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notesSlides/notesSlide3.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theme/themeOverride4.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theme/themeOverride5.xml" ContentType="application/vnd.openxmlformats-officedocument.themeOverride+xml"/>
  <Override PartName="/ppt/charts/chart13.xml" ContentType="application/vnd.openxmlformats-officedocument.drawingml.chart+xml"/>
  <Override PartName="/ppt/theme/themeOverride6.xml" ContentType="application/vnd.openxmlformats-officedocument.themeOverride+xml"/>
  <Override PartName="/ppt/charts/chart14.xml" ContentType="application/vnd.openxmlformats-officedocument.drawingml.chart+xml"/>
  <Override PartName="/ppt/theme/themeOverride7.xml" ContentType="application/vnd.openxmlformats-officedocument.themeOverride+xml"/>
  <Override PartName="/ppt/charts/chart15.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6.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74"/>
  </p:notesMasterIdLst>
  <p:handoutMasterIdLst>
    <p:handoutMasterId r:id="rId75"/>
  </p:handoutMasterIdLst>
  <p:sldIdLst>
    <p:sldId id="2259" r:id="rId12"/>
    <p:sldId id="1785" r:id="rId13"/>
    <p:sldId id="1787" r:id="rId14"/>
    <p:sldId id="1788" r:id="rId15"/>
    <p:sldId id="2165" r:id="rId16"/>
    <p:sldId id="1789" r:id="rId17"/>
    <p:sldId id="2166" r:id="rId18"/>
    <p:sldId id="2106" r:id="rId19"/>
    <p:sldId id="2049" r:id="rId20"/>
    <p:sldId id="2167" r:id="rId21"/>
    <p:sldId id="2209" r:id="rId22"/>
    <p:sldId id="2210" r:id="rId23"/>
    <p:sldId id="2211" r:id="rId24"/>
    <p:sldId id="2212" r:id="rId25"/>
    <p:sldId id="2213" r:id="rId26"/>
    <p:sldId id="2214" r:id="rId27"/>
    <p:sldId id="2215" r:id="rId28"/>
    <p:sldId id="2216" r:id="rId29"/>
    <p:sldId id="2217" r:id="rId30"/>
    <p:sldId id="2218" r:id="rId31"/>
    <p:sldId id="2219" r:id="rId32"/>
    <p:sldId id="2220" r:id="rId33"/>
    <p:sldId id="2221" r:id="rId34"/>
    <p:sldId id="2222" r:id="rId35"/>
    <p:sldId id="2223" r:id="rId36"/>
    <p:sldId id="2224" r:id="rId37"/>
    <p:sldId id="2225" r:id="rId38"/>
    <p:sldId id="2226" r:id="rId39"/>
    <p:sldId id="2227" r:id="rId40"/>
    <p:sldId id="2228" r:id="rId41"/>
    <p:sldId id="2229" r:id="rId42"/>
    <p:sldId id="2230" r:id="rId43"/>
    <p:sldId id="2231" r:id="rId44"/>
    <p:sldId id="2232" r:id="rId45"/>
    <p:sldId id="2233" r:id="rId46"/>
    <p:sldId id="2234" r:id="rId47"/>
    <p:sldId id="2235" r:id="rId48"/>
    <p:sldId id="2236" r:id="rId49"/>
    <p:sldId id="2237" r:id="rId50"/>
    <p:sldId id="2238" r:id="rId51"/>
    <p:sldId id="2239" r:id="rId52"/>
    <p:sldId id="2240" r:id="rId53"/>
    <p:sldId id="2241" r:id="rId54"/>
    <p:sldId id="2242" r:id="rId55"/>
    <p:sldId id="2243" r:id="rId56"/>
    <p:sldId id="2244" r:id="rId57"/>
    <p:sldId id="2245" r:id="rId58"/>
    <p:sldId id="2261" r:id="rId59"/>
    <p:sldId id="2252" r:id="rId60"/>
    <p:sldId id="2253" r:id="rId61"/>
    <p:sldId id="2254" r:id="rId62"/>
    <p:sldId id="2255" r:id="rId63"/>
    <p:sldId id="2256" r:id="rId64"/>
    <p:sldId id="2257" r:id="rId65"/>
    <p:sldId id="2258" r:id="rId66"/>
    <p:sldId id="2262" r:id="rId67"/>
    <p:sldId id="2246" r:id="rId68"/>
    <p:sldId id="2247" r:id="rId69"/>
    <p:sldId id="2248" r:id="rId70"/>
    <p:sldId id="2249" r:id="rId71"/>
    <p:sldId id="2250" r:id="rId72"/>
    <p:sldId id="2260" r:id="rId73"/>
  </p:sldIdLst>
  <p:sldSz cx="9144000" cy="6858000" type="letter"/>
  <p:notesSz cx="6950075" cy="923607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81" userDrawn="1">
          <p15:clr>
            <a:srgbClr val="A4A3A4"/>
          </p15:clr>
        </p15:guide>
        <p15:guide id="2" pos="2286" userDrawn="1">
          <p15:clr>
            <a:srgbClr val="A4A3A4"/>
          </p15:clr>
        </p15:guide>
        <p15:guide id="3" orient="horz" pos="2790" userDrawn="1">
          <p15:clr>
            <a:srgbClr val="A4A3A4"/>
          </p15:clr>
        </p15:guide>
        <p15:guide id="4" pos="2338" userDrawn="1">
          <p15:clr>
            <a:srgbClr val="A4A3A4"/>
          </p15:clr>
        </p15:guide>
        <p15:guide id="5" orient="horz" pos="3002" userDrawn="1">
          <p15:clr>
            <a:srgbClr val="A4A3A4"/>
          </p15:clr>
        </p15:guide>
        <p15:guide id="6" orient="horz" pos="2809" userDrawn="1">
          <p15:clr>
            <a:srgbClr val="A4A3A4"/>
          </p15:clr>
        </p15:guide>
        <p15:guide id="7" pos="2306" userDrawn="1">
          <p15:clr>
            <a:srgbClr val="A4A3A4"/>
          </p15:clr>
        </p15:guide>
        <p15:guide id="8" pos="2358" userDrawn="1">
          <p15:clr>
            <a:srgbClr val="A4A3A4"/>
          </p15:clr>
        </p15:guide>
        <p15:guide id="9" orient="horz" pos="2707" userDrawn="1">
          <p15:clr>
            <a:srgbClr val="A4A3A4"/>
          </p15:clr>
        </p15:guide>
        <p15:guide id="10" orient="horz" pos="2534" userDrawn="1">
          <p15:clr>
            <a:srgbClr val="A4A3A4"/>
          </p15:clr>
        </p15:guide>
        <p15:guide id="11" orient="horz" pos="2726" userDrawn="1">
          <p15:clr>
            <a:srgbClr val="A4A3A4"/>
          </p15:clr>
        </p15:guide>
        <p15:guide id="12" orient="horz" pos="2551" userDrawn="1">
          <p15:clr>
            <a:srgbClr val="A4A3A4"/>
          </p15:clr>
        </p15:guide>
        <p15:guide id="13" pos="2257" userDrawn="1">
          <p15:clr>
            <a:srgbClr val="A4A3A4"/>
          </p15:clr>
        </p15:guide>
        <p15:guide id="14" pos="2309" userDrawn="1">
          <p15:clr>
            <a:srgbClr val="A4A3A4"/>
          </p15:clr>
        </p15:guide>
        <p15:guide id="15" pos="2278" userDrawn="1">
          <p15:clr>
            <a:srgbClr val="A4A3A4"/>
          </p15:clr>
        </p15:guide>
        <p15:guide id="16" pos="2328" userDrawn="1">
          <p15:clr>
            <a:srgbClr val="A4A3A4"/>
          </p15:clr>
        </p15:guide>
        <p15:guide id="17" orient="horz" pos="3183" userDrawn="1">
          <p15:clr>
            <a:srgbClr val="A4A3A4"/>
          </p15:clr>
        </p15:guide>
        <p15:guide id="18" orient="horz" pos="2980" userDrawn="1">
          <p15:clr>
            <a:srgbClr val="A4A3A4"/>
          </p15:clr>
        </p15:guide>
        <p15:guide id="19" orient="horz" pos="3206" userDrawn="1">
          <p15:clr>
            <a:srgbClr val="A4A3A4"/>
          </p15:clr>
        </p15:guide>
        <p15:guide id="20" orient="horz" pos="2999" userDrawn="1">
          <p15:clr>
            <a:srgbClr val="A4A3A4"/>
          </p15:clr>
        </p15:guide>
        <p15:guide id="21" orient="horz" pos="2891" userDrawn="1">
          <p15:clr>
            <a:srgbClr val="A4A3A4"/>
          </p15:clr>
        </p15:guide>
        <p15:guide id="22" orient="horz" pos="2706" userDrawn="1">
          <p15:clr>
            <a:srgbClr val="A4A3A4"/>
          </p15:clr>
        </p15:guide>
        <p15:guide id="23" orient="horz" pos="2912" userDrawn="1">
          <p15:clr>
            <a:srgbClr val="A4A3A4"/>
          </p15:clr>
        </p15:guide>
        <p15:guide id="24" orient="horz" pos="2724" userDrawn="1">
          <p15:clr>
            <a:srgbClr val="A4A3A4"/>
          </p15:clr>
        </p15:guide>
        <p15:guide id="25" pos="2217" userDrawn="1">
          <p15:clr>
            <a:srgbClr val="A4A3A4"/>
          </p15:clr>
        </p15:guide>
        <p15:guide id="26" pos="2266" userDrawn="1">
          <p15:clr>
            <a:srgbClr val="A4A3A4"/>
          </p15:clr>
        </p15:guide>
        <p15:guide id="27" pos="2236" userDrawn="1">
          <p15:clr>
            <a:srgbClr val="A4A3A4"/>
          </p15:clr>
        </p15:guide>
        <p15:guide id="28" pos="2189" userDrawn="1">
          <p15:clr>
            <a:srgbClr val="A4A3A4"/>
          </p15:clr>
        </p15:guide>
        <p15:guide id="29" pos="2239" userDrawn="1">
          <p15:clr>
            <a:srgbClr val="A4A3A4"/>
          </p15:clr>
        </p15:guide>
        <p15:guide id="30" pos="2209" userDrawn="1">
          <p15:clr>
            <a:srgbClr val="A4A3A4"/>
          </p15:clr>
        </p15:guide>
        <p15:guide id="31" orient="horz" pos="3400" userDrawn="1">
          <p15:clr>
            <a:srgbClr val="A4A3A4"/>
          </p15:clr>
        </p15:guide>
        <p15:guide id="32" orient="horz" pos="3182" userDrawn="1">
          <p15:clr>
            <a:srgbClr val="A4A3A4"/>
          </p15:clr>
        </p15:guide>
        <p15:guide id="33" orient="horz" pos="3424" userDrawn="1">
          <p15:clr>
            <a:srgbClr val="A4A3A4"/>
          </p15:clr>
        </p15:guide>
        <p15:guide id="34" orient="horz" pos="3203" userDrawn="1">
          <p15:clr>
            <a:srgbClr val="A4A3A4"/>
          </p15:clr>
        </p15:guide>
        <p15:guide id="35" orient="horz" pos="3088" userDrawn="1">
          <p15:clr>
            <a:srgbClr val="A4A3A4"/>
          </p15:clr>
        </p15:guide>
        <p15:guide id="36" orient="horz" pos="2890" userDrawn="1">
          <p15:clr>
            <a:srgbClr val="A4A3A4"/>
          </p15:clr>
        </p15:guide>
        <p15:guide id="37" orient="horz" pos="3110" userDrawn="1">
          <p15:clr>
            <a:srgbClr val="A4A3A4"/>
          </p15:clr>
        </p15:guide>
        <p15:guide id="38" orient="horz" pos="2909" userDrawn="1">
          <p15:clr>
            <a:srgbClr val="A4A3A4"/>
          </p15:clr>
        </p15:guide>
        <p15:guide id="39" pos="2149" userDrawn="1">
          <p15:clr>
            <a:srgbClr val="A4A3A4"/>
          </p15:clr>
        </p15:guide>
        <p15:guide id="40" pos="2198" userDrawn="1">
          <p15:clr>
            <a:srgbClr val="A4A3A4"/>
          </p15:clr>
        </p15:guide>
        <p15:guide id="41" pos="2168" userDrawn="1">
          <p15:clr>
            <a:srgbClr val="A4A3A4"/>
          </p15:clr>
        </p15:guide>
        <p15:guide id="42" pos="2123" userDrawn="1">
          <p15:clr>
            <a:srgbClr val="A4A3A4"/>
          </p15:clr>
        </p15:guide>
        <p15:guide id="43" pos="2170" userDrawn="1">
          <p15:clr>
            <a:srgbClr val="A4A3A4"/>
          </p15:clr>
        </p15:guide>
        <p15:guide id="44"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p:scale>
          <a:sx n="130" d="100"/>
          <a:sy n="130" d="100"/>
        </p:scale>
        <p:origin x="-1074" y="72"/>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2" d="100"/>
          <a:sy n="52" d="100"/>
        </p:scale>
        <p:origin x="-2970" y="-84"/>
      </p:cViewPr>
      <p:guideLst>
        <p:guide orient="horz" pos="2981"/>
        <p:guide orient="horz" pos="2790"/>
        <p:guide orient="horz" pos="3002"/>
        <p:guide orient="horz" pos="2809"/>
        <p:guide orient="horz" pos="2707"/>
        <p:guide orient="horz" pos="2534"/>
        <p:guide orient="horz" pos="2726"/>
        <p:guide orient="horz" pos="2551"/>
        <p:guide orient="horz" pos="3183"/>
        <p:guide orient="horz" pos="2980"/>
        <p:guide orient="horz" pos="3206"/>
        <p:guide orient="horz" pos="2999"/>
        <p:guide orient="horz" pos="2891"/>
        <p:guide orient="horz" pos="2706"/>
        <p:guide orient="horz" pos="2912"/>
        <p:guide orient="horz" pos="2724"/>
        <p:guide orient="horz" pos="3400"/>
        <p:guide orient="horz" pos="3182"/>
        <p:guide orient="horz" pos="3424"/>
        <p:guide orient="horz" pos="3203"/>
        <p:guide orient="horz" pos="3088"/>
        <p:guide orient="horz" pos="2890"/>
        <p:guide orient="horz" pos="3110"/>
        <p:guide orient="horz" pos="2909"/>
        <p:guide pos="2286"/>
        <p:guide pos="2338"/>
        <p:guide pos="2306"/>
        <p:guide pos="2358"/>
        <p:guide pos="2257"/>
        <p:guide pos="2309"/>
        <p:guide pos="2278"/>
        <p:guide pos="2328"/>
        <p:guide pos="2217"/>
        <p:guide pos="2266"/>
        <p:guide pos="2236"/>
        <p:guide pos="2189"/>
        <p:guide pos="2239"/>
        <p:guide pos="2209"/>
        <p:guide pos="2149"/>
        <p:guide pos="2198"/>
        <p:guide pos="2168"/>
        <p:guide pos="2123"/>
        <p:guide pos="217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0.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s>
</file>

<file path=ppt/charts/_rels/chart1.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cvvr\Fibras\fibras%20descuento%20nav.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4.xml"/></Relationships>
</file>

<file path=ppt/charts/_rels/chart11.xml.rels><?xml version="1.0" encoding="UTF-8" standalone="yes"?>
<Relationships xmlns="http://schemas.openxmlformats.org/package/2006/relationships"><Relationship Id="rId1" Type="http://schemas.openxmlformats.org/officeDocument/2006/relationships/oleObject" Target="Libro5" TargetMode="Externa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6.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7.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5.xlsx"/><Relationship Id="rId1" Type="http://schemas.openxmlformats.org/officeDocument/2006/relationships/themeOverride" Target="../theme/themeOverride8.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dirty="0">
                <a:solidFill>
                  <a:schemeClr val="tx1"/>
                </a:solidFill>
                <a:latin typeface="Century Gothic" panose="020B0502020202020204" pitchFamily="34" charset="0"/>
              </a:rPr>
              <a:t>SPX Index</a:t>
            </a:r>
          </a:p>
        </c:rich>
      </c:tx>
      <c:layout/>
      <c:overlay val="0"/>
      <c:spPr>
        <a:noFill/>
        <a:ln>
          <a:noFill/>
        </a:ln>
        <a:effectLst/>
      </c:spPr>
    </c:title>
    <c:autoTitleDeleted val="0"/>
    <c:plotArea>
      <c:layout>
        <c:manualLayout>
          <c:layoutTarget val="inner"/>
          <c:xMode val="edge"/>
          <c:yMode val="edge"/>
          <c:x val="9.4550163222530653E-2"/>
          <c:y val="0.12962864096639651"/>
          <c:w val="0.79411995898346111"/>
          <c:h val="0.65561034380651817"/>
        </c:manualLayout>
      </c:layout>
      <c:scatterChart>
        <c:scatterStyle val="smoothMarker"/>
        <c:varyColors val="0"/>
        <c:ser>
          <c:idx val="0"/>
          <c:order val="0"/>
          <c:tx>
            <c:strRef>
              <c:f>'SPX Index'!$B$2</c:f>
              <c:strCache>
                <c:ptCount val="1"/>
                <c:pt idx="0">
                  <c:v>PE_RATIO</c:v>
                </c:pt>
              </c:strCache>
            </c:strRef>
          </c:tx>
          <c:spPr>
            <a:ln w="12700" cap="rnd">
              <a:solidFill>
                <a:schemeClr val="accent1">
                  <a:lumMod val="50000"/>
                </a:schemeClr>
              </a:solidFill>
              <a:round/>
            </a:ln>
            <a:effectLst/>
          </c:spPr>
          <c:marker>
            <c:symbol val="none"/>
          </c:marker>
          <c:xVal>
            <c:numRef>
              <c:f>'SPX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'SPX Index'!$B$3:$B$1009</c:f>
              <c:numCache>
                <c:formatCode>General</c:formatCode>
                <c:ptCount val="1007"/>
                <c:pt idx="0">
                  <c:v>17.307500000000001</c:v>
                </c:pt>
                <c:pt idx="1">
                  <c:v>17.301500000000001</c:v>
                </c:pt>
                <c:pt idx="2">
                  <c:v>17.258199999999999</c:v>
                </c:pt>
                <c:pt idx="3">
                  <c:v>17.363199999999999</c:v>
                </c:pt>
                <c:pt idx="4">
                  <c:v>17.359400000000001</c:v>
                </c:pt>
                <c:pt idx="5">
                  <c:v>17.3658</c:v>
                </c:pt>
                <c:pt idx="6">
                  <c:v>17.4056</c:v>
                </c:pt>
                <c:pt idx="7">
                  <c:v>17.186499999999999</c:v>
                </c:pt>
                <c:pt idx="8">
                  <c:v>17.372599999999998</c:v>
                </c:pt>
                <c:pt idx="9">
                  <c:v>17.462499999999999</c:v>
                </c:pt>
                <c:pt idx="10">
                  <c:v>17.4389</c:v>
                </c:pt>
                <c:pt idx="11">
                  <c:v>17.370899999999999</c:v>
                </c:pt>
                <c:pt idx="12">
                  <c:v>17.370699999999999</c:v>
                </c:pt>
                <c:pt idx="13">
                  <c:v>17.418700000000001</c:v>
                </c:pt>
                <c:pt idx="14">
                  <c:v>17.428599999999999</c:v>
                </c:pt>
                <c:pt idx="15">
                  <c:v>17.273700000000002</c:v>
                </c:pt>
                <c:pt idx="16">
                  <c:v>16.913699999999999</c:v>
                </c:pt>
                <c:pt idx="17">
                  <c:v>16.832799999999999</c:v>
                </c:pt>
                <c:pt idx="18">
                  <c:v>16.936199999999999</c:v>
                </c:pt>
                <c:pt idx="19">
                  <c:v>16.763300000000001</c:v>
                </c:pt>
                <c:pt idx="20">
                  <c:v>16.952100000000002</c:v>
                </c:pt>
                <c:pt idx="21">
                  <c:v>16.848600000000001</c:v>
                </c:pt>
                <c:pt idx="22">
                  <c:v>16.468699999999998</c:v>
                </c:pt>
                <c:pt idx="23">
                  <c:v>16.594100000000001</c:v>
                </c:pt>
                <c:pt idx="24">
                  <c:v>16.560400000000001</c:v>
                </c:pt>
                <c:pt idx="25">
                  <c:v>16.766200000000001</c:v>
                </c:pt>
                <c:pt idx="26">
                  <c:v>16.9893</c:v>
                </c:pt>
                <c:pt idx="27">
                  <c:v>17.015499999999999</c:v>
                </c:pt>
                <c:pt idx="28">
                  <c:v>17.203700000000001</c:v>
                </c:pt>
                <c:pt idx="29">
                  <c:v>17.199100000000001</c:v>
                </c:pt>
                <c:pt idx="30">
                  <c:v>17.299299999999999</c:v>
                </c:pt>
                <c:pt idx="31">
                  <c:v>17.3825</c:v>
                </c:pt>
                <c:pt idx="32">
                  <c:v>17.382400000000001</c:v>
                </c:pt>
                <c:pt idx="33">
                  <c:v>17.404299999999999</c:v>
                </c:pt>
                <c:pt idx="34">
                  <c:v>17.290299999999998</c:v>
                </c:pt>
                <c:pt idx="35">
                  <c:v>17.394500000000001</c:v>
                </c:pt>
                <c:pt idx="36">
                  <c:v>17.361000000000001</c:v>
                </c:pt>
                <c:pt idx="37">
                  <c:v>17.4649</c:v>
                </c:pt>
                <c:pt idx="38">
                  <c:v>17.4374</c:v>
                </c:pt>
                <c:pt idx="39">
                  <c:v>17.437799999999999</c:v>
                </c:pt>
                <c:pt idx="40">
                  <c:v>17.5075</c:v>
                </c:pt>
                <c:pt idx="41">
                  <c:v>17.549800000000001</c:v>
                </c:pt>
                <c:pt idx="42">
                  <c:v>17.418700000000001</c:v>
                </c:pt>
                <c:pt idx="43">
                  <c:v>17.6846</c:v>
                </c:pt>
                <c:pt idx="44">
                  <c:v>17.684000000000001</c:v>
                </c:pt>
                <c:pt idx="45">
                  <c:v>17.714600000000001</c:v>
                </c:pt>
                <c:pt idx="46">
                  <c:v>17.7239</c:v>
                </c:pt>
                <c:pt idx="47">
                  <c:v>17.715</c:v>
                </c:pt>
                <c:pt idx="48">
                  <c:v>17.6248</c:v>
                </c:pt>
                <c:pt idx="49">
                  <c:v>17.630600000000001</c:v>
                </c:pt>
                <c:pt idx="50">
                  <c:v>17.424700000000001</c:v>
                </c:pt>
                <c:pt idx="51">
                  <c:v>17.375599999999999</c:v>
                </c:pt>
                <c:pt idx="52">
                  <c:v>17.5427</c:v>
                </c:pt>
                <c:pt idx="53">
                  <c:v>17.6693</c:v>
                </c:pt>
                <c:pt idx="54">
                  <c:v>17.5611</c:v>
                </c:pt>
                <c:pt idx="55">
                  <c:v>17.6675</c:v>
                </c:pt>
                <c:pt idx="56">
                  <c:v>17.615600000000001</c:v>
                </c:pt>
                <c:pt idx="57">
                  <c:v>17.552800000000001</c:v>
                </c:pt>
                <c:pt idx="58">
                  <c:v>17.630199999999999</c:v>
                </c:pt>
                <c:pt idx="59">
                  <c:v>17.506699999999999</c:v>
                </c:pt>
                <c:pt idx="60">
                  <c:v>17.473299999999998</c:v>
                </c:pt>
                <c:pt idx="61">
                  <c:v>17.5565</c:v>
                </c:pt>
                <c:pt idx="62">
                  <c:v>17.476099999999999</c:v>
                </c:pt>
                <c:pt idx="63">
                  <c:v>17.5989</c:v>
                </c:pt>
                <c:pt idx="64">
                  <c:v>17.662600000000001</c:v>
                </c:pt>
                <c:pt idx="65">
                  <c:v>17.441099999999999</c:v>
                </c:pt>
                <c:pt idx="66">
                  <c:v>17.2226</c:v>
                </c:pt>
                <c:pt idx="67">
                  <c:v>17.0366</c:v>
                </c:pt>
                <c:pt idx="68">
                  <c:v>17.1007</c:v>
                </c:pt>
                <c:pt idx="69">
                  <c:v>17.286999999999999</c:v>
                </c:pt>
                <c:pt idx="70">
                  <c:v>16.926400000000001</c:v>
                </c:pt>
                <c:pt idx="71">
                  <c:v>16.765899999999998</c:v>
                </c:pt>
                <c:pt idx="72">
                  <c:v>16.903099999999998</c:v>
                </c:pt>
                <c:pt idx="73">
                  <c:v>17.016400000000001</c:v>
                </c:pt>
                <c:pt idx="74">
                  <c:v>17.194700000000001</c:v>
                </c:pt>
                <c:pt idx="75">
                  <c:v>17.217700000000001</c:v>
                </c:pt>
                <c:pt idx="76">
                  <c:v>17.217700000000001</c:v>
                </c:pt>
                <c:pt idx="77">
                  <c:v>17.2834</c:v>
                </c:pt>
                <c:pt idx="78">
                  <c:v>17.354099999999999</c:v>
                </c:pt>
                <c:pt idx="79">
                  <c:v>17.3157</c:v>
                </c:pt>
                <c:pt idx="80">
                  <c:v>17.345199999999998</c:v>
                </c:pt>
                <c:pt idx="81">
                  <c:v>17.202300000000001</c:v>
                </c:pt>
                <c:pt idx="82">
                  <c:v>17.253699999999998</c:v>
                </c:pt>
                <c:pt idx="83">
                  <c:v>17.335899999999999</c:v>
                </c:pt>
                <c:pt idx="84">
                  <c:v>17.383500000000002</c:v>
                </c:pt>
                <c:pt idx="85">
                  <c:v>17.373899999999999</c:v>
                </c:pt>
                <c:pt idx="86">
                  <c:v>17.3522</c:v>
                </c:pt>
                <c:pt idx="87">
                  <c:v>17.372900000000001</c:v>
                </c:pt>
                <c:pt idx="88">
                  <c:v>17.2166</c:v>
                </c:pt>
                <c:pt idx="89">
                  <c:v>17.313500000000001</c:v>
                </c:pt>
                <c:pt idx="90">
                  <c:v>17.292000000000002</c:v>
                </c:pt>
                <c:pt idx="91">
                  <c:v>17.318200000000001</c:v>
                </c:pt>
                <c:pt idx="92">
                  <c:v>17.484200000000001</c:v>
                </c:pt>
                <c:pt idx="93">
                  <c:v>17.491599999999998</c:v>
                </c:pt>
                <c:pt idx="94">
                  <c:v>17.409199999999998</c:v>
                </c:pt>
                <c:pt idx="95">
                  <c:v>17.246300000000002</c:v>
                </c:pt>
                <c:pt idx="96">
                  <c:v>17.3109</c:v>
                </c:pt>
                <c:pt idx="97">
                  <c:v>17.377300000000002</c:v>
                </c:pt>
                <c:pt idx="98">
                  <c:v>17.264399999999998</c:v>
                </c:pt>
                <c:pt idx="99">
                  <c:v>17.404499999999999</c:v>
                </c:pt>
                <c:pt idx="100">
                  <c:v>17.445699999999999</c:v>
                </c:pt>
                <c:pt idx="101">
                  <c:v>17.5199</c:v>
                </c:pt>
                <c:pt idx="102">
                  <c:v>17.5185</c:v>
                </c:pt>
                <c:pt idx="103">
                  <c:v>17.623899999999999</c:v>
                </c:pt>
                <c:pt idx="104">
                  <c:v>17.604399999999998</c:v>
                </c:pt>
                <c:pt idx="105">
                  <c:v>17.683900000000001</c:v>
                </c:pt>
                <c:pt idx="106">
                  <c:v>17.716799999999999</c:v>
                </c:pt>
                <c:pt idx="107">
                  <c:v>17.7179</c:v>
                </c:pt>
                <c:pt idx="108">
                  <c:v>17.7117</c:v>
                </c:pt>
                <c:pt idx="109">
                  <c:v>17.744900000000001</c:v>
                </c:pt>
                <c:pt idx="110">
                  <c:v>17.860800000000001</c:v>
                </c:pt>
                <c:pt idx="111">
                  <c:v>17.9435</c:v>
                </c:pt>
                <c:pt idx="112">
                  <c:v>17.958600000000001</c:v>
                </c:pt>
                <c:pt idx="113">
                  <c:v>17.954000000000001</c:v>
                </c:pt>
                <c:pt idx="114">
                  <c:v>17.8904</c:v>
                </c:pt>
                <c:pt idx="115">
                  <c:v>17.763500000000001</c:v>
                </c:pt>
                <c:pt idx="116">
                  <c:v>17.819600000000001</c:v>
                </c:pt>
                <c:pt idx="117">
                  <c:v>17.8323</c:v>
                </c:pt>
                <c:pt idx="118">
                  <c:v>17.870899999999999</c:v>
                </c:pt>
                <c:pt idx="119">
                  <c:v>18.008700000000001</c:v>
                </c:pt>
                <c:pt idx="120">
                  <c:v>18.031500000000001</c:v>
                </c:pt>
                <c:pt idx="121">
                  <c:v>18.0626</c:v>
                </c:pt>
                <c:pt idx="122">
                  <c:v>18.073699999999999</c:v>
                </c:pt>
                <c:pt idx="123">
                  <c:v>17.9575</c:v>
                </c:pt>
                <c:pt idx="124">
                  <c:v>18.0457</c:v>
                </c:pt>
                <c:pt idx="125">
                  <c:v>18.0245</c:v>
                </c:pt>
                <c:pt idx="126">
                  <c:v>18.056999999999999</c:v>
                </c:pt>
                <c:pt idx="127">
                  <c:v>17.683399999999999</c:v>
                </c:pt>
                <c:pt idx="128">
                  <c:v>17.7987</c:v>
                </c:pt>
                <c:pt idx="129">
                  <c:v>17.812999999999999</c:v>
                </c:pt>
                <c:pt idx="130">
                  <c:v>17.910599999999999</c:v>
                </c:pt>
                <c:pt idx="131">
                  <c:v>17.909800000000001</c:v>
                </c:pt>
                <c:pt idx="132">
                  <c:v>17.8383</c:v>
                </c:pt>
                <c:pt idx="133">
                  <c:v>17.712700000000002</c:v>
                </c:pt>
                <c:pt idx="134">
                  <c:v>17.795000000000002</c:v>
                </c:pt>
                <c:pt idx="135">
                  <c:v>17.721299999999999</c:v>
                </c:pt>
                <c:pt idx="136">
                  <c:v>17.7469</c:v>
                </c:pt>
                <c:pt idx="137">
                  <c:v>17.833100000000002</c:v>
                </c:pt>
                <c:pt idx="138">
                  <c:v>17.7988</c:v>
                </c:pt>
                <c:pt idx="139">
                  <c:v>17.873899999999999</c:v>
                </c:pt>
                <c:pt idx="140">
                  <c:v>17.662500000000001</c:v>
                </c:pt>
                <c:pt idx="141">
                  <c:v>17.843699999999998</c:v>
                </c:pt>
                <c:pt idx="142">
                  <c:v>17.802900000000001</c:v>
                </c:pt>
                <c:pt idx="143">
                  <c:v>17.892199999999999</c:v>
                </c:pt>
                <c:pt idx="144">
                  <c:v>17.923500000000001</c:v>
                </c:pt>
                <c:pt idx="145">
                  <c:v>17.932099999999998</c:v>
                </c:pt>
                <c:pt idx="146">
                  <c:v>17.8444</c:v>
                </c:pt>
                <c:pt idx="147">
                  <c:v>17.8477</c:v>
                </c:pt>
                <c:pt idx="148">
                  <c:v>17.767099999999999</c:v>
                </c:pt>
                <c:pt idx="149">
                  <c:v>17.7682</c:v>
                </c:pt>
                <c:pt idx="150">
                  <c:v>17.417899999999999</c:v>
                </c:pt>
                <c:pt idx="151">
                  <c:v>17.366099999999999</c:v>
                </c:pt>
                <c:pt idx="152">
                  <c:v>17.484500000000001</c:v>
                </c:pt>
                <c:pt idx="153">
                  <c:v>17.315000000000001</c:v>
                </c:pt>
                <c:pt idx="154">
                  <c:v>17.315300000000001</c:v>
                </c:pt>
                <c:pt idx="155">
                  <c:v>17.219100000000001</c:v>
                </c:pt>
                <c:pt idx="156">
                  <c:v>17.417100000000001</c:v>
                </c:pt>
                <c:pt idx="157">
                  <c:v>17.4648</c:v>
                </c:pt>
                <c:pt idx="158">
                  <c:v>17.4361</c:v>
                </c:pt>
                <c:pt idx="159">
                  <c:v>17.553100000000001</c:v>
                </c:pt>
                <c:pt idx="160">
                  <c:v>17.6294</c:v>
                </c:pt>
                <c:pt idx="161">
                  <c:v>17.625399999999999</c:v>
                </c:pt>
                <c:pt idx="162">
                  <c:v>17.776499999999999</c:v>
                </c:pt>
                <c:pt idx="163">
                  <c:v>17.868200000000002</c:v>
                </c:pt>
                <c:pt idx="164">
                  <c:v>17.912400000000002</c:v>
                </c:pt>
                <c:pt idx="165">
                  <c:v>17.965599999999998</c:v>
                </c:pt>
                <c:pt idx="166">
                  <c:v>17.930199999999999</c:v>
                </c:pt>
                <c:pt idx="167">
                  <c:v>18.017800000000001</c:v>
                </c:pt>
                <c:pt idx="168">
                  <c:v>18.036799999999999</c:v>
                </c:pt>
                <c:pt idx="169">
                  <c:v>18.037800000000001</c:v>
                </c:pt>
                <c:pt idx="170">
                  <c:v>17.993600000000001</c:v>
                </c:pt>
                <c:pt idx="171">
                  <c:v>18.053999999999998</c:v>
                </c:pt>
                <c:pt idx="172">
                  <c:v>18.039000000000001</c:v>
                </c:pt>
                <c:pt idx="173">
                  <c:v>18.029</c:v>
                </c:pt>
                <c:pt idx="174">
                  <c:v>18.014900000000001</c:v>
                </c:pt>
                <c:pt idx="175">
                  <c:v>17.987500000000001</c:v>
                </c:pt>
                <c:pt idx="176">
                  <c:v>18.077999999999999</c:v>
                </c:pt>
                <c:pt idx="177">
                  <c:v>18.019500000000001</c:v>
                </c:pt>
                <c:pt idx="178">
                  <c:v>17.901599999999998</c:v>
                </c:pt>
                <c:pt idx="179">
                  <c:v>17.966799999999999</c:v>
                </c:pt>
                <c:pt idx="180">
                  <c:v>17.982800000000001</c:v>
                </c:pt>
                <c:pt idx="181">
                  <c:v>17.876000000000001</c:v>
                </c:pt>
                <c:pt idx="182">
                  <c:v>17.8643</c:v>
                </c:pt>
                <c:pt idx="183">
                  <c:v>17.998000000000001</c:v>
                </c:pt>
                <c:pt idx="184">
                  <c:v>18.0214</c:v>
                </c:pt>
                <c:pt idx="185">
                  <c:v>18.1098</c:v>
                </c:pt>
                <c:pt idx="186">
                  <c:v>18.100999999999999</c:v>
                </c:pt>
                <c:pt idx="187">
                  <c:v>17.970099999999999</c:v>
                </c:pt>
                <c:pt idx="188">
                  <c:v>17.866499999999998</c:v>
                </c:pt>
                <c:pt idx="189">
                  <c:v>18.006499999999999</c:v>
                </c:pt>
                <c:pt idx="190">
                  <c:v>17.715399999999999</c:v>
                </c:pt>
                <c:pt idx="191">
                  <c:v>17.864699999999999</c:v>
                </c:pt>
                <c:pt idx="192">
                  <c:v>17.766300000000001</c:v>
                </c:pt>
                <c:pt idx="193">
                  <c:v>17.433499999999999</c:v>
                </c:pt>
                <c:pt idx="194">
                  <c:v>17.197700000000001</c:v>
                </c:pt>
                <c:pt idx="195">
                  <c:v>17.197800000000001</c:v>
                </c:pt>
                <c:pt idx="196">
                  <c:v>17.390999999999998</c:v>
                </c:pt>
                <c:pt idx="197">
                  <c:v>17.361999999999998</c:v>
                </c:pt>
                <c:pt idx="198">
                  <c:v>17.099299999999999</c:v>
                </c:pt>
                <c:pt idx="199">
                  <c:v>17.397400000000001</c:v>
                </c:pt>
                <c:pt idx="200">
                  <c:v>17.038</c:v>
                </c:pt>
                <c:pt idx="201">
                  <c:v>16.842600000000001</c:v>
                </c:pt>
                <c:pt idx="202">
                  <c:v>16.565000000000001</c:v>
                </c:pt>
                <c:pt idx="203">
                  <c:v>16.590900000000001</c:v>
                </c:pt>
                <c:pt idx="204">
                  <c:v>16.456900000000001</c:v>
                </c:pt>
                <c:pt idx="205">
                  <c:v>16.459399999999999</c:v>
                </c:pt>
                <c:pt idx="206">
                  <c:v>16.671500000000002</c:v>
                </c:pt>
                <c:pt idx="207">
                  <c:v>16.831800000000001</c:v>
                </c:pt>
                <c:pt idx="208">
                  <c:v>17.161000000000001</c:v>
                </c:pt>
                <c:pt idx="209">
                  <c:v>17.035699999999999</c:v>
                </c:pt>
                <c:pt idx="210">
                  <c:v>17.245999999999999</c:v>
                </c:pt>
                <c:pt idx="211">
                  <c:v>17.367100000000001</c:v>
                </c:pt>
                <c:pt idx="212">
                  <c:v>17.339500000000001</c:v>
                </c:pt>
                <c:pt idx="213">
                  <c:v>17.547000000000001</c:v>
                </c:pt>
                <c:pt idx="214">
                  <c:v>17.522500000000001</c:v>
                </c:pt>
                <c:pt idx="215">
                  <c:v>17.631900000000002</c:v>
                </c:pt>
                <c:pt idx="216">
                  <c:v>17.834499999999998</c:v>
                </c:pt>
                <c:pt idx="217">
                  <c:v>17.8127</c:v>
                </c:pt>
                <c:pt idx="218">
                  <c:v>17.762799999999999</c:v>
                </c:pt>
                <c:pt idx="219">
                  <c:v>17.867899999999999</c:v>
                </c:pt>
                <c:pt idx="220">
                  <c:v>17.934999999999999</c:v>
                </c:pt>
                <c:pt idx="221">
                  <c:v>17.940100000000001</c:v>
                </c:pt>
                <c:pt idx="222">
                  <c:v>17.9938</c:v>
                </c:pt>
                <c:pt idx="223">
                  <c:v>18.006399999999999</c:v>
                </c:pt>
                <c:pt idx="224">
                  <c:v>17.993600000000001</c:v>
                </c:pt>
                <c:pt idx="225">
                  <c:v>18.003399999999999</c:v>
                </c:pt>
                <c:pt idx="226">
                  <c:v>18.007999999999999</c:v>
                </c:pt>
                <c:pt idx="227">
                  <c:v>18.0214</c:v>
                </c:pt>
                <c:pt idx="228">
                  <c:v>18.114100000000001</c:v>
                </c:pt>
                <c:pt idx="229">
                  <c:v>18.0868</c:v>
                </c:pt>
                <c:pt idx="230">
                  <c:v>18.122599999999998</c:v>
                </c:pt>
                <c:pt idx="231">
                  <c:v>18.217700000000001</c:v>
                </c:pt>
                <c:pt idx="232">
                  <c:v>18.2682</c:v>
                </c:pt>
                <c:pt idx="233">
                  <c:v>18.2469</c:v>
                </c:pt>
                <c:pt idx="234">
                  <c:v>18.295300000000001</c:v>
                </c:pt>
                <c:pt idx="235">
                  <c:v>18.295300000000001</c:v>
                </c:pt>
                <c:pt idx="236">
                  <c:v>18.270900000000001</c:v>
                </c:pt>
                <c:pt idx="237">
                  <c:v>18.130400000000002</c:v>
                </c:pt>
                <c:pt idx="238">
                  <c:v>18.246700000000001</c:v>
                </c:pt>
                <c:pt idx="239">
                  <c:v>18.315300000000001</c:v>
                </c:pt>
                <c:pt idx="240">
                  <c:v>18.2864</c:v>
                </c:pt>
                <c:pt idx="241">
                  <c:v>18.319700000000001</c:v>
                </c:pt>
                <c:pt idx="242">
                  <c:v>18.186499999999999</c:v>
                </c:pt>
                <c:pt idx="243">
                  <c:v>18.181699999999999</c:v>
                </c:pt>
                <c:pt idx="244">
                  <c:v>17.884900000000002</c:v>
                </c:pt>
                <c:pt idx="245">
                  <c:v>17.966100000000001</c:v>
                </c:pt>
                <c:pt idx="246">
                  <c:v>17.674700000000001</c:v>
                </c:pt>
                <c:pt idx="247">
                  <c:v>17.5624</c:v>
                </c:pt>
                <c:pt idx="248">
                  <c:v>17.4129</c:v>
                </c:pt>
                <c:pt idx="249">
                  <c:v>17.767499999999998</c:v>
                </c:pt>
                <c:pt idx="250">
                  <c:v>18.194099999999999</c:v>
                </c:pt>
                <c:pt idx="251">
                  <c:v>18.2776</c:v>
                </c:pt>
                <c:pt idx="252">
                  <c:v>18.360800000000001</c:v>
                </c:pt>
                <c:pt idx="253">
                  <c:v>18.392800000000001</c:v>
                </c:pt>
                <c:pt idx="254">
                  <c:v>18.3901</c:v>
                </c:pt>
                <c:pt idx="255">
                  <c:v>18.3901</c:v>
                </c:pt>
                <c:pt idx="256">
                  <c:v>18.446200000000001</c:v>
                </c:pt>
                <c:pt idx="257">
                  <c:v>18.3245</c:v>
                </c:pt>
                <c:pt idx="258">
                  <c:v>18.235099999999999</c:v>
                </c:pt>
                <c:pt idx="259">
                  <c:v>18.317799999999998</c:v>
                </c:pt>
                <c:pt idx="260">
                  <c:v>18.317799999999998</c:v>
                </c:pt>
                <c:pt idx="261">
                  <c:v>18.3217</c:v>
                </c:pt>
                <c:pt idx="262">
                  <c:v>17.9801</c:v>
                </c:pt>
                <c:pt idx="263">
                  <c:v>17.819800000000001</c:v>
                </c:pt>
                <c:pt idx="264">
                  <c:v>18.026900000000001</c:v>
                </c:pt>
                <c:pt idx="265">
                  <c:v>18.349499999999999</c:v>
                </c:pt>
                <c:pt idx="266">
                  <c:v>18.1953</c:v>
                </c:pt>
                <c:pt idx="267">
                  <c:v>18.048500000000001</c:v>
                </c:pt>
                <c:pt idx="268">
                  <c:v>18.0016</c:v>
                </c:pt>
                <c:pt idx="269">
                  <c:v>17.8962</c:v>
                </c:pt>
                <c:pt idx="270">
                  <c:v>17.730799999999999</c:v>
                </c:pt>
                <c:pt idx="271">
                  <c:v>17.966200000000001</c:v>
                </c:pt>
                <c:pt idx="272">
                  <c:v>17.965900000000001</c:v>
                </c:pt>
                <c:pt idx="273">
                  <c:v>17.994900000000001</c:v>
                </c:pt>
                <c:pt idx="274">
                  <c:v>18.079799999999999</c:v>
                </c:pt>
                <c:pt idx="275">
                  <c:v>18.355799999999999</c:v>
                </c:pt>
                <c:pt idx="276">
                  <c:v>18.253599999999999</c:v>
                </c:pt>
                <c:pt idx="277">
                  <c:v>18.294</c:v>
                </c:pt>
                <c:pt idx="278">
                  <c:v>18.0367</c:v>
                </c:pt>
                <c:pt idx="279">
                  <c:v>17.792899999999999</c:v>
                </c:pt>
                <c:pt idx="280">
                  <c:v>17.962499999999999</c:v>
                </c:pt>
                <c:pt idx="281">
                  <c:v>17.727</c:v>
                </c:pt>
                <c:pt idx="282">
                  <c:v>17.938300000000002</c:v>
                </c:pt>
                <c:pt idx="283">
                  <c:v>18.197800000000001</c:v>
                </c:pt>
                <c:pt idx="284">
                  <c:v>18.1218</c:v>
                </c:pt>
                <c:pt idx="285">
                  <c:v>18.3064</c:v>
                </c:pt>
                <c:pt idx="286">
                  <c:v>18.2441</c:v>
                </c:pt>
                <c:pt idx="287">
                  <c:v>18.166599999999999</c:v>
                </c:pt>
                <c:pt idx="288">
                  <c:v>18.360399999999998</c:v>
                </c:pt>
                <c:pt idx="289">
                  <c:v>18.3598</c:v>
                </c:pt>
                <c:pt idx="290">
                  <c:v>18.537199999999999</c:v>
                </c:pt>
                <c:pt idx="291">
                  <c:v>18.612500000000001</c:v>
                </c:pt>
                <c:pt idx="292">
                  <c:v>18.610600000000002</c:v>
                </c:pt>
                <c:pt idx="293">
                  <c:v>18.6404</c:v>
                </c:pt>
                <c:pt idx="294">
                  <c:v>18.633600000000001</c:v>
                </c:pt>
                <c:pt idx="295">
                  <c:v>18.613700000000001</c:v>
                </c:pt>
                <c:pt idx="296">
                  <c:v>18.728000000000002</c:v>
                </c:pt>
                <c:pt idx="297">
                  <c:v>18.721399999999999</c:v>
                </c:pt>
                <c:pt idx="298">
                  <c:v>18.772600000000001</c:v>
                </c:pt>
                <c:pt idx="299">
                  <c:v>18.7593</c:v>
                </c:pt>
                <c:pt idx="300">
                  <c:v>18.7316</c:v>
                </c:pt>
                <c:pt idx="301">
                  <c:v>18.674700000000001</c:v>
                </c:pt>
                <c:pt idx="302">
                  <c:v>18.757400000000001</c:v>
                </c:pt>
                <c:pt idx="303">
                  <c:v>18.6722</c:v>
                </c:pt>
                <c:pt idx="304">
                  <c:v>18.590299999999999</c:v>
                </c:pt>
                <c:pt idx="305">
                  <c:v>18.610399999999998</c:v>
                </c:pt>
                <c:pt idx="306">
                  <c:v>18.346900000000002</c:v>
                </c:pt>
                <c:pt idx="307">
                  <c:v>18.4191</c:v>
                </c:pt>
                <c:pt idx="308">
                  <c:v>18.1066</c:v>
                </c:pt>
                <c:pt idx="309">
                  <c:v>18.071999999999999</c:v>
                </c:pt>
                <c:pt idx="310">
                  <c:v>18.3066</c:v>
                </c:pt>
                <c:pt idx="311">
                  <c:v>18.195799999999998</c:v>
                </c:pt>
                <c:pt idx="312">
                  <c:v>18.4419</c:v>
                </c:pt>
                <c:pt idx="313">
                  <c:v>18.380800000000001</c:v>
                </c:pt>
                <c:pt idx="314">
                  <c:v>18.605799999999999</c:v>
                </c:pt>
                <c:pt idx="315">
                  <c:v>18.514800000000001</c:v>
                </c:pt>
                <c:pt idx="316">
                  <c:v>18.681799999999999</c:v>
                </c:pt>
                <c:pt idx="317">
                  <c:v>18.666799999999999</c:v>
                </c:pt>
                <c:pt idx="318">
                  <c:v>18.552</c:v>
                </c:pt>
                <c:pt idx="319">
                  <c:v>18.2819</c:v>
                </c:pt>
                <c:pt idx="320">
                  <c:v>18.238299999999999</c:v>
                </c:pt>
                <c:pt idx="321">
                  <c:v>18.280899999999999</c:v>
                </c:pt>
                <c:pt idx="322">
                  <c:v>18.448399999999999</c:v>
                </c:pt>
                <c:pt idx="323">
                  <c:v>18.5641</c:v>
                </c:pt>
                <c:pt idx="324">
                  <c:v>18.490400000000001</c:v>
                </c:pt>
                <c:pt idx="325">
                  <c:v>18.5562</c:v>
                </c:pt>
                <c:pt idx="326">
                  <c:v>18.5533</c:v>
                </c:pt>
                <c:pt idx="327">
                  <c:v>18.672599999999999</c:v>
                </c:pt>
                <c:pt idx="328">
                  <c:v>18.636399999999998</c:v>
                </c:pt>
                <c:pt idx="329">
                  <c:v>18.686499999999999</c:v>
                </c:pt>
                <c:pt idx="330">
                  <c:v>18.7699</c:v>
                </c:pt>
                <c:pt idx="331">
                  <c:v>18.867599999999999</c:v>
                </c:pt>
                <c:pt idx="332">
                  <c:v>18.780799999999999</c:v>
                </c:pt>
                <c:pt idx="333">
                  <c:v>18.811599999999999</c:v>
                </c:pt>
                <c:pt idx="334">
                  <c:v>18.9085</c:v>
                </c:pt>
                <c:pt idx="335">
                  <c:v>18.893899999999999</c:v>
                </c:pt>
                <c:pt idx="336">
                  <c:v>18.680199999999999</c:v>
                </c:pt>
                <c:pt idx="337">
                  <c:v>18.852399999999999</c:v>
                </c:pt>
                <c:pt idx="338">
                  <c:v>18.824100000000001</c:v>
                </c:pt>
                <c:pt idx="339">
                  <c:v>18.919899999999998</c:v>
                </c:pt>
                <c:pt idx="340">
                  <c:v>18.964500000000001</c:v>
                </c:pt>
                <c:pt idx="341">
                  <c:v>19.023800000000001</c:v>
                </c:pt>
                <c:pt idx="342">
                  <c:v>18.942299999999999</c:v>
                </c:pt>
                <c:pt idx="343">
                  <c:v>18.995200000000001</c:v>
                </c:pt>
                <c:pt idx="344">
                  <c:v>18.922499999999999</c:v>
                </c:pt>
                <c:pt idx="345">
                  <c:v>18.758700000000001</c:v>
                </c:pt>
                <c:pt idx="346">
                  <c:v>18.961400000000001</c:v>
                </c:pt>
                <c:pt idx="347">
                  <c:v>19.010000000000002</c:v>
                </c:pt>
                <c:pt idx="348">
                  <c:v>18.785</c:v>
                </c:pt>
                <c:pt idx="349">
                  <c:v>18.7012</c:v>
                </c:pt>
                <c:pt idx="350">
                  <c:v>18.7714</c:v>
                </c:pt>
                <c:pt idx="351">
                  <c:v>19.026700000000002</c:v>
                </c:pt>
                <c:pt idx="352">
                  <c:v>18.927399999999999</c:v>
                </c:pt>
                <c:pt idx="353">
                  <c:v>18.872</c:v>
                </c:pt>
                <c:pt idx="354">
                  <c:v>18.866499999999998</c:v>
                </c:pt>
                <c:pt idx="355">
                  <c:v>19.069299999999998</c:v>
                </c:pt>
                <c:pt idx="356">
                  <c:v>19.0838</c:v>
                </c:pt>
                <c:pt idx="357">
                  <c:v>19.143699999999999</c:v>
                </c:pt>
                <c:pt idx="358">
                  <c:v>19.131599999999999</c:v>
                </c:pt>
                <c:pt idx="359">
                  <c:v>19.113900000000001</c:v>
                </c:pt>
                <c:pt idx="360">
                  <c:v>19.159099999999999</c:v>
                </c:pt>
                <c:pt idx="361">
                  <c:v>19.116299999999999</c:v>
                </c:pt>
                <c:pt idx="362">
                  <c:v>19.114599999999999</c:v>
                </c:pt>
                <c:pt idx="363">
                  <c:v>18.918099999999999</c:v>
                </c:pt>
                <c:pt idx="364">
                  <c:v>19.0914</c:v>
                </c:pt>
                <c:pt idx="365">
                  <c:v>19.067699999999999</c:v>
                </c:pt>
                <c:pt idx="366">
                  <c:v>18.945799999999998</c:v>
                </c:pt>
                <c:pt idx="367">
                  <c:v>18.968</c:v>
                </c:pt>
                <c:pt idx="368">
                  <c:v>18.947299999999998</c:v>
                </c:pt>
                <c:pt idx="369">
                  <c:v>18.987300000000001</c:v>
                </c:pt>
                <c:pt idx="370">
                  <c:v>18.828700000000001</c:v>
                </c:pt>
                <c:pt idx="371">
                  <c:v>18.802</c:v>
                </c:pt>
                <c:pt idx="372">
                  <c:v>18.6815</c:v>
                </c:pt>
                <c:pt idx="373">
                  <c:v>18.689299999999999</c:v>
                </c:pt>
                <c:pt idx="374">
                  <c:v>18.914200000000001</c:v>
                </c:pt>
                <c:pt idx="375">
                  <c:v>18.947199999999999</c:v>
                </c:pt>
                <c:pt idx="376">
                  <c:v>18.810300000000002</c:v>
                </c:pt>
                <c:pt idx="377">
                  <c:v>18.733599999999999</c:v>
                </c:pt>
                <c:pt idx="378">
                  <c:v>18.840199999999999</c:v>
                </c:pt>
                <c:pt idx="379">
                  <c:v>18.877500000000001</c:v>
                </c:pt>
                <c:pt idx="380">
                  <c:v>19.064399999999999</c:v>
                </c:pt>
                <c:pt idx="381">
                  <c:v>18.963200000000001</c:v>
                </c:pt>
                <c:pt idx="382">
                  <c:v>19.101800000000001</c:v>
                </c:pt>
                <c:pt idx="383">
                  <c:v>19.114000000000001</c:v>
                </c:pt>
                <c:pt idx="384">
                  <c:v>18.973300000000002</c:v>
                </c:pt>
                <c:pt idx="385">
                  <c:v>18.916899999999998</c:v>
                </c:pt>
                <c:pt idx="386">
                  <c:v>18.908100000000001</c:v>
                </c:pt>
                <c:pt idx="387">
                  <c:v>18.474299999999999</c:v>
                </c:pt>
                <c:pt idx="388">
                  <c:v>18.705400000000001</c:v>
                </c:pt>
                <c:pt idx="389">
                  <c:v>18.809799999999999</c:v>
                </c:pt>
                <c:pt idx="390">
                  <c:v>18.788399999999999</c:v>
                </c:pt>
                <c:pt idx="391">
                  <c:v>18.792100000000001</c:v>
                </c:pt>
                <c:pt idx="392">
                  <c:v>18.720300000000002</c:v>
                </c:pt>
                <c:pt idx="393">
                  <c:v>18.834199999999999</c:v>
                </c:pt>
                <c:pt idx="394">
                  <c:v>18.520600000000002</c:v>
                </c:pt>
                <c:pt idx="395">
                  <c:v>18.561299999999999</c:v>
                </c:pt>
                <c:pt idx="396">
                  <c:v>18.790299999999998</c:v>
                </c:pt>
                <c:pt idx="397">
                  <c:v>18.998100000000001</c:v>
                </c:pt>
                <c:pt idx="398">
                  <c:v>19.082799999999999</c:v>
                </c:pt>
                <c:pt idx="399">
                  <c:v>19.0688</c:v>
                </c:pt>
                <c:pt idx="400">
                  <c:v>19.221699999999998</c:v>
                </c:pt>
                <c:pt idx="401">
                  <c:v>19.243099999999998</c:v>
                </c:pt>
                <c:pt idx="402">
                  <c:v>19.238099999999999</c:v>
                </c:pt>
                <c:pt idx="403">
                  <c:v>19.1568</c:v>
                </c:pt>
                <c:pt idx="404">
                  <c:v>19.1111</c:v>
                </c:pt>
                <c:pt idx="405">
                  <c:v>19.0015</c:v>
                </c:pt>
                <c:pt idx="406">
                  <c:v>18.798000000000002</c:v>
                </c:pt>
                <c:pt idx="407">
                  <c:v>18.685099999999998</c:v>
                </c:pt>
                <c:pt idx="408">
                  <c:v>18.915900000000001</c:v>
                </c:pt>
                <c:pt idx="409">
                  <c:v>19.050799999999999</c:v>
                </c:pt>
                <c:pt idx="410">
                  <c:v>19.051100000000002</c:v>
                </c:pt>
                <c:pt idx="411">
                  <c:v>19.033100000000001</c:v>
                </c:pt>
                <c:pt idx="412">
                  <c:v>18.964600000000001</c:v>
                </c:pt>
                <c:pt idx="413">
                  <c:v>18.922000000000001</c:v>
                </c:pt>
                <c:pt idx="414">
                  <c:v>18.980899999999998</c:v>
                </c:pt>
                <c:pt idx="415">
                  <c:v>18.834199999999999</c:v>
                </c:pt>
                <c:pt idx="416">
                  <c:v>18.780100000000001</c:v>
                </c:pt>
                <c:pt idx="417">
                  <c:v>19.018999999999998</c:v>
                </c:pt>
                <c:pt idx="418">
                  <c:v>18.837199999999999</c:v>
                </c:pt>
                <c:pt idx="419">
                  <c:v>18.8551</c:v>
                </c:pt>
                <c:pt idx="420">
                  <c:v>18.8309</c:v>
                </c:pt>
                <c:pt idx="421">
                  <c:v>18.904499999999999</c:v>
                </c:pt>
                <c:pt idx="422">
                  <c:v>19.0015</c:v>
                </c:pt>
                <c:pt idx="423">
                  <c:v>18.948699999999999</c:v>
                </c:pt>
                <c:pt idx="424">
                  <c:v>18.792200000000001</c:v>
                </c:pt>
                <c:pt idx="425">
                  <c:v>18.395600000000002</c:v>
                </c:pt>
                <c:pt idx="426">
                  <c:v>17.809699999999999</c:v>
                </c:pt>
                <c:pt idx="427">
                  <c:v>17.107900000000001</c:v>
                </c:pt>
                <c:pt idx="428">
                  <c:v>16.8767</c:v>
                </c:pt>
                <c:pt idx="429">
                  <c:v>17.535499999999999</c:v>
                </c:pt>
                <c:pt idx="430">
                  <c:v>17.961600000000001</c:v>
                </c:pt>
                <c:pt idx="431">
                  <c:v>17.970400000000001</c:v>
                </c:pt>
                <c:pt idx="432">
                  <c:v>17.821999999999999</c:v>
                </c:pt>
                <c:pt idx="433">
                  <c:v>17.294899999999998</c:v>
                </c:pt>
                <c:pt idx="434">
                  <c:v>17.6113</c:v>
                </c:pt>
                <c:pt idx="435">
                  <c:v>17.5977</c:v>
                </c:pt>
                <c:pt idx="436">
                  <c:v>17.327999999999999</c:v>
                </c:pt>
                <c:pt idx="437">
                  <c:v>17.327000000000002</c:v>
                </c:pt>
                <c:pt idx="438">
                  <c:v>17.760999999999999</c:v>
                </c:pt>
                <c:pt idx="439">
                  <c:v>17.514099999999999</c:v>
                </c:pt>
                <c:pt idx="440">
                  <c:v>17.6066</c:v>
                </c:pt>
                <c:pt idx="441">
                  <c:v>17.685600000000001</c:v>
                </c:pt>
                <c:pt idx="442">
                  <c:v>17.613299999999999</c:v>
                </c:pt>
                <c:pt idx="443">
                  <c:v>17.839300000000001</c:v>
                </c:pt>
                <c:pt idx="444">
                  <c:v>17.994599999999998</c:v>
                </c:pt>
                <c:pt idx="445">
                  <c:v>17.948499999999999</c:v>
                </c:pt>
                <c:pt idx="446">
                  <c:v>17.6584</c:v>
                </c:pt>
                <c:pt idx="447">
                  <c:v>17.781700000000001</c:v>
                </c:pt>
                <c:pt idx="448">
                  <c:v>17.5627</c:v>
                </c:pt>
                <c:pt idx="449">
                  <c:v>17.526699999999998</c:v>
                </c:pt>
                <c:pt idx="450">
                  <c:v>17.4678</c:v>
                </c:pt>
                <c:pt idx="451">
                  <c:v>17.455400000000001</c:v>
                </c:pt>
                <c:pt idx="452">
                  <c:v>16.965499999999999</c:v>
                </c:pt>
                <c:pt idx="453">
                  <c:v>16.986499999999999</c:v>
                </c:pt>
                <c:pt idx="454">
                  <c:v>17.554200000000002</c:v>
                </c:pt>
                <c:pt idx="455">
                  <c:v>17.588899999999999</c:v>
                </c:pt>
                <c:pt idx="456">
                  <c:v>17.854299999999999</c:v>
                </c:pt>
                <c:pt idx="457">
                  <c:v>18.171500000000002</c:v>
                </c:pt>
                <c:pt idx="458">
                  <c:v>18.105499999999999</c:v>
                </c:pt>
                <c:pt idx="459">
                  <c:v>18.250299999999999</c:v>
                </c:pt>
                <c:pt idx="460">
                  <c:v>18.4194</c:v>
                </c:pt>
                <c:pt idx="461">
                  <c:v>18.432700000000001</c:v>
                </c:pt>
                <c:pt idx="462">
                  <c:v>18.456099999999999</c:v>
                </c:pt>
                <c:pt idx="463">
                  <c:v>18.330100000000002</c:v>
                </c:pt>
                <c:pt idx="464">
                  <c:v>18.2437</c:v>
                </c:pt>
                <c:pt idx="465">
                  <c:v>18.514700000000001</c:v>
                </c:pt>
                <c:pt idx="466">
                  <c:v>18.599299999999999</c:v>
                </c:pt>
                <c:pt idx="467">
                  <c:v>18.604800000000001</c:v>
                </c:pt>
                <c:pt idx="468">
                  <c:v>18.578399999999998</c:v>
                </c:pt>
                <c:pt idx="469">
                  <c:v>18.470099999999999</c:v>
                </c:pt>
                <c:pt idx="470">
                  <c:v>18.777200000000001</c:v>
                </c:pt>
                <c:pt idx="471">
                  <c:v>18.984400000000001</c:v>
                </c:pt>
                <c:pt idx="472">
                  <c:v>18.938600000000001</c:v>
                </c:pt>
                <c:pt idx="473">
                  <c:v>18.8903</c:v>
                </c:pt>
                <c:pt idx="474">
                  <c:v>19.113900000000001</c:v>
                </c:pt>
                <c:pt idx="475">
                  <c:v>19.1053</c:v>
                </c:pt>
                <c:pt idx="476">
                  <c:v>19.014099999999999</c:v>
                </c:pt>
                <c:pt idx="477">
                  <c:v>19.183499999999999</c:v>
                </c:pt>
                <c:pt idx="478">
                  <c:v>19.232399999999998</c:v>
                </c:pt>
                <c:pt idx="479">
                  <c:v>19.164200000000001</c:v>
                </c:pt>
                <c:pt idx="480">
                  <c:v>19.142499999999998</c:v>
                </c:pt>
                <c:pt idx="481">
                  <c:v>19.135899999999999</c:v>
                </c:pt>
                <c:pt idx="482">
                  <c:v>18.9513</c:v>
                </c:pt>
                <c:pt idx="483">
                  <c:v>18.979500000000002</c:v>
                </c:pt>
                <c:pt idx="484">
                  <c:v>18.918199999999999</c:v>
                </c:pt>
                <c:pt idx="485">
                  <c:v>18.653600000000001</c:v>
                </c:pt>
                <c:pt idx="486">
                  <c:v>18.444500000000001</c:v>
                </c:pt>
                <c:pt idx="487">
                  <c:v>18.718</c:v>
                </c:pt>
                <c:pt idx="488">
                  <c:v>18.693000000000001</c:v>
                </c:pt>
                <c:pt idx="489">
                  <c:v>18.959399999999999</c:v>
                </c:pt>
                <c:pt idx="490">
                  <c:v>18.947199999999999</c:v>
                </c:pt>
                <c:pt idx="491">
                  <c:v>19.019400000000001</c:v>
                </c:pt>
                <c:pt idx="492">
                  <c:v>18.996600000000001</c:v>
                </c:pt>
                <c:pt idx="493">
                  <c:v>19.0198</c:v>
                </c:pt>
                <c:pt idx="494">
                  <c:v>19.017399999999999</c:v>
                </c:pt>
                <c:pt idx="495">
                  <c:v>19.017399999999999</c:v>
                </c:pt>
                <c:pt idx="496">
                  <c:v>19.0261</c:v>
                </c:pt>
                <c:pt idx="497">
                  <c:v>18.933</c:v>
                </c:pt>
                <c:pt idx="498">
                  <c:v>19.133800000000001</c:v>
                </c:pt>
                <c:pt idx="499">
                  <c:v>18.923300000000001</c:v>
                </c:pt>
                <c:pt idx="500">
                  <c:v>18.666499999999999</c:v>
                </c:pt>
                <c:pt idx="501">
                  <c:v>19.049800000000001</c:v>
                </c:pt>
                <c:pt idx="502">
                  <c:v>18.916699999999999</c:v>
                </c:pt>
                <c:pt idx="503">
                  <c:v>18.794</c:v>
                </c:pt>
                <c:pt idx="504">
                  <c:v>18.648499999999999</c:v>
                </c:pt>
                <c:pt idx="505">
                  <c:v>18.6904</c:v>
                </c:pt>
                <c:pt idx="506">
                  <c:v>18.327300000000001</c:v>
                </c:pt>
                <c:pt idx="507">
                  <c:v>18.4145</c:v>
                </c:pt>
                <c:pt idx="508">
                  <c:v>18.610199999999999</c:v>
                </c:pt>
                <c:pt idx="509">
                  <c:v>18.880400000000002</c:v>
                </c:pt>
                <c:pt idx="510">
                  <c:v>18.597899999999999</c:v>
                </c:pt>
                <c:pt idx="511">
                  <c:v>18.2667</c:v>
                </c:pt>
                <c:pt idx="512">
                  <c:v>18.444500000000001</c:v>
                </c:pt>
                <c:pt idx="513">
                  <c:v>18.607199999999999</c:v>
                </c:pt>
                <c:pt idx="514">
                  <c:v>18.8384</c:v>
                </c:pt>
                <c:pt idx="515">
                  <c:v>18.8081</c:v>
                </c:pt>
                <c:pt idx="516">
                  <c:v>18.810200000000002</c:v>
                </c:pt>
                <c:pt idx="517">
                  <c:v>18.761800000000001</c:v>
                </c:pt>
                <c:pt idx="518">
                  <c:v>18.954499999999999</c:v>
                </c:pt>
                <c:pt idx="519">
                  <c:v>18.817599999999999</c:v>
                </c:pt>
                <c:pt idx="520">
                  <c:v>18.787299999999998</c:v>
                </c:pt>
                <c:pt idx="521">
                  <c:v>18.789000000000001</c:v>
                </c:pt>
                <c:pt idx="522">
                  <c:v>18.4877</c:v>
                </c:pt>
                <c:pt idx="523">
                  <c:v>18.5276</c:v>
                </c:pt>
                <c:pt idx="524">
                  <c:v>18.284600000000001</c:v>
                </c:pt>
                <c:pt idx="525">
                  <c:v>17.852599999999999</c:v>
                </c:pt>
                <c:pt idx="526">
                  <c:v>17.658899999999999</c:v>
                </c:pt>
                <c:pt idx="527">
                  <c:v>17.6738</c:v>
                </c:pt>
                <c:pt idx="528">
                  <c:v>17.811699999999998</c:v>
                </c:pt>
                <c:pt idx="529">
                  <c:v>17.366800000000001</c:v>
                </c:pt>
                <c:pt idx="530">
                  <c:v>17.6569</c:v>
                </c:pt>
                <c:pt idx="531">
                  <c:v>17.277000000000001</c:v>
                </c:pt>
                <c:pt idx="532">
                  <c:v>17.276599999999998</c:v>
                </c:pt>
                <c:pt idx="533">
                  <c:v>17.287600000000001</c:v>
                </c:pt>
                <c:pt idx="534">
                  <c:v>17.0855</c:v>
                </c:pt>
                <c:pt idx="535">
                  <c:v>17.174499999999998</c:v>
                </c:pt>
                <c:pt idx="536">
                  <c:v>17.5229</c:v>
                </c:pt>
                <c:pt idx="537">
                  <c:v>17.240300000000001</c:v>
                </c:pt>
                <c:pt idx="538">
                  <c:v>17.484200000000001</c:v>
                </c:pt>
                <c:pt idx="539">
                  <c:v>17.293199999999999</c:v>
                </c:pt>
                <c:pt idx="540">
                  <c:v>17.3889</c:v>
                </c:pt>
                <c:pt idx="541">
                  <c:v>17.8215</c:v>
                </c:pt>
                <c:pt idx="542">
                  <c:v>17.8215</c:v>
                </c:pt>
                <c:pt idx="543">
                  <c:v>17.487300000000001</c:v>
                </c:pt>
                <c:pt idx="544">
                  <c:v>17.5747</c:v>
                </c:pt>
                <c:pt idx="545">
                  <c:v>17.601600000000001</c:v>
                </c:pt>
                <c:pt idx="546">
                  <c:v>17.276299999999999</c:v>
                </c:pt>
                <c:pt idx="547">
                  <c:v>17.037299999999998</c:v>
                </c:pt>
                <c:pt idx="548">
                  <c:v>17.0261</c:v>
                </c:pt>
                <c:pt idx="549">
                  <c:v>17.0229</c:v>
                </c:pt>
                <c:pt idx="550">
                  <c:v>16.812999999999999</c:v>
                </c:pt>
                <c:pt idx="551">
                  <c:v>17.141200000000001</c:v>
                </c:pt>
                <c:pt idx="552">
                  <c:v>17.1404</c:v>
                </c:pt>
                <c:pt idx="553">
                  <c:v>17.4238</c:v>
                </c:pt>
                <c:pt idx="554">
                  <c:v>17.710599999999999</c:v>
                </c:pt>
                <c:pt idx="555">
                  <c:v>17.627800000000001</c:v>
                </c:pt>
                <c:pt idx="556">
                  <c:v>17.6235</c:v>
                </c:pt>
                <c:pt idx="557">
                  <c:v>17.889199999999999</c:v>
                </c:pt>
                <c:pt idx="558">
                  <c:v>17.6663</c:v>
                </c:pt>
                <c:pt idx="559">
                  <c:v>17.745699999999999</c:v>
                </c:pt>
                <c:pt idx="560">
                  <c:v>17.946999999999999</c:v>
                </c:pt>
                <c:pt idx="561">
                  <c:v>17.913399999999999</c:v>
                </c:pt>
                <c:pt idx="562">
                  <c:v>17.781700000000001</c:v>
                </c:pt>
                <c:pt idx="563">
                  <c:v>18.206499999999998</c:v>
                </c:pt>
                <c:pt idx="564">
                  <c:v>18.285699999999999</c:v>
                </c:pt>
                <c:pt idx="565">
                  <c:v>18.367999999999999</c:v>
                </c:pt>
                <c:pt idx="566">
                  <c:v>18.418099999999999</c:v>
                </c:pt>
                <c:pt idx="567">
                  <c:v>18.447199999999999</c:v>
                </c:pt>
                <c:pt idx="568">
                  <c:v>18.239899999999999</c:v>
                </c:pt>
                <c:pt idx="569">
                  <c:v>18.332100000000001</c:v>
                </c:pt>
                <c:pt idx="570">
                  <c:v>18.335000000000001</c:v>
                </c:pt>
                <c:pt idx="571">
                  <c:v>18.636299999999999</c:v>
                </c:pt>
                <c:pt idx="572">
                  <c:v>18.6127</c:v>
                </c:pt>
                <c:pt idx="573">
                  <c:v>18.578399999999998</c:v>
                </c:pt>
                <c:pt idx="574">
                  <c:v>18.682600000000001</c:v>
                </c:pt>
                <c:pt idx="575">
                  <c:v>18.805900000000001</c:v>
                </c:pt>
                <c:pt idx="576">
                  <c:v>18.8888</c:v>
                </c:pt>
                <c:pt idx="577">
                  <c:v>18.940999999999999</c:v>
                </c:pt>
                <c:pt idx="578">
                  <c:v>18.924600000000002</c:v>
                </c:pt>
                <c:pt idx="579">
                  <c:v>18.802199999999999</c:v>
                </c:pt>
                <c:pt idx="580">
                  <c:v>18.795100000000001</c:v>
                </c:pt>
                <c:pt idx="581">
                  <c:v>18.795300000000001</c:v>
                </c:pt>
                <c:pt idx="582">
                  <c:v>18.856100000000001</c:v>
                </c:pt>
                <c:pt idx="583">
                  <c:v>19.022300000000001</c:v>
                </c:pt>
                <c:pt idx="584">
                  <c:v>19.130500000000001</c:v>
                </c:pt>
                <c:pt idx="585">
                  <c:v>19.3047</c:v>
                </c:pt>
                <c:pt idx="586">
                  <c:v>19.441600000000001</c:v>
                </c:pt>
                <c:pt idx="587">
                  <c:v>19.334199999999999</c:v>
                </c:pt>
                <c:pt idx="588">
                  <c:v>19.138000000000002</c:v>
                </c:pt>
                <c:pt idx="589">
                  <c:v>19.339099999999998</c:v>
                </c:pt>
                <c:pt idx="590">
                  <c:v>19.107700000000001</c:v>
                </c:pt>
                <c:pt idx="591">
                  <c:v>19.157900000000001</c:v>
                </c:pt>
                <c:pt idx="592">
                  <c:v>19.105599999999999</c:v>
                </c:pt>
                <c:pt idx="593">
                  <c:v>19.290199999999999</c:v>
                </c:pt>
                <c:pt idx="594">
                  <c:v>19.483899999999998</c:v>
                </c:pt>
                <c:pt idx="595">
                  <c:v>19.487300000000001</c:v>
                </c:pt>
                <c:pt idx="596">
                  <c:v>19.4681</c:v>
                </c:pt>
                <c:pt idx="597">
                  <c:v>19.603200000000001</c:v>
                </c:pt>
                <c:pt idx="598">
                  <c:v>19.663699999999999</c:v>
                </c:pt>
                <c:pt idx="599">
                  <c:v>19.678599999999999</c:v>
                </c:pt>
                <c:pt idx="600">
                  <c:v>19.5764</c:v>
                </c:pt>
                <c:pt idx="601">
                  <c:v>19.577400000000001</c:v>
                </c:pt>
                <c:pt idx="602">
                  <c:v>19.550799999999999</c:v>
                </c:pt>
                <c:pt idx="603">
                  <c:v>19.587399999999999</c:v>
                </c:pt>
                <c:pt idx="604">
                  <c:v>19.619700000000002</c:v>
                </c:pt>
                <c:pt idx="605">
                  <c:v>19.438600000000001</c:v>
                </c:pt>
                <c:pt idx="606">
                  <c:v>19.3232</c:v>
                </c:pt>
                <c:pt idx="607">
                  <c:v>19.4756</c:v>
                </c:pt>
                <c:pt idx="608">
                  <c:v>19.312899999999999</c:v>
                </c:pt>
                <c:pt idx="609">
                  <c:v>19.199100000000001</c:v>
                </c:pt>
                <c:pt idx="610">
                  <c:v>19.194500000000001</c:v>
                </c:pt>
                <c:pt idx="611">
                  <c:v>19.255500000000001</c:v>
                </c:pt>
                <c:pt idx="612">
                  <c:v>19.2727</c:v>
                </c:pt>
                <c:pt idx="613">
                  <c:v>19.513300000000001</c:v>
                </c:pt>
                <c:pt idx="614">
                  <c:v>19.326699999999999</c:v>
                </c:pt>
                <c:pt idx="615">
                  <c:v>19.323499999999999</c:v>
                </c:pt>
                <c:pt idx="616">
                  <c:v>19.1387</c:v>
                </c:pt>
                <c:pt idx="617">
                  <c:v>19.325199999999999</c:v>
                </c:pt>
                <c:pt idx="618">
                  <c:v>19.143899999999999</c:v>
                </c:pt>
                <c:pt idx="619">
                  <c:v>19.1371</c:v>
                </c:pt>
                <c:pt idx="620">
                  <c:v>19.066199999999998</c:v>
                </c:pt>
                <c:pt idx="621">
                  <c:v>19.181000000000001</c:v>
                </c:pt>
                <c:pt idx="622">
                  <c:v>19.136299999999999</c:v>
                </c:pt>
                <c:pt idx="623">
                  <c:v>19.398099999999999</c:v>
                </c:pt>
                <c:pt idx="624">
                  <c:v>19.5334</c:v>
                </c:pt>
                <c:pt idx="625">
                  <c:v>19.529299999999999</c:v>
                </c:pt>
                <c:pt idx="626">
                  <c:v>19.613</c:v>
                </c:pt>
                <c:pt idx="627">
                  <c:v>19.619800000000001</c:v>
                </c:pt>
                <c:pt idx="628">
                  <c:v>19.599799999999998</c:v>
                </c:pt>
                <c:pt idx="629">
                  <c:v>19.622</c:v>
                </c:pt>
                <c:pt idx="630">
                  <c:v>19.6907</c:v>
                </c:pt>
                <c:pt idx="631">
                  <c:v>19.625900000000001</c:v>
                </c:pt>
                <c:pt idx="632">
                  <c:v>19.722000000000001</c:v>
                </c:pt>
                <c:pt idx="633">
                  <c:v>19.747399999999999</c:v>
                </c:pt>
                <c:pt idx="634">
                  <c:v>19.812799999999999</c:v>
                </c:pt>
                <c:pt idx="635">
                  <c:v>19.778700000000001</c:v>
                </c:pt>
                <c:pt idx="636">
                  <c:v>19.596299999999999</c:v>
                </c:pt>
                <c:pt idx="637">
                  <c:v>19.436599999999999</c:v>
                </c:pt>
                <c:pt idx="638">
                  <c:v>19.401700000000002</c:v>
                </c:pt>
                <c:pt idx="639">
                  <c:v>19.3659</c:v>
                </c:pt>
                <c:pt idx="640">
                  <c:v>19.426600000000001</c:v>
                </c:pt>
                <c:pt idx="641">
                  <c:v>19.363299999999999</c:v>
                </c:pt>
                <c:pt idx="642">
                  <c:v>19.506599999999999</c:v>
                </c:pt>
                <c:pt idx="643">
                  <c:v>19.5595</c:v>
                </c:pt>
                <c:pt idx="644">
                  <c:v>19.527200000000001</c:v>
                </c:pt>
                <c:pt idx="645">
                  <c:v>19.7881</c:v>
                </c:pt>
                <c:pt idx="646">
                  <c:v>19.071899999999999</c:v>
                </c:pt>
                <c:pt idx="647">
                  <c:v>18.765599999999999</c:v>
                </c:pt>
                <c:pt idx="648">
                  <c:v>19.099</c:v>
                </c:pt>
                <c:pt idx="649">
                  <c:v>19.424299999999999</c:v>
                </c:pt>
                <c:pt idx="650">
                  <c:v>19.877299999999998</c:v>
                </c:pt>
                <c:pt idx="651">
                  <c:v>19.932300000000001</c:v>
                </c:pt>
                <c:pt idx="652">
                  <c:v>19.9009</c:v>
                </c:pt>
                <c:pt idx="653">
                  <c:v>19.7486</c:v>
                </c:pt>
                <c:pt idx="654">
                  <c:v>19.848700000000001</c:v>
                </c:pt>
                <c:pt idx="655">
                  <c:v>19.831399999999999</c:v>
                </c:pt>
                <c:pt idx="656">
                  <c:v>20.133900000000001</c:v>
                </c:pt>
                <c:pt idx="657">
                  <c:v>20.202500000000001</c:v>
                </c:pt>
                <c:pt idx="658">
                  <c:v>20.344100000000001</c:v>
                </c:pt>
                <c:pt idx="659">
                  <c:v>20.346900000000002</c:v>
                </c:pt>
                <c:pt idx="660">
                  <c:v>20.453900000000001</c:v>
                </c:pt>
                <c:pt idx="661">
                  <c:v>20.434899999999999</c:v>
                </c:pt>
                <c:pt idx="662">
                  <c:v>20.484100000000002</c:v>
                </c:pt>
                <c:pt idx="663">
                  <c:v>20.454699999999999</c:v>
                </c:pt>
                <c:pt idx="664">
                  <c:v>20.542100000000001</c:v>
                </c:pt>
                <c:pt idx="665">
                  <c:v>20.4679</c:v>
                </c:pt>
                <c:pt idx="666">
                  <c:v>20.5611</c:v>
                </c:pt>
                <c:pt idx="667">
                  <c:v>20.498899999999999</c:v>
                </c:pt>
                <c:pt idx="668">
                  <c:v>20.505500000000001</c:v>
                </c:pt>
                <c:pt idx="669">
                  <c:v>20.480899999999998</c:v>
                </c:pt>
                <c:pt idx="670">
                  <c:v>20.5138</c:v>
                </c:pt>
                <c:pt idx="671">
                  <c:v>20.542999999999999</c:v>
                </c:pt>
                <c:pt idx="672">
                  <c:v>20.497</c:v>
                </c:pt>
                <c:pt idx="673">
                  <c:v>20.366599999999998</c:v>
                </c:pt>
                <c:pt idx="674">
                  <c:v>20.430399999999999</c:v>
                </c:pt>
                <c:pt idx="675">
                  <c:v>20.434799999999999</c:v>
                </c:pt>
                <c:pt idx="676">
                  <c:v>20.610399999999998</c:v>
                </c:pt>
                <c:pt idx="677">
                  <c:v>20.602399999999999</c:v>
                </c:pt>
                <c:pt idx="678">
                  <c:v>20.610500000000002</c:v>
                </c:pt>
                <c:pt idx="679">
                  <c:v>20.551400000000001</c:v>
                </c:pt>
                <c:pt idx="680">
                  <c:v>20.648700000000002</c:v>
                </c:pt>
                <c:pt idx="681">
                  <c:v>20.632300000000001</c:v>
                </c:pt>
                <c:pt idx="682">
                  <c:v>20.689299999999999</c:v>
                </c:pt>
                <c:pt idx="683">
                  <c:v>20.576000000000001</c:v>
                </c:pt>
                <c:pt idx="684">
                  <c:v>20.615600000000001</c:v>
                </c:pt>
                <c:pt idx="685">
                  <c:v>20.661000000000001</c:v>
                </c:pt>
                <c:pt idx="686">
                  <c:v>20.628799999999998</c:v>
                </c:pt>
                <c:pt idx="687">
                  <c:v>20.6174</c:v>
                </c:pt>
                <c:pt idx="688">
                  <c:v>20.657599999999999</c:v>
                </c:pt>
                <c:pt idx="689">
                  <c:v>20.549399999999999</c:v>
                </c:pt>
                <c:pt idx="690">
                  <c:v>20.5213</c:v>
                </c:pt>
                <c:pt idx="691">
                  <c:v>20.488900000000001</c:v>
                </c:pt>
                <c:pt idx="692">
                  <c:v>20.594999999999999</c:v>
                </c:pt>
                <c:pt idx="693">
                  <c:v>20.5547</c:v>
                </c:pt>
                <c:pt idx="694">
                  <c:v>20.4725</c:v>
                </c:pt>
                <c:pt idx="695">
                  <c:v>20.483599999999999</c:v>
                </c:pt>
                <c:pt idx="696">
                  <c:v>20.567299999999999</c:v>
                </c:pt>
                <c:pt idx="697">
                  <c:v>20.5655</c:v>
                </c:pt>
                <c:pt idx="698">
                  <c:v>20.637699999999999</c:v>
                </c:pt>
                <c:pt idx="699">
                  <c:v>20.6233</c:v>
                </c:pt>
                <c:pt idx="700">
                  <c:v>20.570399999999999</c:v>
                </c:pt>
                <c:pt idx="701">
                  <c:v>20.065999999999999</c:v>
                </c:pt>
                <c:pt idx="702">
                  <c:v>20.360700000000001</c:v>
                </c:pt>
                <c:pt idx="703">
                  <c:v>20.058700000000002</c:v>
                </c:pt>
                <c:pt idx="704">
                  <c:v>20.046900000000001</c:v>
                </c:pt>
                <c:pt idx="705">
                  <c:v>20.249600000000001</c:v>
                </c:pt>
                <c:pt idx="706">
                  <c:v>20.173200000000001</c:v>
                </c:pt>
                <c:pt idx="707">
                  <c:v>20.222999999999999</c:v>
                </c:pt>
                <c:pt idx="708">
                  <c:v>20.228999999999999</c:v>
                </c:pt>
                <c:pt idx="709">
                  <c:v>20.4499</c:v>
                </c:pt>
                <c:pt idx="710">
                  <c:v>20.581600000000002</c:v>
                </c:pt>
                <c:pt idx="711">
                  <c:v>20.464700000000001</c:v>
                </c:pt>
                <c:pt idx="712">
                  <c:v>20.296299999999999</c:v>
                </c:pt>
                <c:pt idx="713">
                  <c:v>20.427099999999999</c:v>
                </c:pt>
                <c:pt idx="714">
                  <c:v>20.535299999999999</c:v>
                </c:pt>
                <c:pt idx="715">
                  <c:v>20.343900000000001</c:v>
                </c:pt>
                <c:pt idx="716">
                  <c:v>20.424700000000001</c:v>
                </c:pt>
                <c:pt idx="717">
                  <c:v>20.3217</c:v>
                </c:pt>
                <c:pt idx="718">
                  <c:v>20.223199999999999</c:v>
                </c:pt>
                <c:pt idx="719">
                  <c:v>20.310099999999998</c:v>
                </c:pt>
                <c:pt idx="720">
                  <c:v>20.319900000000001</c:v>
                </c:pt>
                <c:pt idx="721">
                  <c:v>20.253799999999998</c:v>
                </c:pt>
                <c:pt idx="722">
                  <c:v>20.3522</c:v>
                </c:pt>
                <c:pt idx="723">
                  <c:v>20.0989</c:v>
                </c:pt>
                <c:pt idx="724">
                  <c:v>20.1219</c:v>
                </c:pt>
                <c:pt idx="725">
                  <c:v>20.0596</c:v>
                </c:pt>
                <c:pt idx="726">
                  <c:v>20.063600000000001</c:v>
                </c:pt>
                <c:pt idx="727">
                  <c:v>20.0047</c:v>
                </c:pt>
                <c:pt idx="728">
                  <c:v>20.128</c:v>
                </c:pt>
                <c:pt idx="729">
                  <c:v>20.1721</c:v>
                </c:pt>
                <c:pt idx="730">
                  <c:v>20.145299999999999</c:v>
                </c:pt>
                <c:pt idx="731">
                  <c:v>20.143699999999999</c:v>
                </c:pt>
                <c:pt idx="732">
                  <c:v>20.2392</c:v>
                </c:pt>
                <c:pt idx="733">
                  <c:v>20.162099999999999</c:v>
                </c:pt>
                <c:pt idx="734">
                  <c:v>20.125599999999999</c:v>
                </c:pt>
                <c:pt idx="735">
                  <c:v>20.0395</c:v>
                </c:pt>
                <c:pt idx="736">
                  <c:v>19.951000000000001</c:v>
                </c:pt>
                <c:pt idx="737">
                  <c:v>19.937100000000001</c:v>
                </c:pt>
                <c:pt idx="738">
                  <c:v>19.8033</c:v>
                </c:pt>
                <c:pt idx="739">
                  <c:v>19.687200000000001</c:v>
                </c:pt>
                <c:pt idx="740">
                  <c:v>19.604500000000002</c:v>
                </c:pt>
                <c:pt idx="741">
                  <c:v>19.571899999999999</c:v>
                </c:pt>
                <c:pt idx="742">
                  <c:v>20.008299999999998</c:v>
                </c:pt>
                <c:pt idx="743">
                  <c:v>20.0838</c:v>
                </c:pt>
                <c:pt idx="744">
                  <c:v>20.303599999999999</c:v>
                </c:pt>
                <c:pt idx="745">
                  <c:v>20.3245</c:v>
                </c:pt>
                <c:pt idx="746">
                  <c:v>20.2988</c:v>
                </c:pt>
                <c:pt idx="747">
                  <c:v>20.299900000000001</c:v>
                </c:pt>
                <c:pt idx="748">
                  <c:v>20.450600000000001</c:v>
                </c:pt>
                <c:pt idx="749">
                  <c:v>20.418299999999999</c:v>
                </c:pt>
                <c:pt idx="750">
                  <c:v>20.5137</c:v>
                </c:pt>
                <c:pt idx="751">
                  <c:v>20.4648</c:v>
                </c:pt>
                <c:pt idx="752">
                  <c:v>20.611699999999999</c:v>
                </c:pt>
                <c:pt idx="753">
                  <c:v>20.656300000000002</c:v>
                </c:pt>
                <c:pt idx="754">
                  <c:v>20.673000000000002</c:v>
                </c:pt>
                <c:pt idx="755">
                  <c:v>20.673000000000002</c:v>
                </c:pt>
                <c:pt idx="756">
                  <c:v>20.753900000000002</c:v>
                </c:pt>
                <c:pt idx="757">
                  <c:v>20.646000000000001</c:v>
                </c:pt>
                <c:pt idx="758">
                  <c:v>20.6736</c:v>
                </c:pt>
                <c:pt idx="759">
                  <c:v>20.604700000000001</c:v>
                </c:pt>
                <c:pt idx="760">
                  <c:v>20.531199999999998</c:v>
                </c:pt>
                <c:pt idx="761">
                  <c:v>20.547699999999999</c:v>
                </c:pt>
                <c:pt idx="762">
                  <c:v>20.667300000000001</c:v>
                </c:pt>
                <c:pt idx="763">
                  <c:v>20.7378</c:v>
                </c:pt>
                <c:pt idx="764">
                  <c:v>21.0108</c:v>
                </c:pt>
                <c:pt idx="765">
                  <c:v>21.056100000000001</c:v>
                </c:pt>
                <c:pt idx="766">
                  <c:v>21.1812</c:v>
                </c:pt>
                <c:pt idx="767">
                  <c:v>21.157399999999999</c:v>
                </c:pt>
                <c:pt idx="768">
                  <c:v>21.2958</c:v>
                </c:pt>
                <c:pt idx="769">
                  <c:v>21.122900000000001</c:v>
                </c:pt>
                <c:pt idx="770">
                  <c:v>21.204999999999998</c:v>
                </c:pt>
                <c:pt idx="771">
                  <c:v>21.1678</c:v>
                </c:pt>
                <c:pt idx="772">
                  <c:v>21.247399999999999</c:v>
                </c:pt>
                <c:pt idx="773">
                  <c:v>21.3247</c:v>
                </c:pt>
                <c:pt idx="774">
                  <c:v>21.272300000000001</c:v>
                </c:pt>
                <c:pt idx="775">
                  <c:v>21.232500000000002</c:v>
                </c:pt>
                <c:pt idx="776">
                  <c:v>21.2591</c:v>
                </c:pt>
                <c:pt idx="777">
                  <c:v>21.250800000000002</c:v>
                </c:pt>
                <c:pt idx="778">
                  <c:v>21.2987</c:v>
                </c:pt>
                <c:pt idx="779">
                  <c:v>21.120699999999999</c:v>
                </c:pt>
                <c:pt idx="780">
                  <c:v>21.1145</c:v>
                </c:pt>
                <c:pt idx="781">
                  <c:v>21.0124</c:v>
                </c:pt>
                <c:pt idx="782">
                  <c:v>20.6051</c:v>
                </c:pt>
                <c:pt idx="783">
                  <c:v>20.777200000000001</c:v>
                </c:pt>
                <c:pt idx="784">
                  <c:v>20.896100000000001</c:v>
                </c:pt>
                <c:pt idx="785">
                  <c:v>20.884</c:v>
                </c:pt>
                <c:pt idx="786">
                  <c:v>20.9574</c:v>
                </c:pt>
                <c:pt idx="787">
                  <c:v>20.883099999999999</c:v>
                </c:pt>
                <c:pt idx="788">
                  <c:v>20.883099999999999</c:v>
                </c:pt>
                <c:pt idx="789">
                  <c:v>20.943300000000001</c:v>
                </c:pt>
                <c:pt idx="790">
                  <c:v>20.898399999999999</c:v>
                </c:pt>
                <c:pt idx="791">
                  <c:v>20.937100000000001</c:v>
                </c:pt>
                <c:pt idx="792">
                  <c:v>20.937999999999999</c:v>
                </c:pt>
                <c:pt idx="793">
                  <c:v>20.875900000000001</c:v>
                </c:pt>
                <c:pt idx="794">
                  <c:v>20.8919</c:v>
                </c:pt>
                <c:pt idx="795">
                  <c:v>20.816500000000001</c:v>
                </c:pt>
                <c:pt idx="796">
                  <c:v>20.886600000000001</c:v>
                </c:pt>
                <c:pt idx="797">
                  <c:v>20.830400000000001</c:v>
                </c:pt>
                <c:pt idx="798">
                  <c:v>20.967099999999999</c:v>
                </c:pt>
                <c:pt idx="799">
                  <c:v>21.135400000000001</c:v>
                </c:pt>
                <c:pt idx="800">
                  <c:v>21.119900000000001</c:v>
                </c:pt>
                <c:pt idx="801">
                  <c:v>21.0992</c:v>
                </c:pt>
                <c:pt idx="802">
                  <c:v>20.9528</c:v>
                </c:pt>
                <c:pt idx="803">
                  <c:v>20.933299999999999</c:v>
                </c:pt>
                <c:pt idx="804">
                  <c:v>20.939599999999999</c:v>
                </c:pt>
                <c:pt idx="805">
                  <c:v>20.943300000000001</c:v>
                </c:pt>
                <c:pt idx="806">
                  <c:v>21.089200000000002</c:v>
                </c:pt>
                <c:pt idx="807">
                  <c:v>21.046700000000001</c:v>
                </c:pt>
                <c:pt idx="808">
                  <c:v>21.051500000000001</c:v>
                </c:pt>
                <c:pt idx="809">
                  <c:v>21.066099999999999</c:v>
                </c:pt>
                <c:pt idx="810">
                  <c:v>21.1873</c:v>
                </c:pt>
                <c:pt idx="811">
                  <c:v>21.262799999999999</c:v>
                </c:pt>
                <c:pt idx="812">
                  <c:v>21.374700000000001</c:v>
                </c:pt>
                <c:pt idx="813">
                  <c:v>21.4603</c:v>
                </c:pt>
                <c:pt idx="814">
                  <c:v>21.567499999999999</c:v>
                </c:pt>
                <c:pt idx="815">
                  <c:v>21.5488</c:v>
                </c:pt>
                <c:pt idx="816">
                  <c:v>21.585000000000001</c:v>
                </c:pt>
                <c:pt idx="817">
                  <c:v>21.585000000000001</c:v>
                </c:pt>
                <c:pt idx="818">
                  <c:v>21.715499999999999</c:v>
                </c:pt>
                <c:pt idx="819">
                  <c:v>21.692</c:v>
                </c:pt>
                <c:pt idx="820">
                  <c:v>21.7011</c:v>
                </c:pt>
                <c:pt idx="821">
                  <c:v>21.733499999999999</c:v>
                </c:pt>
                <c:pt idx="822">
                  <c:v>21.752500000000001</c:v>
                </c:pt>
                <c:pt idx="823">
                  <c:v>21.682200000000002</c:v>
                </c:pt>
                <c:pt idx="824">
                  <c:v>21.985800000000001</c:v>
                </c:pt>
                <c:pt idx="825">
                  <c:v>21.842099999999999</c:v>
                </c:pt>
                <c:pt idx="826">
                  <c:v>21.849699999999999</c:v>
                </c:pt>
                <c:pt idx="827">
                  <c:v>21.778400000000001</c:v>
                </c:pt>
                <c:pt idx="828">
                  <c:v>21.715</c:v>
                </c:pt>
                <c:pt idx="829">
                  <c:v>21.665399999999998</c:v>
                </c:pt>
                <c:pt idx="830">
                  <c:v>21.682700000000001</c:v>
                </c:pt>
                <c:pt idx="831">
                  <c:v>21.753599999999999</c:v>
                </c:pt>
                <c:pt idx="832">
                  <c:v>21.747700000000002</c:v>
                </c:pt>
                <c:pt idx="833">
                  <c:v>21.674199999999999</c:v>
                </c:pt>
                <c:pt idx="834">
                  <c:v>21.855699999999999</c:v>
                </c:pt>
                <c:pt idx="835">
                  <c:v>21.826000000000001</c:v>
                </c:pt>
                <c:pt idx="836">
                  <c:v>21.7974</c:v>
                </c:pt>
                <c:pt idx="837">
                  <c:v>21.8096</c:v>
                </c:pt>
                <c:pt idx="838">
                  <c:v>21.538900000000002</c:v>
                </c:pt>
                <c:pt idx="839">
                  <c:v>21.579699999999999</c:v>
                </c:pt>
                <c:pt idx="840">
                  <c:v>21.556799999999999</c:v>
                </c:pt>
                <c:pt idx="841">
                  <c:v>21.538599999999999</c:v>
                </c:pt>
                <c:pt idx="842">
                  <c:v>21.498899999999999</c:v>
                </c:pt>
                <c:pt idx="843">
                  <c:v>21.654800000000002</c:v>
                </c:pt>
                <c:pt idx="844">
                  <c:v>21.6784</c:v>
                </c:pt>
                <c:pt idx="845">
                  <c:v>21.784700000000001</c:v>
                </c:pt>
                <c:pt idx="846">
                  <c:v>21.087199999999999</c:v>
                </c:pt>
                <c:pt idx="847">
                  <c:v>20.986899999999999</c:v>
                </c:pt>
                <c:pt idx="848">
                  <c:v>21.0014</c:v>
                </c:pt>
                <c:pt idx="849">
                  <c:v>20.9435</c:v>
                </c:pt>
                <c:pt idx="850">
                  <c:v>20.984000000000002</c:v>
                </c:pt>
                <c:pt idx="851">
                  <c:v>20.9666</c:v>
                </c:pt>
                <c:pt idx="852">
                  <c:v>20.9819</c:v>
                </c:pt>
                <c:pt idx="853">
                  <c:v>20.951799999999999</c:v>
                </c:pt>
                <c:pt idx="854">
                  <c:v>20.873100000000001</c:v>
                </c:pt>
                <c:pt idx="855">
                  <c:v>20.730799999999999</c:v>
                </c:pt>
                <c:pt idx="856">
                  <c:v>20.730799999999999</c:v>
                </c:pt>
                <c:pt idx="857">
                  <c:v>20.908300000000001</c:v>
                </c:pt>
                <c:pt idx="858">
                  <c:v>20.8476</c:v>
                </c:pt>
                <c:pt idx="859">
                  <c:v>20.8111</c:v>
                </c:pt>
                <c:pt idx="860">
                  <c:v>20.968299999999999</c:v>
                </c:pt>
                <c:pt idx="861">
                  <c:v>20.904699999999998</c:v>
                </c:pt>
                <c:pt idx="862">
                  <c:v>21.133600000000001</c:v>
                </c:pt>
                <c:pt idx="863">
                  <c:v>21.263000000000002</c:v>
                </c:pt>
                <c:pt idx="864">
                  <c:v>21.252700000000001</c:v>
                </c:pt>
                <c:pt idx="865">
                  <c:v>21.264399999999998</c:v>
                </c:pt>
                <c:pt idx="866">
                  <c:v>21.219899999999999</c:v>
                </c:pt>
                <c:pt idx="867">
                  <c:v>21.2103</c:v>
                </c:pt>
                <c:pt idx="868">
                  <c:v>21.235499999999998</c:v>
                </c:pt>
                <c:pt idx="869">
                  <c:v>21.208500000000001</c:v>
                </c:pt>
                <c:pt idx="870">
                  <c:v>21.220800000000001</c:v>
                </c:pt>
                <c:pt idx="871">
                  <c:v>21.304600000000001</c:v>
                </c:pt>
                <c:pt idx="872">
                  <c:v>21.3002</c:v>
                </c:pt>
                <c:pt idx="873">
                  <c:v>21.278400000000001</c:v>
                </c:pt>
                <c:pt idx="874">
                  <c:v>21.302499999999998</c:v>
                </c:pt>
                <c:pt idx="875">
                  <c:v>21.256399999999999</c:v>
                </c:pt>
                <c:pt idx="876">
                  <c:v>21.225100000000001</c:v>
                </c:pt>
                <c:pt idx="877">
                  <c:v>21.324400000000001</c:v>
                </c:pt>
                <c:pt idx="878">
                  <c:v>21.309699999999999</c:v>
                </c:pt>
                <c:pt idx="879">
                  <c:v>20.9224</c:v>
                </c:pt>
                <c:pt idx="880">
                  <c:v>20.999500000000001</c:v>
                </c:pt>
                <c:pt idx="881">
                  <c:v>21.1416</c:v>
                </c:pt>
                <c:pt idx="882">
                  <c:v>21.258900000000001</c:v>
                </c:pt>
                <c:pt idx="883">
                  <c:v>21.297899999999998</c:v>
                </c:pt>
                <c:pt idx="884">
                  <c:v>21.350899999999999</c:v>
                </c:pt>
                <c:pt idx="885">
                  <c:v>21.445799999999998</c:v>
                </c:pt>
                <c:pt idx="886">
                  <c:v>21.452400000000001</c:v>
                </c:pt>
                <c:pt idx="887">
                  <c:v>21.447500000000002</c:v>
                </c:pt>
                <c:pt idx="888">
                  <c:v>21.421700000000001</c:v>
                </c:pt>
                <c:pt idx="889">
                  <c:v>21.392499999999998</c:v>
                </c:pt>
                <c:pt idx="890">
                  <c:v>21.514600000000002</c:v>
                </c:pt>
                <c:pt idx="891">
                  <c:v>21.604700000000001</c:v>
                </c:pt>
                <c:pt idx="892">
                  <c:v>21.578399999999998</c:v>
                </c:pt>
                <c:pt idx="893">
                  <c:v>21.5184</c:v>
                </c:pt>
                <c:pt idx="894">
                  <c:v>21.552199999999999</c:v>
                </c:pt>
                <c:pt idx="895">
                  <c:v>21.5579</c:v>
                </c:pt>
                <c:pt idx="896">
                  <c:v>21.54</c:v>
                </c:pt>
                <c:pt idx="897">
                  <c:v>21.519500000000001</c:v>
                </c:pt>
                <c:pt idx="898">
                  <c:v>21.616599999999998</c:v>
                </c:pt>
                <c:pt idx="899">
                  <c:v>21.594999999999999</c:v>
                </c:pt>
                <c:pt idx="900">
                  <c:v>21.546700000000001</c:v>
                </c:pt>
                <c:pt idx="901">
                  <c:v>21.552800000000001</c:v>
                </c:pt>
                <c:pt idx="902">
                  <c:v>21.711400000000001</c:v>
                </c:pt>
                <c:pt idx="903">
                  <c:v>21.565999999999999</c:v>
                </c:pt>
                <c:pt idx="904">
                  <c:v>21.5534</c:v>
                </c:pt>
                <c:pt idx="905">
                  <c:v>21.543600000000001</c:v>
                </c:pt>
                <c:pt idx="906">
                  <c:v>21.577200000000001</c:v>
                </c:pt>
                <c:pt idx="907">
                  <c:v>21.5869</c:v>
                </c:pt>
                <c:pt idx="908">
                  <c:v>21.412600000000001</c:v>
                </c:pt>
                <c:pt idx="909">
                  <c:v>21.601199999999999</c:v>
                </c:pt>
                <c:pt idx="910">
                  <c:v>21.415399999999998</c:v>
                </c:pt>
                <c:pt idx="911">
                  <c:v>20.938400000000001</c:v>
                </c:pt>
                <c:pt idx="912">
                  <c:v>20.849799999999998</c:v>
                </c:pt>
                <c:pt idx="913">
                  <c:v>20.849799999999998</c:v>
                </c:pt>
                <c:pt idx="914">
                  <c:v>20.862500000000001</c:v>
                </c:pt>
                <c:pt idx="915">
                  <c:v>20.667100000000001</c:v>
                </c:pt>
                <c:pt idx="916">
                  <c:v>20.799399999999999</c:v>
                </c:pt>
                <c:pt idx="917">
                  <c:v>20.8187</c:v>
                </c:pt>
                <c:pt idx="918">
                  <c:v>20.802399999999999</c:v>
                </c:pt>
                <c:pt idx="919">
                  <c:v>20.9544</c:v>
                </c:pt>
                <c:pt idx="920">
                  <c:v>20.9937</c:v>
                </c:pt>
                <c:pt idx="921">
                  <c:v>21.091799999999999</c:v>
                </c:pt>
                <c:pt idx="922">
                  <c:v>21.091100000000001</c:v>
                </c:pt>
                <c:pt idx="923">
                  <c:v>21.1005</c:v>
                </c:pt>
                <c:pt idx="924">
                  <c:v>21.213899999999999</c:v>
                </c:pt>
                <c:pt idx="925">
                  <c:v>21.210599999999999</c:v>
                </c:pt>
                <c:pt idx="926">
                  <c:v>21.2028</c:v>
                </c:pt>
                <c:pt idx="927">
                  <c:v>21.1829</c:v>
                </c:pt>
                <c:pt idx="928">
                  <c:v>21.244800000000001</c:v>
                </c:pt>
                <c:pt idx="929">
                  <c:v>21.264299999999999</c:v>
                </c:pt>
                <c:pt idx="930">
                  <c:v>21.243600000000001</c:v>
                </c:pt>
                <c:pt idx="931">
                  <c:v>21.211200000000002</c:v>
                </c:pt>
                <c:pt idx="932">
                  <c:v>21.168099999999999</c:v>
                </c:pt>
                <c:pt idx="933">
                  <c:v>21.219899999999999</c:v>
                </c:pt>
                <c:pt idx="934">
                  <c:v>21.230399999999999</c:v>
                </c:pt>
                <c:pt idx="935">
                  <c:v>21.184000000000001</c:v>
                </c:pt>
                <c:pt idx="936">
                  <c:v>21.211500000000001</c:v>
                </c:pt>
                <c:pt idx="937">
                  <c:v>21.240400000000001</c:v>
                </c:pt>
                <c:pt idx="938">
                  <c:v>21.1922</c:v>
                </c:pt>
                <c:pt idx="939">
                  <c:v>21.1845</c:v>
                </c:pt>
                <c:pt idx="940">
                  <c:v>20.877600000000001</c:v>
                </c:pt>
                <c:pt idx="941">
                  <c:v>20.904299999999999</c:v>
                </c:pt>
                <c:pt idx="942">
                  <c:v>21.116099999999999</c:v>
                </c:pt>
                <c:pt idx="943">
                  <c:v>21.105499999999999</c:v>
                </c:pt>
                <c:pt idx="944">
                  <c:v>21.1356</c:v>
                </c:pt>
                <c:pt idx="945">
                  <c:v>20.8093</c:v>
                </c:pt>
                <c:pt idx="946">
                  <c:v>20.771000000000001</c:v>
                </c:pt>
                <c:pt idx="947">
                  <c:v>20.795200000000001</c:v>
                </c:pt>
                <c:pt idx="948">
                  <c:v>21.001999999999999</c:v>
                </c:pt>
                <c:pt idx="949">
                  <c:v>20.929500000000001</c:v>
                </c:pt>
                <c:pt idx="950">
                  <c:v>20.886199999999999</c:v>
                </c:pt>
                <c:pt idx="951">
                  <c:v>20.921099999999999</c:v>
                </c:pt>
                <c:pt idx="952">
                  <c:v>20.9312</c:v>
                </c:pt>
                <c:pt idx="953">
                  <c:v>20.9499</c:v>
                </c:pt>
                <c:pt idx="954">
                  <c:v>21.046500000000002</c:v>
                </c:pt>
                <c:pt idx="955">
                  <c:v>21.107600000000001</c:v>
                </c:pt>
                <c:pt idx="956">
                  <c:v>21.194400000000002</c:v>
                </c:pt>
                <c:pt idx="957">
                  <c:v>21.191600000000001</c:v>
                </c:pt>
                <c:pt idx="958">
                  <c:v>21.0318</c:v>
                </c:pt>
                <c:pt idx="959">
                  <c:v>21.091100000000001</c:v>
                </c:pt>
                <c:pt idx="960">
                  <c:v>21.087299999999999</c:v>
                </c:pt>
                <c:pt idx="961">
                  <c:v>21.055800000000001</c:v>
                </c:pt>
                <c:pt idx="962">
                  <c:v>21.281500000000001</c:v>
                </c:pt>
                <c:pt idx="963">
                  <c:v>21.353100000000001</c:v>
                </c:pt>
                <c:pt idx="964">
                  <c:v>21.369199999999999</c:v>
                </c:pt>
                <c:pt idx="965">
                  <c:v>21.345700000000001</c:v>
                </c:pt>
                <c:pt idx="966">
                  <c:v>21.385000000000002</c:v>
                </c:pt>
                <c:pt idx="967">
                  <c:v>21.470500000000001</c:v>
                </c:pt>
                <c:pt idx="968">
                  <c:v>21.494399999999999</c:v>
                </c:pt>
                <c:pt idx="969">
                  <c:v>21.507999999999999</c:v>
                </c:pt>
                <c:pt idx="970">
                  <c:v>21.442399999999999</c:v>
                </c:pt>
                <c:pt idx="971">
                  <c:v>21.456299999999999</c:v>
                </c:pt>
                <c:pt idx="972">
                  <c:v>21.4297</c:v>
                </c:pt>
                <c:pt idx="973">
                  <c:v>21.431100000000001</c:v>
                </c:pt>
                <c:pt idx="974">
                  <c:v>21.518599999999999</c:v>
                </c:pt>
                <c:pt idx="975">
                  <c:v>21.544599999999999</c:v>
                </c:pt>
                <c:pt idx="976">
                  <c:v>21.6067</c:v>
                </c:pt>
                <c:pt idx="977">
                  <c:v>21.352799999999998</c:v>
                </c:pt>
                <c:pt idx="978">
                  <c:v>21.399000000000001</c:v>
                </c:pt>
                <c:pt idx="979">
                  <c:v>21.425699999999999</c:v>
                </c:pt>
                <c:pt idx="980">
                  <c:v>21.546600000000002</c:v>
                </c:pt>
                <c:pt idx="981">
                  <c:v>21.523399999999999</c:v>
                </c:pt>
                <c:pt idx="982">
                  <c:v>21.485099999999999</c:v>
                </c:pt>
                <c:pt idx="983">
                  <c:v>21.535</c:v>
                </c:pt>
                <c:pt idx="984">
                  <c:v>21.573799999999999</c:v>
                </c:pt>
                <c:pt idx="985">
                  <c:v>21.537500000000001</c:v>
                </c:pt>
                <c:pt idx="986">
                  <c:v>21.546700000000001</c:v>
                </c:pt>
                <c:pt idx="987">
                  <c:v>21.584499999999998</c:v>
                </c:pt>
                <c:pt idx="988">
                  <c:v>21.599</c:v>
                </c:pt>
                <c:pt idx="989">
                  <c:v>21.615099999999998</c:v>
                </c:pt>
                <c:pt idx="990">
                  <c:v>21.6221</c:v>
                </c:pt>
                <c:pt idx="991">
                  <c:v>21.732700000000001</c:v>
                </c:pt>
                <c:pt idx="992">
                  <c:v>21.6464</c:v>
                </c:pt>
                <c:pt idx="993">
                  <c:v>21.6813</c:v>
                </c:pt>
                <c:pt idx="994">
                  <c:v>21.580200000000001</c:v>
                </c:pt>
                <c:pt idx="995">
                  <c:v>21.607600000000001</c:v>
                </c:pt>
                <c:pt idx="996">
                  <c:v>21.782</c:v>
                </c:pt>
                <c:pt idx="997">
                  <c:v>21.709099999999999</c:v>
                </c:pt>
                <c:pt idx="998">
                  <c:v>21.729700000000001</c:v>
                </c:pt>
                <c:pt idx="999">
                  <c:v>21.764299999999999</c:v>
                </c:pt>
                <c:pt idx="1000">
                  <c:v>21.768699999999999</c:v>
                </c:pt>
                <c:pt idx="1001">
                  <c:v>21.836300000000001</c:v>
                </c:pt>
                <c:pt idx="1002">
                  <c:v>21.8658</c:v>
                </c:pt>
                <c:pt idx="1003">
                  <c:v>21.861599999999999</c:v>
                </c:pt>
                <c:pt idx="1004">
                  <c:v>21.8933</c:v>
                </c:pt>
                <c:pt idx="1005">
                  <c:v>21.8109</c:v>
                </c:pt>
                <c:pt idx="1006">
                  <c:v>21.7913</c:v>
                </c:pt>
              </c:numCache>
            </c:numRef>
          </c:yVal>
          <c:smooth val="1"/>
          <c:extLst xmlns:c16r2="http://schemas.microsoft.com/office/drawing/2015/06/chart">
            <c:ext xmlns:c16="http://schemas.microsoft.com/office/drawing/2014/chart" uri="{C3380CC4-5D6E-409C-BE32-E72D297353CC}">
              <c16:uniqueId val="{00000000-43CE-4402-9CEC-8CEF9B433A0B}"/>
            </c:ext>
          </c:extLst>
        </c:ser>
        <c:ser>
          <c:idx val="1"/>
          <c:order val="1"/>
          <c:tx>
            <c:strRef>
              <c:f>'SPX Index'!$C$2</c:f>
              <c:strCache>
                <c:ptCount val="1"/>
                <c:pt idx="0">
                  <c:v>Media P/E</c:v>
                </c:pt>
              </c:strCache>
            </c:strRef>
          </c:tx>
          <c:spPr>
            <a:ln w="12700" cap="rnd">
              <a:solidFill>
                <a:schemeClr val="tx1"/>
              </a:solidFill>
              <a:round/>
            </a:ln>
            <a:effectLst/>
          </c:spPr>
          <c:marker>
            <c:symbol val="none"/>
          </c:marker>
          <c:xVal>
            <c:numRef>
              <c:f>'SPX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'SPX Index'!$C$3:$C$1009</c:f>
              <c:numCache>
                <c:formatCode>General</c:formatCode>
                <c:ptCount val="1007"/>
                <c:pt idx="0">
                  <c:v>19.193776266137021</c:v>
                </c:pt>
                <c:pt idx="1">
                  <c:v>19.193776266137021</c:v>
                </c:pt>
                <c:pt idx="2">
                  <c:v>19.193776266137021</c:v>
                </c:pt>
                <c:pt idx="3">
                  <c:v>19.193776266137021</c:v>
                </c:pt>
                <c:pt idx="4">
                  <c:v>19.193776266137021</c:v>
                </c:pt>
                <c:pt idx="5">
                  <c:v>19.193776266137021</c:v>
                </c:pt>
                <c:pt idx="6">
                  <c:v>19.193776266137021</c:v>
                </c:pt>
                <c:pt idx="7">
                  <c:v>19.193776266137021</c:v>
                </c:pt>
                <c:pt idx="8">
                  <c:v>19.193776266137021</c:v>
                </c:pt>
                <c:pt idx="9">
                  <c:v>19.193776266137021</c:v>
                </c:pt>
                <c:pt idx="10">
                  <c:v>19.193776266137021</c:v>
                </c:pt>
                <c:pt idx="11">
                  <c:v>19.193776266137021</c:v>
                </c:pt>
                <c:pt idx="12">
                  <c:v>19.193776266137021</c:v>
                </c:pt>
                <c:pt idx="13">
                  <c:v>19.193776266137021</c:v>
                </c:pt>
                <c:pt idx="14">
                  <c:v>19.193776266137021</c:v>
                </c:pt>
                <c:pt idx="15">
                  <c:v>19.193776266137021</c:v>
                </c:pt>
                <c:pt idx="16">
                  <c:v>19.193776266137021</c:v>
                </c:pt>
                <c:pt idx="17">
                  <c:v>19.193776266137021</c:v>
                </c:pt>
                <c:pt idx="18">
                  <c:v>19.193776266137021</c:v>
                </c:pt>
                <c:pt idx="19">
                  <c:v>19.193776266137021</c:v>
                </c:pt>
                <c:pt idx="20">
                  <c:v>19.193776266137021</c:v>
                </c:pt>
                <c:pt idx="21">
                  <c:v>19.193776266137021</c:v>
                </c:pt>
                <c:pt idx="22">
                  <c:v>19.193776266137021</c:v>
                </c:pt>
                <c:pt idx="23">
                  <c:v>19.193776266137021</c:v>
                </c:pt>
                <c:pt idx="24">
                  <c:v>19.193776266137021</c:v>
                </c:pt>
                <c:pt idx="25">
                  <c:v>19.193776266137021</c:v>
                </c:pt>
                <c:pt idx="26">
                  <c:v>19.193776266137021</c:v>
                </c:pt>
                <c:pt idx="27">
                  <c:v>19.193776266137021</c:v>
                </c:pt>
                <c:pt idx="28">
                  <c:v>19.193776266137021</c:v>
                </c:pt>
                <c:pt idx="29">
                  <c:v>19.193776266137021</c:v>
                </c:pt>
                <c:pt idx="30">
                  <c:v>19.193776266137021</c:v>
                </c:pt>
                <c:pt idx="31">
                  <c:v>19.193776266137021</c:v>
                </c:pt>
                <c:pt idx="32">
                  <c:v>19.193776266137021</c:v>
                </c:pt>
                <c:pt idx="33">
                  <c:v>19.193776266137021</c:v>
                </c:pt>
                <c:pt idx="34">
                  <c:v>19.193776266137021</c:v>
                </c:pt>
                <c:pt idx="35">
                  <c:v>19.193776266137021</c:v>
                </c:pt>
                <c:pt idx="36">
                  <c:v>19.193776266137021</c:v>
                </c:pt>
                <c:pt idx="37">
                  <c:v>19.193776266137021</c:v>
                </c:pt>
                <c:pt idx="38">
                  <c:v>19.193776266137021</c:v>
                </c:pt>
                <c:pt idx="39">
                  <c:v>19.193776266137021</c:v>
                </c:pt>
                <c:pt idx="40">
                  <c:v>19.193776266137021</c:v>
                </c:pt>
                <c:pt idx="41">
                  <c:v>19.193776266137021</c:v>
                </c:pt>
                <c:pt idx="42">
                  <c:v>19.193776266137021</c:v>
                </c:pt>
                <c:pt idx="43">
                  <c:v>19.193776266137021</c:v>
                </c:pt>
                <c:pt idx="44">
                  <c:v>19.193776266137021</c:v>
                </c:pt>
                <c:pt idx="45">
                  <c:v>19.193776266137021</c:v>
                </c:pt>
                <c:pt idx="46">
                  <c:v>19.193776266137021</c:v>
                </c:pt>
                <c:pt idx="47">
                  <c:v>19.193776266137021</c:v>
                </c:pt>
                <c:pt idx="48">
                  <c:v>19.193776266137021</c:v>
                </c:pt>
                <c:pt idx="49">
                  <c:v>19.193776266137021</c:v>
                </c:pt>
                <c:pt idx="50">
                  <c:v>19.193776266137021</c:v>
                </c:pt>
                <c:pt idx="51">
                  <c:v>19.193776266137021</c:v>
                </c:pt>
                <c:pt idx="52">
                  <c:v>19.193776266137021</c:v>
                </c:pt>
                <c:pt idx="53">
                  <c:v>19.193776266137021</c:v>
                </c:pt>
                <c:pt idx="54">
                  <c:v>19.193776266137021</c:v>
                </c:pt>
                <c:pt idx="55">
                  <c:v>19.193776266137021</c:v>
                </c:pt>
                <c:pt idx="56">
                  <c:v>19.193776266137021</c:v>
                </c:pt>
                <c:pt idx="57">
                  <c:v>19.193776266137021</c:v>
                </c:pt>
                <c:pt idx="58">
                  <c:v>19.193776266137021</c:v>
                </c:pt>
                <c:pt idx="59">
                  <c:v>19.193776266137021</c:v>
                </c:pt>
                <c:pt idx="60">
                  <c:v>19.193776266137021</c:v>
                </c:pt>
                <c:pt idx="61">
                  <c:v>19.193776266137021</c:v>
                </c:pt>
                <c:pt idx="62">
                  <c:v>19.193776266137021</c:v>
                </c:pt>
                <c:pt idx="63">
                  <c:v>19.193776266137021</c:v>
                </c:pt>
                <c:pt idx="64">
                  <c:v>19.193776266137021</c:v>
                </c:pt>
                <c:pt idx="65">
                  <c:v>19.193776266137021</c:v>
                </c:pt>
                <c:pt idx="66">
                  <c:v>19.193776266137021</c:v>
                </c:pt>
                <c:pt idx="67">
                  <c:v>19.193776266137021</c:v>
                </c:pt>
                <c:pt idx="68">
                  <c:v>19.193776266137021</c:v>
                </c:pt>
                <c:pt idx="69">
                  <c:v>19.193776266137021</c:v>
                </c:pt>
                <c:pt idx="70">
                  <c:v>19.193776266137021</c:v>
                </c:pt>
                <c:pt idx="71">
                  <c:v>19.193776266137021</c:v>
                </c:pt>
                <c:pt idx="72">
                  <c:v>19.193776266137021</c:v>
                </c:pt>
                <c:pt idx="73">
                  <c:v>19.193776266137021</c:v>
                </c:pt>
                <c:pt idx="74">
                  <c:v>19.193776266137021</c:v>
                </c:pt>
                <c:pt idx="75">
                  <c:v>19.193776266137021</c:v>
                </c:pt>
                <c:pt idx="76">
                  <c:v>19.193776266137021</c:v>
                </c:pt>
                <c:pt idx="77">
                  <c:v>19.193776266137021</c:v>
                </c:pt>
                <c:pt idx="78">
                  <c:v>19.193776266137021</c:v>
                </c:pt>
                <c:pt idx="79">
                  <c:v>19.193776266137021</c:v>
                </c:pt>
                <c:pt idx="80">
                  <c:v>19.193776266137021</c:v>
                </c:pt>
                <c:pt idx="81">
                  <c:v>19.193776266137021</c:v>
                </c:pt>
                <c:pt idx="82">
                  <c:v>19.193776266137021</c:v>
                </c:pt>
                <c:pt idx="83">
                  <c:v>19.193776266137021</c:v>
                </c:pt>
                <c:pt idx="84">
                  <c:v>19.193776266137021</c:v>
                </c:pt>
                <c:pt idx="85">
                  <c:v>19.193776266137021</c:v>
                </c:pt>
                <c:pt idx="86">
                  <c:v>19.193776266137021</c:v>
                </c:pt>
                <c:pt idx="87">
                  <c:v>19.193776266137021</c:v>
                </c:pt>
                <c:pt idx="88">
                  <c:v>19.193776266137021</c:v>
                </c:pt>
                <c:pt idx="89">
                  <c:v>19.193776266137021</c:v>
                </c:pt>
                <c:pt idx="90">
                  <c:v>19.193776266137021</c:v>
                </c:pt>
                <c:pt idx="91">
                  <c:v>19.193776266137021</c:v>
                </c:pt>
                <c:pt idx="92">
                  <c:v>19.193776266137021</c:v>
                </c:pt>
                <c:pt idx="93">
                  <c:v>19.193776266137021</c:v>
                </c:pt>
                <c:pt idx="94">
                  <c:v>19.193776266137021</c:v>
                </c:pt>
                <c:pt idx="95">
                  <c:v>19.193776266137021</c:v>
                </c:pt>
                <c:pt idx="96">
                  <c:v>19.193776266137021</c:v>
                </c:pt>
                <c:pt idx="97">
                  <c:v>19.193776266137021</c:v>
                </c:pt>
                <c:pt idx="98">
                  <c:v>19.193776266137021</c:v>
                </c:pt>
                <c:pt idx="99">
                  <c:v>19.193776266137021</c:v>
                </c:pt>
                <c:pt idx="100">
                  <c:v>19.193776266137021</c:v>
                </c:pt>
                <c:pt idx="101">
                  <c:v>19.193776266137021</c:v>
                </c:pt>
                <c:pt idx="102">
                  <c:v>19.193776266137021</c:v>
                </c:pt>
                <c:pt idx="103">
                  <c:v>19.193776266137021</c:v>
                </c:pt>
                <c:pt idx="104">
                  <c:v>19.193776266137021</c:v>
                </c:pt>
                <c:pt idx="105">
                  <c:v>19.193776266137021</c:v>
                </c:pt>
                <c:pt idx="106">
                  <c:v>19.193776266137021</c:v>
                </c:pt>
                <c:pt idx="107">
                  <c:v>19.193776266137021</c:v>
                </c:pt>
                <c:pt idx="108">
                  <c:v>19.193776266137021</c:v>
                </c:pt>
                <c:pt idx="109">
                  <c:v>19.193776266137021</c:v>
                </c:pt>
                <c:pt idx="110">
                  <c:v>19.193776266137021</c:v>
                </c:pt>
                <c:pt idx="111">
                  <c:v>19.193776266137021</c:v>
                </c:pt>
                <c:pt idx="112">
                  <c:v>19.193776266137021</c:v>
                </c:pt>
                <c:pt idx="113">
                  <c:v>19.193776266137021</c:v>
                </c:pt>
                <c:pt idx="114">
                  <c:v>19.193776266137021</c:v>
                </c:pt>
                <c:pt idx="115">
                  <c:v>19.193776266137021</c:v>
                </c:pt>
                <c:pt idx="116">
                  <c:v>19.193776266137021</c:v>
                </c:pt>
                <c:pt idx="117">
                  <c:v>19.193776266137021</c:v>
                </c:pt>
                <c:pt idx="118">
                  <c:v>19.193776266137021</c:v>
                </c:pt>
                <c:pt idx="119">
                  <c:v>19.193776266137021</c:v>
                </c:pt>
                <c:pt idx="120">
                  <c:v>19.193776266137021</c:v>
                </c:pt>
                <c:pt idx="121">
                  <c:v>19.193776266137021</c:v>
                </c:pt>
                <c:pt idx="122">
                  <c:v>19.193776266137021</c:v>
                </c:pt>
                <c:pt idx="123">
                  <c:v>19.193776266137021</c:v>
                </c:pt>
                <c:pt idx="124">
                  <c:v>19.193776266137021</c:v>
                </c:pt>
                <c:pt idx="125">
                  <c:v>19.193776266137021</c:v>
                </c:pt>
                <c:pt idx="126">
                  <c:v>19.193776266137021</c:v>
                </c:pt>
                <c:pt idx="127">
                  <c:v>19.193776266137021</c:v>
                </c:pt>
                <c:pt idx="128">
                  <c:v>19.193776266137021</c:v>
                </c:pt>
                <c:pt idx="129">
                  <c:v>19.193776266137021</c:v>
                </c:pt>
                <c:pt idx="130">
                  <c:v>19.193776266137021</c:v>
                </c:pt>
                <c:pt idx="131">
                  <c:v>19.193776266137021</c:v>
                </c:pt>
                <c:pt idx="132">
                  <c:v>19.193776266137021</c:v>
                </c:pt>
                <c:pt idx="133">
                  <c:v>19.193776266137021</c:v>
                </c:pt>
                <c:pt idx="134">
                  <c:v>19.193776266137021</c:v>
                </c:pt>
                <c:pt idx="135">
                  <c:v>19.193776266137021</c:v>
                </c:pt>
                <c:pt idx="136">
                  <c:v>19.193776266137021</c:v>
                </c:pt>
                <c:pt idx="137">
                  <c:v>19.193776266137021</c:v>
                </c:pt>
                <c:pt idx="138">
                  <c:v>19.193776266137021</c:v>
                </c:pt>
                <c:pt idx="139">
                  <c:v>19.193776266137021</c:v>
                </c:pt>
                <c:pt idx="140">
                  <c:v>19.193776266137021</c:v>
                </c:pt>
                <c:pt idx="141">
                  <c:v>19.193776266137021</c:v>
                </c:pt>
                <c:pt idx="142">
                  <c:v>19.193776266137021</c:v>
                </c:pt>
                <c:pt idx="143">
                  <c:v>19.193776266137021</c:v>
                </c:pt>
                <c:pt idx="144">
                  <c:v>19.193776266137021</c:v>
                </c:pt>
                <c:pt idx="145">
                  <c:v>19.193776266137021</c:v>
                </c:pt>
                <c:pt idx="146">
                  <c:v>19.193776266137021</c:v>
                </c:pt>
                <c:pt idx="147">
                  <c:v>19.193776266137021</c:v>
                </c:pt>
                <c:pt idx="148">
                  <c:v>19.193776266137021</c:v>
                </c:pt>
                <c:pt idx="149">
                  <c:v>19.193776266137021</c:v>
                </c:pt>
                <c:pt idx="150">
                  <c:v>19.193776266137021</c:v>
                </c:pt>
                <c:pt idx="151">
                  <c:v>19.193776266137021</c:v>
                </c:pt>
                <c:pt idx="152">
                  <c:v>19.193776266137021</c:v>
                </c:pt>
                <c:pt idx="153">
                  <c:v>19.193776266137021</c:v>
                </c:pt>
                <c:pt idx="154">
                  <c:v>19.193776266137021</c:v>
                </c:pt>
                <c:pt idx="155">
                  <c:v>19.193776266137021</c:v>
                </c:pt>
                <c:pt idx="156">
                  <c:v>19.193776266137021</c:v>
                </c:pt>
                <c:pt idx="157">
                  <c:v>19.193776266137021</c:v>
                </c:pt>
                <c:pt idx="158">
                  <c:v>19.193776266137021</c:v>
                </c:pt>
                <c:pt idx="159">
                  <c:v>19.193776266137021</c:v>
                </c:pt>
                <c:pt idx="160">
                  <c:v>19.193776266137021</c:v>
                </c:pt>
                <c:pt idx="161">
                  <c:v>19.193776266137021</c:v>
                </c:pt>
                <c:pt idx="162">
                  <c:v>19.193776266137021</c:v>
                </c:pt>
                <c:pt idx="163">
                  <c:v>19.193776266137021</c:v>
                </c:pt>
                <c:pt idx="164">
                  <c:v>19.193776266137021</c:v>
                </c:pt>
                <c:pt idx="165">
                  <c:v>19.193776266137021</c:v>
                </c:pt>
                <c:pt idx="166">
                  <c:v>19.193776266137021</c:v>
                </c:pt>
                <c:pt idx="167">
                  <c:v>19.193776266137021</c:v>
                </c:pt>
                <c:pt idx="168">
                  <c:v>19.193776266137021</c:v>
                </c:pt>
                <c:pt idx="169">
                  <c:v>19.193776266137021</c:v>
                </c:pt>
                <c:pt idx="170">
                  <c:v>19.193776266137021</c:v>
                </c:pt>
                <c:pt idx="171">
                  <c:v>19.193776266137021</c:v>
                </c:pt>
                <c:pt idx="172">
                  <c:v>19.193776266137021</c:v>
                </c:pt>
                <c:pt idx="173">
                  <c:v>19.193776266137021</c:v>
                </c:pt>
                <c:pt idx="174">
                  <c:v>19.193776266137021</c:v>
                </c:pt>
                <c:pt idx="175">
                  <c:v>19.193776266137021</c:v>
                </c:pt>
                <c:pt idx="176">
                  <c:v>19.193776266137021</c:v>
                </c:pt>
                <c:pt idx="177">
                  <c:v>19.193776266137021</c:v>
                </c:pt>
                <c:pt idx="178">
                  <c:v>19.193776266137021</c:v>
                </c:pt>
                <c:pt idx="179">
                  <c:v>19.193776266137021</c:v>
                </c:pt>
                <c:pt idx="180">
                  <c:v>19.193776266137021</c:v>
                </c:pt>
                <c:pt idx="181">
                  <c:v>19.193776266137021</c:v>
                </c:pt>
                <c:pt idx="182">
                  <c:v>19.193776266137021</c:v>
                </c:pt>
                <c:pt idx="183">
                  <c:v>19.193776266137021</c:v>
                </c:pt>
                <c:pt idx="184">
                  <c:v>19.193776266137021</c:v>
                </c:pt>
                <c:pt idx="185">
                  <c:v>19.193776266137021</c:v>
                </c:pt>
                <c:pt idx="186">
                  <c:v>19.193776266137021</c:v>
                </c:pt>
                <c:pt idx="187">
                  <c:v>19.193776266137021</c:v>
                </c:pt>
                <c:pt idx="188">
                  <c:v>19.193776266137021</c:v>
                </c:pt>
                <c:pt idx="189">
                  <c:v>19.193776266137021</c:v>
                </c:pt>
                <c:pt idx="190">
                  <c:v>19.193776266137021</c:v>
                </c:pt>
                <c:pt idx="191">
                  <c:v>19.193776266137021</c:v>
                </c:pt>
                <c:pt idx="192">
                  <c:v>19.193776266137021</c:v>
                </c:pt>
                <c:pt idx="193">
                  <c:v>19.193776266137021</c:v>
                </c:pt>
                <c:pt idx="194">
                  <c:v>19.193776266137021</c:v>
                </c:pt>
                <c:pt idx="195">
                  <c:v>19.193776266137021</c:v>
                </c:pt>
                <c:pt idx="196">
                  <c:v>19.193776266137021</c:v>
                </c:pt>
                <c:pt idx="197">
                  <c:v>19.193776266137021</c:v>
                </c:pt>
                <c:pt idx="198">
                  <c:v>19.193776266137021</c:v>
                </c:pt>
                <c:pt idx="199">
                  <c:v>19.193776266137021</c:v>
                </c:pt>
                <c:pt idx="200">
                  <c:v>19.193776266137021</c:v>
                </c:pt>
                <c:pt idx="201">
                  <c:v>19.193776266137021</c:v>
                </c:pt>
                <c:pt idx="202">
                  <c:v>19.193776266137021</c:v>
                </c:pt>
                <c:pt idx="203">
                  <c:v>19.193776266137021</c:v>
                </c:pt>
                <c:pt idx="204">
                  <c:v>19.193776266137021</c:v>
                </c:pt>
                <c:pt idx="205">
                  <c:v>19.193776266137021</c:v>
                </c:pt>
                <c:pt idx="206">
                  <c:v>19.193776266137021</c:v>
                </c:pt>
                <c:pt idx="207">
                  <c:v>19.193776266137021</c:v>
                </c:pt>
                <c:pt idx="208">
                  <c:v>19.193776266137021</c:v>
                </c:pt>
                <c:pt idx="209">
                  <c:v>19.193776266137021</c:v>
                </c:pt>
                <c:pt idx="210">
                  <c:v>19.193776266137021</c:v>
                </c:pt>
                <c:pt idx="211">
                  <c:v>19.193776266137021</c:v>
                </c:pt>
                <c:pt idx="212">
                  <c:v>19.193776266137021</c:v>
                </c:pt>
                <c:pt idx="213">
                  <c:v>19.193776266137021</c:v>
                </c:pt>
                <c:pt idx="214">
                  <c:v>19.193776266137021</c:v>
                </c:pt>
                <c:pt idx="215">
                  <c:v>19.193776266137021</c:v>
                </c:pt>
                <c:pt idx="216">
                  <c:v>19.193776266137021</c:v>
                </c:pt>
                <c:pt idx="217">
                  <c:v>19.193776266137021</c:v>
                </c:pt>
                <c:pt idx="218">
                  <c:v>19.193776266137021</c:v>
                </c:pt>
                <c:pt idx="219">
                  <c:v>19.193776266137021</c:v>
                </c:pt>
                <c:pt idx="220">
                  <c:v>19.193776266137021</c:v>
                </c:pt>
                <c:pt idx="221">
                  <c:v>19.193776266137021</c:v>
                </c:pt>
                <c:pt idx="222">
                  <c:v>19.193776266137021</c:v>
                </c:pt>
                <c:pt idx="223">
                  <c:v>19.193776266137021</c:v>
                </c:pt>
                <c:pt idx="224">
                  <c:v>19.193776266137021</c:v>
                </c:pt>
                <c:pt idx="225">
                  <c:v>19.193776266137021</c:v>
                </c:pt>
                <c:pt idx="226">
                  <c:v>19.193776266137021</c:v>
                </c:pt>
                <c:pt idx="227">
                  <c:v>19.193776266137021</c:v>
                </c:pt>
                <c:pt idx="228">
                  <c:v>19.193776266137021</c:v>
                </c:pt>
                <c:pt idx="229">
                  <c:v>19.193776266137021</c:v>
                </c:pt>
                <c:pt idx="230">
                  <c:v>19.193776266137021</c:v>
                </c:pt>
                <c:pt idx="231">
                  <c:v>19.193776266137021</c:v>
                </c:pt>
                <c:pt idx="232">
                  <c:v>19.193776266137021</c:v>
                </c:pt>
                <c:pt idx="233">
                  <c:v>19.193776266137021</c:v>
                </c:pt>
                <c:pt idx="234">
                  <c:v>19.193776266137021</c:v>
                </c:pt>
                <c:pt idx="235">
                  <c:v>19.193776266137021</c:v>
                </c:pt>
                <c:pt idx="236">
                  <c:v>19.193776266137021</c:v>
                </c:pt>
                <c:pt idx="237">
                  <c:v>19.193776266137021</c:v>
                </c:pt>
                <c:pt idx="238">
                  <c:v>19.193776266137021</c:v>
                </c:pt>
                <c:pt idx="239">
                  <c:v>19.193776266137021</c:v>
                </c:pt>
                <c:pt idx="240">
                  <c:v>19.193776266137021</c:v>
                </c:pt>
                <c:pt idx="241">
                  <c:v>19.193776266137021</c:v>
                </c:pt>
                <c:pt idx="242">
                  <c:v>19.193776266137021</c:v>
                </c:pt>
                <c:pt idx="243">
                  <c:v>19.193776266137021</c:v>
                </c:pt>
                <c:pt idx="244">
                  <c:v>19.193776266137021</c:v>
                </c:pt>
                <c:pt idx="245">
                  <c:v>19.193776266137021</c:v>
                </c:pt>
                <c:pt idx="246">
                  <c:v>19.193776266137021</c:v>
                </c:pt>
                <c:pt idx="247">
                  <c:v>19.193776266137021</c:v>
                </c:pt>
                <c:pt idx="248">
                  <c:v>19.193776266137021</c:v>
                </c:pt>
                <c:pt idx="249">
                  <c:v>19.193776266137021</c:v>
                </c:pt>
                <c:pt idx="250">
                  <c:v>19.193776266137021</c:v>
                </c:pt>
                <c:pt idx="251">
                  <c:v>19.193776266137021</c:v>
                </c:pt>
                <c:pt idx="252">
                  <c:v>19.193776266137021</c:v>
                </c:pt>
                <c:pt idx="253">
                  <c:v>19.193776266137021</c:v>
                </c:pt>
                <c:pt idx="254">
                  <c:v>19.193776266137021</c:v>
                </c:pt>
                <c:pt idx="255">
                  <c:v>19.193776266137021</c:v>
                </c:pt>
                <c:pt idx="256">
                  <c:v>19.193776266137021</c:v>
                </c:pt>
                <c:pt idx="257">
                  <c:v>19.193776266137021</c:v>
                </c:pt>
                <c:pt idx="258">
                  <c:v>19.193776266137021</c:v>
                </c:pt>
                <c:pt idx="259">
                  <c:v>19.193776266137021</c:v>
                </c:pt>
                <c:pt idx="260">
                  <c:v>19.193776266137021</c:v>
                </c:pt>
                <c:pt idx="261">
                  <c:v>19.193776266137021</c:v>
                </c:pt>
                <c:pt idx="262">
                  <c:v>19.193776266137021</c:v>
                </c:pt>
                <c:pt idx="263">
                  <c:v>19.193776266137021</c:v>
                </c:pt>
                <c:pt idx="264">
                  <c:v>19.193776266137021</c:v>
                </c:pt>
                <c:pt idx="265">
                  <c:v>19.193776266137021</c:v>
                </c:pt>
                <c:pt idx="266">
                  <c:v>19.193776266137021</c:v>
                </c:pt>
                <c:pt idx="267">
                  <c:v>19.193776266137021</c:v>
                </c:pt>
                <c:pt idx="268">
                  <c:v>19.193776266137021</c:v>
                </c:pt>
                <c:pt idx="269">
                  <c:v>19.193776266137021</c:v>
                </c:pt>
                <c:pt idx="270">
                  <c:v>19.193776266137021</c:v>
                </c:pt>
                <c:pt idx="271">
                  <c:v>19.193776266137021</c:v>
                </c:pt>
                <c:pt idx="272">
                  <c:v>19.193776266137021</c:v>
                </c:pt>
                <c:pt idx="273">
                  <c:v>19.193776266137021</c:v>
                </c:pt>
                <c:pt idx="274">
                  <c:v>19.193776266137021</c:v>
                </c:pt>
                <c:pt idx="275">
                  <c:v>19.193776266137021</c:v>
                </c:pt>
                <c:pt idx="276">
                  <c:v>19.193776266137021</c:v>
                </c:pt>
                <c:pt idx="277">
                  <c:v>19.193776266137021</c:v>
                </c:pt>
                <c:pt idx="278">
                  <c:v>19.193776266137021</c:v>
                </c:pt>
                <c:pt idx="279">
                  <c:v>19.193776266137021</c:v>
                </c:pt>
                <c:pt idx="280">
                  <c:v>19.193776266137021</c:v>
                </c:pt>
                <c:pt idx="281">
                  <c:v>19.193776266137021</c:v>
                </c:pt>
                <c:pt idx="282">
                  <c:v>19.193776266137021</c:v>
                </c:pt>
                <c:pt idx="283">
                  <c:v>19.193776266137021</c:v>
                </c:pt>
                <c:pt idx="284">
                  <c:v>19.193776266137021</c:v>
                </c:pt>
                <c:pt idx="285">
                  <c:v>19.193776266137021</c:v>
                </c:pt>
                <c:pt idx="286">
                  <c:v>19.193776266137021</c:v>
                </c:pt>
                <c:pt idx="287">
                  <c:v>19.193776266137021</c:v>
                </c:pt>
                <c:pt idx="288">
                  <c:v>19.193776266137021</c:v>
                </c:pt>
                <c:pt idx="289">
                  <c:v>19.193776266137021</c:v>
                </c:pt>
                <c:pt idx="290">
                  <c:v>19.193776266137021</c:v>
                </c:pt>
                <c:pt idx="291">
                  <c:v>19.193776266137021</c:v>
                </c:pt>
                <c:pt idx="292">
                  <c:v>19.193776266137021</c:v>
                </c:pt>
                <c:pt idx="293">
                  <c:v>19.193776266137021</c:v>
                </c:pt>
                <c:pt idx="294">
                  <c:v>19.193776266137021</c:v>
                </c:pt>
                <c:pt idx="295">
                  <c:v>19.193776266137021</c:v>
                </c:pt>
                <c:pt idx="296">
                  <c:v>19.193776266137021</c:v>
                </c:pt>
                <c:pt idx="297">
                  <c:v>19.193776266137021</c:v>
                </c:pt>
                <c:pt idx="298">
                  <c:v>19.193776266137021</c:v>
                </c:pt>
                <c:pt idx="299">
                  <c:v>19.193776266137021</c:v>
                </c:pt>
                <c:pt idx="300">
                  <c:v>19.193776266137021</c:v>
                </c:pt>
                <c:pt idx="301">
                  <c:v>19.193776266137021</c:v>
                </c:pt>
                <c:pt idx="302">
                  <c:v>19.193776266137021</c:v>
                </c:pt>
                <c:pt idx="303">
                  <c:v>19.193776266137021</c:v>
                </c:pt>
                <c:pt idx="304">
                  <c:v>19.193776266137021</c:v>
                </c:pt>
                <c:pt idx="305">
                  <c:v>19.193776266137021</c:v>
                </c:pt>
                <c:pt idx="306">
                  <c:v>19.193776266137021</c:v>
                </c:pt>
                <c:pt idx="307">
                  <c:v>19.193776266137021</c:v>
                </c:pt>
                <c:pt idx="308">
                  <c:v>19.193776266137021</c:v>
                </c:pt>
                <c:pt idx="309">
                  <c:v>19.193776266137021</c:v>
                </c:pt>
                <c:pt idx="310">
                  <c:v>19.193776266137021</c:v>
                </c:pt>
                <c:pt idx="311">
                  <c:v>19.193776266137021</c:v>
                </c:pt>
                <c:pt idx="312">
                  <c:v>19.193776266137021</c:v>
                </c:pt>
                <c:pt idx="313">
                  <c:v>19.193776266137021</c:v>
                </c:pt>
                <c:pt idx="314">
                  <c:v>19.193776266137021</c:v>
                </c:pt>
                <c:pt idx="315">
                  <c:v>19.193776266137021</c:v>
                </c:pt>
                <c:pt idx="316">
                  <c:v>19.193776266137021</c:v>
                </c:pt>
                <c:pt idx="317">
                  <c:v>19.193776266137021</c:v>
                </c:pt>
                <c:pt idx="318">
                  <c:v>19.193776266137021</c:v>
                </c:pt>
                <c:pt idx="319">
                  <c:v>19.193776266137021</c:v>
                </c:pt>
                <c:pt idx="320">
                  <c:v>19.193776266137021</c:v>
                </c:pt>
                <c:pt idx="321">
                  <c:v>19.193776266137021</c:v>
                </c:pt>
                <c:pt idx="322">
                  <c:v>19.193776266137021</c:v>
                </c:pt>
                <c:pt idx="323">
                  <c:v>19.193776266137021</c:v>
                </c:pt>
                <c:pt idx="324">
                  <c:v>19.193776266137021</c:v>
                </c:pt>
                <c:pt idx="325">
                  <c:v>19.193776266137021</c:v>
                </c:pt>
                <c:pt idx="326">
                  <c:v>19.193776266137021</c:v>
                </c:pt>
                <c:pt idx="327">
                  <c:v>19.193776266137021</c:v>
                </c:pt>
                <c:pt idx="328">
                  <c:v>19.193776266137021</c:v>
                </c:pt>
                <c:pt idx="329">
                  <c:v>19.193776266137021</c:v>
                </c:pt>
                <c:pt idx="330">
                  <c:v>19.193776266137021</c:v>
                </c:pt>
                <c:pt idx="331">
                  <c:v>19.193776266137021</c:v>
                </c:pt>
                <c:pt idx="332">
                  <c:v>19.193776266137021</c:v>
                </c:pt>
                <c:pt idx="333">
                  <c:v>19.193776266137021</c:v>
                </c:pt>
                <c:pt idx="334">
                  <c:v>19.193776266137021</c:v>
                </c:pt>
                <c:pt idx="335">
                  <c:v>19.193776266137021</c:v>
                </c:pt>
                <c:pt idx="336">
                  <c:v>19.193776266137021</c:v>
                </c:pt>
                <c:pt idx="337">
                  <c:v>19.193776266137021</c:v>
                </c:pt>
                <c:pt idx="338">
                  <c:v>19.193776266137021</c:v>
                </c:pt>
                <c:pt idx="339">
                  <c:v>19.193776266137021</c:v>
                </c:pt>
                <c:pt idx="340">
                  <c:v>19.193776266137021</c:v>
                </c:pt>
                <c:pt idx="341">
                  <c:v>19.193776266137021</c:v>
                </c:pt>
                <c:pt idx="342">
                  <c:v>19.193776266137021</c:v>
                </c:pt>
                <c:pt idx="343">
                  <c:v>19.193776266137021</c:v>
                </c:pt>
                <c:pt idx="344">
                  <c:v>19.193776266137021</c:v>
                </c:pt>
                <c:pt idx="345">
                  <c:v>19.193776266137021</c:v>
                </c:pt>
                <c:pt idx="346">
                  <c:v>19.193776266137021</c:v>
                </c:pt>
                <c:pt idx="347">
                  <c:v>19.193776266137021</c:v>
                </c:pt>
                <c:pt idx="348">
                  <c:v>19.193776266137021</c:v>
                </c:pt>
                <c:pt idx="349">
                  <c:v>19.193776266137021</c:v>
                </c:pt>
                <c:pt idx="350">
                  <c:v>19.193776266137021</c:v>
                </c:pt>
                <c:pt idx="351">
                  <c:v>19.193776266137021</c:v>
                </c:pt>
                <c:pt idx="352">
                  <c:v>19.193776266137021</c:v>
                </c:pt>
                <c:pt idx="353">
                  <c:v>19.193776266137021</c:v>
                </c:pt>
                <c:pt idx="354">
                  <c:v>19.193776266137021</c:v>
                </c:pt>
                <c:pt idx="355">
                  <c:v>19.193776266137021</c:v>
                </c:pt>
                <c:pt idx="356">
                  <c:v>19.193776266137021</c:v>
                </c:pt>
                <c:pt idx="357">
                  <c:v>19.193776266137021</c:v>
                </c:pt>
                <c:pt idx="358">
                  <c:v>19.193776266137021</c:v>
                </c:pt>
                <c:pt idx="359">
                  <c:v>19.193776266137021</c:v>
                </c:pt>
                <c:pt idx="360">
                  <c:v>19.193776266137021</c:v>
                </c:pt>
                <c:pt idx="361">
                  <c:v>19.193776266137021</c:v>
                </c:pt>
                <c:pt idx="362">
                  <c:v>19.193776266137021</c:v>
                </c:pt>
                <c:pt idx="363">
                  <c:v>19.193776266137021</c:v>
                </c:pt>
                <c:pt idx="364">
                  <c:v>19.193776266137021</c:v>
                </c:pt>
                <c:pt idx="365">
                  <c:v>19.193776266137021</c:v>
                </c:pt>
                <c:pt idx="366">
                  <c:v>19.193776266137021</c:v>
                </c:pt>
                <c:pt idx="367">
                  <c:v>19.193776266137021</c:v>
                </c:pt>
                <c:pt idx="368">
                  <c:v>19.193776266137021</c:v>
                </c:pt>
                <c:pt idx="369">
                  <c:v>19.193776266137021</c:v>
                </c:pt>
                <c:pt idx="370">
                  <c:v>19.193776266137021</c:v>
                </c:pt>
                <c:pt idx="371">
                  <c:v>19.193776266137021</c:v>
                </c:pt>
                <c:pt idx="372">
                  <c:v>19.193776266137021</c:v>
                </c:pt>
                <c:pt idx="373">
                  <c:v>19.193776266137021</c:v>
                </c:pt>
                <c:pt idx="374">
                  <c:v>19.193776266137021</c:v>
                </c:pt>
                <c:pt idx="375">
                  <c:v>19.193776266137021</c:v>
                </c:pt>
                <c:pt idx="376">
                  <c:v>19.193776266137021</c:v>
                </c:pt>
                <c:pt idx="377">
                  <c:v>19.193776266137021</c:v>
                </c:pt>
                <c:pt idx="378">
                  <c:v>19.193776266137021</c:v>
                </c:pt>
                <c:pt idx="379">
                  <c:v>19.193776266137021</c:v>
                </c:pt>
                <c:pt idx="380">
                  <c:v>19.193776266137021</c:v>
                </c:pt>
                <c:pt idx="381">
                  <c:v>19.193776266137021</c:v>
                </c:pt>
                <c:pt idx="382">
                  <c:v>19.193776266137021</c:v>
                </c:pt>
                <c:pt idx="383">
                  <c:v>19.193776266137021</c:v>
                </c:pt>
                <c:pt idx="384">
                  <c:v>19.193776266137021</c:v>
                </c:pt>
                <c:pt idx="385">
                  <c:v>19.193776266137021</c:v>
                </c:pt>
                <c:pt idx="386">
                  <c:v>19.193776266137021</c:v>
                </c:pt>
                <c:pt idx="387">
                  <c:v>19.193776266137021</c:v>
                </c:pt>
                <c:pt idx="388">
                  <c:v>19.193776266137021</c:v>
                </c:pt>
                <c:pt idx="389">
                  <c:v>19.193776266137021</c:v>
                </c:pt>
                <c:pt idx="390">
                  <c:v>19.193776266137021</c:v>
                </c:pt>
                <c:pt idx="391">
                  <c:v>19.193776266137021</c:v>
                </c:pt>
                <c:pt idx="392">
                  <c:v>19.193776266137021</c:v>
                </c:pt>
                <c:pt idx="393">
                  <c:v>19.193776266137021</c:v>
                </c:pt>
                <c:pt idx="394">
                  <c:v>19.193776266137021</c:v>
                </c:pt>
                <c:pt idx="395">
                  <c:v>19.193776266137021</c:v>
                </c:pt>
                <c:pt idx="396">
                  <c:v>19.193776266137021</c:v>
                </c:pt>
                <c:pt idx="397">
                  <c:v>19.193776266137021</c:v>
                </c:pt>
                <c:pt idx="398">
                  <c:v>19.193776266137021</c:v>
                </c:pt>
                <c:pt idx="399">
                  <c:v>19.193776266137021</c:v>
                </c:pt>
                <c:pt idx="400">
                  <c:v>19.193776266137021</c:v>
                </c:pt>
                <c:pt idx="401">
                  <c:v>19.193776266137021</c:v>
                </c:pt>
                <c:pt idx="402">
                  <c:v>19.193776266137021</c:v>
                </c:pt>
                <c:pt idx="403">
                  <c:v>19.193776266137021</c:v>
                </c:pt>
                <c:pt idx="404">
                  <c:v>19.193776266137021</c:v>
                </c:pt>
                <c:pt idx="405">
                  <c:v>19.193776266137021</c:v>
                </c:pt>
                <c:pt idx="406">
                  <c:v>19.193776266137021</c:v>
                </c:pt>
                <c:pt idx="407">
                  <c:v>19.193776266137021</c:v>
                </c:pt>
                <c:pt idx="408">
                  <c:v>19.193776266137021</c:v>
                </c:pt>
                <c:pt idx="409">
                  <c:v>19.193776266137021</c:v>
                </c:pt>
                <c:pt idx="410">
                  <c:v>19.193776266137021</c:v>
                </c:pt>
                <c:pt idx="411">
                  <c:v>19.193776266137021</c:v>
                </c:pt>
                <c:pt idx="412">
                  <c:v>19.193776266137021</c:v>
                </c:pt>
                <c:pt idx="413">
                  <c:v>19.193776266137021</c:v>
                </c:pt>
                <c:pt idx="414">
                  <c:v>19.193776266137021</c:v>
                </c:pt>
                <c:pt idx="415">
                  <c:v>19.193776266137021</c:v>
                </c:pt>
                <c:pt idx="416">
                  <c:v>19.193776266137021</c:v>
                </c:pt>
                <c:pt idx="417">
                  <c:v>19.193776266137021</c:v>
                </c:pt>
                <c:pt idx="418">
                  <c:v>19.193776266137021</c:v>
                </c:pt>
                <c:pt idx="419">
                  <c:v>19.193776266137021</c:v>
                </c:pt>
                <c:pt idx="420">
                  <c:v>19.193776266137021</c:v>
                </c:pt>
                <c:pt idx="421">
                  <c:v>19.193776266137021</c:v>
                </c:pt>
                <c:pt idx="422">
                  <c:v>19.193776266137021</c:v>
                </c:pt>
                <c:pt idx="423">
                  <c:v>19.193776266137021</c:v>
                </c:pt>
                <c:pt idx="424">
                  <c:v>19.193776266137021</c:v>
                </c:pt>
                <c:pt idx="425">
                  <c:v>19.193776266137021</c:v>
                </c:pt>
                <c:pt idx="426">
                  <c:v>19.193776266137021</c:v>
                </c:pt>
                <c:pt idx="427">
                  <c:v>19.193776266137021</c:v>
                </c:pt>
                <c:pt idx="428">
                  <c:v>19.193776266137021</c:v>
                </c:pt>
                <c:pt idx="429">
                  <c:v>19.193776266137021</c:v>
                </c:pt>
                <c:pt idx="430">
                  <c:v>19.193776266137021</c:v>
                </c:pt>
                <c:pt idx="431">
                  <c:v>19.193776266137021</c:v>
                </c:pt>
                <c:pt idx="432">
                  <c:v>19.193776266137021</c:v>
                </c:pt>
                <c:pt idx="433">
                  <c:v>19.193776266137021</c:v>
                </c:pt>
                <c:pt idx="434">
                  <c:v>19.193776266137021</c:v>
                </c:pt>
                <c:pt idx="435">
                  <c:v>19.193776266137021</c:v>
                </c:pt>
                <c:pt idx="436">
                  <c:v>19.193776266137021</c:v>
                </c:pt>
                <c:pt idx="437">
                  <c:v>19.193776266137021</c:v>
                </c:pt>
                <c:pt idx="438">
                  <c:v>19.193776266137021</c:v>
                </c:pt>
                <c:pt idx="439">
                  <c:v>19.193776266137021</c:v>
                </c:pt>
                <c:pt idx="440">
                  <c:v>19.193776266137021</c:v>
                </c:pt>
                <c:pt idx="441">
                  <c:v>19.193776266137021</c:v>
                </c:pt>
                <c:pt idx="442">
                  <c:v>19.193776266137021</c:v>
                </c:pt>
                <c:pt idx="443">
                  <c:v>19.193776266137021</c:v>
                </c:pt>
                <c:pt idx="444">
                  <c:v>19.193776266137021</c:v>
                </c:pt>
                <c:pt idx="445">
                  <c:v>19.193776266137021</c:v>
                </c:pt>
                <c:pt idx="446">
                  <c:v>19.193776266137021</c:v>
                </c:pt>
                <c:pt idx="447">
                  <c:v>19.193776266137021</c:v>
                </c:pt>
                <c:pt idx="448">
                  <c:v>19.193776266137021</c:v>
                </c:pt>
                <c:pt idx="449">
                  <c:v>19.193776266137021</c:v>
                </c:pt>
                <c:pt idx="450">
                  <c:v>19.193776266137021</c:v>
                </c:pt>
                <c:pt idx="451">
                  <c:v>19.193776266137021</c:v>
                </c:pt>
                <c:pt idx="452">
                  <c:v>19.193776266137021</c:v>
                </c:pt>
                <c:pt idx="453">
                  <c:v>19.193776266137021</c:v>
                </c:pt>
                <c:pt idx="454">
                  <c:v>19.193776266137021</c:v>
                </c:pt>
                <c:pt idx="455">
                  <c:v>19.193776266137021</c:v>
                </c:pt>
                <c:pt idx="456">
                  <c:v>19.193776266137021</c:v>
                </c:pt>
                <c:pt idx="457">
                  <c:v>19.193776266137021</c:v>
                </c:pt>
                <c:pt idx="458">
                  <c:v>19.193776266137021</c:v>
                </c:pt>
                <c:pt idx="459">
                  <c:v>19.193776266137021</c:v>
                </c:pt>
                <c:pt idx="460">
                  <c:v>19.193776266137021</c:v>
                </c:pt>
                <c:pt idx="461">
                  <c:v>19.193776266137021</c:v>
                </c:pt>
                <c:pt idx="462">
                  <c:v>19.193776266137021</c:v>
                </c:pt>
                <c:pt idx="463">
                  <c:v>19.193776266137021</c:v>
                </c:pt>
                <c:pt idx="464">
                  <c:v>19.193776266137021</c:v>
                </c:pt>
                <c:pt idx="465">
                  <c:v>19.193776266137021</c:v>
                </c:pt>
                <c:pt idx="466">
                  <c:v>19.193776266137021</c:v>
                </c:pt>
                <c:pt idx="467">
                  <c:v>19.193776266137021</c:v>
                </c:pt>
                <c:pt idx="468">
                  <c:v>19.193776266137021</c:v>
                </c:pt>
                <c:pt idx="469">
                  <c:v>19.193776266137021</c:v>
                </c:pt>
                <c:pt idx="470">
                  <c:v>19.193776266137021</c:v>
                </c:pt>
                <c:pt idx="471">
                  <c:v>19.193776266137021</c:v>
                </c:pt>
                <c:pt idx="472">
                  <c:v>19.193776266137021</c:v>
                </c:pt>
                <c:pt idx="473">
                  <c:v>19.193776266137021</c:v>
                </c:pt>
                <c:pt idx="474">
                  <c:v>19.193776266137021</c:v>
                </c:pt>
                <c:pt idx="475">
                  <c:v>19.193776266137021</c:v>
                </c:pt>
                <c:pt idx="476">
                  <c:v>19.193776266137021</c:v>
                </c:pt>
                <c:pt idx="477">
                  <c:v>19.193776266137021</c:v>
                </c:pt>
                <c:pt idx="478">
                  <c:v>19.193776266137021</c:v>
                </c:pt>
                <c:pt idx="479">
                  <c:v>19.193776266137021</c:v>
                </c:pt>
                <c:pt idx="480">
                  <c:v>19.193776266137021</c:v>
                </c:pt>
                <c:pt idx="481">
                  <c:v>19.193776266137021</c:v>
                </c:pt>
                <c:pt idx="482">
                  <c:v>19.193776266137021</c:v>
                </c:pt>
                <c:pt idx="483">
                  <c:v>19.193776266137021</c:v>
                </c:pt>
                <c:pt idx="484">
                  <c:v>19.193776266137021</c:v>
                </c:pt>
                <c:pt idx="485">
                  <c:v>19.193776266137021</c:v>
                </c:pt>
                <c:pt idx="486">
                  <c:v>19.193776266137021</c:v>
                </c:pt>
                <c:pt idx="487">
                  <c:v>19.193776266137021</c:v>
                </c:pt>
                <c:pt idx="488">
                  <c:v>19.193776266137021</c:v>
                </c:pt>
                <c:pt idx="489">
                  <c:v>19.193776266137021</c:v>
                </c:pt>
                <c:pt idx="490">
                  <c:v>19.193776266137021</c:v>
                </c:pt>
                <c:pt idx="491">
                  <c:v>19.193776266137021</c:v>
                </c:pt>
                <c:pt idx="492">
                  <c:v>19.193776266137021</c:v>
                </c:pt>
                <c:pt idx="493">
                  <c:v>19.193776266137021</c:v>
                </c:pt>
                <c:pt idx="494">
                  <c:v>19.193776266137021</c:v>
                </c:pt>
                <c:pt idx="495">
                  <c:v>19.193776266137021</c:v>
                </c:pt>
                <c:pt idx="496">
                  <c:v>19.193776266137021</c:v>
                </c:pt>
                <c:pt idx="497">
                  <c:v>19.193776266137021</c:v>
                </c:pt>
                <c:pt idx="498">
                  <c:v>19.193776266137021</c:v>
                </c:pt>
                <c:pt idx="499">
                  <c:v>19.193776266137021</c:v>
                </c:pt>
                <c:pt idx="500">
                  <c:v>19.193776266137021</c:v>
                </c:pt>
                <c:pt idx="501">
                  <c:v>19.193776266137021</c:v>
                </c:pt>
                <c:pt idx="502">
                  <c:v>19.193776266137021</c:v>
                </c:pt>
                <c:pt idx="503">
                  <c:v>19.193776266137021</c:v>
                </c:pt>
                <c:pt idx="504">
                  <c:v>19.193776266137021</c:v>
                </c:pt>
                <c:pt idx="505">
                  <c:v>19.193776266137021</c:v>
                </c:pt>
                <c:pt idx="506">
                  <c:v>19.193776266137021</c:v>
                </c:pt>
                <c:pt idx="507">
                  <c:v>19.193776266137021</c:v>
                </c:pt>
                <c:pt idx="508">
                  <c:v>19.193776266137021</c:v>
                </c:pt>
                <c:pt idx="509">
                  <c:v>19.193776266137021</c:v>
                </c:pt>
                <c:pt idx="510">
                  <c:v>19.193776266137021</c:v>
                </c:pt>
                <c:pt idx="511">
                  <c:v>19.193776266137021</c:v>
                </c:pt>
                <c:pt idx="512">
                  <c:v>19.193776266137021</c:v>
                </c:pt>
                <c:pt idx="513">
                  <c:v>19.193776266137021</c:v>
                </c:pt>
                <c:pt idx="514">
                  <c:v>19.193776266137021</c:v>
                </c:pt>
                <c:pt idx="515">
                  <c:v>19.193776266137021</c:v>
                </c:pt>
                <c:pt idx="516">
                  <c:v>19.193776266137021</c:v>
                </c:pt>
                <c:pt idx="517">
                  <c:v>19.193776266137021</c:v>
                </c:pt>
                <c:pt idx="518">
                  <c:v>19.193776266137021</c:v>
                </c:pt>
                <c:pt idx="519">
                  <c:v>19.193776266137021</c:v>
                </c:pt>
                <c:pt idx="520">
                  <c:v>19.193776266137021</c:v>
                </c:pt>
                <c:pt idx="521">
                  <c:v>19.193776266137021</c:v>
                </c:pt>
                <c:pt idx="522">
                  <c:v>19.193776266137021</c:v>
                </c:pt>
                <c:pt idx="523">
                  <c:v>19.193776266137021</c:v>
                </c:pt>
                <c:pt idx="524">
                  <c:v>19.193776266137021</c:v>
                </c:pt>
                <c:pt idx="525">
                  <c:v>19.193776266137021</c:v>
                </c:pt>
                <c:pt idx="526">
                  <c:v>19.193776266137021</c:v>
                </c:pt>
                <c:pt idx="527">
                  <c:v>19.193776266137021</c:v>
                </c:pt>
                <c:pt idx="528">
                  <c:v>19.193776266137021</c:v>
                </c:pt>
                <c:pt idx="529">
                  <c:v>19.193776266137021</c:v>
                </c:pt>
                <c:pt idx="530">
                  <c:v>19.193776266137021</c:v>
                </c:pt>
                <c:pt idx="531">
                  <c:v>19.193776266137021</c:v>
                </c:pt>
                <c:pt idx="532">
                  <c:v>19.193776266137021</c:v>
                </c:pt>
                <c:pt idx="533">
                  <c:v>19.193776266137021</c:v>
                </c:pt>
                <c:pt idx="534">
                  <c:v>19.193776266137021</c:v>
                </c:pt>
                <c:pt idx="535">
                  <c:v>19.193776266137021</c:v>
                </c:pt>
                <c:pt idx="536">
                  <c:v>19.193776266137021</c:v>
                </c:pt>
                <c:pt idx="537">
                  <c:v>19.193776266137021</c:v>
                </c:pt>
                <c:pt idx="538">
                  <c:v>19.193776266137021</c:v>
                </c:pt>
                <c:pt idx="539">
                  <c:v>19.193776266137021</c:v>
                </c:pt>
                <c:pt idx="540">
                  <c:v>19.193776266137021</c:v>
                </c:pt>
                <c:pt idx="541">
                  <c:v>19.193776266137021</c:v>
                </c:pt>
                <c:pt idx="542">
                  <c:v>19.193776266137021</c:v>
                </c:pt>
                <c:pt idx="543">
                  <c:v>19.193776266137021</c:v>
                </c:pt>
                <c:pt idx="544">
                  <c:v>19.193776266137021</c:v>
                </c:pt>
                <c:pt idx="545">
                  <c:v>19.193776266137021</c:v>
                </c:pt>
                <c:pt idx="546">
                  <c:v>19.193776266137021</c:v>
                </c:pt>
                <c:pt idx="547">
                  <c:v>19.193776266137021</c:v>
                </c:pt>
                <c:pt idx="548">
                  <c:v>19.193776266137021</c:v>
                </c:pt>
                <c:pt idx="549">
                  <c:v>19.193776266137021</c:v>
                </c:pt>
                <c:pt idx="550">
                  <c:v>19.193776266137021</c:v>
                </c:pt>
                <c:pt idx="551">
                  <c:v>19.193776266137021</c:v>
                </c:pt>
                <c:pt idx="552">
                  <c:v>19.193776266137021</c:v>
                </c:pt>
                <c:pt idx="553">
                  <c:v>19.193776266137021</c:v>
                </c:pt>
                <c:pt idx="554">
                  <c:v>19.193776266137021</c:v>
                </c:pt>
                <c:pt idx="555">
                  <c:v>19.193776266137021</c:v>
                </c:pt>
                <c:pt idx="556">
                  <c:v>19.193776266137021</c:v>
                </c:pt>
                <c:pt idx="557">
                  <c:v>19.193776266137021</c:v>
                </c:pt>
                <c:pt idx="558">
                  <c:v>19.193776266137021</c:v>
                </c:pt>
                <c:pt idx="559">
                  <c:v>19.193776266137021</c:v>
                </c:pt>
                <c:pt idx="560">
                  <c:v>19.193776266137021</c:v>
                </c:pt>
                <c:pt idx="561">
                  <c:v>19.193776266137021</c:v>
                </c:pt>
                <c:pt idx="562">
                  <c:v>19.193776266137021</c:v>
                </c:pt>
                <c:pt idx="563">
                  <c:v>19.193776266137021</c:v>
                </c:pt>
                <c:pt idx="564">
                  <c:v>19.193776266137021</c:v>
                </c:pt>
                <c:pt idx="565">
                  <c:v>19.193776266137021</c:v>
                </c:pt>
                <c:pt idx="566">
                  <c:v>19.193776266137021</c:v>
                </c:pt>
                <c:pt idx="567">
                  <c:v>19.193776266137021</c:v>
                </c:pt>
                <c:pt idx="568">
                  <c:v>19.193776266137021</c:v>
                </c:pt>
                <c:pt idx="569">
                  <c:v>19.193776266137021</c:v>
                </c:pt>
                <c:pt idx="570">
                  <c:v>19.193776266137021</c:v>
                </c:pt>
                <c:pt idx="571">
                  <c:v>19.193776266137021</c:v>
                </c:pt>
                <c:pt idx="572">
                  <c:v>19.193776266137021</c:v>
                </c:pt>
                <c:pt idx="573">
                  <c:v>19.193776266137021</c:v>
                </c:pt>
                <c:pt idx="574">
                  <c:v>19.193776266137021</c:v>
                </c:pt>
                <c:pt idx="575">
                  <c:v>19.193776266137021</c:v>
                </c:pt>
                <c:pt idx="576">
                  <c:v>19.193776266137021</c:v>
                </c:pt>
                <c:pt idx="577">
                  <c:v>19.193776266137021</c:v>
                </c:pt>
                <c:pt idx="578">
                  <c:v>19.193776266137021</c:v>
                </c:pt>
                <c:pt idx="579">
                  <c:v>19.193776266137021</c:v>
                </c:pt>
                <c:pt idx="580">
                  <c:v>19.193776266137021</c:v>
                </c:pt>
                <c:pt idx="581">
                  <c:v>19.193776266137021</c:v>
                </c:pt>
                <c:pt idx="582">
                  <c:v>19.193776266137021</c:v>
                </c:pt>
                <c:pt idx="583">
                  <c:v>19.193776266137021</c:v>
                </c:pt>
                <c:pt idx="584">
                  <c:v>19.193776266137021</c:v>
                </c:pt>
                <c:pt idx="585">
                  <c:v>19.193776266137021</c:v>
                </c:pt>
                <c:pt idx="586">
                  <c:v>19.193776266137021</c:v>
                </c:pt>
                <c:pt idx="587">
                  <c:v>19.193776266137021</c:v>
                </c:pt>
                <c:pt idx="588">
                  <c:v>19.193776266137021</c:v>
                </c:pt>
                <c:pt idx="589">
                  <c:v>19.193776266137021</c:v>
                </c:pt>
                <c:pt idx="590">
                  <c:v>19.193776266137021</c:v>
                </c:pt>
                <c:pt idx="591">
                  <c:v>19.193776266137021</c:v>
                </c:pt>
                <c:pt idx="592">
                  <c:v>19.193776266137021</c:v>
                </c:pt>
                <c:pt idx="593">
                  <c:v>19.193776266137021</c:v>
                </c:pt>
                <c:pt idx="594">
                  <c:v>19.193776266137021</c:v>
                </c:pt>
                <c:pt idx="595">
                  <c:v>19.193776266137021</c:v>
                </c:pt>
                <c:pt idx="596">
                  <c:v>19.193776266137021</c:v>
                </c:pt>
                <c:pt idx="597">
                  <c:v>19.193776266137021</c:v>
                </c:pt>
                <c:pt idx="598">
                  <c:v>19.193776266137021</c:v>
                </c:pt>
                <c:pt idx="599">
                  <c:v>19.193776266137021</c:v>
                </c:pt>
                <c:pt idx="600">
                  <c:v>19.193776266137021</c:v>
                </c:pt>
                <c:pt idx="601">
                  <c:v>19.193776266137021</c:v>
                </c:pt>
                <c:pt idx="602">
                  <c:v>19.193776266137021</c:v>
                </c:pt>
                <c:pt idx="603">
                  <c:v>19.193776266137021</c:v>
                </c:pt>
                <c:pt idx="604">
                  <c:v>19.193776266137021</c:v>
                </c:pt>
                <c:pt idx="605">
                  <c:v>19.193776266137021</c:v>
                </c:pt>
                <c:pt idx="606">
                  <c:v>19.193776266137021</c:v>
                </c:pt>
                <c:pt idx="607">
                  <c:v>19.193776266137021</c:v>
                </c:pt>
                <c:pt idx="608">
                  <c:v>19.193776266137021</c:v>
                </c:pt>
                <c:pt idx="609">
                  <c:v>19.193776266137021</c:v>
                </c:pt>
                <c:pt idx="610">
                  <c:v>19.193776266137021</c:v>
                </c:pt>
                <c:pt idx="611">
                  <c:v>19.193776266137021</c:v>
                </c:pt>
                <c:pt idx="612">
                  <c:v>19.193776266137021</c:v>
                </c:pt>
                <c:pt idx="613">
                  <c:v>19.193776266137021</c:v>
                </c:pt>
                <c:pt idx="614">
                  <c:v>19.193776266137021</c:v>
                </c:pt>
                <c:pt idx="615">
                  <c:v>19.193776266137021</c:v>
                </c:pt>
                <c:pt idx="616">
                  <c:v>19.193776266137021</c:v>
                </c:pt>
                <c:pt idx="617">
                  <c:v>19.193776266137021</c:v>
                </c:pt>
                <c:pt idx="618">
                  <c:v>19.193776266137021</c:v>
                </c:pt>
                <c:pt idx="619">
                  <c:v>19.193776266137021</c:v>
                </c:pt>
                <c:pt idx="620">
                  <c:v>19.193776266137021</c:v>
                </c:pt>
                <c:pt idx="621">
                  <c:v>19.193776266137021</c:v>
                </c:pt>
                <c:pt idx="622">
                  <c:v>19.193776266137021</c:v>
                </c:pt>
                <c:pt idx="623">
                  <c:v>19.193776266137021</c:v>
                </c:pt>
                <c:pt idx="624">
                  <c:v>19.193776266137021</c:v>
                </c:pt>
                <c:pt idx="625">
                  <c:v>19.193776266137021</c:v>
                </c:pt>
                <c:pt idx="626">
                  <c:v>19.193776266137021</c:v>
                </c:pt>
                <c:pt idx="627">
                  <c:v>19.193776266137021</c:v>
                </c:pt>
                <c:pt idx="628">
                  <c:v>19.193776266137021</c:v>
                </c:pt>
                <c:pt idx="629">
                  <c:v>19.193776266137021</c:v>
                </c:pt>
                <c:pt idx="630">
                  <c:v>19.193776266137021</c:v>
                </c:pt>
                <c:pt idx="631">
                  <c:v>19.193776266137021</c:v>
                </c:pt>
                <c:pt idx="632">
                  <c:v>19.193776266137021</c:v>
                </c:pt>
                <c:pt idx="633">
                  <c:v>19.193776266137021</c:v>
                </c:pt>
                <c:pt idx="634">
                  <c:v>19.193776266137021</c:v>
                </c:pt>
                <c:pt idx="635">
                  <c:v>19.193776266137021</c:v>
                </c:pt>
                <c:pt idx="636">
                  <c:v>19.193776266137021</c:v>
                </c:pt>
                <c:pt idx="637">
                  <c:v>19.193776266137021</c:v>
                </c:pt>
                <c:pt idx="638">
                  <c:v>19.193776266137021</c:v>
                </c:pt>
                <c:pt idx="639">
                  <c:v>19.193776266137021</c:v>
                </c:pt>
                <c:pt idx="640">
                  <c:v>19.193776266137021</c:v>
                </c:pt>
                <c:pt idx="641">
                  <c:v>19.193776266137021</c:v>
                </c:pt>
                <c:pt idx="642">
                  <c:v>19.193776266137021</c:v>
                </c:pt>
                <c:pt idx="643">
                  <c:v>19.193776266137021</c:v>
                </c:pt>
                <c:pt idx="644">
                  <c:v>19.193776266137021</c:v>
                </c:pt>
                <c:pt idx="645">
                  <c:v>19.193776266137021</c:v>
                </c:pt>
                <c:pt idx="646">
                  <c:v>19.193776266137021</c:v>
                </c:pt>
                <c:pt idx="647">
                  <c:v>19.193776266137021</c:v>
                </c:pt>
                <c:pt idx="648">
                  <c:v>19.193776266137021</c:v>
                </c:pt>
                <c:pt idx="649">
                  <c:v>19.193776266137021</c:v>
                </c:pt>
                <c:pt idx="650">
                  <c:v>19.193776266137021</c:v>
                </c:pt>
                <c:pt idx="651">
                  <c:v>19.193776266137021</c:v>
                </c:pt>
                <c:pt idx="652">
                  <c:v>19.193776266137021</c:v>
                </c:pt>
                <c:pt idx="653">
                  <c:v>19.193776266137021</c:v>
                </c:pt>
                <c:pt idx="654">
                  <c:v>19.193776266137021</c:v>
                </c:pt>
                <c:pt idx="655">
                  <c:v>19.193776266137021</c:v>
                </c:pt>
                <c:pt idx="656">
                  <c:v>19.193776266137021</c:v>
                </c:pt>
                <c:pt idx="657">
                  <c:v>19.193776266137021</c:v>
                </c:pt>
                <c:pt idx="658">
                  <c:v>19.193776266137021</c:v>
                </c:pt>
                <c:pt idx="659">
                  <c:v>19.193776266137021</c:v>
                </c:pt>
                <c:pt idx="660">
                  <c:v>19.193776266137021</c:v>
                </c:pt>
                <c:pt idx="661">
                  <c:v>19.193776266137021</c:v>
                </c:pt>
                <c:pt idx="662">
                  <c:v>19.193776266137021</c:v>
                </c:pt>
                <c:pt idx="663">
                  <c:v>19.193776266137021</c:v>
                </c:pt>
                <c:pt idx="664">
                  <c:v>19.193776266137021</c:v>
                </c:pt>
                <c:pt idx="665">
                  <c:v>19.193776266137021</c:v>
                </c:pt>
                <c:pt idx="666">
                  <c:v>19.193776266137021</c:v>
                </c:pt>
                <c:pt idx="667">
                  <c:v>19.193776266137021</c:v>
                </c:pt>
                <c:pt idx="668">
                  <c:v>19.193776266137021</c:v>
                </c:pt>
                <c:pt idx="669">
                  <c:v>19.193776266137021</c:v>
                </c:pt>
                <c:pt idx="670">
                  <c:v>19.193776266137021</c:v>
                </c:pt>
                <c:pt idx="671">
                  <c:v>19.193776266137021</c:v>
                </c:pt>
                <c:pt idx="672">
                  <c:v>19.193776266137021</c:v>
                </c:pt>
                <c:pt idx="673">
                  <c:v>19.193776266137021</c:v>
                </c:pt>
                <c:pt idx="674">
                  <c:v>19.193776266137021</c:v>
                </c:pt>
                <c:pt idx="675">
                  <c:v>19.193776266137021</c:v>
                </c:pt>
                <c:pt idx="676">
                  <c:v>19.193776266137021</c:v>
                </c:pt>
                <c:pt idx="677">
                  <c:v>19.193776266137021</c:v>
                </c:pt>
                <c:pt idx="678">
                  <c:v>19.193776266137021</c:v>
                </c:pt>
                <c:pt idx="679">
                  <c:v>19.193776266137021</c:v>
                </c:pt>
                <c:pt idx="680">
                  <c:v>19.193776266137021</c:v>
                </c:pt>
                <c:pt idx="681">
                  <c:v>19.193776266137021</c:v>
                </c:pt>
                <c:pt idx="682">
                  <c:v>19.193776266137021</c:v>
                </c:pt>
                <c:pt idx="683">
                  <c:v>19.193776266137021</c:v>
                </c:pt>
                <c:pt idx="684">
                  <c:v>19.193776266137021</c:v>
                </c:pt>
                <c:pt idx="685">
                  <c:v>19.193776266137021</c:v>
                </c:pt>
                <c:pt idx="686">
                  <c:v>19.193776266137021</c:v>
                </c:pt>
                <c:pt idx="687">
                  <c:v>19.193776266137021</c:v>
                </c:pt>
                <c:pt idx="688">
                  <c:v>19.193776266137021</c:v>
                </c:pt>
                <c:pt idx="689">
                  <c:v>19.193776266137021</c:v>
                </c:pt>
                <c:pt idx="690">
                  <c:v>19.193776266137021</c:v>
                </c:pt>
                <c:pt idx="691">
                  <c:v>19.193776266137021</c:v>
                </c:pt>
                <c:pt idx="692">
                  <c:v>19.193776266137021</c:v>
                </c:pt>
                <c:pt idx="693">
                  <c:v>19.193776266137021</c:v>
                </c:pt>
                <c:pt idx="694">
                  <c:v>19.193776266137021</c:v>
                </c:pt>
                <c:pt idx="695">
                  <c:v>19.193776266137021</c:v>
                </c:pt>
                <c:pt idx="696">
                  <c:v>19.193776266137021</c:v>
                </c:pt>
                <c:pt idx="697">
                  <c:v>19.193776266137021</c:v>
                </c:pt>
                <c:pt idx="698">
                  <c:v>19.193776266137021</c:v>
                </c:pt>
                <c:pt idx="699">
                  <c:v>19.193776266137021</c:v>
                </c:pt>
                <c:pt idx="700">
                  <c:v>19.193776266137021</c:v>
                </c:pt>
                <c:pt idx="701">
                  <c:v>19.193776266137021</c:v>
                </c:pt>
                <c:pt idx="702">
                  <c:v>19.193776266137021</c:v>
                </c:pt>
                <c:pt idx="703">
                  <c:v>19.193776266137021</c:v>
                </c:pt>
                <c:pt idx="704">
                  <c:v>19.193776266137021</c:v>
                </c:pt>
                <c:pt idx="705">
                  <c:v>19.193776266137021</c:v>
                </c:pt>
                <c:pt idx="706">
                  <c:v>19.193776266137021</c:v>
                </c:pt>
                <c:pt idx="707">
                  <c:v>19.193776266137021</c:v>
                </c:pt>
                <c:pt idx="708">
                  <c:v>19.193776266137021</c:v>
                </c:pt>
                <c:pt idx="709">
                  <c:v>19.193776266137021</c:v>
                </c:pt>
                <c:pt idx="710">
                  <c:v>19.193776266137021</c:v>
                </c:pt>
                <c:pt idx="711">
                  <c:v>19.193776266137021</c:v>
                </c:pt>
                <c:pt idx="712">
                  <c:v>19.193776266137021</c:v>
                </c:pt>
                <c:pt idx="713">
                  <c:v>19.193776266137021</c:v>
                </c:pt>
                <c:pt idx="714">
                  <c:v>19.193776266137021</c:v>
                </c:pt>
                <c:pt idx="715">
                  <c:v>19.193776266137021</c:v>
                </c:pt>
                <c:pt idx="716">
                  <c:v>19.193776266137021</c:v>
                </c:pt>
                <c:pt idx="717">
                  <c:v>19.193776266137021</c:v>
                </c:pt>
                <c:pt idx="718">
                  <c:v>19.193776266137021</c:v>
                </c:pt>
                <c:pt idx="719">
                  <c:v>19.193776266137021</c:v>
                </c:pt>
                <c:pt idx="720">
                  <c:v>19.193776266137021</c:v>
                </c:pt>
                <c:pt idx="721">
                  <c:v>19.193776266137021</c:v>
                </c:pt>
                <c:pt idx="722">
                  <c:v>19.193776266137021</c:v>
                </c:pt>
                <c:pt idx="723">
                  <c:v>19.193776266137021</c:v>
                </c:pt>
                <c:pt idx="724">
                  <c:v>19.193776266137021</c:v>
                </c:pt>
                <c:pt idx="725">
                  <c:v>19.193776266137021</c:v>
                </c:pt>
                <c:pt idx="726">
                  <c:v>19.193776266137021</c:v>
                </c:pt>
                <c:pt idx="727">
                  <c:v>19.193776266137021</c:v>
                </c:pt>
                <c:pt idx="728">
                  <c:v>19.193776266137021</c:v>
                </c:pt>
                <c:pt idx="729">
                  <c:v>19.193776266137021</c:v>
                </c:pt>
                <c:pt idx="730">
                  <c:v>19.193776266137021</c:v>
                </c:pt>
                <c:pt idx="731">
                  <c:v>19.193776266137021</c:v>
                </c:pt>
                <c:pt idx="732">
                  <c:v>19.193776266137021</c:v>
                </c:pt>
                <c:pt idx="733">
                  <c:v>19.193776266137021</c:v>
                </c:pt>
                <c:pt idx="734">
                  <c:v>19.193776266137021</c:v>
                </c:pt>
                <c:pt idx="735">
                  <c:v>19.193776266137021</c:v>
                </c:pt>
                <c:pt idx="736">
                  <c:v>19.193776266137021</c:v>
                </c:pt>
                <c:pt idx="737">
                  <c:v>19.193776266137021</c:v>
                </c:pt>
                <c:pt idx="738">
                  <c:v>19.193776266137021</c:v>
                </c:pt>
                <c:pt idx="739">
                  <c:v>19.193776266137021</c:v>
                </c:pt>
                <c:pt idx="740">
                  <c:v>19.193776266137021</c:v>
                </c:pt>
                <c:pt idx="741">
                  <c:v>19.193776266137021</c:v>
                </c:pt>
                <c:pt idx="742">
                  <c:v>19.193776266137021</c:v>
                </c:pt>
                <c:pt idx="743">
                  <c:v>19.193776266137021</c:v>
                </c:pt>
                <c:pt idx="744">
                  <c:v>19.193776266137021</c:v>
                </c:pt>
                <c:pt idx="745">
                  <c:v>19.193776266137021</c:v>
                </c:pt>
                <c:pt idx="746">
                  <c:v>19.193776266137021</c:v>
                </c:pt>
                <c:pt idx="747">
                  <c:v>19.193776266137021</c:v>
                </c:pt>
                <c:pt idx="748">
                  <c:v>19.193776266137021</c:v>
                </c:pt>
                <c:pt idx="749">
                  <c:v>19.193776266137021</c:v>
                </c:pt>
                <c:pt idx="750">
                  <c:v>19.193776266137021</c:v>
                </c:pt>
                <c:pt idx="751">
                  <c:v>19.193776266137021</c:v>
                </c:pt>
                <c:pt idx="752">
                  <c:v>19.193776266137021</c:v>
                </c:pt>
                <c:pt idx="753">
                  <c:v>19.193776266137021</c:v>
                </c:pt>
                <c:pt idx="754">
                  <c:v>19.193776266137021</c:v>
                </c:pt>
                <c:pt idx="755">
                  <c:v>19.193776266137021</c:v>
                </c:pt>
                <c:pt idx="756">
                  <c:v>19.193776266137021</c:v>
                </c:pt>
                <c:pt idx="757">
                  <c:v>19.193776266137021</c:v>
                </c:pt>
                <c:pt idx="758">
                  <c:v>19.193776266137021</c:v>
                </c:pt>
                <c:pt idx="759">
                  <c:v>19.193776266137021</c:v>
                </c:pt>
                <c:pt idx="760">
                  <c:v>19.193776266137021</c:v>
                </c:pt>
                <c:pt idx="761">
                  <c:v>19.193776266137021</c:v>
                </c:pt>
                <c:pt idx="762">
                  <c:v>19.193776266137021</c:v>
                </c:pt>
                <c:pt idx="763">
                  <c:v>19.193776266137021</c:v>
                </c:pt>
                <c:pt idx="764">
                  <c:v>19.193776266137021</c:v>
                </c:pt>
                <c:pt idx="765">
                  <c:v>19.193776266137021</c:v>
                </c:pt>
                <c:pt idx="766">
                  <c:v>19.193776266137021</c:v>
                </c:pt>
                <c:pt idx="767">
                  <c:v>19.193776266137021</c:v>
                </c:pt>
                <c:pt idx="768">
                  <c:v>19.193776266137021</c:v>
                </c:pt>
                <c:pt idx="769">
                  <c:v>19.193776266137021</c:v>
                </c:pt>
                <c:pt idx="770">
                  <c:v>19.193776266137021</c:v>
                </c:pt>
                <c:pt idx="771">
                  <c:v>19.193776266137021</c:v>
                </c:pt>
                <c:pt idx="772">
                  <c:v>19.193776266137021</c:v>
                </c:pt>
                <c:pt idx="773">
                  <c:v>19.193776266137021</c:v>
                </c:pt>
                <c:pt idx="774">
                  <c:v>19.193776266137021</c:v>
                </c:pt>
                <c:pt idx="775">
                  <c:v>19.193776266137021</c:v>
                </c:pt>
                <c:pt idx="776">
                  <c:v>19.193776266137021</c:v>
                </c:pt>
                <c:pt idx="777">
                  <c:v>19.193776266137021</c:v>
                </c:pt>
                <c:pt idx="778">
                  <c:v>19.193776266137021</c:v>
                </c:pt>
                <c:pt idx="779">
                  <c:v>19.193776266137021</c:v>
                </c:pt>
                <c:pt idx="780">
                  <c:v>19.193776266137021</c:v>
                </c:pt>
                <c:pt idx="781">
                  <c:v>19.193776266137021</c:v>
                </c:pt>
                <c:pt idx="782">
                  <c:v>19.193776266137021</c:v>
                </c:pt>
                <c:pt idx="783">
                  <c:v>19.193776266137021</c:v>
                </c:pt>
                <c:pt idx="784">
                  <c:v>19.193776266137021</c:v>
                </c:pt>
                <c:pt idx="785">
                  <c:v>19.193776266137021</c:v>
                </c:pt>
                <c:pt idx="786">
                  <c:v>19.193776266137021</c:v>
                </c:pt>
                <c:pt idx="787">
                  <c:v>19.193776266137021</c:v>
                </c:pt>
                <c:pt idx="788">
                  <c:v>19.193776266137021</c:v>
                </c:pt>
                <c:pt idx="789">
                  <c:v>19.193776266137021</c:v>
                </c:pt>
                <c:pt idx="790">
                  <c:v>19.193776266137021</c:v>
                </c:pt>
                <c:pt idx="791">
                  <c:v>19.193776266137021</c:v>
                </c:pt>
                <c:pt idx="792">
                  <c:v>19.193776266137021</c:v>
                </c:pt>
                <c:pt idx="793">
                  <c:v>19.193776266137021</c:v>
                </c:pt>
                <c:pt idx="794">
                  <c:v>19.193776266137021</c:v>
                </c:pt>
                <c:pt idx="795">
                  <c:v>19.193776266137021</c:v>
                </c:pt>
                <c:pt idx="796">
                  <c:v>19.193776266137021</c:v>
                </c:pt>
                <c:pt idx="797">
                  <c:v>19.193776266137021</c:v>
                </c:pt>
                <c:pt idx="798">
                  <c:v>19.193776266137021</c:v>
                </c:pt>
                <c:pt idx="799">
                  <c:v>19.193776266137021</c:v>
                </c:pt>
                <c:pt idx="800">
                  <c:v>19.193776266137021</c:v>
                </c:pt>
                <c:pt idx="801">
                  <c:v>19.193776266137021</c:v>
                </c:pt>
                <c:pt idx="802">
                  <c:v>19.193776266137021</c:v>
                </c:pt>
                <c:pt idx="803">
                  <c:v>19.193776266137021</c:v>
                </c:pt>
                <c:pt idx="804">
                  <c:v>19.193776266137021</c:v>
                </c:pt>
                <c:pt idx="805">
                  <c:v>19.193776266137021</c:v>
                </c:pt>
                <c:pt idx="806">
                  <c:v>19.193776266137021</c:v>
                </c:pt>
                <c:pt idx="807">
                  <c:v>19.193776266137021</c:v>
                </c:pt>
                <c:pt idx="808">
                  <c:v>19.193776266137021</c:v>
                </c:pt>
                <c:pt idx="809">
                  <c:v>19.193776266137021</c:v>
                </c:pt>
                <c:pt idx="810">
                  <c:v>19.193776266137021</c:v>
                </c:pt>
                <c:pt idx="811">
                  <c:v>19.193776266137021</c:v>
                </c:pt>
                <c:pt idx="812">
                  <c:v>19.193776266137021</c:v>
                </c:pt>
                <c:pt idx="813">
                  <c:v>19.193776266137021</c:v>
                </c:pt>
                <c:pt idx="814">
                  <c:v>19.193776266137021</c:v>
                </c:pt>
                <c:pt idx="815">
                  <c:v>19.193776266137021</c:v>
                </c:pt>
                <c:pt idx="816">
                  <c:v>19.193776266137021</c:v>
                </c:pt>
                <c:pt idx="817">
                  <c:v>19.193776266137021</c:v>
                </c:pt>
                <c:pt idx="818">
                  <c:v>19.193776266137021</c:v>
                </c:pt>
                <c:pt idx="819">
                  <c:v>19.193776266137021</c:v>
                </c:pt>
                <c:pt idx="820">
                  <c:v>19.193776266137021</c:v>
                </c:pt>
                <c:pt idx="821">
                  <c:v>19.193776266137021</c:v>
                </c:pt>
                <c:pt idx="822">
                  <c:v>19.193776266137021</c:v>
                </c:pt>
                <c:pt idx="823">
                  <c:v>19.193776266137021</c:v>
                </c:pt>
                <c:pt idx="824">
                  <c:v>19.193776266137021</c:v>
                </c:pt>
                <c:pt idx="825">
                  <c:v>19.193776266137021</c:v>
                </c:pt>
                <c:pt idx="826">
                  <c:v>19.193776266137021</c:v>
                </c:pt>
                <c:pt idx="827">
                  <c:v>19.193776266137021</c:v>
                </c:pt>
                <c:pt idx="828">
                  <c:v>19.193776266137021</c:v>
                </c:pt>
                <c:pt idx="829">
                  <c:v>19.193776266137021</c:v>
                </c:pt>
                <c:pt idx="830">
                  <c:v>19.193776266137021</c:v>
                </c:pt>
                <c:pt idx="831">
                  <c:v>19.193776266137021</c:v>
                </c:pt>
                <c:pt idx="832">
                  <c:v>19.193776266137021</c:v>
                </c:pt>
                <c:pt idx="833">
                  <c:v>19.193776266137021</c:v>
                </c:pt>
                <c:pt idx="834">
                  <c:v>19.193776266137021</c:v>
                </c:pt>
                <c:pt idx="835">
                  <c:v>19.193776266137021</c:v>
                </c:pt>
                <c:pt idx="836">
                  <c:v>19.193776266137021</c:v>
                </c:pt>
                <c:pt idx="837">
                  <c:v>19.193776266137021</c:v>
                </c:pt>
                <c:pt idx="838">
                  <c:v>19.193776266137021</c:v>
                </c:pt>
                <c:pt idx="839">
                  <c:v>19.193776266137021</c:v>
                </c:pt>
                <c:pt idx="840">
                  <c:v>19.193776266137021</c:v>
                </c:pt>
                <c:pt idx="841">
                  <c:v>19.193776266137021</c:v>
                </c:pt>
                <c:pt idx="842">
                  <c:v>19.193776266137021</c:v>
                </c:pt>
                <c:pt idx="843">
                  <c:v>19.193776266137021</c:v>
                </c:pt>
                <c:pt idx="844">
                  <c:v>19.193776266137021</c:v>
                </c:pt>
                <c:pt idx="845">
                  <c:v>19.193776266137021</c:v>
                </c:pt>
                <c:pt idx="846">
                  <c:v>19.193776266137021</c:v>
                </c:pt>
                <c:pt idx="847">
                  <c:v>19.193776266137021</c:v>
                </c:pt>
                <c:pt idx="848">
                  <c:v>19.193776266137021</c:v>
                </c:pt>
                <c:pt idx="849">
                  <c:v>19.193776266137021</c:v>
                </c:pt>
                <c:pt idx="850">
                  <c:v>19.193776266137021</c:v>
                </c:pt>
                <c:pt idx="851">
                  <c:v>19.193776266137021</c:v>
                </c:pt>
                <c:pt idx="852">
                  <c:v>19.193776266137021</c:v>
                </c:pt>
                <c:pt idx="853">
                  <c:v>19.193776266137021</c:v>
                </c:pt>
                <c:pt idx="854">
                  <c:v>19.193776266137021</c:v>
                </c:pt>
                <c:pt idx="855">
                  <c:v>19.193776266137021</c:v>
                </c:pt>
                <c:pt idx="856">
                  <c:v>19.193776266137021</c:v>
                </c:pt>
                <c:pt idx="857">
                  <c:v>19.193776266137021</c:v>
                </c:pt>
                <c:pt idx="858">
                  <c:v>19.193776266137021</c:v>
                </c:pt>
                <c:pt idx="859">
                  <c:v>19.193776266137021</c:v>
                </c:pt>
                <c:pt idx="860">
                  <c:v>19.193776266137021</c:v>
                </c:pt>
                <c:pt idx="861">
                  <c:v>19.193776266137021</c:v>
                </c:pt>
                <c:pt idx="862">
                  <c:v>19.193776266137021</c:v>
                </c:pt>
                <c:pt idx="863">
                  <c:v>19.193776266137021</c:v>
                </c:pt>
                <c:pt idx="864">
                  <c:v>19.193776266137021</c:v>
                </c:pt>
                <c:pt idx="865">
                  <c:v>19.193776266137021</c:v>
                </c:pt>
                <c:pt idx="866">
                  <c:v>19.193776266137021</c:v>
                </c:pt>
                <c:pt idx="867">
                  <c:v>19.193776266137021</c:v>
                </c:pt>
                <c:pt idx="868">
                  <c:v>19.193776266137021</c:v>
                </c:pt>
                <c:pt idx="869">
                  <c:v>19.193776266137021</c:v>
                </c:pt>
                <c:pt idx="870">
                  <c:v>19.193776266137021</c:v>
                </c:pt>
                <c:pt idx="871">
                  <c:v>19.193776266137021</c:v>
                </c:pt>
                <c:pt idx="872">
                  <c:v>19.193776266137021</c:v>
                </c:pt>
                <c:pt idx="873">
                  <c:v>19.193776266137021</c:v>
                </c:pt>
                <c:pt idx="874">
                  <c:v>19.193776266137021</c:v>
                </c:pt>
                <c:pt idx="875">
                  <c:v>19.193776266137021</c:v>
                </c:pt>
                <c:pt idx="876">
                  <c:v>19.193776266137021</c:v>
                </c:pt>
                <c:pt idx="877">
                  <c:v>19.193776266137021</c:v>
                </c:pt>
                <c:pt idx="878">
                  <c:v>19.193776266137021</c:v>
                </c:pt>
                <c:pt idx="879">
                  <c:v>19.193776266137021</c:v>
                </c:pt>
                <c:pt idx="880">
                  <c:v>19.193776266137021</c:v>
                </c:pt>
                <c:pt idx="881">
                  <c:v>19.193776266137021</c:v>
                </c:pt>
                <c:pt idx="882">
                  <c:v>19.193776266137021</c:v>
                </c:pt>
                <c:pt idx="883">
                  <c:v>19.193776266137021</c:v>
                </c:pt>
                <c:pt idx="884">
                  <c:v>19.193776266137021</c:v>
                </c:pt>
                <c:pt idx="885">
                  <c:v>19.193776266137021</c:v>
                </c:pt>
                <c:pt idx="886">
                  <c:v>19.193776266137021</c:v>
                </c:pt>
                <c:pt idx="887">
                  <c:v>19.193776266137021</c:v>
                </c:pt>
                <c:pt idx="888">
                  <c:v>19.193776266137021</c:v>
                </c:pt>
                <c:pt idx="889">
                  <c:v>19.193776266137021</c:v>
                </c:pt>
                <c:pt idx="890">
                  <c:v>19.193776266137021</c:v>
                </c:pt>
                <c:pt idx="891">
                  <c:v>19.193776266137021</c:v>
                </c:pt>
                <c:pt idx="892">
                  <c:v>19.193776266137021</c:v>
                </c:pt>
                <c:pt idx="893">
                  <c:v>19.193776266137021</c:v>
                </c:pt>
                <c:pt idx="894">
                  <c:v>19.193776266137021</c:v>
                </c:pt>
                <c:pt idx="895">
                  <c:v>19.193776266137021</c:v>
                </c:pt>
                <c:pt idx="896">
                  <c:v>19.193776266137021</c:v>
                </c:pt>
                <c:pt idx="897">
                  <c:v>19.193776266137021</c:v>
                </c:pt>
                <c:pt idx="898">
                  <c:v>19.193776266137021</c:v>
                </c:pt>
                <c:pt idx="899">
                  <c:v>19.193776266137021</c:v>
                </c:pt>
                <c:pt idx="900">
                  <c:v>19.193776266137021</c:v>
                </c:pt>
                <c:pt idx="901">
                  <c:v>19.193776266137021</c:v>
                </c:pt>
                <c:pt idx="902">
                  <c:v>19.193776266137021</c:v>
                </c:pt>
                <c:pt idx="903">
                  <c:v>19.193776266137021</c:v>
                </c:pt>
                <c:pt idx="904">
                  <c:v>19.193776266137021</c:v>
                </c:pt>
                <c:pt idx="905">
                  <c:v>19.193776266137021</c:v>
                </c:pt>
                <c:pt idx="906">
                  <c:v>19.193776266137021</c:v>
                </c:pt>
                <c:pt idx="907">
                  <c:v>19.193776266137021</c:v>
                </c:pt>
                <c:pt idx="908">
                  <c:v>19.193776266137021</c:v>
                </c:pt>
                <c:pt idx="909">
                  <c:v>19.193776266137021</c:v>
                </c:pt>
                <c:pt idx="910">
                  <c:v>19.193776266137021</c:v>
                </c:pt>
                <c:pt idx="911">
                  <c:v>19.193776266137021</c:v>
                </c:pt>
                <c:pt idx="912">
                  <c:v>19.193776266137021</c:v>
                </c:pt>
                <c:pt idx="913">
                  <c:v>19.193776266137021</c:v>
                </c:pt>
                <c:pt idx="914">
                  <c:v>19.193776266137021</c:v>
                </c:pt>
                <c:pt idx="915">
                  <c:v>19.193776266137021</c:v>
                </c:pt>
                <c:pt idx="916">
                  <c:v>19.193776266137021</c:v>
                </c:pt>
                <c:pt idx="917">
                  <c:v>19.193776266137021</c:v>
                </c:pt>
                <c:pt idx="918">
                  <c:v>19.193776266137021</c:v>
                </c:pt>
                <c:pt idx="919">
                  <c:v>19.193776266137021</c:v>
                </c:pt>
                <c:pt idx="920">
                  <c:v>19.193776266137021</c:v>
                </c:pt>
                <c:pt idx="921">
                  <c:v>19.193776266137021</c:v>
                </c:pt>
                <c:pt idx="922">
                  <c:v>19.193776266137021</c:v>
                </c:pt>
                <c:pt idx="923">
                  <c:v>19.193776266137021</c:v>
                </c:pt>
                <c:pt idx="924">
                  <c:v>19.193776266137021</c:v>
                </c:pt>
                <c:pt idx="925">
                  <c:v>19.193776266137021</c:v>
                </c:pt>
                <c:pt idx="926">
                  <c:v>19.193776266137021</c:v>
                </c:pt>
                <c:pt idx="927">
                  <c:v>19.193776266137021</c:v>
                </c:pt>
                <c:pt idx="928">
                  <c:v>19.193776266137021</c:v>
                </c:pt>
                <c:pt idx="929">
                  <c:v>19.193776266137021</c:v>
                </c:pt>
                <c:pt idx="930">
                  <c:v>19.193776266137021</c:v>
                </c:pt>
                <c:pt idx="931">
                  <c:v>19.193776266137021</c:v>
                </c:pt>
                <c:pt idx="932">
                  <c:v>19.193776266137021</c:v>
                </c:pt>
                <c:pt idx="933">
                  <c:v>19.193776266137021</c:v>
                </c:pt>
                <c:pt idx="934">
                  <c:v>19.193776266137021</c:v>
                </c:pt>
                <c:pt idx="935">
                  <c:v>19.193776266137021</c:v>
                </c:pt>
                <c:pt idx="936">
                  <c:v>19.193776266137021</c:v>
                </c:pt>
                <c:pt idx="937">
                  <c:v>19.193776266137021</c:v>
                </c:pt>
                <c:pt idx="938">
                  <c:v>19.193776266137021</c:v>
                </c:pt>
                <c:pt idx="939">
                  <c:v>19.193776266137021</c:v>
                </c:pt>
                <c:pt idx="940">
                  <c:v>19.193776266137021</c:v>
                </c:pt>
                <c:pt idx="941">
                  <c:v>19.193776266137021</c:v>
                </c:pt>
                <c:pt idx="942">
                  <c:v>19.193776266137021</c:v>
                </c:pt>
                <c:pt idx="943">
                  <c:v>19.193776266137021</c:v>
                </c:pt>
                <c:pt idx="944">
                  <c:v>19.193776266137021</c:v>
                </c:pt>
                <c:pt idx="945">
                  <c:v>19.193776266137021</c:v>
                </c:pt>
                <c:pt idx="946">
                  <c:v>19.193776266137021</c:v>
                </c:pt>
                <c:pt idx="947">
                  <c:v>19.193776266137021</c:v>
                </c:pt>
                <c:pt idx="948">
                  <c:v>19.193776266137021</c:v>
                </c:pt>
                <c:pt idx="949">
                  <c:v>19.193776266137021</c:v>
                </c:pt>
                <c:pt idx="950">
                  <c:v>19.193776266137021</c:v>
                </c:pt>
                <c:pt idx="951">
                  <c:v>19.193776266137021</c:v>
                </c:pt>
                <c:pt idx="952">
                  <c:v>19.193776266137021</c:v>
                </c:pt>
                <c:pt idx="953">
                  <c:v>19.193776266137021</c:v>
                </c:pt>
                <c:pt idx="954">
                  <c:v>19.193776266137021</c:v>
                </c:pt>
                <c:pt idx="955">
                  <c:v>19.193776266137021</c:v>
                </c:pt>
                <c:pt idx="956">
                  <c:v>19.193776266137021</c:v>
                </c:pt>
                <c:pt idx="957">
                  <c:v>19.193776266137021</c:v>
                </c:pt>
                <c:pt idx="958">
                  <c:v>19.193776266137021</c:v>
                </c:pt>
                <c:pt idx="959">
                  <c:v>19.193776266137021</c:v>
                </c:pt>
                <c:pt idx="960">
                  <c:v>19.193776266137021</c:v>
                </c:pt>
                <c:pt idx="961">
                  <c:v>19.193776266137021</c:v>
                </c:pt>
                <c:pt idx="962">
                  <c:v>19.193776266137021</c:v>
                </c:pt>
                <c:pt idx="963">
                  <c:v>19.193776266137021</c:v>
                </c:pt>
                <c:pt idx="964">
                  <c:v>19.193776266137021</c:v>
                </c:pt>
                <c:pt idx="965">
                  <c:v>19.193776266137021</c:v>
                </c:pt>
                <c:pt idx="966">
                  <c:v>19.193776266137021</c:v>
                </c:pt>
                <c:pt idx="967">
                  <c:v>19.193776266137021</c:v>
                </c:pt>
                <c:pt idx="968">
                  <c:v>19.193776266137021</c:v>
                </c:pt>
                <c:pt idx="969">
                  <c:v>19.193776266137021</c:v>
                </c:pt>
                <c:pt idx="970">
                  <c:v>19.193776266137021</c:v>
                </c:pt>
                <c:pt idx="971">
                  <c:v>19.193776266137021</c:v>
                </c:pt>
                <c:pt idx="972">
                  <c:v>19.193776266137021</c:v>
                </c:pt>
                <c:pt idx="973">
                  <c:v>19.193776266137021</c:v>
                </c:pt>
                <c:pt idx="974">
                  <c:v>19.193776266137021</c:v>
                </c:pt>
                <c:pt idx="975">
                  <c:v>19.193776266137021</c:v>
                </c:pt>
                <c:pt idx="976">
                  <c:v>19.193776266137021</c:v>
                </c:pt>
                <c:pt idx="977">
                  <c:v>19.193776266137021</c:v>
                </c:pt>
                <c:pt idx="978">
                  <c:v>19.193776266137021</c:v>
                </c:pt>
                <c:pt idx="979">
                  <c:v>19.193776266137021</c:v>
                </c:pt>
                <c:pt idx="980">
                  <c:v>19.193776266137021</c:v>
                </c:pt>
                <c:pt idx="981">
                  <c:v>19.193776266137021</c:v>
                </c:pt>
                <c:pt idx="982">
                  <c:v>19.193776266137021</c:v>
                </c:pt>
                <c:pt idx="983">
                  <c:v>19.193776266137021</c:v>
                </c:pt>
                <c:pt idx="984">
                  <c:v>19.193776266137021</c:v>
                </c:pt>
                <c:pt idx="985">
                  <c:v>19.193776266137021</c:v>
                </c:pt>
                <c:pt idx="986">
                  <c:v>19.193776266137021</c:v>
                </c:pt>
                <c:pt idx="987">
                  <c:v>19.193776266137021</c:v>
                </c:pt>
                <c:pt idx="988">
                  <c:v>19.193776266137021</c:v>
                </c:pt>
                <c:pt idx="989">
                  <c:v>19.193776266137021</c:v>
                </c:pt>
                <c:pt idx="990">
                  <c:v>19.193776266137021</c:v>
                </c:pt>
                <c:pt idx="991">
                  <c:v>19.193776266137021</c:v>
                </c:pt>
                <c:pt idx="992">
                  <c:v>19.193776266137021</c:v>
                </c:pt>
                <c:pt idx="993">
                  <c:v>19.193776266137021</c:v>
                </c:pt>
                <c:pt idx="994">
                  <c:v>19.193776266137021</c:v>
                </c:pt>
                <c:pt idx="995">
                  <c:v>19.193776266137021</c:v>
                </c:pt>
                <c:pt idx="996">
                  <c:v>19.193776266137021</c:v>
                </c:pt>
                <c:pt idx="997">
                  <c:v>19.193776266137021</c:v>
                </c:pt>
                <c:pt idx="998">
                  <c:v>19.193776266137021</c:v>
                </c:pt>
                <c:pt idx="999">
                  <c:v>19.193776266137021</c:v>
                </c:pt>
                <c:pt idx="1000">
                  <c:v>19.193776266137021</c:v>
                </c:pt>
                <c:pt idx="1001">
                  <c:v>19.193776266137021</c:v>
                </c:pt>
                <c:pt idx="1002">
                  <c:v>19.193776266137021</c:v>
                </c:pt>
                <c:pt idx="1003">
                  <c:v>19.193776266137021</c:v>
                </c:pt>
                <c:pt idx="1004">
                  <c:v>19.193776266137021</c:v>
                </c:pt>
                <c:pt idx="1005">
                  <c:v>19.193776266137021</c:v>
                </c:pt>
                <c:pt idx="1006">
                  <c:v>19.193776266137021</c:v>
                </c:pt>
              </c:numCache>
            </c:numRef>
          </c:yVal>
          <c:smooth val="1"/>
          <c:extLst xmlns:c16r2="http://schemas.microsoft.com/office/drawing/2015/06/chart">
            <c:ext xmlns:c16="http://schemas.microsoft.com/office/drawing/2014/chart" uri="{C3380CC4-5D6E-409C-BE32-E72D297353CC}">
              <c16:uniqueId val="{00000001-43CE-4402-9CEC-8CEF9B433A0B}"/>
            </c:ext>
          </c:extLst>
        </c:ser>
        <c:dLbls>
          <c:showLegendKey val="0"/>
          <c:showVal val="0"/>
          <c:showCatName val="0"/>
          <c:showSerName val="0"/>
          <c:showPercent val="0"/>
          <c:showBubbleSize val="0"/>
        </c:dLbls>
        <c:axId val="136057216"/>
        <c:axId val="136058752"/>
      </c:scatterChart>
      <c:scatterChart>
        <c:scatterStyle val="smoothMarker"/>
        <c:varyColors val="0"/>
        <c:ser>
          <c:idx val="8"/>
          <c:order val="2"/>
          <c:tx>
            <c:strRef>
              <c:f>'SPX Index'!$F$1</c:f>
              <c:strCache>
                <c:ptCount val="1"/>
                <c:pt idx="0">
                  <c:v>SPX Index (der.)</c:v>
                </c:pt>
              </c:strCache>
            </c:strRef>
          </c:tx>
          <c:spPr>
            <a:ln w="6350" cap="rnd">
              <a:solidFill>
                <a:schemeClr val="bg1">
                  <a:lumMod val="75000"/>
                </a:schemeClr>
              </a:solidFill>
              <a:round/>
            </a:ln>
            <a:effectLst/>
          </c:spPr>
          <c:marker>
            <c:symbol val="none"/>
          </c:marker>
          <c:xVal>
            <c:numRef>
              <c:f>'SPX Index'!$E$3:$E$976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41670</c:v>
                </c:pt>
                <c:pt idx="21">
                  <c:v>41673</c:v>
                </c:pt>
                <c:pt idx="22">
                  <c:v>41674</c:v>
                </c:pt>
                <c:pt idx="23">
                  <c:v>41675</c:v>
                </c:pt>
                <c:pt idx="24">
                  <c:v>41676</c:v>
                </c:pt>
                <c:pt idx="25">
                  <c:v>41677</c:v>
                </c:pt>
                <c:pt idx="26">
                  <c:v>41680</c:v>
                </c:pt>
                <c:pt idx="27">
                  <c:v>41681</c:v>
                </c:pt>
                <c:pt idx="28">
                  <c:v>41682</c:v>
                </c:pt>
                <c:pt idx="29">
                  <c:v>41683</c:v>
                </c:pt>
                <c:pt idx="30">
                  <c:v>41684</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41750</c:v>
                </c:pt>
                <c:pt idx="75">
                  <c:v>41751</c:v>
                </c:pt>
                <c:pt idx="76">
                  <c:v>41752</c:v>
                </c:pt>
                <c:pt idx="77">
                  <c:v>41753</c:v>
                </c:pt>
                <c:pt idx="78">
                  <c:v>41754</c:v>
                </c:pt>
                <c:pt idx="79">
                  <c:v>41757</c:v>
                </c:pt>
                <c:pt idx="80">
                  <c:v>41758</c:v>
                </c:pt>
                <c:pt idx="81">
                  <c:v>41759</c:v>
                </c:pt>
                <c:pt idx="82">
                  <c:v>41760</c:v>
                </c:pt>
                <c:pt idx="83">
                  <c:v>41761</c:v>
                </c:pt>
                <c:pt idx="84">
                  <c:v>41764</c:v>
                </c:pt>
                <c:pt idx="85">
                  <c:v>41765</c:v>
                </c:pt>
                <c:pt idx="86">
                  <c:v>41766</c:v>
                </c:pt>
                <c:pt idx="87">
                  <c:v>41767</c:v>
                </c:pt>
                <c:pt idx="88">
                  <c:v>41768</c:v>
                </c:pt>
                <c:pt idx="89">
                  <c:v>41771</c:v>
                </c:pt>
                <c:pt idx="90">
                  <c:v>41772</c:v>
                </c:pt>
                <c:pt idx="91">
                  <c:v>41773</c:v>
                </c:pt>
                <c:pt idx="92">
                  <c:v>41774</c:v>
                </c:pt>
                <c:pt idx="93">
                  <c:v>41775</c:v>
                </c:pt>
                <c:pt idx="94">
                  <c:v>41778</c:v>
                </c:pt>
                <c:pt idx="95">
                  <c:v>41779</c:v>
                </c:pt>
                <c:pt idx="96">
                  <c:v>41780</c:v>
                </c:pt>
                <c:pt idx="97">
                  <c:v>41781</c:v>
                </c:pt>
                <c:pt idx="98">
                  <c:v>41782</c:v>
                </c:pt>
                <c:pt idx="99">
                  <c:v>41786</c:v>
                </c:pt>
                <c:pt idx="100">
                  <c:v>41787</c:v>
                </c:pt>
                <c:pt idx="101">
                  <c:v>41788</c:v>
                </c:pt>
                <c:pt idx="102">
                  <c:v>41789</c:v>
                </c:pt>
                <c:pt idx="103">
                  <c:v>41792</c:v>
                </c:pt>
                <c:pt idx="104">
                  <c:v>41793</c:v>
                </c:pt>
                <c:pt idx="105">
                  <c:v>41794</c:v>
                </c:pt>
                <c:pt idx="106">
                  <c:v>41795</c:v>
                </c:pt>
                <c:pt idx="107">
                  <c:v>41796</c:v>
                </c:pt>
                <c:pt idx="108">
                  <c:v>41799</c:v>
                </c:pt>
                <c:pt idx="109">
                  <c:v>41800</c:v>
                </c:pt>
                <c:pt idx="110">
                  <c:v>41801</c:v>
                </c:pt>
                <c:pt idx="111">
                  <c:v>41802</c:v>
                </c:pt>
                <c:pt idx="112">
                  <c:v>41803</c:v>
                </c:pt>
                <c:pt idx="113">
                  <c:v>41806</c:v>
                </c:pt>
                <c:pt idx="114">
                  <c:v>41807</c:v>
                </c:pt>
                <c:pt idx="115">
                  <c:v>41808</c:v>
                </c:pt>
                <c:pt idx="116">
                  <c:v>41809</c:v>
                </c:pt>
                <c:pt idx="117">
                  <c:v>41810</c:v>
                </c:pt>
                <c:pt idx="118">
                  <c:v>41813</c:v>
                </c:pt>
                <c:pt idx="119">
                  <c:v>41814</c:v>
                </c:pt>
                <c:pt idx="120">
                  <c:v>41815</c:v>
                </c:pt>
                <c:pt idx="121">
                  <c:v>41816</c:v>
                </c:pt>
                <c:pt idx="122">
                  <c:v>41817</c:v>
                </c:pt>
                <c:pt idx="123">
                  <c:v>41820</c:v>
                </c:pt>
                <c:pt idx="124">
                  <c:v>41821</c:v>
                </c:pt>
                <c:pt idx="125">
                  <c:v>41822</c:v>
                </c:pt>
                <c:pt idx="126">
                  <c:v>41823</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41884</c:v>
                </c:pt>
                <c:pt idx="168">
                  <c:v>41885</c:v>
                </c:pt>
                <c:pt idx="169">
                  <c:v>41886</c:v>
                </c:pt>
                <c:pt idx="170">
                  <c:v>41887</c:v>
                </c:pt>
                <c:pt idx="171">
                  <c:v>41890</c:v>
                </c:pt>
                <c:pt idx="172">
                  <c:v>41891</c:v>
                </c:pt>
                <c:pt idx="173">
                  <c:v>41892</c:v>
                </c:pt>
                <c:pt idx="174">
                  <c:v>41893</c:v>
                </c:pt>
                <c:pt idx="175">
                  <c:v>41894</c:v>
                </c:pt>
                <c:pt idx="176">
                  <c:v>41897</c:v>
                </c:pt>
                <c:pt idx="177">
                  <c:v>41898</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41960</c:v>
                </c:pt>
                <c:pt idx="222">
                  <c:v>41961</c:v>
                </c:pt>
                <c:pt idx="223">
                  <c:v>41962</c:v>
                </c:pt>
                <c:pt idx="224">
                  <c:v>41963</c:v>
                </c:pt>
                <c:pt idx="225">
                  <c:v>41964</c:v>
                </c:pt>
                <c:pt idx="226">
                  <c:v>41967</c:v>
                </c:pt>
                <c:pt idx="227">
                  <c:v>41968</c:v>
                </c:pt>
                <c:pt idx="228">
                  <c:v>41969</c:v>
                </c:pt>
                <c:pt idx="229">
                  <c:v>41971</c:v>
                </c:pt>
                <c:pt idx="230">
                  <c:v>41974</c:v>
                </c:pt>
                <c:pt idx="231">
                  <c:v>41975</c:v>
                </c:pt>
                <c:pt idx="232">
                  <c:v>41976</c:v>
                </c:pt>
                <c:pt idx="233">
                  <c:v>41977</c:v>
                </c:pt>
                <c:pt idx="234">
                  <c:v>41978</c:v>
                </c:pt>
                <c:pt idx="235">
                  <c:v>41981</c:v>
                </c:pt>
                <c:pt idx="236">
                  <c:v>41982</c:v>
                </c:pt>
                <c:pt idx="237">
                  <c:v>41983</c:v>
                </c:pt>
                <c:pt idx="238">
                  <c:v>41984</c:v>
                </c:pt>
                <c:pt idx="239">
                  <c:v>41985</c:v>
                </c:pt>
                <c:pt idx="240">
                  <c:v>41988</c:v>
                </c:pt>
                <c:pt idx="241">
                  <c:v>41989</c:v>
                </c:pt>
                <c:pt idx="242">
                  <c:v>41990</c:v>
                </c:pt>
                <c:pt idx="243">
                  <c:v>41991</c:v>
                </c:pt>
                <c:pt idx="244">
                  <c:v>41992</c:v>
                </c:pt>
                <c:pt idx="245">
                  <c:v>41995</c:v>
                </c:pt>
                <c:pt idx="246">
                  <c:v>41996</c:v>
                </c:pt>
                <c:pt idx="247">
                  <c:v>41997</c:v>
                </c:pt>
                <c:pt idx="248">
                  <c:v>41999</c:v>
                </c:pt>
                <c:pt idx="249">
                  <c:v>42002</c:v>
                </c:pt>
                <c:pt idx="250">
                  <c:v>42003</c:v>
                </c:pt>
                <c:pt idx="251">
                  <c:v>42004</c:v>
                </c:pt>
                <c:pt idx="252">
                  <c:v>42006</c:v>
                </c:pt>
                <c:pt idx="253">
                  <c:v>42009</c:v>
                </c:pt>
                <c:pt idx="254">
                  <c:v>42010</c:v>
                </c:pt>
                <c:pt idx="255">
                  <c:v>42011</c:v>
                </c:pt>
                <c:pt idx="256">
                  <c:v>42012</c:v>
                </c:pt>
                <c:pt idx="257">
                  <c:v>42013</c:v>
                </c:pt>
                <c:pt idx="258">
                  <c:v>42016</c:v>
                </c:pt>
                <c:pt idx="259">
                  <c:v>42017</c:v>
                </c:pt>
                <c:pt idx="260">
                  <c:v>42018</c:v>
                </c:pt>
                <c:pt idx="261">
                  <c:v>42019</c:v>
                </c:pt>
                <c:pt idx="262">
                  <c:v>42020</c:v>
                </c:pt>
                <c:pt idx="263">
                  <c:v>42024</c:v>
                </c:pt>
                <c:pt idx="264">
                  <c:v>42025</c:v>
                </c:pt>
                <c:pt idx="265">
                  <c:v>42026</c:v>
                </c:pt>
                <c:pt idx="266">
                  <c:v>42027</c:v>
                </c:pt>
                <c:pt idx="267">
                  <c:v>42030</c:v>
                </c:pt>
                <c:pt idx="268">
                  <c:v>42031</c:v>
                </c:pt>
                <c:pt idx="269">
                  <c:v>42032</c:v>
                </c:pt>
                <c:pt idx="270">
                  <c:v>42033</c:v>
                </c:pt>
                <c:pt idx="271">
                  <c:v>42034</c:v>
                </c:pt>
                <c:pt idx="272">
                  <c:v>42037</c:v>
                </c:pt>
                <c:pt idx="273">
                  <c:v>42038</c:v>
                </c:pt>
                <c:pt idx="274">
                  <c:v>42039</c:v>
                </c:pt>
                <c:pt idx="275">
                  <c:v>42040</c:v>
                </c:pt>
                <c:pt idx="276">
                  <c:v>42041</c:v>
                </c:pt>
                <c:pt idx="277">
                  <c:v>42044</c:v>
                </c:pt>
                <c:pt idx="278">
                  <c:v>42045</c:v>
                </c:pt>
                <c:pt idx="279">
                  <c:v>42046</c:v>
                </c:pt>
                <c:pt idx="280">
                  <c:v>42047</c:v>
                </c:pt>
                <c:pt idx="281">
                  <c:v>42048</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42079</c:v>
                </c:pt>
                <c:pt idx="302">
                  <c:v>42080</c:v>
                </c:pt>
                <c:pt idx="303">
                  <c:v>42081</c:v>
                </c:pt>
                <c:pt idx="304">
                  <c:v>42082</c:v>
                </c:pt>
                <c:pt idx="305">
                  <c:v>42083</c:v>
                </c:pt>
                <c:pt idx="306">
                  <c:v>42086</c:v>
                </c:pt>
                <c:pt idx="307">
                  <c:v>42087</c:v>
                </c:pt>
                <c:pt idx="308">
                  <c:v>42088</c:v>
                </c:pt>
                <c:pt idx="309">
                  <c:v>42089</c:v>
                </c:pt>
                <c:pt idx="310">
                  <c:v>42090</c:v>
                </c:pt>
                <c:pt idx="311">
                  <c:v>42093</c:v>
                </c:pt>
                <c:pt idx="312">
                  <c:v>42094</c:v>
                </c:pt>
                <c:pt idx="313">
                  <c:v>42095</c:v>
                </c:pt>
                <c:pt idx="314">
                  <c:v>42096</c:v>
                </c:pt>
                <c:pt idx="315">
                  <c:v>42100</c:v>
                </c:pt>
                <c:pt idx="316">
                  <c:v>42101</c:v>
                </c:pt>
                <c:pt idx="317">
                  <c:v>42102</c:v>
                </c:pt>
                <c:pt idx="318">
                  <c:v>42103</c:v>
                </c:pt>
                <c:pt idx="319">
                  <c:v>42104</c:v>
                </c:pt>
                <c:pt idx="320">
                  <c:v>42107</c:v>
                </c:pt>
                <c:pt idx="321">
                  <c:v>42108</c:v>
                </c:pt>
                <c:pt idx="322">
                  <c:v>42109</c:v>
                </c:pt>
                <c:pt idx="323">
                  <c:v>42110</c:v>
                </c:pt>
                <c:pt idx="324">
                  <c:v>42111</c:v>
                </c:pt>
                <c:pt idx="325">
                  <c:v>42114</c:v>
                </c:pt>
                <c:pt idx="326">
                  <c:v>42115</c:v>
                </c:pt>
                <c:pt idx="327">
                  <c:v>42116</c:v>
                </c:pt>
                <c:pt idx="328">
                  <c:v>42117</c:v>
                </c:pt>
                <c:pt idx="329">
                  <c:v>42118</c:v>
                </c:pt>
                <c:pt idx="330">
                  <c:v>42121</c:v>
                </c:pt>
                <c:pt idx="331">
                  <c:v>42122</c:v>
                </c:pt>
                <c:pt idx="332">
                  <c:v>42123</c:v>
                </c:pt>
                <c:pt idx="333">
                  <c:v>42124</c:v>
                </c:pt>
                <c:pt idx="334">
                  <c:v>42125</c:v>
                </c:pt>
                <c:pt idx="335">
                  <c:v>42128</c:v>
                </c:pt>
                <c:pt idx="336">
                  <c:v>42129</c:v>
                </c:pt>
                <c:pt idx="337">
                  <c:v>42130</c:v>
                </c:pt>
                <c:pt idx="338">
                  <c:v>42131</c:v>
                </c:pt>
                <c:pt idx="339">
                  <c:v>42132</c:v>
                </c:pt>
                <c:pt idx="340">
                  <c:v>42135</c:v>
                </c:pt>
                <c:pt idx="341">
                  <c:v>42136</c:v>
                </c:pt>
                <c:pt idx="342">
                  <c:v>42137</c:v>
                </c:pt>
                <c:pt idx="343">
                  <c:v>42138</c:v>
                </c:pt>
                <c:pt idx="344">
                  <c:v>42139</c:v>
                </c:pt>
                <c:pt idx="345">
                  <c:v>42142</c:v>
                </c:pt>
                <c:pt idx="346">
                  <c:v>42143</c:v>
                </c:pt>
                <c:pt idx="347">
                  <c:v>42144</c:v>
                </c:pt>
                <c:pt idx="348">
                  <c:v>42145</c:v>
                </c:pt>
                <c:pt idx="349">
                  <c:v>42146</c:v>
                </c:pt>
                <c:pt idx="350">
                  <c:v>42150</c:v>
                </c:pt>
                <c:pt idx="351">
                  <c:v>42151</c:v>
                </c:pt>
                <c:pt idx="352">
                  <c:v>42152</c:v>
                </c:pt>
                <c:pt idx="353">
                  <c:v>42153</c:v>
                </c:pt>
                <c:pt idx="354">
                  <c:v>42156</c:v>
                </c:pt>
                <c:pt idx="355">
                  <c:v>42157</c:v>
                </c:pt>
                <c:pt idx="356">
                  <c:v>42158</c:v>
                </c:pt>
                <c:pt idx="357">
                  <c:v>42159</c:v>
                </c:pt>
                <c:pt idx="358">
                  <c:v>42160</c:v>
                </c:pt>
                <c:pt idx="359">
                  <c:v>42163</c:v>
                </c:pt>
                <c:pt idx="360">
                  <c:v>42164</c:v>
                </c:pt>
                <c:pt idx="361">
                  <c:v>42165</c:v>
                </c:pt>
                <c:pt idx="362">
                  <c:v>42166</c:v>
                </c:pt>
                <c:pt idx="363">
                  <c:v>42167</c:v>
                </c:pt>
                <c:pt idx="364">
                  <c:v>42170</c:v>
                </c:pt>
                <c:pt idx="365">
                  <c:v>42171</c:v>
                </c:pt>
                <c:pt idx="366">
                  <c:v>42172</c:v>
                </c:pt>
                <c:pt idx="367">
                  <c:v>42173</c:v>
                </c:pt>
                <c:pt idx="368">
                  <c:v>42174</c:v>
                </c:pt>
                <c:pt idx="369">
                  <c:v>42177</c:v>
                </c:pt>
                <c:pt idx="370">
                  <c:v>42178</c:v>
                </c:pt>
                <c:pt idx="371">
                  <c:v>42179</c:v>
                </c:pt>
                <c:pt idx="372">
                  <c:v>42180</c:v>
                </c:pt>
                <c:pt idx="373">
                  <c:v>42181</c:v>
                </c:pt>
                <c:pt idx="374">
                  <c:v>42184</c:v>
                </c:pt>
                <c:pt idx="375">
                  <c:v>42185</c:v>
                </c:pt>
                <c:pt idx="376">
                  <c:v>42186</c:v>
                </c:pt>
                <c:pt idx="377">
                  <c:v>42187</c:v>
                </c:pt>
                <c:pt idx="378">
                  <c:v>42191</c:v>
                </c:pt>
                <c:pt idx="379">
                  <c:v>42192</c:v>
                </c:pt>
                <c:pt idx="380">
                  <c:v>42193</c:v>
                </c:pt>
                <c:pt idx="381">
                  <c:v>42194</c:v>
                </c:pt>
                <c:pt idx="382">
                  <c:v>42195</c:v>
                </c:pt>
                <c:pt idx="383">
                  <c:v>42198</c:v>
                </c:pt>
                <c:pt idx="384">
                  <c:v>42199</c:v>
                </c:pt>
                <c:pt idx="385">
                  <c:v>42200</c:v>
                </c:pt>
                <c:pt idx="386">
                  <c:v>42201</c:v>
                </c:pt>
                <c:pt idx="387">
                  <c:v>42202</c:v>
                </c:pt>
                <c:pt idx="388">
                  <c:v>42205</c:v>
                </c:pt>
                <c:pt idx="389">
                  <c:v>42206</c:v>
                </c:pt>
                <c:pt idx="390">
                  <c:v>42207</c:v>
                </c:pt>
                <c:pt idx="391">
                  <c:v>42208</c:v>
                </c:pt>
                <c:pt idx="392">
                  <c:v>42209</c:v>
                </c:pt>
                <c:pt idx="393">
                  <c:v>42212</c:v>
                </c:pt>
                <c:pt idx="394">
                  <c:v>42213</c:v>
                </c:pt>
                <c:pt idx="395">
                  <c:v>42214</c:v>
                </c:pt>
                <c:pt idx="396">
                  <c:v>42215</c:v>
                </c:pt>
                <c:pt idx="397">
                  <c:v>42216</c:v>
                </c:pt>
                <c:pt idx="398">
                  <c:v>42219</c:v>
                </c:pt>
                <c:pt idx="399">
                  <c:v>42220</c:v>
                </c:pt>
                <c:pt idx="400">
                  <c:v>42221</c:v>
                </c:pt>
                <c:pt idx="401">
                  <c:v>42222</c:v>
                </c:pt>
                <c:pt idx="402">
                  <c:v>42223</c:v>
                </c:pt>
                <c:pt idx="403">
                  <c:v>42226</c:v>
                </c:pt>
                <c:pt idx="404">
                  <c:v>42227</c:v>
                </c:pt>
                <c:pt idx="405">
                  <c:v>42228</c:v>
                </c:pt>
                <c:pt idx="406">
                  <c:v>42229</c:v>
                </c:pt>
                <c:pt idx="407">
                  <c:v>42230</c:v>
                </c:pt>
                <c:pt idx="408">
                  <c:v>42233</c:v>
                </c:pt>
                <c:pt idx="409">
                  <c:v>42234</c:v>
                </c:pt>
                <c:pt idx="410">
                  <c:v>42235</c:v>
                </c:pt>
                <c:pt idx="411">
                  <c:v>42236</c:v>
                </c:pt>
                <c:pt idx="412">
                  <c:v>42237</c:v>
                </c:pt>
                <c:pt idx="413">
                  <c:v>42240</c:v>
                </c:pt>
                <c:pt idx="414">
                  <c:v>42241</c:v>
                </c:pt>
                <c:pt idx="415">
                  <c:v>42242</c:v>
                </c:pt>
                <c:pt idx="416">
                  <c:v>42243</c:v>
                </c:pt>
                <c:pt idx="417">
                  <c:v>42244</c:v>
                </c:pt>
                <c:pt idx="418">
                  <c:v>42247</c:v>
                </c:pt>
                <c:pt idx="419">
                  <c:v>42248</c:v>
                </c:pt>
                <c:pt idx="420">
                  <c:v>42249</c:v>
                </c:pt>
                <c:pt idx="421">
                  <c:v>42250</c:v>
                </c:pt>
                <c:pt idx="422">
                  <c:v>42251</c:v>
                </c:pt>
                <c:pt idx="423">
                  <c:v>42255</c:v>
                </c:pt>
                <c:pt idx="424">
                  <c:v>42256</c:v>
                </c:pt>
                <c:pt idx="425">
                  <c:v>42257</c:v>
                </c:pt>
                <c:pt idx="426">
                  <c:v>42258</c:v>
                </c:pt>
                <c:pt idx="427">
                  <c:v>42261</c:v>
                </c:pt>
                <c:pt idx="428">
                  <c:v>42262</c:v>
                </c:pt>
                <c:pt idx="429">
                  <c:v>42263</c:v>
                </c:pt>
                <c:pt idx="430">
                  <c:v>42264</c:v>
                </c:pt>
                <c:pt idx="431">
                  <c:v>42265</c:v>
                </c:pt>
                <c:pt idx="432">
                  <c:v>42268</c:v>
                </c:pt>
                <c:pt idx="433">
                  <c:v>42269</c:v>
                </c:pt>
                <c:pt idx="434">
                  <c:v>42270</c:v>
                </c:pt>
                <c:pt idx="435">
                  <c:v>42271</c:v>
                </c:pt>
                <c:pt idx="436">
                  <c:v>42272</c:v>
                </c:pt>
                <c:pt idx="437">
                  <c:v>42275</c:v>
                </c:pt>
                <c:pt idx="438">
                  <c:v>42276</c:v>
                </c:pt>
                <c:pt idx="439">
                  <c:v>42277</c:v>
                </c:pt>
                <c:pt idx="440">
                  <c:v>42278</c:v>
                </c:pt>
                <c:pt idx="441">
                  <c:v>42279</c:v>
                </c:pt>
                <c:pt idx="442">
                  <c:v>42282</c:v>
                </c:pt>
                <c:pt idx="443">
                  <c:v>42283</c:v>
                </c:pt>
                <c:pt idx="444">
                  <c:v>42284</c:v>
                </c:pt>
                <c:pt idx="445">
                  <c:v>42285</c:v>
                </c:pt>
                <c:pt idx="446">
                  <c:v>42286</c:v>
                </c:pt>
                <c:pt idx="447">
                  <c:v>42289</c:v>
                </c:pt>
                <c:pt idx="448">
                  <c:v>42290</c:v>
                </c:pt>
                <c:pt idx="449">
                  <c:v>42291</c:v>
                </c:pt>
                <c:pt idx="450">
                  <c:v>42292</c:v>
                </c:pt>
                <c:pt idx="451">
                  <c:v>42293</c:v>
                </c:pt>
                <c:pt idx="452">
                  <c:v>42296</c:v>
                </c:pt>
                <c:pt idx="453">
                  <c:v>42297</c:v>
                </c:pt>
                <c:pt idx="454">
                  <c:v>42298</c:v>
                </c:pt>
                <c:pt idx="455">
                  <c:v>42299</c:v>
                </c:pt>
                <c:pt idx="456">
                  <c:v>42300</c:v>
                </c:pt>
                <c:pt idx="457">
                  <c:v>42303</c:v>
                </c:pt>
                <c:pt idx="458">
                  <c:v>42304</c:v>
                </c:pt>
                <c:pt idx="459">
                  <c:v>42305</c:v>
                </c:pt>
                <c:pt idx="460">
                  <c:v>42306</c:v>
                </c:pt>
                <c:pt idx="461">
                  <c:v>42307</c:v>
                </c:pt>
                <c:pt idx="462">
                  <c:v>42310</c:v>
                </c:pt>
                <c:pt idx="463">
                  <c:v>42311</c:v>
                </c:pt>
                <c:pt idx="464">
                  <c:v>42312</c:v>
                </c:pt>
                <c:pt idx="465">
                  <c:v>42313</c:v>
                </c:pt>
                <c:pt idx="466">
                  <c:v>42314</c:v>
                </c:pt>
                <c:pt idx="467">
                  <c:v>42317</c:v>
                </c:pt>
                <c:pt idx="468">
                  <c:v>42318</c:v>
                </c:pt>
                <c:pt idx="469">
                  <c:v>42319</c:v>
                </c:pt>
                <c:pt idx="470">
                  <c:v>42320</c:v>
                </c:pt>
                <c:pt idx="471">
                  <c:v>42321</c:v>
                </c:pt>
                <c:pt idx="472">
                  <c:v>42324</c:v>
                </c:pt>
                <c:pt idx="473">
                  <c:v>42325</c:v>
                </c:pt>
                <c:pt idx="474">
                  <c:v>42326</c:v>
                </c:pt>
                <c:pt idx="475">
                  <c:v>42327</c:v>
                </c:pt>
                <c:pt idx="476">
                  <c:v>42328</c:v>
                </c:pt>
                <c:pt idx="477">
                  <c:v>42331</c:v>
                </c:pt>
                <c:pt idx="478">
                  <c:v>42332</c:v>
                </c:pt>
                <c:pt idx="479">
                  <c:v>42333</c:v>
                </c:pt>
                <c:pt idx="480">
                  <c:v>42335</c:v>
                </c:pt>
                <c:pt idx="481">
                  <c:v>42338</c:v>
                </c:pt>
                <c:pt idx="482">
                  <c:v>42339</c:v>
                </c:pt>
                <c:pt idx="483">
                  <c:v>42340</c:v>
                </c:pt>
                <c:pt idx="484">
                  <c:v>42341</c:v>
                </c:pt>
                <c:pt idx="485">
                  <c:v>42342</c:v>
                </c:pt>
                <c:pt idx="486">
                  <c:v>42345</c:v>
                </c:pt>
                <c:pt idx="487">
                  <c:v>42346</c:v>
                </c:pt>
                <c:pt idx="488">
                  <c:v>42347</c:v>
                </c:pt>
                <c:pt idx="489">
                  <c:v>42348</c:v>
                </c:pt>
                <c:pt idx="490">
                  <c:v>42349</c:v>
                </c:pt>
                <c:pt idx="491">
                  <c:v>42352</c:v>
                </c:pt>
                <c:pt idx="492">
                  <c:v>42353</c:v>
                </c:pt>
                <c:pt idx="493">
                  <c:v>42354</c:v>
                </c:pt>
                <c:pt idx="494">
                  <c:v>42355</c:v>
                </c:pt>
                <c:pt idx="495">
                  <c:v>42356</c:v>
                </c:pt>
                <c:pt idx="496">
                  <c:v>42359</c:v>
                </c:pt>
                <c:pt idx="497">
                  <c:v>42360</c:v>
                </c:pt>
                <c:pt idx="498">
                  <c:v>42361</c:v>
                </c:pt>
                <c:pt idx="499">
                  <c:v>42362</c:v>
                </c:pt>
                <c:pt idx="500">
                  <c:v>42366</c:v>
                </c:pt>
                <c:pt idx="501">
                  <c:v>42367</c:v>
                </c:pt>
                <c:pt idx="502">
                  <c:v>42368</c:v>
                </c:pt>
                <c:pt idx="503">
                  <c:v>42369</c:v>
                </c:pt>
                <c:pt idx="504">
                  <c:v>42373</c:v>
                </c:pt>
                <c:pt idx="505">
                  <c:v>42374</c:v>
                </c:pt>
                <c:pt idx="506">
                  <c:v>42375</c:v>
                </c:pt>
                <c:pt idx="507">
                  <c:v>42376</c:v>
                </c:pt>
                <c:pt idx="508">
                  <c:v>42377</c:v>
                </c:pt>
                <c:pt idx="509">
                  <c:v>42380</c:v>
                </c:pt>
                <c:pt idx="510">
                  <c:v>42381</c:v>
                </c:pt>
                <c:pt idx="511">
                  <c:v>42382</c:v>
                </c:pt>
                <c:pt idx="512">
                  <c:v>42383</c:v>
                </c:pt>
                <c:pt idx="513">
                  <c:v>42384</c:v>
                </c:pt>
                <c:pt idx="514">
                  <c:v>42388</c:v>
                </c:pt>
                <c:pt idx="515">
                  <c:v>42389</c:v>
                </c:pt>
                <c:pt idx="516">
                  <c:v>42390</c:v>
                </c:pt>
                <c:pt idx="517">
                  <c:v>42391</c:v>
                </c:pt>
                <c:pt idx="518">
                  <c:v>42394</c:v>
                </c:pt>
                <c:pt idx="519">
                  <c:v>42395</c:v>
                </c:pt>
                <c:pt idx="520">
                  <c:v>42396</c:v>
                </c:pt>
                <c:pt idx="521">
                  <c:v>42397</c:v>
                </c:pt>
                <c:pt idx="522">
                  <c:v>42398</c:v>
                </c:pt>
                <c:pt idx="523">
                  <c:v>42401</c:v>
                </c:pt>
                <c:pt idx="524">
                  <c:v>42402</c:v>
                </c:pt>
                <c:pt idx="525">
                  <c:v>42403</c:v>
                </c:pt>
                <c:pt idx="526">
                  <c:v>42404</c:v>
                </c:pt>
                <c:pt idx="527">
                  <c:v>42405</c:v>
                </c:pt>
                <c:pt idx="528">
                  <c:v>42408</c:v>
                </c:pt>
                <c:pt idx="529">
                  <c:v>42409</c:v>
                </c:pt>
                <c:pt idx="530">
                  <c:v>42410</c:v>
                </c:pt>
                <c:pt idx="531">
                  <c:v>42411</c:v>
                </c:pt>
                <c:pt idx="532">
                  <c:v>42412</c:v>
                </c:pt>
                <c:pt idx="533">
                  <c:v>42416</c:v>
                </c:pt>
                <c:pt idx="534">
                  <c:v>42417</c:v>
                </c:pt>
                <c:pt idx="535">
                  <c:v>42418</c:v>
                </c:pt>
                <c:pt idx="536">
                  <c:v>42419</c:v>
                </c:pt>
                <c:pt idx="537">
                  <c:v>42422</c:v>
                </c:pt>
                <c:pt idx="538">
                  <c:v>42423</c:v>
                </c:pt>
                <c:pt idx="539">
                  <c:v>42424</c:v>
                </c:pt>
                <c:pt idx="540">
                  <c:v>42425</c:v>
                </c:pt>
                <c:pt idx="541">
                  <c:v>42426</c:v>
                </c:pt>
                <c:pt idx="542">
                  <c:v>42429</c:v>
                </c:pt>
                <c:pt idx="543">
                  <c:v>42430</c:v>
                </c:pt>
                <c:pt idx="544">
                  <c:v>42431</c:v>
                </c:pt>
                <c:pt idx="545">
                  <c:v>42432</c:v>
                </c:pt>
                <c:pt idx="546">
                  <c:v>42433</c:v>
                </c:pt>
                <c:pt idx="547">
                  <c:v>42436</c:v>
                </c:pt>
                <c:pt idx="548">
                  <c:v>42437</c:v>
                </c:pt>
                <c:pt idx="549">
                  <c:v>42438</c:v>
                </c:pt>
                <c:pt idx="550">
                  <c:v>42439</c:v>
                </c:pt>
                <c:pt idx="551">
                  <c:v>42440</c:v>
                </c:pt>
                <c:pt idx="552">
                  <c:v>42443</c:v>
                </c:pt>
                <c:pt idx="553">
                  <c:v>42444</c:v>
                </c:pt>
                <c:pt idx="554">
                  <c:v>42445</c:v>
                </c:pt>
                <c:pt idx="555">
                  <c:v>42446</c:v>
                </c:pt>
                <c:pt idx="556">
                  <c:v>42447</c:v>
                </c:pt>
                <c:pt idx="557">
                  <c:v>42450</c:v>
                </c:pt>
                <c:pt idx="558">
                  <c:v>42451</c:v>
                </c:pt>
                <c:pt idx="559">
                  <c:v>42452</c:v>
                </c:pt>
                <c:pt idx="560">
                  <c:v>42453</c:v>
                </c:pt>
                <c:pt idx="561">
                  <c:v>42457</c:v>
                </c:pt>
                <c:pt idx="562">
                  <c:v>42458</c:v>
                </c:pt>
                <c:pt idx="563">
                  <c:v>42459</c:v>
                </c:pt>
                <c:pt idx="564">
                  <c:v>42460</c:v>
                </c:pt>
                <c:pt idx="565">
                  <c:v>42461</c:v>
                </c:pt>
                <c:pt idx="566">
                  <c:v>42464</c:v>
                </c:pt>
                <c:pt idx="567">
                  <c:v>42465</c:v>
                </c:pt>
                <c:pt idx="568">
                  <c:v>42466</c:v>
                </c:pt>
                <c:pt idx="569">
                  <c:v>42467</c:v>
                </c:pt>
                <c:pt idx="570">
                  <c:v>42468</c:v>
                </c:pt>
                <c:pt idx="571">
                  <c:v>42471</c:v>
                </c:pt>
                <c:pt idx="572">
                  <c:v>42472</c:v>
                </c:pt>
                <c:pt idx="573">
                  <c:v>42473</c:v>
                </c:pt>
                <c:pt idx="574">
                  <c:v>42474</c:v>
                </c:pt>
                <c:pt idx="575">
                  <c:v>42475</c:v>
                </c:pt>
                <c:pt idx="576">
                  <c:v>42478</c:v>
                </c:pt>
                <c:pt idx="577">
                  <c:v>42479</c:v>
                </c:pt>
                <c:pt idx="578">
                  <c:v>42480</c:v>
                </c:pt>
                <c:pt idx="579">
                  <c:v>42481</c:v>
                </c:pt>
                <c:pt idx="580">
                  <c:v>42482</c:v>
                </c:pt>
                <c:pt idx="581">
                  <c:v>42485</c:v>
                </c:pt>
                <c:pt idx="582">
                  <c:v>42486</c:v>
                </c:pt>
                <c:pt idx="583">
                  <c:v>42487</c:v>
                </c:pt>
                <c:pt idx="584">
                  <c:v>42488</c:v>
                </c:pt>
                <c:pt idx="585">
                  <c:v>42489</c:v>
                </c:pt>
                <c:pt idx="586">
                  <c:v>42492</c:v>
                </c:pt>
                <c:pt idx="587">
                  <c:v>42493</c:v>
                </c:pt>
                <c:pt idx="588">
                  <c:v>42494</c:v>
                </c:pt>
                <c:pt idx="589">
                  <c:v>42495</c:v>
                </c:pt>
                <c:pt idx="590">
                  <c:v>42496</c:v>
                </c:pt>
                <c:pt idx="591">
                  <c:v>42499</c:v>
                </c:pt>
                <c:pt idx="592">
                  <c:v>42500</c:v>
                </c:pt>
                <c:pt idx="593">
                  <c:v>42501</c:v>
                </c:pt>
                <c:pt idx="594">
                  <c:v>42502</c:v>
                </c:pt>
                <c:pt idx="595">
                  <c:v>42503</c:v>
                </c:pt>
                <c:pt idx="596">
                  <c:v>42506</c:v>
                </c:pt>
                <c:pt idx="597">
                  <c:v>42507</c:v>
                </c:pt>
                <c:pt idx="598">
                  <c:v>42508</c:v>
                </c:pt>
                <c:pt idx="599">
                  <c:v>42509</c:v>
                </c:pt>
                <c:pt idx="600">
                  <c:v>42510</c:v>
                </c:pt>
                <c:pt idx="601">
                  <c:v>42513</c:v>
                </c:pt>
                <c:pt idx="602">
                  <c:v>42514</c:v>
                </c:pt>
                <c:pt idx="603">
                  <c:v>42515</c:v>
                </c:pt>
                <c:pt idx="604">
                  <c:v>42516</c:v>
                </c:pt>
                <c:pt idx="605">
                  <c:v>42517</c:v>
                </c:pt>
                <c:pt idx="606">
                  <c:v>42521</c:v>
                </c:pt>
                <c:pt idx="607">
                  <c:v>42522</c:v>
                </c:pt>
                <c:pt idx="608">
                  <c:v>42523</c:v>
                </c:pt>
                <c:pt idx="609">
                  <c:v>42524</c:v>
                </c:pt>
                <c:pt idx="610">
                  <c:v>42527</c:v>
                </c:pt>
                <c:pt idx="611">
                  <c:v>42528</c:v>
                </c:pt>
                <c:pt idx="612">
                  <c:v>42529</c:v>
                </c:pt>
                <c:pt idx="613">
                  <c:v>42530</c:v>
                </c:pt>
                <c:pt idx="614">
                  <c:v>42531</c:v>
                </c:pt>
                <c:pt idx="615">
                  <c:v>42534</c:v>
                </c:pt>
                <c:pt idx="616">
                  <c:v>42535</c:v>
                </c:pt>
                <c:pt idx="617">
                  <c:v>42536</c:v>
                </c:pt>
                <c:pt idx="618">
                  <c:v>42537</c:v>
                </c:pt>
                <c:pt idx="619">
                  <c:v>42538</c:v>
                </c:pt>
                <c:pt idx="620">
                  <c:v>42541</c:v>
                </c:pt>
                <c:pt idx="621">
                  <c:v>42542</c:v>
                </c:pt>
                <c:pt idx="622">
                  <c:v>42543</c:v>
                </c:pt>
                <c:pt idx="623">
                  <c:v>42544</c:v>
                </c:pt>
                <c:pt idx="624">
                  <c:v>42545</c:v>
                </c:pt>
                <c:pt idx="625">
                  <c:v>42548</c:v>
                </c:pt>
                <c:pt idx="626">
                  <c:v>42549</c:v>
                </c:pt>
                <c:pt idx="627">
                  <c:v>42550</c:v>
                </c:pt>
                <c:pt idx="628">
                  <c:v>42551</c:v>
                </c:pt>
                <c:pt idx="629">
                  <c:v>42552</c:v>
                </c:pt>
                <c:pt idx="630">
                  <c:v>42556</c:v>
                </c:pt>
                <c:pt idx="631">
                  <c:v>42557</c:v>
                </c:pt>
                <c:pt idx="632">
                  <c:v>42558</c:v>
                </c:pt>
                <c:pt idx="633">
                  <c:v>42559</c:v>
                </c:pt>
                <c:pt idx="634">
                  <c:v>42562</c:v>
                </c:pt>
                <c:pt idx="635">
                  <c:v>42563</c:v>
                </c:pt>
                <c:pt idx="636">
                  <c:v>42564</c:v>
                </c:pt>
                <c:pt idx="637">
                  <c:v>42565</c:v>
                </c:pt>
                <c:pt idx="638">
                  <c:v>42566</c:v>
                </c:pt>
                <c:pt idx="639">
                  <c:v>42569</c:v>
                </c:pt>
                <c:pt idx="640">
                  <c:v>42570</c:v>
                </c:pt>
                <c:pt idx="641">
                  <c:v>42571</c:v>
                </c:pt>
                <c:pt idx="642">
                  <c:v>42572</c:v>
                </c:pt>
                <c:pt idx="643">
                  <c:v>42573</c:v>
                </c:pt>
                <c:pt idx="644">
                  <c:v>42576</c:v>
                </c:pt>
                <c:pt idx="645">
                  <c:v>42577</c:v>
                </c:pt>
                <c:pt idx="646">
                  <c:v>42578</c:v>
                </c:pt>
                <c:pt idx="647">
                  <c:v>42579</c:v>
                </c:pt>
                <c:pt idx="648">
                  <c:v>42580</c:v>
                </c:pt>
                <c:pt idx="649">
                  <c:v>42583</c:v>
                </c:pt>
                <c:pt idx="650">
                  <c:v>42584</c:v>
                </c:pt>
                <c:pt idx="651">
                  <c:v>42585</c:v>
                </c:pt>
                <c:pt idx="652">
                  <c:v>42586</c:v>
                </c:pt>
                <c:pt idx="653">
                  <c:v>42587</c:v>
                </c:pt>
                <c:pt idx="654">
                  <c:v>42590</c:v>
                </c:pt>
                <c:pt idx="655">
                  <c:v>42591</c:v>
                </c:pt>
                <c:pt idx="656">
                  <c:v>42592</c:v>
                </c:pt>
                <c:pt idx="657">
                  <c:v>42593</c:v>
                </c:pt>
                <c:pt idx="658">
                  <c:v>42594</c:v>
                </c:pt>
                <c:pt idx="659">
                  <c:v>42597</c:v>
                </c:pt>
                <c:pt idx="660">
                  <c:v>42598</c:v>
                </c:pt>
                <c:pt idx="661">
                  <c:v>42599</c:v>
                </c:pt>
                <c:pt idx="662">
                  <c:v>42600</c:v>
                </c:pt>
                <c:pt idx="663">
                  <c:v>42601</c:v>
                </c:pt>
                <c:pt idx="664">
                  <c:v>42604</c:v>
                </c:pt>
                <c:pt idx="665">
                  <c:v>42605</c:v>
                </c:pt>
                <c:pt idx="666">
                  <c:v>42606</c:v>
                </c:pt>
                <c:pt idx="667">
                  <c:v>42607</c:v>
                </c:pt>
                <c:pt idx="668">
                  <c:v>42608</c:v>
                </c:pt>
                <c:pt idx="669">
                  <c:v>42611</c:v>
                </c:pt>
                <c:pt idx="670">
                  <c:v>42612</c:v>
                </c:pt>
                <c:pt idx="671">
                  <c:v>42613</c:v>
                </c:pt>
                <c:pt idx="672">
                  <c:v>42614</c:v>
                </c:pt>
                <c:pt idx="673">
                  <c:v>42615</c:v>
                </c:pt>
                <c:pt idx="674">
                  <c:v>42619</c:v>
                </c:pt>
                <c:pt idx="675">
                  <c:v>42620</c:v>
                </c:pt>
                <c:pt idx="676">
                  <c:v>42621</c:v>
                </c:pt>
                <c:pt idx="677">
                  <c:v>42622</c:v>
                </c:pt>
                <c:pt idx="678">
                  <c:v>42625</c:v>
                </c:pt>
                <c:pt idx="679">
                  <c:v>42626</c:v>
                </c:pt>
                <c:pt idx="680">
                  <c:v>42627</c:v>
                </c:pt>
                <c:pt idx="681">
                  <c:v>42628</c:v>
                </c:pt>
                <c:pt idx="682">
                  <c:v>42629</c:v>
                </c:pt>
                <c:pt idx="683">
                  <c:v>42632</c:v>
                </c:pt>
                <c:pt idx="684">
                  <c:v>42633</c:v>
                </c:pt>
                <c:pt idx="685">
                  <c:v>42634</c:v>
                </c:pt>
                <c:pt idx="686">
                  <c:v>42635</c:v>
                </c:pt>
                <c:pt idx="687">
                  <c:v>42636</c:v>
                </c:pt>
                <c:pt idx="688">
                  <c:v>42639</c:v>
                </c:pt>
                <c:pt idx="689">
                  <c:v>42640</c:v>
                </c:pt>
                <c:pt idx="690">
                  <c:v>42641</c:v>
                </c:pt>
                <c:pt idx="691">
                  <c:v>42642</c:v>
                </c:pt>
                <c:pt idx="692">
                  <c:v>42643</c:v>
                </c:pt>
                <c:pt idx="693">
                  <c:v>42646</c:v>
                </c:pt>
                <c:pt idx="694">
                  <c:v>42647</c:v>
                </c:pt>
                <c:pt idx="695">
                  <c:v>42648</c:v>
                </c:pt>
                <c:pt idx="696">
                  <c:v>42649</c:v>
                </c:pt>
                <c:pt idx="697">
                  <c:v>42650</c:v>
                </c:pt>
                <c:pt idx="698">
                  <c:v>42653</c:v>
                </c:pt>
                <c:pt idx="699">
                  <c:v>42654</c:v>
                </c:pt>
                <c:pt idx="700">
                  <c:v>42655</c:v>
                </c:pt>
                <c:pt idx="701">
                  <c:v>42656</c:v>
                </c:pt>
                <c:pt idx="702">
                  <c:v>42657</c:v>
                </c:pt>
                <c:pt idx="703">
                  <c:v>42660</c:v>
                </c:pt>
                <c:pt idx="704">
                  <c:v>42661</c:v>
                </c:pt>
                <c:pt idx="705">
                  <c:v>42662</c:v>
                </c:pt>
                <c:pt idx="706">
                  <c:v>42663</c:v>
                </c:pt>
                <c:pt idx="707">
                  <c:v>42664</c:v>
                </c:pt>
                <c:pt idx="708">
                  <c:v>42667</c:v>
                </c:pt>
                <c:pt idx="709">
                  <c:v>42668</c:v>
                </c:pt>
                <c:pt idx="710">
                  <c:v>42669</c:v>
                </c:pt>
                <c:pt idx="711">
                  <c:v>42670</c:v>
                </c:pt>
                <c:pt idx="712">
                  <c:v>42671</c:v>
                </c:pt>
                <c:pt idx="713">
                  <c:v>42674</c:v>
                </c:pt>
                <c:pt idx="714">
                  <c:v>42675</c:v>
                </c:pt>
                <c:pt idx="715">
                  <c:v>42676</c:v>
                </c:pt>
                <c:pt idx="716">
                  <c:v>42677</c:v>
                </c:pt>
                <c:pt idx="717">
                  <c:v>42678</c:v>
                </c:pt>
                <c:pt idx="718">
                  <c:v>42681</c:v>
                </c:pt>
                <c:pt idx="719">
                  <c:v>42682</c:v>
                </c:pt>
                <c:pt idx="720">
                  <c:v>42683</c:v>
                </c:pt>
                <c:pt idx="721">
                  <c:v>42684</c:v>
                </c:pt>
                <c:pt idx="722">
                  <c:v>42685</c:v>
                </c:pt>
                <c:pt idx="723">
                  <c:v>42688</c:v>
                </c:pt>
                <c:pt idx="724">
                  <c:v>42689</c:v>
                </c:pt>
                <c:pt idx="725">
                  <c:v>42690</c:v>
                </c:pt>
                <c:pt idx="726">
                  <c:v>42691</c:v>
                </c:pt>
                <c:pt idx="727">
                  <c:v>42692</c:v>
                </c:pt>
                <c:pt idx="728">
                  <c:v>42695</c:v>
                </c:pt>
                <c:pt idx="729">
                  <c:v>42696</c:v>
                </c:pt>
                <c:pt idx="730">
                  <c:v>42697</c:v>
                </c:pt>
                <c:pt idx="731">
                  <c:v>42699</c:v>
                </c:pt>
                <c:pt idx="732">
                  <c:v>42702</c:v>
                </c:pt>
                <c:pt idx="733">
                  <c:v>42703</c:v>
                </c:pt>
                <c:pt idx="734">
                  <c:v>42704</c:v>
                </c:pt>
                <c:pt idx="735">
                  <c:v>42705</c:v>
                </c:pt>
                <c:pt idx="736">
                  <c:v>42706</c:v>
                </c:pt>
                <c:pt idx="737">
                  <c:v>42709</c:v>
                </c:pt>
                <c:pt idx="738">
                  <c:v>42710</c:v>
                </c:pt>
                <c:pt idx="739">
                  <c:v>42711</c:v>
                </c:pt>
                <c:pt idx="740">
                  <c:v>42712</c:v>
                </c:pt>
                <c:pt idx="741">
                  <c:v>42713</c:v>
                </c:pt>
                <c:pt idx="742">
                  <c:v>42716</c:v>
                </c:pt>
                <c:pt idx="743">
                  <c:v>42717</c:v>
                </c:pt>
                <c:pt idx="744">
                  <c:v>42718</c:v>
                </c:pt>
                <c:pt idx="745">
                  <c:v>42719</c:v>
                </c:pt>
                <c:pt idx="746">
                  <c:v>42720</c:v>
                </c:pt>
                <c:pt idx="747">
                  <c:v>42723</c:v>
                </c:pt>
                <c:pt idx="748">
                  <c:v>42724</c:v>
                </c:pt>
                <c:pt idx="749">
                  <c:v>42725</c:v>
                </c:pt>
                <c:pt idx="750">
                  <c:v>42726</c:v>
                </c:pt>
                <c:pt idx="751">
                  <c:v>42727</c:v>
                </c:pt>
                <c:pt idx="752">
                  <c:v>42731</c:v>
                </c:pt>
                <c:pt idx="753">
                  <c:v>42732</c:v>
                </c:pt>
                <c:pt idx="754">
                  <c:v>42733</c:v>
                </c:pt>
                <c:pt idx="755">
                  <c:v>42734</c:v>
                </c:pt>
                <c:pt idx="756">
                  <c:v>42738</c:v>
                </c:pt>
                <c:pt idx="757">
                  <c:v>42739</c:v>
                </c:pt>
                <c:pt idx="758">
                  <c:v>42740</c:v>
                </c:pt>
                <c:pt idx="759">
                  <c:v>42741</c:v>
                </c:pt>
                <c:pt idx="760">
                  <c:v>42744</c:v>
                </c:pt>
                <c:pt idx="761">
                  <c:v>42745</c:v>
                </c:pt>
                <c:pt idx="762">
                  <c:v>42746</c:v>
                </c:pt>
                <c:pt idx="763">
                  <c:v>42747</c:v>
                </c:pt>
                <c:pt idx="764">
                  <c:v>42748</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42772</c:v>
                </c:pt>
                <c:pt idx="780">
                  <c:v>42773</c:v>
                </c:pt>
                <c:pt idx="781">
                  <c:v>42774</c:v>
                </c:pt>
                <c:pt idx="782">
                  <c:v>42775</c:v>
                </c:pt>
                <c:pt idx="783">
                  <c:v>42776</c:v>
                </c:pt>
                <c:pt idx="784">
                  <c:v>42779</c:v>
                </c:pt>
                <c:pt idx="785">
                  <c:v>42780</c:v>
                </c:pt>
                <c:pt idx="786">
                  <c:v>42781</c:v>
                </c:pt>
                <c:pt idx="787">
                  <c:v>42782</c:v>
                </c:pt>
                <c:pt idx="788">
                  <c:v>42783</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42814</c:v>
                </c:pt>
                <c:pt idx="809">
                  <c:v>42815</c:v>
                </c:pt>
                <c:pt idx="810">
                  <c:v>42816</c:v>
                </c:pt>
                <c:pt idx="811">
                  <c:v>42817</c:v>
                </c:pt>
                <c:pt idx="812">
                  <c:v>42818</c:v>
                </c:pt>
                <c:pt idx="813">
                  <c:v>42821</c:v>
                </c:pt>
                <c:pt idx="814">
                  <c:v>42822</c:v>
                </c:pt>
                <c:pt idx="815">
                  <c:v>42823</c:v>
                </c:pt>
                <c:pt idx="816">
                  <c:v>42824</c:v>
                </c:pt>
                <c:pt idx="817">
                  <c:v>42825</c:v>
                </c:pt>
                <c:pt idx="818">
                  <c:v>42828</c:v>
                </c:pt>
                <c:pt idx="819">
                  <c:v>42829</c:v>
                </c:pt>
                <c:pt idx="820">
                  <c:v>42830</c:v>
                </c:pt>
                <c:pt idx="821">
                  <c:v>42831</c:v>
                </c:pt>
                <c:pt idx="822">
                  <c:v>42832</c:v>
                </c:pt>
                <c:pt idx="823">
                  <c:v>42835</c:v>
                </c:pt>
                <c:pt idx="824">
                  <c:v>42836</c:v>
                </c:pt>
                <c:pt idx="825">
                  <c:v>42837</c:v>
                </c:pt>
                <c:pt idx="826">
                  <c:v>42838</c:v>
                </c:pt>
                <c:pt idx="827">
                  <c:v>42842</c:v>
                </c:pt>
                <c:pt idx="828">
                  <c:v>42843</c:v>
                </c:pt>
                <c:pt idx="829">
                  <c:v>42844</c:v>
                </c:pt>
                <c:pt idx="830">
                  <c:v>42845</c:v>
                </c:pt>
                <c:pt idx="831">
                  <c:v>42846</c:v>
                </c:pt>
                <c:pt idx="832">
                  <c:v>42849</c:v>
                </c:pt>
                <c:pt idx="833">
                  <c:v>42850</c:v>
                </c:pt>
                <c:pt idx="834">
                  <c:v>42851</c:v>
                </c:pt>
                <c:pt idx="835">
                  <c:v>42852</c:v>
                </c:pt>
                <c:pt idx="836">
                  <c:v>42853</c:v>
                </c:pt>
                <c:pt idx="837">
                  <c:v>42856</c:v>
                </c:pt>
                <c:pt idx="838">
                  <c:v>42857</c:v>
                </c:pt>
                <c:pt idx="839">
                  <c:v>42858</c:v>
                </c:pt>
                <c:pt idx="840">
                  <c:v>42859</c:v>
                </c:pt>
                <c:pt idx="841">
                  <c:v>42860</c:v>
                </c:pt>
                <c:pt idx="842">
                  <c:v>42863</c:v>
                </c:pt>
                <c:pt idx="843">
                  <c:v>42864</c:v>
                </c:pt>
                <c:pt idx="844">
                  <c:v>42865</c:v>
                </c:pt>
                <c:pt idx="845">
                  <c:v>42866</c:v>
                </c:pt>
                <c:pt idx="846">
                  <c:v>42867</c:v>
                </c:pt>
                <c:pt idx="847">
                  <c:v>42870</c:v>
                </c:pt>
                <c:pt idx="848">
                  <c:v>42871</c:v>
                </c:pt>
                <c:pt idx="849">
                  <c:v>42872</c:v>
                </c:pt>
                <c:pt idx="850">
                  <c:v>42873</c:v>
                </c:pt>
                <c:pt idx="851">
                  <c:v>42874</c:v>
                </c:pt>
                <c:pt idx="852">
                  <c:v>42877</c:v>
                </c:pt>
                <c:pt idx="853">
                  <c:v>42878</c:v>
                </c:pt>
                <c:pt idx="854">
                  <c:v>42879</c:v>
                </c:pt>
                <c:pt idx="855">
                  <c:v>42880</c:v>
                </c:pt>
                <c:pt idx="856">
                  <c:v>42881</c:v>
                </c:pt>
                <c:pt idx="857">
                  <c:v>42885</c:v>
                </c:pt>
                <c:pt idx="858">
                  <c:v>42886</c:v>
                </c:pt>
                <c:pt idx="859">
                  <c:v>42887</c:v>
                </c:pt>
                <c:pt idx="860">
                  <c:v>42888</c:v>
                </c:pt>
                <c:pt idx="861">
                  <c:v>42891</c:v>
                </c:pt>
                <c:pt idx="862">
                  <c:v>42892</c:v>
                </c:pt>
                <c:pt idx="863">
                  <c:v>42893</c:v>
                </c:pt>
                <c:pt idx="864">
                  <c:v>42894</c:v>
                </c:pt>
                <c:pt idx="865">
                  <c:v>42895</c:v>
                </c:pt>
                <c:pt idx="866">
                  <c:v>42898</c:v>
                </c:pt>
                <c:pt idx="867">
                  <c:v>42899</c:v>
                </c:pt>
                <c:pt idx="868">
                  <c:v>42900</c:v>
                </c:pt>
                <c:pt idx="869">
                  <c:v>42901</c:v>
                </c:pt>
                <c:pt idx="870">
                  <c:v>42902</c:v>
                </c:pt>
                <c:pt idx="871">
                  <c:v>42905</c:v>
                </c:pt>
                <c:pt idx="872">
                  <c:v>42906</c:v>
                </c:pt>
                <c:pt idx="873">
                  <c:v>42907</c:v>
                </c:pt>
                <c:pt idx="874">
                  <c:v>42908</c:v>
                </c:pt>
                <c:pt idx="875">
                  <c:v>42909</c:v>
                </c:pt>
                <c:pt idx="876">
                  <c:v>42912</c:v>
                </c:pt>
                <c:pt idx="877">
                  <c:v>42913</c:v>
                </c:pt>
                <c:pt idx="878">
                  <c:v>42914</c:v>
                </c:pt>
                <c:pt idx="879">
                  <c:v>42915</c:v>
                </c:pt>
                <c:pt idx="880">
                  <c:v>42916</c:v>
                </c:pt>
                <c:pt idx="881">
                  <c:v>42919</c:v>
                </c:pt>
                <c:pt idx="882">
                  <c:v>42921</c:v>
                </c:pt>
                <c:pt idx="883">
                  <c:v>42922</c:v>
                </c:pt>
                <c:pt idx="884">
                  <c:v>42923</c:v>
                </c:pt>
                <c:pt idx="885">
                  <c:v>42926</c:v>
                </c:pt>
                <c:pt idx="886">
                  <c:v>42927</c:v>
                </c:pt>
                <c:pt idx="887">
                  <c:v>42928</c:v>
                </c:pt>
                <c:pt idx="888">
                  <c:v>42929</c:v>
                </c:pt>
                <c:pt idx="889">
                  <c:v>42930</c:v>
                </c:pt>
                <c:pt idx="890">
                  <c:v>42933</c:v>
                </c:pt>
                <c:pt idx="891">
                  <c:v>42934</c:v>
                </c:pt>
                <c:pt idx="892">
                  <c:v>42935</c:v>
                </c:pt>
                <c:pt idx="893">
                  <c:v>42936</c:v>
                </c:pt>
                <c:pt idx="894">
                  <c:v>42937</c:v>
                </c:pt>
                <c:pt idx="895">
                  <c:v>42940</c:v>
                </c:pt>
                <c:pt idx="896">
                  <c:v>42941</c:v>
                </c:pt>
                <c:pt idx="897">
                  <c:v>42942</c:v>
                </c:pt>
                <c:pt idx="898">
                  <c:v>42943</c:v>
                </c:pt>
                <c:pt idx="899">
                  <c:v>42944</c:v>
                </c:pt>
                <c:pt idx="900">
                  <c:v>42947</c:v>
                </c:pt>
                <c:pt idx="901">
                  <c:v>42948</c:v>
                </c:pt>
                <c:pt idx="902">
                  <c:v>42949</c:v>
                </c:pt>
                <c:pt idx="903">
                  <c:v>42950</c:v>
                </c:pt>
                <c:pt idx="904">
                  <c:v>42951</c:v>
                </c:pt>
                <c:pt idx="905">
                  <c:v>42954</c:v>
                </c:pt>
                <c:pt idx="906">
                  <c:v>42955</c:v>
                </c:pt>
                <c:pt idx="907">
                  <c:v>42956</c:v>
                </c:pt>
                <c:pt idx="908">
                  <c:v>42957</c:v>
                </c:pt>
                <c:pt idx="909">
                  <c:v>42958</c:v>
                </c:pt>
                <c:pt idx="910">
                  <c:v>42961</c:v>
                </c:pt>
                <c:pt idx="911">
                  <c:v>42962</c:v>
                </c:pt>
                <c:pt idx="912">
                  <c:v>42963</c:v>
                </c:pt>
                <c:pt idx="913">
                  <c:v>42964</c:v>
                </c:pt>
                <c:pt idx="914">
                  <c:v>42965</c:v>
                </c:pt>
                <c:pt idx="915">
                  <c:v>42968</c:v>
                </c:pt>
                <c:pt idx="916">
                  <c:v>42969</c:v>
                </c:pt>
                <c:pt idx="917">
                  <c:v>42970</c:v>
                </c:pt>
                <c:pt idx="918">
                  <c:v>42971</c:v>
                </c:pt>
                <c:pt idx="919">
                  <c:v>42972</c:v>
                </c:pt>
                <c:pt idx="920">
                  <c:v>42975</c:v>
                </c:pt>
                <c:pt idx="921">
                  <c:v>42976</c:v>
                </c:pt>
                <c:pt idx="922">
                  <c:v>42977</c:v>
                </c:pt>
                <c:pt idx="923">
                  <c:v>42978</c:v>
                </c:pt>
                <c:pt idx="924">
                  <c:v>42979</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43041</c:v>
                </c:pt>
                <c:pt idx="968">
                  <c:v>43042</c:v>
                </c:pt>
                <c:pt idx="969">
                  <c:v>43045</c:v>
                </c:pt>
                <c:pt idx="970">
                  <c:v>43046</c:v>
                </c:pt>
                <c:pt idx="971">
                  <c:v>43047</c:v>
                </c:pt>
                <c:pt idx="972">
                  <c:v>43048</c:v>
                </c:pt>
                <c:pt idx="973">
                  <c:v>43049</c:v>
                </c:pt>
              </c:numCache>
            </c:numRef>
          </c:xVal>
          <c:yVal>
            <c:numRef>
              <c:f>'SPX Index'!$F$3:$F$976</c:f>
              <c:numCache>
                <c:formatCode>General</c:formatCode>
                <c:ptCount val="974"/>
                <c:pt idx="0">
                  <c:v>1831.98</c:v>
                </c:pt>
                <c:pt idx="1">
                  <c:v>1831.37</c:v>
                </c:pt>
                <c:pt idx="2">
                  <c:v>1826.77</c:v>
                </c:pt>
                <c:pt idx="3">
                  <c:v>1837.88</c:v>
                </c:pt>
                <c:pt idx="4">
                  <c:v>1837.49</c:v>
                </c:pt>
                <c:pt idx="5">
                  <c:v>1838.13</c:v>
                </c:pt>
                <c:pt idx="6">
                  <c:v>1842.37</c:v>
                </c:pt>
                <c:pt idx="7">
                  <c:v>1819.2</c:v>
                </c:pt>
                <c:pt idx="8">
                  <c:v>1838.88</c:v>
                </c:pt>
                <c:pt idx="9">
                  <c:v>1848.38</c:v>
                </c:pt>
                <c:pt idx="10">
                  <c:v>1845.89</c:v>
                </c:pt>
                <c:pt idx="11">
                  <c:v>1838.7</c:v>
                </c:pt>
                <c:pt idx="12">
                  <c:v>1843.8</c:v>
                </c:pt>
                <c:pt idx="13">
                  <c:v>1844.86</c:v>
                </c:pt>
                <c:pt idx="14">
                  <c:v>1828.46</c:v>
                </c:pt>
                <c:pt idx="15">
                  <c:v>1790.29</c:v>
                </c:pt>
                <c:pt idx="16">
                  <c:v>1781.56</c:v>
                </c:pt>
                <c:pt idx="17">
                  <c:v>1792.5</c:v>
                </c:pt>
                <c:pt idx="18">
                  <c:v>1774.2</c:v>
                </c:pt>
                <c:pt idx="19">
                  <c:v>1794.19</c:v>
                </c:pt>
                <c:pt idx="20">
                  <c:v>1782.59</c:v>
                </c:pt>
                <c:pt idx="21">
                  <c:v>1741.89</c:v>
                </c:pt>
                <c:pt idx="22">
                  <c:v>1755.2</c:v>
                </c:pt>
                <c:pt idx="23">
                  <c:v>1751.64</c:v>
                </c:pt>
                <c:pt idx="24">
                  <c:v>1773.43</c:v>
                </c:pt>
                <c:pt idx="25">
                  <c:v>1797.02</c:v>
                </c:pt>
                <c:pt idx="26">
                  <c:v>1799.84</c:v>
                </c:pt>
                <c:pt idx="27">
                  <c:v>1819.75</c:v>
                </c:pt>
                <c:pt idx="28">
                  <c:v>1819.26</c:v>
                </c:pt>
                <c:pt idx="29">
                  <c:v>1829.83</c:v>
                </c:pt>
                <c:pt idx="30">
                  <c:v>1838.63</c:v>
                </c:pt>
                <c:pt idx="31">
                  <c:v>1840.76</c:v>
                </c:pt>
                <c:pt idx="32">
                  <c:v>1828.75</c:v>
                </c:pt>
                <c:pt idx="33">
                  <c:v>1839.78</c:v>
                </c:pt>
                <c:pt idx="34">
                  <c:v>1836.25</c:v>
                </c:pt>
                <c:pt idx="35">
                  <c:v>1847.61</c:v>
                </c:pt>
                <c:pt idx="36">
                  <c:v>1845.12</c:v>
                </c:pt>
                <c:pt idx="37">
                  <c:v>1845.16</c:v>
                </c:pt>
                <c:pt idx="38">
                  <c:v>1854.29</c:v>
                </c:pt>
                <c:pt idx="39">
                  <c:v>1859.45</c:v>
                </c:pt>
                <c:pt idx="40">
                  <c:v>1845.73</c:v>
                </c:pt>
                <c:pt idx="41">
                  <c:v>1873.91</c:v>
                </c:pt>
                <c:pt idx="42">
                  <c:v>1873.81</c:v>
                </c:pt>
                <c:pt idx="43">
                  <c:v>1877.03</c:v>
                </c:pt>
                <c:pt idx="44">
                  <c:v>1878.04</c:v>
                </c:pt>
                <c:pt idx="45">
                  <c:v>1877.17</c:v>
                </c:pt>
                <c:pt idx="46">
                  <c:v>1867.63</c:v>
                </c:pt>
                <c:pt idx="47">
                  <c:v>1868.2</c:v>
                </c:pt>
                <c:pt idx="48">
                  <c:v>1846.34</c:v>
                </c:pt>
                <c:pt idx="49">
                  <c:v>1841.13</c:v>
                </c:pt>
                <c:pt idx="50">
                  <c:v>1858.83</c:v>
                </c:pt>
                <c:pt idx="51">
                  <c:v>1872.25</c:v>
                </c:pt>
                <c:pt idx="52">
                  <c:v>1860.77</c:v>
                </c:pt>
                <c:pt idx="53">
                  <c:v>1872.01</c:v>
                </c:pt>
                <c:pt idx="54">
                  <c:v>1866.52</c:v>
                </c:pt>
                <c:pt idx="55">
                  <c:v>1857.44</c:v>
                </c:pt>
                <c:pt idx="56">
                  <c:v>1865.62</c:v>
                </c:pt>
                <c:pt idx="57">
                  <c:v>1852.56</c:v>
                </c:pt>
                <c:pt idx="58">
                  <c:v>1849.04</c:v>
                </c:pt>
                <c:pt idx="59">
                  <c:v>1857.62</c:v>
                </c:pt>
                <c:pt idx="60">
                  <c:v>1872.34</c:v>
                </c:pt>
                <c:pt idx="61">
                  <c:v>1885.52</c:v>
                </c:pt>
                <c:pt idx="62">
                  <c:v>1890.9</c:v>
                </c:pt>
                <c:pt idx="63">
                  <c:v>1888.77</c:v>
                </c:pt>
                <c:pt idx="64">
                  <c:v>1865.09</c:v>
                </c:pt>
                <c:pt idx="65">
                  <c:v>1845.04</c:v>
                </c:pt>
                <c:pt idx="66">
                  <c:v>1851.96</c:v>
                </c:pt>
                <c:pt idx="67">
                  <c:v>1872.18</c:v>
                </c:pt>
                <c:pt idx="68">
                  <c:v>1833.08</c:v>
                </c:pt>
                <c:pt idx="69">
                  <c:v>1815.69</c:v>
                </c:pt>
                <c:pt idx="70">
                  <c:v>1830.61</c:v>
                </c:pt>
                <c:pt idx="71">
                  <c:v>1842.98</c:v>
                </c:pt>
                <c:pt idx="72">
                  <c:v>1862.31</c:v>
                </c:pt>
                <c:pt idx="73">
                  <c:v>1864.85</c:v>
                </c:pt>
                <c:pt idx="74">
                  <c:v>1871.89</c:v>
                </c:pt>
                <c:pt idx="75">
                  <c:v>1879.55</c:v>
                </c:pt>
                <c:pt idx="76">
                  <c:v>1875.39</c:v>
                </c:pt>
                <c:pt idx="77">
                  <c:v>1878.61</c:v>
                </c:pt>
                <c:pt idx="78">
                  <c:v>1863.4</c:v>
                </c:pt>
                <c:pt idx="79">
                  <c:v>1869.43</c:v>
                </c:pt>
                <c:pt idx="80">
                  <c:v>1878.33</c:v>
                </c:pt>
                <c:pt idx="81">
                  <c:v>1883.95</c:v>
                </c:pt>
                <c:pt idx="82">
                  <c:v>1883.68</c:v>
                </c:pt>
                <c:pt idx="83">
                  <c:v>1881.14</c:v>
                </c:pt>
                <c:pt idx="84">
                  <c:v>1884.66</c:v>
                </c:pt>
                <c:pt idx="85">
                  <c:v>1867.72</c:v>
                </c:pt>
                <c:pt idx="86">
                  <c:v>1878.21</c:v>
                </c:pt>
                <c:pt idx="87">
                  <c:v>1875.63</c:v>
                </c:pt>
                <c:pt idx="88">
                  <c:v>1878.48</c:v>
                </c:pt>
                <c:pt idx="89">
                  <c:v>1896.65</c:v>
                </c:pt>
                <c:pt idx="90">
                  <c:v>1897.45</c:v>
                </c:pt>
                <c:pt idx="91">
                  <c:v>1888.53</c:v>
                </c:pt>
                <c:pt idx="92">
                  <c:v>1870.85</c:v>
                </c:pt>
                <c:pt idx="93">
                  <c:v>1877.86</c:v>
                </c:pt>
                <c:pt idx="94">
                  <c:v>1885.08</c:v>
                </c:pt>
                <c:pt idx="95">
                  <c:v>1872.83</c:v>
                </c:pt>
                <c:pt idx="96">
                  <c:v>1888.03</c:v>
                </c:pt>
                <c:pt idx="97">
                  <c:v>1892.49</c:v>
                </c:pt>
                <c:pt idx="98">
                  <c:v>1900.53</c:v>
                </c:pt>
                <c:pt idx="99">
                  <c:v>1911.91</c:v>
                </c:pt>
                <c:pt idx="100">
                  <c:v>1909.78</c:v>
                </c:pt>
                <c:pt idx="101">
                  <c:v>1920.03</c:v>
                </c:pt>
                <c:pt idx="102">
                  <c:v>1923.57</c:v>
                </c:pt>
                <c:pt idx="103">
                  <c:v>1924.97</c:v>
                </c:pt>
                <c:pt idx="104">
                  <c:v>1924.24</c:v>
                </c:pt>
                <c:pt idx="105">
                  <c:v>1927.88</c:v>
                </c:pt>
                <c:pt idx="106">
                  <c:v>1940.46</c:v>
                </c:pt>
                <c:pt idx="107">
                  <c:v>1949.44</c:v>
                </c:pt>
                <c:pt idx="108">
                  <c:v>1951.27</c:v>
                </c:pt>
                <c:pt idx="109">
                  <c:v>1950.79</c:v>
                </c:pt>
                <c:pt idx="110">
                  <c:v>1943.89</c:v>
                </c:pt>
                <c:pt idx="111">
                  <c:v>1930.11</c:v>
                </c:pt>
                <c:pt idx="112">
                  <c:v>1936.16</c:v>
                </c:pt>
                <c:pt idx="113">
                  <c:v>1937.78</c:v>
                </c:pt>
                <c:pt idx="114">
                  <c:v>1941.99</c:v>
                </c:pt>
                <c:pt idx="115">
                  <c:v>1956.98</c:v>
                </c:pt>
                <c:pt idx="116">
                  <c:v>1959.48</c:v>
                </c:pt>
                <c:pt idx="117">
                  <c:v>1962.87</c:v>
                </c:pt>
                <c:pt idx="118">
                  <c:v>1962.61</c:v>
                </c:pt>
                <c:pt idx="119">
                  <c:v>1949.98</c:v>
                </c:pt>
                <c:pt idx="120">
                  <c:v>1959.53</c:v>
                </c:pt>
                <c:pt idx="121">
                  <c:v>1957.22</c:v>
                </c:pt>
                <c:pt idx="122">
                  <c:v>1960.96</c:v>
                </c:pt>
                <c:pt idx="123">
                  <c:v>1960.23</c:v>
                </c:pt>
                <c:pt idx="124">
                  <c:v>1973.32</c:v>
                </c:pt>
                <c:pt idx="125">
                  <c:v>1974.62</c:v>
                </c:pt>
                <c:pt idx="126">
                  <c:v>1985.44</c:v>
                </c:pt>
                <c:pt idx="127">
                  <c:v>1977.65</c:v>
                </c:pt>
                <c:pt idx="128">
                  <c:v>1963.71</c:v>
                </c:pt>
                <c:pt idx="129">
                  <c:v>1972.83</c:v>
                </c:pt>
                <c:pt idx="130">
                  <c:v>1964.68</c:v>
                </c:pt>
                <c:pt idx="131">
                  <c:v>1967.57</c:v>
                </c:pt>
                <c:pt idx="132">
                  <c:v>1977.1</c:v>
                </c:pt>
                <c:pt idx="133">
                  <c:v>1973.28</c:v>
                </c:pt>
                <c:pt idx="134">
                  <c:v>1981.57</c:v>
                </c:pt>
                <c:pt idx="135">
                  <c:v>1958.12</c:v>
                </c:pt>
                <c:pt idx="136">
                  <c:v>1978.22</c:v>
                </c:pt>
                <c:pt idx="137">
                  <c:v>1973.63</c:v>
                </c:pt>
                <c:pt idx="138">
                  <c:v>1983.53</c:v>
                </c:pt>
                <c:pt idx="139">
                  <c:v>1987.01</c:v>
                </c:pt>
                <c:pt idx="140">
                  <c:v>1987.98</c:v>
                </c:pt>
                <c:pt idx="141">
                  <c:v>1978.34</c:v>
                </c:pt>
                <c:pt idx="142">
                  <c:v>1978.91</c:v>
                </c:pt>
                <c:pt idx="143">
                  <c:v>1969.95</c:v>
                </c:pt>
                <c:pt idx="144">
                  <c:v>1970.07</c:v>
                </c:pt>
                <c:pt idx="145">
                  <c:v>1930.67</c:v>
                </c:pt>
                <c:pt idx="146">
                  <c:v>1925.15</c:v>
                </c:pt>
                <c:pt idx="147">
                  <c:v>1938.99</c:v>
                </c:pt>
                <c:pt idx="148">
                  <c:v>1920.21</c:v>
                </c:pt>
                <c:pt idx="149">
                  <c:v>1920.24</c:v>
                </c:pt>
                <c:pt idx="150">
                  <c:v>1909.57</c:v>
                </c:pt>
                <c:pt idx="151">
                  <c:v>1931.59</c:v>
                </c:pt>
                <c:pt idx="152">
                  <c:v>1936.92</c:v>
                </c:pt>
                <c:pt idx="153">
                  <c:v>1933.75</c:v>
                </c:pt>
                <c:pt idx="154">
                  <c:v>1946.72</c:v>
                </c:pt>
                <c:pt idx="155">
                  <c:v>1955.18</c:v>
                </c:pt>
                <c:pt idx="156">
                  <c:v>1955.06</c:v>
                </c:pt>
                <c:pt idx="157">
                  <c:v>1971.74</c:v>
                </c:pt>
                <c:pt idx="158">
                  <c:v>1981.6</c:v>
                </c:pt>
                <c:pt idx="159">
                  <c:v>1986.51</c:v>
                </c:pt>
                <c:pt idx="160">
                  <c:v>1992.37</c:v>
                </c:pt>
                <c:pt idx="161">
                  <c:v>1988.4</c:v>
                </c:pt>
                <c:pt idx="162">
                  <c:v>1997.92</c:v>
                </c:pt>
                <c:pt idx="163">
                  <c:v>2000.02</c:v>
                </c:pt>
                <c:pt idx="164">
                  <c:v>2000.12</c:v>
                </c:pt>
                <c:pt idx="165">
                  <c:v>1996.74</c:v>
                </c:pt>
                <c:pt idx="166">
                  <c:v>2003.37</c:v>
                </c:pt>
                <c:pt idx="167">
                  <c:v>2002.28</c:v>
                </c:pt>
                <c:pt idx="168">
                  <c:v>2000.72</c:v>
                </c:pt>
                <c:pt idx="169">
                  <c:v>1997.65</c:v>
                </c:pt>
                <c:pt idx="170">
                  <c:v>2007.71</c:v>
                </c:pt>
                <c:pt idx="171">
                  <c:v>2001.54</c:v>
                </c:pt>
                <c:pt idx="172">
                  <c:v>1988.44</c:v>
                </c:pt>
                <c:pt idx="173">
                  <c:v>1995.69</c:v>
                </c:pt>
                <c:pt idx="174">
                  <c:v>1997.45</c:v>
                </c:pt>
                <c:pt idx="175">
                  <c:v>1985.54</c:v>
                </c:pt>
                <c:pt idx="176">
                  <c:v>1984.13</c:v>
                </c:pt>
                <c:pt idx="177">
                  <c:v>1998.98</c:v>
                </c:pt>
                <c:pt idx="178">
                  <c:v>2001.57</c:v>
                </c:pt>
                <c:pt idx="179">
                  <c:v>2011.36</c:v>
                </c:pt>
                <c:pt idx="180">
                  <c:v>2010.4</c:v>
                </c:pt>
                <c:pt idx="181">
                  <c:v>1994.29</c:v>
                </c:pt>
                <c:pt idx="182">
                  <c:v>1982.77</c:v>
                </c:pt>
                <c:pt idx="183">
                  <c:v>1998.3</c:v>
                </c:pt>
                <c:pt idx="184">
                  <c:v>1965.99</c:v>
                </c:pt>
                <c:pt idx="185">
                  <c:v>1982.85</c:v>
                </c:pt>
                <c:pt idx="186">
                  <c:v>1977.8</c:v>
                </c:pt>
                <c:pt idx="187">
                  <c:v>1972.29</c:v>
                </c:pt>
                <c:pt idx="188">
                  <c:v>1946.16</c:v>
                </c:pt>
                <c:pt idx="189">
                  <c:v>1946.17</c:v>
                </c:pt>
                <c:pt idx="190">
                  <c:v>1967.9</c:v>
                </c:pt>
                <c:pt idx="191">
                  <c:v>1964.82</c:v>
                </c:pt>
                <c:pt idx="192">
                  <c:v>1935.1</c:v>
                </c:pt>
                <c:pt idx="193">
                  <c:v>1968.89</c:v>
                </c:pt>
                <c:pt idx="194">
                  <c:v>1928.21</c:v>
                </c:pt>
                <c:pt idx="195">
                  <c:v>1906.13</c:v>
                </c:pt>
                <c:pt idx="196">
                  <c:v>1874.74</c:v>
                </c:pt>
                <c:pt idx="197">
                  <c:v>1877.7</c:v>
                </c:pt>
                <c:pt idx="198">
                  <c:v>1862.49</c:v>
                </c:pt>
                <c:pt idx="199">
                  <c:v>1862.76</c:v>
                </c:pt>
                <c:pt idx="200">
                  <c:v>1886.76</c:v>
                </c:pt>
                <c:pt idx="201">
                  <c:v>1904.01</c:v>
                </c:pt>
                <c:pt idx="202">
                  <c:v>1941.28</c:v>
                </c:pt>
                <c:pt idx="203">
                  <c:v>1927.11</c:v>
                </c:pt>
                <c:pt idx="204">
                  <c:v>1950.82</c:v>
                </c:pt>
                <c:pt idx="205">
                  <c:v>1964.58</c:v>
                </c:pt>
                <c:pt idx="206">
                  <c:v>1961.63</c:v>
                </c:pt>
                <c:pt idx="207">
                  <c:v>1985.05</c:v>
                </c:pt>
                <c:pt idx="208">
                  <c:v>1982.3</c:v>
                </c:pt>
                <c:pt idx="209">
                  <c:v>1994.65</c:v>
                </c:pt>
                <c:pt idx="210">
                  <c:v>2018.05</c:v>
                </c:pt>
                <c:pt idx="211">
                  <c:v>2017.81</c:v>
                </c:pt>
                <c:pt idx="212">
                  <c:v>2012.1</c:v>
                </c:pt>
                <c:pt idx="213">
                  <c:v>2023.57</c:v>
                </c:pt>
                <c:pt idx="214">
                  <c:v>2031.21</c:v>
                </c:pt>
                <c:pt idx="215">
                  <c:v>2031.92</c:v>
                </c:pt>
                <c:pt idx="216">
                  <c:v>2038.26</c:v>
                </c:pt>
                <c:pt idx="217">
                  <c:v>2039.68</c:v>
                </c:pt>
                <c:pt idx="218">
                  <c:v>2038.25</c:v>
                </c:pt>
                <c:pt idx="219">
                  <c:v>2039.33</c:v>
                </c:pt>
                <c:pt idx="220">
                  <c:v>2039.82</c:v>
                </c:pt>
                <c:pt idx="221">
                  <c:v>2041.32</c:v>
                </c:pt>
                <c:pt idx="222">
                  <c:v>2051.8000000000002</c:v>
                </c:pt>
                <c:pt idx="223">
                  <c:v>2048.7199999999998</c:v>
                </c:pt>
                <c:pt idx="224">
                  <c:v>2052.75</c:v>
                </c:pt>
                <c:pt idx="225">
                  <c:v>2063.5</c:v>
                </c:pt>
                <c:pt idx="226">
                  <c:v>2069.41</c:v>
                </c:pt>
                <c:pt idx="227">
                  <c:v>2067.0300000000002</c:v>
                </c:pt>
                <c:pt idx="228">
                  <c:v>2072.83</c:v>
                </c:pt>
                <c:pt idx="229">
                  <c:v>2067.56</c:v>
                </c:pt>
                <c:pt idx="230">
                  <c:v>2053.44</c:v>
                </c:pt>
                <c:pt idx="231">
                  <c:v>2066.5500000000002</c:v>
                </c:pt>
                <c:pt idx="232">
                  <c:v>2074.33</c:v>
                </c:pt>
                <c:pt idx="233">
                  <c:v>2071.92</c:v>
                </c:pt>
                <c:pt idx="234">
                  <c:v>2075.37</c:v>
                </c:pt>
                <c:pt idx="235">
                  <c:v>2060.31</c:v>
                </c:pt>
                <c:pt idx="236">
                  <c:v>2059.8200000000002</c:v>
                </c:pt>
                <c:pt idx="237">
                  <c:v>2026.14</c:v>
                </c:pt>
                <c:pt idx="238">
                  <c:v>2035.33</c:v>
                </c:pt>
                <c:pt idx="239">
                  <c:v>2002.33</c:v>
                </c:pt>
                <c:pt idx="240">
                  <c:v>1989.63</c:v>
                </c:pt>
                <c:pt idx="241">
                  <c:v>1972.74</c:v>
                </c:pt>
                <c:pt idx="242">
                  <c:v>2012.89</c:v>
                </c:pt>
                <c:pt idx="243">
                  <c:v>2061.23</c:v>
                </c:pt>
                <c:pt idx="244">
                  <c:v>2070.65</c:v>
                </c:pt>
                <c:pt idx="245">
                  <c:v>2078.54</c:v>
                </c:pt>
                <c:pt idx="246">
                  <c:v>2082.17</c:v>
                </c:pt>
                <c:pt idx="247">
                  <c:v>2081.88</c:v>
                </c:pt>
                <c:pt idx="248">
                  <c:v>2088.77</c:v>
                </c:pt>
                <c:pt idx="249">
                  <c:v>2090.5700000000002</c:v>
                </c:pt>
                <c:pt idx="250">
                  <c:v>2080.35</c:v>
                </c:pt>
                <c:pt idx="251">
                  <c:v>2058.9</c:v>
                </c:pt>
                <c:pt idx="252">
                  <c:v>2058.1999999999998</c:v>
                </c:pt>
                <c:pt idx="253">
                  <c:v>2020.58</c:v>
                </c:pt>
                <c:pt idx="254">
                  <c:v>2002.61</c:v>
                </c:pt>
                <c:pt idx="255">
                  <c:v>2025.9</c:v>
                </c:pt>
                <c:pt idx="256">
                  <c:v>2062.14</c:v>
                </c:pt>
                <c:pt idx="257">
                  <c:v>2044.81</c:v>
                </c:pt>
                <c:pt idx="258">
                  <c:v>2028.26</c:v>
                </c:pt>
                <c:pt idx="259">
                  <c:v>2023.03</c:v>
                </c:pt>
                <c:pt idx="260">
                  <c:v>2011.27</c:v>
                </c:pt>
                <c:pt idx="261">
                  <c:v>1992.67</c:v>
                </c:pt>
                <c:pt idx="262">
                  <c:v>2019.42</c:v>
                </c:pt>
                <c:pt idx="263">
                  <c:v>2022.55</c:v>
                </c:pt>
                <c:pt idx="264">
                  <c:v>2032.12</c:v>
                </c:pt>
                <c:pt idx="265">
                  <c:v>2063.15</c:v>
                </c:pt>
                <c:pt idx="266">
                  <c:v>2051.8200000000002</c:v>
                </c:pt>
                <c:pt idx="267">
                  <c:v>2057.09</c:v>
                </c:pt>
                <c:pt idx="268">
                  <c:v>2029.55</c:v>
                </c:pt>
                <c:pt idx="269">
                  <c:v>2002.16</c:v>
                </c:pt>
                <c:pt idx="270">
                  <c:v>2021.25</c:v>
                </c:pt>
                <c:pt idx="271">
                  <c:v>1994.99</c:v>
                </c:pt>
                <c:pt idx="272">
                  <c:v>2020.85</c:v>
                </c:pt>
                <c:pt idx="273">
                  <c:v>2050.0300000000002</c:v>
                </c:pt>
                <c:pt idx="274">
                  <c:v>2041.51</c:v>
                </c:pt>
                <c:pt idx="275">
                  <c:v>2062.52</c:v>
                </c:pt>
                <c:pt idx="276">
                  <c:v>2055.4699999999998</c:v>
                </c:pt>
                <c:pt idx="277">
                  <c:v>2046.74</c:v>
                </c:pt>
                <c:pt idx="278">
                  <c:v>2068.59</c:v>
                </c:pt>
                <c:pt idx="279">
                  <c:v>2068.5300000000002</c:v>
                </c:pt>
                <c:pt idx="280">
                  <c:v>2088.48</c:v>
                </c:pt>
                <c:pt idx="281">
                  <c:v>2096.9899999999998</c:v>
                </c:pt>
                <c:pt idx="282">
                  <c:v>2100.34</c:v>
                </c:pt>
                <c:pt idx="283">
                  <c:v>2099.6799999999998</c:v>
                </c:pt>
                <c:pt idx="284">
                  <c:v>2097.4499999999998</c:v>
                </c:pt>
                <c:pt idx="285">
                  <c:v>2110.3000000000002</c:v>
                </c:pt>
                <c:pt idx="286">
                  <c:v>2109.66</c:v>
                </c:pt>
                <c:pt idx="287">
                  <c:v>2115.48</c:v>
                </c:pt>
                <c:pt idx="288">
                  <c:v>2113.86</c:v>
                </c:pt>
                <c:pt idx="289">
                  <c:v>2110.7399999999998</c:v>
                </c:pt>
                <c:pt idx="290">
                  <c:v>2104.5</c:v>
                </c:pt>
                <c:pt idx="291">
                  <c:v>2117.39</c:v>
                </c:pt>
                <c:pt idx="292">
                  <c:v>2107.7800000000002</c:v>
                </c:pt>
                <c:pt idx="293">
                  <c:v>2098.5300000000002</c:v>
                </c:pt>
                <c:pt idx="294">
                  <c:v>2101.04</c:v>
                </c:pt>
                <c:pt idx="295">
                  <c:v>2071.2600000000002</c:v>
                </c:pt>
                <c:pt idx="296">
                  <c:v>2079.4299999999998</c:v>
                </c:pt>
                <c:pt idx="297">
                  <c:v>2044.16</c:v>
                </c:pt>
                <c:pt idx="298">
                  <c:v>2040.24</c:v>
                </c:pt>
                <c:pt idx="299">
                  <c:v>2065.9499999999998</c:v>
                </c:pt>
                <c:pt idx="300">
                  <c:v>2053.4</c:v>
                </c:pt>
                <c:pt idx="301">
                  <c:v>2081.19</c:v>
                </c:pt>
                <c:pt idx="302">
                  <c:v>2074.2800000000002</c:v>
                </c:pt>
                <c:pt idx="303">
                  <c:v>2099.5</c:v>
                </c:pt>
                <c:pt idx="304">
                  <c:v>2089.27</c:v>
                </c:pt>
                <c:pt idx="305">
                  <c:v>2108.1</c:v>
                </c:pt>
                <c:pt idx="306">
                  <c:v>2104.42</c:v>
                </c:pt>
                <c:pt idx="307">
                  <c:v>2091.5</c:v>
                </c:pt>
                <c:pt idx="308">
                  <c:v>2061.0500000000002</c:v>
                </c:pt>
                <c:pt idx="309">
                  <c:v>2056.15</c:v>
                </c:pt>
                <c:pt idx="310">
                  <c:v>2061.02</c:v>
                </c:pt>
                <c:pt idx="311">
                  <c:v>2086.2399999999998</c:v>
                </c:pt>
                <c:pt idx="312">
                  <c:v>2067.89</c:v>
                </c:pt>
                <c:pt idx="313">
                  <c:v>2059.69</c:v>
                </c:pt>
                <c:pt idx="314">
                  <c:v>2066.96</c:v>
                </c:pt>
                <c:pt idx="315">
                  <c:v>2080.62</c:v>
                </c:pt>
                <c:pt idx="316">
                  <c:v>2076.33</c:v>
                </c:pt>
                <c:pt idx="317">
                  <c:v>2081.9</c:v>
                </c:pt>
                <c:pt idx="318">
                  <c:v>2091.1799999999998</c:v>
                </c:pt>
                <c:pt idx="319">
                  <c:v>2102.06</c:v>
                </c:pt>
                <c:pt idx="320">
                  <c:v>2092.4299999999998</c:v>
                </c:pt>
                <c:pt idx="321">
                  <c:v>2095.84</c:v>
                </c:pt>
                <c:pt idx="322">
                  <c:v>2106.63</c:v>
                </c:pt>
                <c:pt idx="323">
                  <c:v>2104.9899999999998</c:v>
                </c:pt>
                <c:pt idx="324">
                  <c:v>2081.1799999999998</c:v>
                </c:pt>
                <c:pt idx="325">
                  <c:v>2100.4</c:v>
                </c:pt>
                <c:pt idx="326">
                  <c:v>2097.29</c:v>
                </c:pt>
                <c:pt idx="327">
                  <c:v>2107.96</c:v>
                </c:pt>
                <c:pt idx="328">
                  <c:v>2112.9299999999998</c:v>
                </c:pt>
                <c:pt idx="329">
                  <c:v>2117.69</c:v>
                </c:pt>
                <c:pt idx="330">
                  <c:v>2108.92</c:v>
                </c:pt>
                <c:pt idx="331">
                  <c:v>2114.7600000000002</c:v>
                </c:pt>
                <c:pt idx="332">
                  <c:v>2106.85</c:v>
                </c:pt>
                <c:pt idx="333">
                  <c:v>2085.5100000000002</c:v>
                </c:pt>
                <c:pt idx="334">
                  <c:v>2108.29</c:v>
                </c:pt>
                <c:pt idx="335">
                  <c:v>2114.4899999999998</c:v>
                </c:pt>
                <c:pt idx="336">
                  <c:v>2089.46</c:v>
                </c:pt>
                <c:pt idx="337">
                  <c:v>2080.15</c:v>
                </c:pt>
                <c:pt idx="338">
                  <c:v>2088</c:v>
                </c:pt>
                <c:pt idx="339">
                  <c:v>2116.1</c:v>
                </c:pt>
                <c:pt idx="340">
                  <c:v>2105.33</c:v>
                </c:pt>
                <c:pt idx="341">
                  <c:v>2099.12</c:v>
                </c:pt>
                <c:pt idx="342">
                  <c:v>2098.48</c:v>
                </c:pt>
                <c:pt idx="343">
                  <c:v>2121.1</c:v>
                </c:pt>
                <c:pt idx="344">
                  <c:v>2122.73</c:v>
                </c:pt>
                <c:pt idx="345">
                  <c:v>2129.1999999999998</c:v>
                </c:pt>
                <c:pt idx="346">
                  <c:v>2127.83</c:v>
                </c:pt>
                <c:pt idx="347">
                  <c:v>2125.85</c:v>
                </c:pt>
                <c:pt idx="348">
                  <c:v>2130.8200000000002</c:v>
                </c:pt>
                <c:pt idx="349">
                  <c:v>2126.06</c:v>
                </c:pt>
                <c:pt idx="350">
                  <c:v>2104.1999999999998</c:v>
                </c:pt>
                <c:pt idx="351">
                  <c:v>2123.48</c:v>
                </c:pt>
                <c:pt idx="352">
                  <c:v>2120.79</c:v>
                </c:pt>
                <c:pt idx="353">
                  <c:v>2107.39</c:v>
                </c:pt>
                <c:pt idx="354">
                  <c:v>2111.73</c:v>
                </c:pt>
                <c:pt idx="355">
                  <c:v>2109.6</c:v>
                </c:pt>
                <c:pt idx="356">
                  <c:v>2114.0700000000002</c:v>
                </c:pt>
                <c:pt idx="357">
                  <c:v>2095.84</c:v>
                </c:pt>
                <c:pt idx="358">
                  <c:v>2092.83</c:v>
                </c:pt>
                <c:pt idx="359">
                  <c:v>2079.2800000000002</c:v>
                </c:pt>
                <c:pt idx="360">
                  <c:v>2080.15</c:v>
                </c:pt>
                <c:pt idx="361">
                  <c:v>2105.1999999999998</c:v>
                </c:pt>
                <c:pt idx="362">
                  <c:v>2108.86</c:v>
                </c:pt>
                <c:pt idx="363">
                  <c:v>2094.11</c:v>
                </c:pt>
                <c:pt idx="364">
                  <c:v>2084.4299999999998</c:v>
                </c:pt>
                <c:pt idx="365">
                  <c:v>2096.29</c:v>
                </c:pt>
                <c:pt idx="366">
                  <c:v>2100.44</c:v>
                </c:pt>
                <c:pt idx="367">
                  <c:v>2121.2399999999998</c:v>
                </c:pt>
                <c:pt idx="368">
                  <c:v>2109.9899999999998</c:v>
                </c:pt>
                <c:pt idx="369">
                  <c:v>2122.85</c:v>
                </c:pt>
                <c:pt idx="370">
                  <c:v>2124.1999999999998</c:v>
                </c:pt>
                <c:pt idx="371">
                  <c:v>2108.58</c:v>
                </c:pt>
                <c:pt idx="372">
                  <c:v>2102.31</c:v>
                </c:pt>
                <c:pt idx="373">
                  <c:v>2101.4899999999998</c:v>
                </c:pt>
                <c:pt idx="374">
                  <c:v>2057.64</c:v>
                </c:pt>
                <c:pt idx="375">
                  <c:v>2063.11</c:v>
                </c:pt>
                <c:pt idx="376">
                  <c:v>2077.42</c:v>
                </c:pt>
                <c:pt idx="377">
                  <c:v>2076.7800000000002</c:v>
                </c:pt>
                <c:pt idx="378">
                  <c:v>2068.7600000000002</c:v>
                </c:pt>
                <c:pt idx="379">
                  <c:v>2081.34</c:v>
                </c:pt>
                <c:pt idx="380">
                  <c:v>2046.68</c:v>
                </c:pt>
                <c:pt idx="381">
                  <c:v>2051.31</c:v>
                </c:pt>
                <c:pt idx="382">
                  <c:v>2076.62</c:v>
                </c:pt>
                <c:pt idx="383">
                  <c:v>2099.6</c:v>
                </c:pt>
                <c:pt idx="384">
                  <c:v>2108.9499999999998</c:v>
                </c:pt>
                <c:pt idx="385">
                  <c:v>2107.4</c:v>
                </c:pt>
                <c:pt idx="386">
                  <c:v>2124.29</c:v>
                </c:pt>
                <c:pt idx="387">
                  <c:v>2126.64</c:v>
                </c:pt>
                <c:pt idx="388">
                  <c:v>2128.2800000000002</c:v>
                </c:pt>
                <c:pt idx="389">
                  <c:v>2119.21</c:v>
                </c:pt>
                <c:pt idx="390">
                  <c:v>2114.15</c:v>
                </c:pt>
                <c:pt idx="391">
                  <c:v>2102.15</c:v>
                </c:pt>
                <c:pt idx="392">
                  <c:v>2079.65</c:v>
                </c:pt>
                <c:pt idx="393">
                  <c:v>2067.64</c:v>
                </c:pt>
                <c:pt idx="394">
                  <c:v>2093.25</c:v>
                </c:pt>
                <c:pt idx="395">
                  <c:v>2108.5700000000002</c:v>
                </c:pt>
                <c:pt idx="396">
                  <c:v>2108.63</c:v>
                </c:pt>
                <c:pt idx="397">
                  <c:v>2103.84</c:v>
                </c:pt>
                <c:pt idx="398">
                  <c:v>2098.04</c:v>
                </c:pt>
                <c:pt idx="399">
                  <c:v>2093.3200000000002</c:v>
                </c:pt>
                <c:pt idx="400">
                  <c:v>2099.84</c:v>
                </c:pt>
                <c:pt idx="401">
                  <c:v>2083.56</c:v>
                </c:pt>
                <c:pt idx="402">
                  <c:v>2077.5700000000002</c:v>
                </c:pt>
                <c:pt idx="403">
                  <c:v>2104.1799999999998</c:v>
                </c:pt>
                <c:pt idx="404">
                  <c:v>2084.0700000000002</c:v>
                </c:pt>
                <c:pt idx="405">
                  <c:v>2086.0500000000002</c:v>
                </c:pt>
                <c:pt idx="406">
                  <c:v>2083.39</c:v>
                </c:pt>
                <c:pt idx="407">
                  <c:v>2091.54</c:v>
                </c:pt>
                <c:pt idx="408">
                  <c:v>2102.44</c:v>
                </c:pt>
                <c:pt idx="409">
                  <c:v>2096.92</c:v>
                </c:pt>
                <c:pt idx="410">
                  <c:v>2079.61</c:v>
                </c:pt>
                <c:pt idx="411">
                  <c:v>2035.73</c:v>
                </c:pt>
                <c:pt idx="412">
                  <c:v>1970.89</c:v>
                </c:pt>
                <c:pt idx="413">
                  <c:v>1893.21</c:v>
                </c:pt>
                <c:pt idx="414">
                  <c:v>1867.61</c:v>
                </c:pt>
                <c:pt idx="415">
                  <c:v>1940.51</c:v>
                </c:pt>
                <c:pt idx="416">
                  <c:v>1987.66</c:v>
                </c:pt>
                <c:pt idx="417">
                  <c:v>1988.87</c:v>
                </c:pt>
                <c:pt idx="418">
                  <c:v>1972.18</c:v>
                </c:pt>
                <c:pt idx="419">
                  <c:v>1913.85</c:v>
                </c:pt>
                <c:pt idx="420">
                  <c:v>1948.86</c:v>
                </c:pt>
                <c:pt idx="421">
                  <c:v>1951.13</c:v>
                </c:pt>
                <c:pt idx="422">
                  <c:v>1921.22</c:v>
                </c:pt>
                <c:pt idx="423">
                  <c:v>1969.41</c:v>
                </c:pt>
                <c:pt idx="424">
                  <c:v>1942.04</c:v>
                </c:pt>
                <c:pt idx="425">
                  <c:v>1952.29</c:v>
                </c:pt>
                <c:pt idx="426">
                  <c:v>1961.05</c:v>
                </c:pt>
                <c:pt idx="427">
                  <c:v>1953.03</c:v>
                </c:pt>
                <c:pt idx="428">
                  <c:v>1978.09</c:v>
                </c:pt>
                <c:pt idx="429">
                  <c:v>1995.31</c:v>
                </c:pt>
                <c:pt idx="430">
                  <c:v>1990.2</c:v>
                </c:pt>
                <c:pt idx="431">
                  <c:v>1958.03</c:v>
                </c:pt>
                <c:pt idx="432">
                  <c:v>1966.97</c:v>
                </c:pt>
                <c:pt idx="433">
                  <c:v>1942.74</c:v>
                </c:pt>
                <c:pt idx="434">
                  <c:v>1938.76</c:v>
                </c:pt>
                <c:pt idx="435">
                  <c:v>1932.24</c:v>
                </c:pt>
                <c:pt idx="436">
                  <c:v>1931.34</c:v>
                </c:pt>
                <c:pt idx="437">
                  <c:v>1881.77</c:v>
                </c:pt>
                <c:pt idx="438">
                  <c:v>1884.09</c:v>
                </c:pt>
                <c:pt idx="439">
                  <c:v>1920.03</c:v>
                </c:pt>
                <c:pt idx="440">
                  <c:v>1923.82</c:v>
                </c:pt>
                <c:pt idx="441">
                  <c:v>1951.36</c:v>
                </c:pt>
                <c:pt idx="442">
                  <c:v>1987.05</c:v>
                </c:pt>
                <c:pt idx="443">
                  <c:v>1979.92</c:v>
                </c:pt>
                <c:pt idx="444">
                  <c:v>1995.83</c:v>
                </c:pt>
                <c:pt idx="445">
                  <c:v>2013.43</c:v>
                </c:pt>
                <c:pt idx="446">
                  <c:v>2014.89</c:v>
                </c:pt>
                <c:pt idx="447">
                  <c:v>2017.46</c:v>
                </c:pt>
                <c:pt idx="448">
                  <c:v>2003.69</c:v>
                </c:pt>
                <c:pt idx="449">
                  <c:v>1994.24</c:v>
                </c:pt>
                <c:pt idx="450">
                  <c:v>2023.86</c:v>
                </c:pt>
                <c:pt idx="451">
                  <c:v>2033.11</c:v>
                </c:pt>
                <c:pt idx="452">
                  <c:v>2033.66</c:v>
                </c:pt>
                <c:pt idx="453">
                  <c:v>2030.77</c:v>
                </c:pt>
                <c:pt idx="454">
                  <c:v>2018.94</c:v>
                </c:pt>
                <c:pt idx="455">
                  <c:v>2052.5100000000002</c:v>
                </c:pt>
                <c:pt idx="456">
                  <c:v>2075.15</c:v>
                </c:pt>
                <c:pt idx="457">
                  <c:v>2071.1799999999998</c:v>
                </c:pt>
                <c:pt idx="458">
                  <c:v>2065.89</c:v>
                </c:pt>
                <c:pt idx="459">
                  <c:v>2090.35</c:v>
                </c:pt>
                <c:pt idx="460">
                  <c:v>2089.41</c:v>
                </c:pt>
                <c:pt idx="461">
                  <c:v>2079.36</c:v>
                </c:pt>
                <c:pt idx="462">
                  <c:v>2104.0500000000002</c:v>
                </c:pt>
                <c:pt idx="463">
                  <c:v>2109.79</c:v>
                </c:pt>
                <c:pt idx="464">
                  <c:v>2102.31</c:v>
                </c:pt>
                <c:pt idx="465">
                  <c:v>2099.9299999999998</c:v>
                </c:pt>
                <c:pt idx="466">
                  <c:v>2099.1999999999998</c:v>
                </c:pt>
                <c:pt idx="467">
                  <c:v>2078.58</c:v>
                </c:pt>
                <c:pt idx="468">
                  <c:v>2081.7199999999998</c:v>
                </c:pt>
                <c:pt idx="469">
                  <c:v>2075</c:v>
                </c:pt>
                <c:pt idx="470">
                  <c:v>2045.97</c:v>
                </c:pt>
                <c:pt idx="471">
                  <c:v>2023.04</c:v>
                </c:pt>
                <c:pt idx="472">
                  <c:v>2053.19</c:v>
                </c:pt>
                <c:pt idx="473">
                  <c:v>2050.44</c:v>
                </c:pt>
                <c:pt idx="474">
                  <c:v>2083.58</c:v>
                </c:pt>
                <c:pt idx="475">
                  <c:v>2081.2399999999998</c:v>
                </c:pt>
                <c:pt idx="476">
                  <c:v>2089.17</c:v>
                </c:pt>
                <c:pt idx="477">
                  <c:v>2086.59</c:v>
                </c:pt>
                <c:pt idx="478">
                  <c:v>2089.14</c:v>
                </c:pt>
                <c:pt idx="479">
                  <c:v>2088.87</c:v>
                </c:pt>
                <c:pt idx="480">
                  <c:v>2090.11</c:v>
                </c:pt>
                <c:pt idx="481">
                  <c:v>2080.41</c:v>
                </c:pt>
                <c:pt idx="482">
                  <c:v>2102.63</c:v>
                </c:pt>
                <c:pt idx="483">
                  <c:v>2079.5100000000002</c:v>
                </c:pt>
                <c:pt idx="484">
                  <c:v>2049.62</c:v>
                </c:pt>
                <c:pt idx="485">
                  <c:v>2091.69</c:v>
                </c:pt>
                <c:pt idx="486">
                  <c:v>2077.0700000000002</c:v>
                </c:pt>
                <c:pt idx="487">
                  <c:v>2063.59</c:v>
                </c:pt>
                <c:pt idx="488">
                  <c:v>2047.62</c:v>
                </c:pt>
                <c:pt idx="489">
                  <c:v>2052.23</c:v>
                </c:pt>
                <c:pt idx="490">
                  <c:v>2012.37</c:v>
                </c:pt>
                <c:pt idx="491">
                  <c:v>2021.94</c:v>
                </c:pt>
                <c:pt idx="492">
                  <c:v>2043.41</c:v>
                </c:pt>
                <c:pt idx="493">
                  <c:v>2073.0700000000002</c:v>
                </c:pt>
                <c:pt idx="494">
                  <c:v>2041.89</c:v>
                </c:pt>
                <c:pt idx="495">
                  <c:v>2005.55</c:v>
                </c:pt>
                <c:pt idx="496">
                  <c:v>2021.15</c:v>
                </c:pt>
                <c:pt idx="497">
                  <c:v>2038.97</c:v>
                </c:pt>
                <c:pt idx="498">
                  <c:v>2064.29</c:v>
                </c:pt>
                <c:pt idx="499">
                  <c:v>2060.9899999999998</c:v>
                </c:pt>
                <c:pt idx="500">
                  <c:v>2056.5</c:v>
                </c:pt>
                <c:pt idx="501">
                  <c:v>2078.36</c:v>
                </c:pt>
                <c:pt idx="502">
                  <c:v>2063.36</c:v>
                </c:pt>
                <c:pt idx="503">
                  <c:v>2043.94</c:v>
                </c:pt>
                <c:pt idx="504">
                  <c:v>2012.66</c:v>
                </c:pt>
                <c:pt idx="505">
                  <c:v>2016.71</c:v>
                </c:pt>
                <c:pt idx="506">
                  <c:v>1990.26</c:v>
                </c:pt>
                <c:pt idx="507">
                  <c:v>1943.09</c:v>
                </c:pt>
                <c:pt idx="508">
                  <c:v>1922.03</c:v>
                </c:pt>
                <c:pt idx="509">
                  <c:v>1923.67</c:v>
                </c:pt>
                <c:pt idx="510">
                  <c:v>1938.68</c:v>
                </c:pt>
                <c:pt idx="511">
                  <c:v>1890.28</c:v>
                </c:pt>
                <c:pt idx="512">
                  <c:v>1921.84</c:v>
                </c:pt>
                <c:pt idx="513">
                  <c:v>1880.33</c:v>
                </c:pt>
                <c:pt idx="514">
                  <c:v>1881.33</c:v>
                </c:pt>
                <c:pt idx="515">
                  <c:v>1859.33</c:v>
                </c:pt>
                <c:pt idx="516">
                  <c:v>1868.99</c:v>
                </c:pt>
                <c:pt idx="517">
                  <c:v>1906.9</c:v>
                </c:pt>
                <c:pt idx="518">
                  <c:v>1877.08</c:v>
                </c:pt>
                <c:pt idx="519">
                  <c:v>1903.63</c:v>
                </c:pt>
                <c:pt idx="520">
                  <c:v>1882.95</c:v>
                </c:pt>
                <c:pt idx="521">
                  <c:v>1893.36</c:v>
                </c:pt>
                <c:pt idx="522">
                  <c:v>1940.24</c:v>
                </c:pt>
                <c:pt idx="523">
                  <c:v>1939.38</c:v>
                </c:pt>
                <c:pt idx="524">
                  <c:v>1903.03</c:v>
                </c:pt>
                <c:pt idx="525">
                  <c:v>1912.53</c:v>
                </c:pt>
                <c:pt idx="526">
                  <c:v>1915.45</c:v>
                </c:pt>
                <c:pt idx="527">
                  <c:v>1880.05</c:v>
                </c:pt>
                <c:pt idx="528">
                  <c:v>1853.44</c:v>
                </c:pt>
                <c:pt idx="529">
                  <c:v>1852.21</c:v>
                </c:pt>
                <c:pt idx="530">
                  <c:v>1851.86</c:v>
                </c:pt>
                <c:pt idx="531">
                  <c:v>1829.08</c:v>
                </c:pt>
                <c:pt idx="532">
                  <c:v>1864.78</c:v>
                </c:pt>
                <c:pt idx="533">
                  <c:v>1895.58</c:v>
                </c:pt>
                <c:pt idx="534">
                  <c:v>1926.82</c:v>
                </c:pt>
                <c:pt idx="535">
                  <c:v>1917.83</c:v>
                </c:pt>
                <c:pt idx="536">
                  <c:v>1917.78</c:v>
                </c:pt>
                <c:pt idx="537">
                  <c:v>1945.5</c:v>
                </c:pt>
                <c:pt idx="538">
                  <c:v>1921.27</c:v>
                </c:pt>
                <c:pt idx="539">
                  <c:v>1929.8</c:v>
                </c:pt>
                <c:pt idx="540">
                  <c:v>1951.7</c:v>
                </c:pt>
                <c:pt idx="541">
                  <c:v>1948.05</c:v>
                </c:pt>
                <c:pt idx="542">
                  <c:v>1932.23</c:v>
                </c:pt>
                <c:pt idx="543">
                  <c:v>1978.35</c:v>
                </c:pt>
                <c:pt idx="544">
                  <c:v>1986.45</c:v>
                </c:pt>
                <c:pt idx="545">
                  <c:v>1993.4</c:v>
                </c:pt>
                <c:pt idx="546">
                  <c:v>1999.99</c:v>
                </c:pt>
                <c:pt idx="547">
                  <c:v>2001.76</c:v>
                </c:pt>
                <c:pt idx="548">
                  <c:v>1979.26</c:v>
                </c:pt>
                <c:pt idx="549">
                  <c:v>1989.26</c:v>
                </c:pt>
                <c:pt idx="550">
                  <c:v>1989.57</c:v>
                </c:pt>
                <c:pt idx="551">
                  <c:v>2022.19</c:v>
                </c:pt>
                <c:pt idx="552">
                  <c:v>2019.64</c:v>
                </c:pt>
                <c:pt idx="553">
                  <c:v>2015.93</c:v>
                </c:pt>
                <c:pt idx="554">
                  <c:v>2027.22</c:v>
                </c:pt>
                <c:pt idx="555">
                  <c:v>2040.59</c:v>
                </c:pt>
                <c:pt idx="556">
                  <c:v>2049.58</c:v>
                </c:pt>
                <c:pt idx="557">
                  <c:v>2051.6</c:v>
                </c:pt>
                <c:pt idx="558">
                  <c:v>2049.8000000000002</c:v>
                </c:pt>
                <c:pt idx="559">
                  <c:v>2036.71</c:v>
                </c:pt>
                <c:pt idx="560">
                  <c:v>2035.94</c:v>
                </c:pt>
                <c:pt idx="561">
                  <c:v>2037.05</c:v>
                </c:pt>
                <c:pt idx="562">
                  <c:v>2055.0100000000002</c:v>
                </c:pt>
                <c:pt idx="563">
                  <c:v>2063.9499999999998</c:v>
                </c:pt>
                <c:pt idx="564">
                  <c:v>2059.7399999999998</c:v>
                </c:pt>
                <c:pt idx="565">
                  <c:v>2072.7800000000002</c:v>
                </c:pt>
                <c:pt idx="566">
                  <c:v>2066.13</c:v>
                </c:pt>
                <c:pt idx="567">
                  <c:v>2045.17</c:v>
                </c:pt>
                <c:pt idx="568">
                  <c:v>2066.66</c:v>
                </c:pt>
                <c:pt idx="569">
                  <c:v>2041.91</c:v>
                </c:pt>
                <c:pt idx="570">
                  <c:v>2047.6</c:v>
                </c:pt>
                <c:pt idx="571">
                  <c:v>2041.99</c:v>
                </c:pt>
                <c:pt idx="572">
                  <c:v>2061.7199999999998</c:v>
                </c:pt>
                <c:pt idx="573">
                  <c:v>2082.42</c:v>
                </c:pt>
                <c:pt idx="574">
                  <c:v>2082.7800000000002</c:v>
                </c:pt>
                <c:pt idx="575">
                  <c:v>2080.73</c:v>
                </c:pt>
                <c:pt idx="576">
                  <c:v>2094.34</c:v>
                </c:pt>
                <c:pt idx="577">
                  <c:v>2100.8000000000002</c:v>
                </c:pt>
                <c:pt idx="578">
                  <c:v>2102.4</c:v>
                </c:pt>
                <c:pt idx="579">
                  <c:v>2091.48</c:v>
                </c:pt>
                <c:pt idx="580">
                  <c:v>2091.58</c:v>
                </c:pt>
                <c:pt idx="581">
                  <c:v>2087.79</c:v>
                </c:pt>
                <c:pt idx="582">
                  <c:v>2091.6999999999998</c:v>
                </c:pt>
                <c:pt idx="583">
                  <c:v>2095.15</c:v>
                </c:pt>
                <c:pt idx="584">
                  <c:v>2075.81</c:v>
                </c:pt>
                <c:pt idx="585">
                  <c:v>2065.3000000000002</c:v>
                </c:pt>
                <c:pt idx="586">
                  <c:v>2081.4299999999998</c:v>
                </c:pt>
                <c:pt idx="587">
                  <c:v>2063.37</c:v>
                </c:pt>
                <c:pt idx="588">
                  <c:v>2051.12</c:v>
                </c:pt>
                <c:pt idx="589">
                  <c:v>2050.63</c:v>
                </c:pt>
                <c:pt idx="590">
                  <c:v>2057.14</c:v>
                </c:pt>
                <c:pt idx="591">
                  <c:v>2058.69</c:v>
                </c:pt>
                <c:pt idx="592">
                  <c:v>2084.39</c:v>
                </c:pt>
                <c:pt idx="593">
                  <c:v>2064.46</c:v>
                </c:pt>
                <c:pt idx="594">
                  <c:v>2064.11</c:v>
                </c:pt>
                <c:pt idx="595">
                  <c:v>2046.61</c:v>
                </c:pt>
                <c:pt idx="596">
                  <c:v>2066.66</c:v>
                </c:pt>
                <c:pt idx="597">
                  <c:v>2047.21</c:v>
                </c:pt>
                <c:pt idx="598">
                  <c:v>2047.63</c:v>
                </c:pt>
                <c:pt idx="599">
                  <c:v>2040.04</c:v>
                </c:pt>
                <c:pt idx="600">
                  <c:v>2052.3200000000002</c:v>
                </c:pt>
                <c:pt idx="601">
                  <c:v>2048.04</c:v>
                </c:pt>
                <c:pt idx="602">
                  <c:v>2076.06</c:v>
                </c:pt>
                <c:pt idx="603">
                  <c:v>2090.54</c:v>
                </c:pt>
                <c:pt idx="604">
                  <c:v>2090.1</c:v>
                </c:pt>
                <c:pt idx="605">
                  <c:v>2099.06</c:v>
                </c:pt>
                <c:pt idx="606">
                  <c:v>2096.96</c:v>
                </c:pt>
                <c:pt idx="607">
                  <c:v>2099.33</c:v>
                </c:pt>
                <c:pt idx="608">
                  <c:v>2105.2600000000002</c:v>
                </c:pt>
                <c:pt idx="609">
                  <c:v>2099.13</c:v>
                </c:pt>
                <c:pt idx="610">
                  <c:v>2109.41</c:v>
                </c:pt>
                <c:pt idx="611">
                  <c:v>2112.13</c:v>
                </c:pt>
                <c:pt idx="612">
                  <c:v>2119.12</c:v>
                </c:pt>
                <c:pt idx="613">
                  <c:v>2115.48</c:v>
                </c:pt>
                <c:pt idx="614">
                  <c:v>2096.0700000000002</c:v>
                </c:pt>
                <c:pt idx="615">
                  <c:v>2079.06</c:v>
                </c:pt>
                <c:pt idx="616">
                  <c:v>2075.3200000000002</c:v>
                </c:pt>
                <c:pt idx="617">
                  <c:v>2071.5</c:v>
                </c:pt>
                <c:pt idx="618">
                  <c:v>2077.9899999999998</c:v>
                </c:pt>
                <c:pt idx="619">
                  <c:v>2071.2199999999998</c:v>
                </c:pt>
                <c:pt idx="620">
                  <c:v>2083.25</c:v>
                </c:pt>
                <c:pt idx="621">
                  <c:v>2088.9</c:v>
                </c:pt>
                <c:pt idx="622">
                  <c:v>2085.4499999999998</c:v>
                </c:pt>
                <c:pt idx="623">
                  <c:v>2113.3200000000002</c:v>
                </c:pt>
                <c:pt idx="624">
                  <c:v>2037.41</c:v>
                </c:pt>
                <c:pt idx="625">
                  <c:v>2000.54</c:v>
                </c:pt>
                <c:pt idx="626">
                  <c:v>2036.09</c:v>
                </c:pt>
                <c:pt idx="627">
                  <c:v>2070.77</c:v>
                </c:pt>
                <c:pt idx="628">
                  <c:v>2098.86</c:v>
                </c:pt>
                <c:pt idx="629">
                  <c:v>2102.9499999999998</c:v>
                </c:pt>
                <c:pt idx="630">
                  <c:v>2088.5500000000002</c:v>
                </c:pt>
                <c:pt idx="631">
                  <c:v>2099.73</c:v>
                </c:pt>
                <c:pt idx="632">
                  <c:v>2097.9</c:v>
                </c:pt>
                <c:pt idx="633">
                  <c:v>2129.9</c:v>
                </c:pt>
                <c:pt idx="634">
                  <c:v>2137.16</c:v>
                </c:pt>
                <c:pt idx="635">
                  <c:v>2152.14</c:v>
                </c:pt>
                <c:pt idx="636">
                  <c:v>2152.4299999999998</c:v>
                </c:pt>
                <c:pt idx="637">
                  <c:v>2163.75</c:v>
                </c:pt>
                <c:pt idx="638">
                  <c:v>2161.7399999999998</c:v>
                </c:pt>
                <c:pt idx="639">
                  <c:v>2166.89</c:v>
                </c:pt>
                <c:pt idx="640">
                  <c:v>2163.7800000000002</c:v>
                </c:pt>
                <c:pt idx="641">
                  <c:v>2173.02</c:v>
                </c:pt>
                <c:pt idx="642">
                  <c:v>2165.17</c:v>
                </c:pt>
                <c:pt idx="643">
                  <c:v>2175.0300000000002</c:v>
                </c:pt>
                <c:pt idx="644">
                  <c:v>2168.48</c:v>
                </c:pt>
                <c:pt idx="645">
                  <c:v>2169.1799999999998</c:v>
                </c:pt>
                <c:pt idx="646">
                  <c:v>2166.58</c:v>
                </c:pt>
                <c:pt idx="647">
                  <c:v>2170.06</c:v>
                </c:pt>
                <c:pt idx="648">
                  <c:v>2173.6</c:v>
                </c:pt>
                <c:pt idx="649">
                  <c:v>2170.84</c:v>
                </c:pt>
                <c:pt idx="650">
                  <c:v>2157.0300000000002</c:v>
                </c:pt>
                <c:pt idx="651">
                  <c:v>2163.79</c:v>
                </c:pt>
                <c:pt idx="652">
                  <c:v>2164.25</c:v>
                </c:pt>
                <c:pt idx="653">
                  <c:v>2182.87</c:v>
                </c:pt>
                <c:pt idx="654">
                  <c:v>2180.89</c:v>
                </c:pt>
                <c:pt idx="655">
                  <c:v>2181.7399999999998</c:v>
                </c:pt>
                <c:pt idx="656">
                  <c:v>2175.4899999999998</c:v>
                </c:pt>
                <c:pt idx="657">
                  <c:v>2185.79</c:v>
                </c:pt>
                <c:pt idx="658">
                  <c:v>2184.0500000000002</c:v>
                </c:pt>
                <c:pt idx="659">
                  <c:v>2190.15</c:v>
                </c:pt>
                <c:pt idx="660">
                  <c:v>2178.15</c:v>
                </c:pt>
                <c:pt idx="661">
                  <c:v>2182.2199999999998</c:v>
                </c:pt>
                <c:pt idx="662">
                  <c:v>2187.02</c:v>
                </c:pt>
                <c:pt idx="663">
                  <c:v>2183.87</c:v>
                </c:pt>
                <c:pt idx="664">
                  <c:v>2182.64</c:v>
                </c:pt>
                <c:pt idx="665">
                  <c:v>2186.9</c:v>
                </c:pt>
                <c:pt idx="666">
                  <c:v>2175.44</c:v>
                </c:pt>
                <c:pt idx="667">
                  <c:v>2172.4699999999998</c:v>
                </c:pt>
                <c:pt idx="668">
                  <c:v>2169.04</c:v>
                </c:pt>
                <c:pt idx="669">
                  <c:v>2180.38</c:v>
                </c:pt>
                <c:pt idx="670">
                  <c:v>2176.12</c:v>
                </c:pt>
                <c:pt idx="671">
                  <c:v>2170.9499999999998</c:v>
                </c:pt>
                <c:pt idx="672">
                  <c:v>2170.86</c:v>
                </c:pt>
                <c:pt idx="673">
                  <c:v>2179.98</c:v>
                </c:pt>
                <c:pt idx="674">
                  <c:v>2186.48</c:v>
                </c:pt>
                <c:pt idx="675">
                  <c:v>2186.16</c:v>
                </c:pt>
                <c:pt idx="676">
                  <c:v>2181.3000000000002</c:v>
                </c:pt>
                <c:pt idx="677">
                  <c:v>2127.81</c:v>
                </c:pt>
                <c:pt idx="678">
                  <c:v>2159.04</c:v>
                </c:pt>
                <c:pt idx="679">
                  <c:v>2127.02</c:v>
                </c:pt>
                <c:pt idx="680">
                  <c:v>2125.77</c:v>
                </c:pt>
                <c:pt idx="681">
                  <c:v>2147.2600000000002</c:v>
                </c:pt>
                <c:pt idx="682">
                  <c:v>2139.16</c:v>
                </c:pt>
                <c:pt idx="683">
                  <c:v>2139.12</c:v>
                </c:pt>
                <c:pt idx="684">
                  <c:v>2139.7600000000002</c:v>
                </c:pt>
                <c:pt idx="685">
                  <c:v>2163.12</c:v>
                </c:pt>
                <c:pt idx="686">
                  <c:v>2177.1799999999998</c:v>
                </c:pt>
                <c:pt idx="687">
                  <c:v>2164.69</c:v>
                </c:pt>
                <c:pt idx="688">
                  <c:v>2146.1</c:v>
                </c:pt>
                <c:pt idx="689">
                  <c:v>2159.9299999999998</c:v>
                </c:pt>
                <c:pt idx="690">
                  <c:v>2171.37</c:v>
                </c:pt>
                <c:pt idx="691">
                  <c:v>2151.13</c:v>
                </c:pt>
                <c:pt idx="692">
                  <c:v>2168.27</c:v>
                </c:pt>
                <c:pt idx="693">
                  <c:v>2161.1999999999998</c:v>
                </c:pt>
                <c:pt idx="694">
                  <c:v>2150.4899999999998</c:v>
                </c:pt>
                <c:pt idx="695">
                  <c:v>2159.73</c:v>
                </c:pt>
                <c:pt idx="696">
                  <c:v>2160.77</c:v>
                </c:pt>
                <c:pt idx="697">
                  <c:v>2153.7399999999998</c:v>
                </c:pt>
                <c:pt idx="698">
                  <c:v>2163.66</c:v>
                </c:pt>
                <c:pt idx="699">
                  <c:v>2136.73</c:v>
                </c:pt>
                <c:pt idx="700">
                  <c:v>2139.1799999999998</c:v>
                </c:pt>
                <c:pt idx="701">
                  <c:v>2132.5500000000002</c:v>
                </c:pt>
                <c:pt idx="702">
                  <c:v>2132.98</c:v>
                </c:pt>
                <c:pt idx="703">
                  <c:v>2126.5</c:v>
                </c:pt>
                <c:pt idx="704">
                  <c:v>2139.6</c:v>
                </c:pt>
                <c:pt idx="705">
                  <c:v>2144.29</c:v>
                </c:pt>
                <c:pt idx="706">
                  <c:v>2141.34</c:v>
                </c:pt>
                <c:pt idx="707">
                  <c:v>2141.16</c:v>
                </c:pt>
                <c:pt idx="708">
                  <c:v>2151.33</c:v>
                </c:pt>
                <c:pt idx="709">
                  <c:v>2143.16</c:v>
                </c:pt>
                <c:pt idx="710">
                  <c:v>2139.4299999999998</c:v>
                </c:pt>
                <c:pt idx="711">
                  <c:v>2133.04</c:v>
                </c:pt>
                <c:pt idx="712">
                  <c:v>2126.41</c:v>
                </c:pt>
                <c:pt idx="713">
                  <c:v>2126.15</c:v>
                </c:pt>
                <c:pt idx="714">
                  <c:v>2111.7199999999998</c:v>
                </c:pt>
                <c:pt idx="715">
                  <c:v>2097.94</c:v>
                </c:pt>
                <c:pt idx="716">
                  <c:v>2088.66</c:v>
                </c:pt>
                <c:pt idx="717">
                  <c:v>2085.1799999999998</c:v>
                </c:pt>
                <c:pt idx="718">
                  <c:v>2131.52</c:v>
                </c:pt>
                <c:pt idx="719">
                  <c:v>2139.56</c:v>
                </c:pt>
                <c:pt idx="720">
                  <c:v>2163.2600000000002</c:v>
                </c:pt>
                <c:pt idx="721">
                  <c:v>2167.48</c:v>
                </c:pt>
                <c:pt idx="722">
                  <c:v>2164.4499999999998</c:v>
                </c:pt>
                <c:pt idx="723">
                  <c:v>2164.1999999999998</c:v>
                </c:pt>
                <c:pt idx="724">
                  <c:v>2180.39</c:v>
                </c:pt>
                <c:pt idx="725">
                  <c:v>2176.94</c:v>
                </c:pt>
                <c:pt idx="726">
                  <c:v>2187.12</c:v>
                </c:pt>
                <c:pt idx="727">
                  <c:v>2181.9</c:v>
                </c:pt>
                <c:pt idx="728">
                  <c:v>2198.1799999999998</c:v>
                </c:pt>
                <c:pt idx="729">
                  <c:v>2202.94</c:v>
                </c:pt>
                <c:pt idx="730">
                  <c:v>2204.7199999999998</c:v>
                </c:pt>
                <c:pt idx="731">
                  <c:v>2213.35</c:v>
                </c:pt>
                <c:pt idx="732">
                  <c:v>2201.7199999999998</c:v>
                </c:pt>
                <c:pt idx="733">
                  <c:v>2204.66</c:v>
                </c:pt>
                <c:pt idx="734">
                  <c:v>2198.81</c:v>
                </c:pt>
                <c:pt idx="735">
                  <c:v>2191.08</c:v>
                </c:pt>
                <c:pt idx="736">
                  <c:v>2191.9499999999998</c:v>
                </c:pt>
                <c:pt idx="737">
                  <c:v>2204.71</c:v>
                </c:pt>
                <c:pt idx="738">
                  <c:v>2212.23</c:v>
                </c:pt>
                <c:pt idx="739">
                  <c:v>2241.35</c:v>
                </c:pt>
                <c:pt idx="740">
                  <c:v>2246.19</c:v>
                </c:pt>
                <c:pt idx="741">
                  <c:v>2259.5300000000002</c:v>
                </c:pt>
                <c:pt idx="742">
                  <c:v>2256.96</c:v>
                </c:pt>
                <c:pt idx="743">
                  <c:v>2271.7199999999998</c:v>
                </c:pt>
                <c:pt idx="744">
                  <c:v>2253.2800000000002</c:v>
                </c:pt>
                <c:pt idx="745">
                  <c:v>2262.0300000000002</c:v>
                </c:pt>
                <c:pt idx="746">
                  <c:v>2258.0700000000002</c:v>
                </c:pt>
                <c:pt idx="747">
                  <c:v>2262.5300000000002</c:v>
                </c:pt>
                <c:pt idx="748">
                  <c:v>2270.7600000000002</c:v>
                </c:pt>
                <c:pt idx="749">
                  <c:v>2265.1799999999998</c:v>
                </c:pt>
                <c:pt idx="750">
                  <c:v>2260.96</c:v>
                </c:pt>
                <c:pt idx="751">
                  <c:v>2263.79</c:v>
                </c:pt>
                <c:pt idx="752">
                  <c:v>2268.88</c:v>
                </c:pt>
                <c:pt idx="753">
                  <c:v>2249.92</c:v>
                </c:pt>
                <c:pt idx="754">
                  <c:v>2249.2600000000002</c:v>
                </c:pt>
                <c:pt idx="755">
                  <c:v>2238.83</c:v>
                </c:pt>
                <c:pt idx="756">
                  <c:v>2257.83</c:v>
                </c:pt>
                <c:pt idx="757">
                  <c:v>2270.75</c:v>
                </c:pt>
                <c:pt idx="758">
                  <c:v>2269</c:v>
                </c:pt>
                <c:pt idx="759">
                  <c:v>2276.98</c:v>
                </c:pt>
                <c:pt idx="760">
                  <c:v>2268.9</c:v>
                </c:pt>
                <c:pt idx="761">
                  <c:v>2268.9</c:v>
                </c:pt>
                <c:pt idx="762">
                  <c:v>2275.3200000000002</c:v>
                </c:pt>
                <c:pt idx="763">
                  <c:v>2270.44</c:v>
                </c:pt>
                <c:pt idx="764">
                  <c:v>2274.64</c:v>
                </c:pt>
                <c:pt idx="765">
                  <c:v>2267.89</c:v>
                </c:pt>
                <c:pt idx="766">
                  <c:v>2271.89</c:v>
                </c:pt>
                <c:pt idx="767">
                  <c:v>2263.69</c:v>
                </c:pt>
                <c:pt idx="768">
                  <c:v>2271.31</c:v>
                </c:pt>
                <c:pt idx="769">
                  <c:v>2265.1999999999998</c:v>
                </c:pt>
                <c:pt idx="770">
                  <c:v>2280.0700000000002</c:v>
                </c:pt>
                <c:pt idx="771">
                  <c:v>2298.37</c:v>
                </c:pt>
                <c:pt idx="772">
                  <c:v>2296.6799999999998</c:v>
                </c:pt>
                <c:pt idx="773">
                  <c:v>2294.69</c:v>
                </c:pt>
                <c:pt idx="774">
                  <c:v>2280.9</c:v>
                </c:pt>
                <c:pt idx="775">
                  <c:v>2278.87</c:v>
                </c:pt>
                <c:pt idx="776">
                  <c:v>2279.5500000000002</c:v>
                </c:pt>
                <c:pt idx="777">
                  <c:v>2280.85</c:v>
                </c:pt>
                <c:pt idx="778">
                  <c:v>2297.42</c:v>
                </c:pt>
                <c:pt idx="779">
                  <c:v>2292.56</c:v>
                </c:pt>
                <c:pt idx="780">
                  <c:v>2293.08</c:v>
                </c:pt>
                <c:pt idx="781">
                  <c:v>2294.67</c:v>
                </c:pt>
                <c:pt idx="782">
                  <c:v>2307.87</c:v>
                </c:pt>
                <c:pt idx="783">
                  <c:v>2316.1</c:v>
                </c:pt>
                <c:pt idx="784">
                  <c:v>2328.25</c:v>
                </c:pt>
                <c:pt idx="785">
                  <c:v>2337.58</c:v>
                </c:pt>
                <c:pt idx="786">
                  <c:v>2349.25</c:v>
                </c:pt>
                <c:pt idx="787">
                  <c:v>2347.2199999999998</c:v>
                </c:pt>
                <c:pt idx="788">
                  <c:v>2351.16</c:v>
                </c:pt>
                <c:pt idx="789">
                  <c:v>2365.38</c:v>
                </c:pt>
                <c:pt idx="790">
                  <c:v>2362.8200000000002</c:v>
                </c:pt>
                <c:pt idx="791">
                  <c:v>2363.81</c:v>
                </c:pt>
                <c:pt idx="792">
                  <c:v>2367.34</c:v>
                </c:pt>
                <c:pt idx="793">
                  <c:v>2369.75</c:v>
                </c:pt>
                <c:pt idx="794">
                  <c:v>2363.64</c:v>
                </c:pt>
                <c:pt idx="795">
                  <c:v>2395.96</c:v>
                </c:pt>
                <c:pt idx="796">
                  <c:v>2381.92</c:v>
                </c:pt>
                <c:pt idx="797">
                  <c:v>2383.12</c:v>
                </c:pt>
                <c:pt idx="798">
                  <c:v>2375.31</c:v>
                </c:pt>
                <c:pt idx="799">
                  <c:v>2368.39</c:v>
                </c:pt>
                <c:pt idx="800">
                  <c:v>2362.98</c:v>
                </c:pt>
                <c:pt idx="801">
                  <c:v>2364.87</c:v>
                </c:pt>
                <c:pt idx="802">
                  <c:v>2372.6</c:v>
                </c:pt>
                <c:pt idx="803">
                  <c:v>2373.4699999999998</c:v>
                </c:pt>
                <c:pt idx="804">
                  <c:v>2365.4499999999998</c:v>
                </c:pt>
                <c:pt idx="805">
                  <c:v>2385.2600000000002</c:v>
                </c:pt>
                <c:pt idx="806">
                  <c:v>2381.38</c:v>
                </c:pt>
                <c:pt idx="807">
                  <c:v>2378.25</c:v>
                </c:pt>
                <c:pt idx="808">
                  <c:v>2373.4699999999998</c:v>
                </c:pt>
                <c:pt idx="809">
                  <c:v>2344.02</c:v>
                </c:pt>
                <c:pt idx="810">
                  <c:v>2348.4499999999998</c:v>
                </c:pt>
                <c:pt idx="811">
                  <c:v>2345.96</c:v>
                </c:pt>
                <c:pt idx="812">
                  <c:v>2343.98</c:v>
                </c:pt>
                <c:pt idx="813">
                  <c:v>2341.59</c:v>
                </c:pt>
                <c:pt idx="814">
                  <c:v>2358.5700000000002</c:v>
                </c:pt>
                <c:pt idx="815">
                  <c:v>2361.13</c:v>
                </c:pt>
                <c:pt idx="816">
                  <c:v>2368.06</c:v>
                </c:pt>
                <c:pt idx="817">
                  <c:v>2362.7199999999998</c:v>
                </c:pt>
                <c:pt idx="818">
                  <c:v>2358.84</c:v>
                </c:pt>
                <c:pt idx="819">
                  <c:v>2360.16</c:v>
                </c:pt>
                <c:pt idx="820">
                  <c:v>2352.9499999999998</c:v>
                </c:pt>
                <c:pt idx="821">
                  <c:v>2357.4899999999998</c:v>
                </c:pt>
                <c:pt idx="822">
                  <c:v>2355.54</c:v>
                </c:pt>
                <c:pt idx="823">
                  <c:v>2357.16</c:v>
                </c:pt>
                <c:pt idx="824">
                  <c:v>2353.7800000000002</c:v>
                </c:pt>
                <c:pt idx="825">
                  <c:v>2344.9299999999998</c:v>
                </c:pt>
                <c:pt idx="826">
                  <c:v>2328.9499999999998</c:v>
                </c:pt>
                <c:pt idx="827">
                  <c:v>2349.0100000000002</c:v>
                </c:pt>
                <c:pt idx="828">
                  <c:v>2342.19</c:v>
                </c:pt>
                <c:pt idx="829">
                  <c:v>2338.17</c:v>
                </c:pt>
                <c:pt idx="830">
                  <c:v>2355.84</c:v>
                </c:pt>
                <c:pt idx="831">
                  <c:v>2348.69</c:v>
                </c:pt>
                <c:pt idx="832">
                  <c:v>2374.15</c:v>
                </c:pt>
                <c:pt idx="833">
                  <c:v>2388.61</c:v>
                </c:pt>
                <c:pt idx="834">
                  <c:v>2387.4499999999998</c:v>
                </c:pt>
                <c:pt idx="835">
                  <c:v>2388.77</c:v>
                </c:pt>
                <c:pt idx="836">
                  <c:v>2384.1999999999998</c:v>
                </c:pt>
                <c:pt idx="837">
                  <c:v>2388.33</c:v>
                </c:pt>
                <c:pt idx="838">
                  <c:v>2391.17</c:v>
                </c:pt>
                <c:pt idx="839">
                  <c:v>2388.13</c:v>
                </c:pt>
                <c:pt idx="840">
                  <c:v>2389.52</c:v>
                </c:pt>
                <c:pt idx="841">
                  <c:v>2399.29</c:v>
                </c:pt>
                <c:pt idx="842">
                  <c:v>2399.38</c:v>
                </c:pt>
                <c:pt idx="843">
                  <c:v>2396.92</c:v>
                </c:pt>
                <c:pt idx="844">
                  <c:v>2399.63</c:v>
                </c:pt>
                <c:pt idx="845">
                  <c:v>2394.44</c:v>
                </c:pt>
                <c:pt idx="846">
                  <c:v>2390.9</c:v>
                </c:pt>
                <c:pt idx="847">
                  <c:v>2402.3200000000002</c:v>
                </c:pt>
                <c:pt idx="848">
                  <c:v>2400.67</c:v>
                </c:pt>
                <c:pt idx="849">
                  <c:v>2357.0300000000002</c:v>
                </c:pt>
                <c:pt idx="850">
                  <c:v>2365.7199999999998</c:v>
                </c:pt>
                <c:pt idx="851">
                  <c:v>2381.73</c:v>
                </c:pt>
                <c:pt idx="852">
                  <c:v>2394.02</c:v>
                </c:pt>
                <c:pt idx="853">
                  <c:v>2398.42</c:v>
                </c:pt>
                <c:pt idx="854">
                  <c:v>2404.39</c:v>
                </c:pt>
                <c:pt idx="855">
                  <c:v>2415.0700000000002</c:v>
                </c:pt>
                <c:pt idx="856">
                  <c:v>2415.8200000000002</c:v>
                </c:pt>
                <c:pt idx="857">
                  <c:v>2412.91</c:v>
                </c:pt>
                <c:pt idx="858">
                  <c:v>2411.8000000000002</c:v>
                </c:pt>
                <c:pt idx="859">
                  <c:v>2430.06</c:v>
                </c:pt>
                <c:pt idx="860">
                  <c:v>2439.0700000000002</c:v>
                </c:pt>
                <c:pt idx="861">
                  <c:v>2436.1</c:v>
                </c:pt>
                <c:pt idx="862">
                  <c:v>2429.33</c:v>
                </c:pt>
                <c:pt idx="863">
                  <c:v>2433.14</c:v>
                </c:pt>
                <c:pt idx="864">
                  <c:v>2433.79</c:v>
                </c:pt>
                <c:pt idx="865">
                  <c:v>2431.77</c:v>
                </c:pt>
                <c:pt idx="866">
                  <c:v>2429.39</c:v>
                </c:pt>
                <c:pt idx="867">
                  <c:v>2440.35</c:v>
                </c:pt>
                <c:pt idx="868">
                  <c:v>2437.92</c:v>
                </c:pt>
                <c:pt idx="869">
                  <c:v>2432.46</c:v>
                </c:pt>
                <c:pt idx="870">
                  <c:v>2433.15</c:v>
                </c:pt>
                <c:pt idx="871">
                  <c:v>2453.46</c:v>
                </c:pt>
                <c:pt idx="872">
                  <c:v>2437.0300000000002</c:v>
                </c:pt>
                <c:pt idx="873">
                  <c:v>2435.61</c:v>
                </c:pt>
                <c:pt idx="874">
                  <c:v>2434.5</c:v>
                </c:pt>
                <c:pt idx="875">
                  <c:v>2438.3000000000002</c:v>
                </c:pt>
                <c:pt idx="876">
                  <c:v>2439.0700000000002</c:v>
                </c:pt>
                <c:pt idx="877">
                  <c:v>2419.38</c:v>
                </c:pt>
                <c:pt idx="878">
                  <c:v>2440.69</c:v>
                </c:pt>
                <c:pt idx="879">
                  <c:v>2419.6999999999998</c:v>
                </c:pt>
                <c:pt idx="880">
                  <c:v>2423.41</c:v>
                </c:pt>
                <c:pt idx="881">
                  <c:v>2429.0100000000002</c:v>
                </c:pt>
                <c:pt idx="882">
                  <c:v>2432.54</c:v>
                </c:pt>
                <c:pt idx="883">
                  <c:v>2409.75</c:v>
                </c:pt>
                <c:pt idx="884">
                  <c:v>2425.1799999999998</c:v>
                </c:pt>
                <c:pt idx="885">
                  <c:v>2427.4299999999998</c:v>
                </c:pt>
                <c:pt idx="886">
                  <c:v>2425.5300000000002</c:v>
                </c:pt>
                <c:pt idx="887">
                  <c:v>2443.25</c:v>
                </c:pt>
                <c:pt idx="888">
                  <c:v>2447.83</c:v>
                </c:pt>
                <c:pt idx="889">
                  <c:v>2459.27</c:v>
                </c:pt>
                <c:pt idx="890">
                  <c:v>2459.14</c:v>
                </c:pt>
                <c:pt idx="891">
                  <c:v>2460.61</c:v>
                </c:pt>
                <c:pt idx="892">
                  <c:v>2473.83</c:v>
                </c:pt>
                <c:pt idx="893">
                  <c:v>2473.4499999999998</c:v>
                </c:pt>
                <c:pt idx="894">
                  <c:v>2472.54</c:v>
                </c:pt>
                <c:pt idx="895">
                  <c:v>2469.91</c:v>
                </c:pt>
                <c:pt idx="896">
                  <c:v>2477.13</c:v>
                </c:pt>
                <c:pt idx="897">
                  <c:v>2477.83</c:v>
                </c:pt>
                <c:pt idx="898">
                  <c:v>2475.42</c:v>
                </c:pt>
                <c:pt idx="899">
                  <c:v>2472.1</c:v>
                </c:pt>
                <c:pt idx="900">
                  <c:v>2470.3000000000002</c:v>
                </c:pt>
                <c:pt idx="901">
                  <c:v>2476.35</c:v>
                </c:pt>
                <c:pt idx="902">
                  <c:v>2477.5700000000002</c:v>
                </c:pt>
                <c:pt idx="903">
                  <c:v>2472.16</c:v>
                </c:pt>
                <c:pt idx="904">
                  <c:v>2476.83</c:v>
                </c:pt>
                <c:pt idx="905">
                  <c:v>2480.91</c:v>
                </c:pt>
                <c:pt idx="906">
                  <c:v>2474.92</c:v>
                </c:pt>
                <c:pt idx="907">
                  <c:v>2474.02</c:v>
                </c:pt>
                <c:pt idx="908">
                  <c:v>2438.21</c:v>
                </c:pt>
                <c:pt idx="909">
                  <c:v>2441.3200000000002</c:v>
                </c:pt>
                <c:pt idx="910">
                  <c:v>2465.84</c:v>
                </c:pt>
                <c:pt idx="911">
                  <c:v>2464.61</c:v>
                </c:pt>
                <c:pt idx="912">
                  <c:v>2468.11</c:v>
                </c:pt>
                <c:pt idx="913">
                  <c:v>2430.0100000000002</c:v>
                </c:pt>
                <c:pt idx="914">
                  <c:v>2425.5500000000002</c:v>
                </c:pt>
                <c:pt idx="915">
                  <c:v>2428.37</c:v>
                </c:pt>
                <c:pt idx="916">
                  <c:v>2452.5100000000002</c:v>
                </c:pt>
                <c:pt idx="917">
                  <c:v>2444.04</c:v>
                </c:pt>
                <c:pt idx="918">
                  <c:v>2438.9699999999998</c:v>
                </c:pt>
                <c:pt idx="919">
                  <c:v>2443.0500000000002</c:v>
                </c:pt>
                <c:pt idx="920">
                  <c:v>2444.2399999999998</c:v>
                </c:pt>
                <c:pt idx="921">
                  <c:v>2446.3000000000002</c:v>
                </c:pt>
                <c:pt idx="922">
                  <c:v>2457.59</c:v>
                </c:pt>
                <c:pt idx="923">
                  <c:v>2471.65</c:v>
                </c:pt>
                <c:pt idx="924">
                  <c:v>2476.5500000000002</c:v>
                </c:pt>
                <c:pt idx="925">
                  <c:v>2457.85</c:v>
                </c:pt>
                <c:pt idx="926">
                  <c:v>2465.54</c:v>
                </c:pt>
                <c:pt idx="927">
                  <c:v>2465.1</c:v>
                </c:pt>
                <c:pt idx="928">
                  <c:v>2461.4299999999998</c:v>
                </c:pt>
                <c:pt idx="929">
                  <c:v>2488.11</c:v>
                </c:pt>
                <c:pt idx="930">
                  <c:v>2496.48</c:v>
                </c:pt>
                <c:pt idx="931">
                  <c:v>2498.37</c:v>
                </c:pt>
                <c:pt idx="932">
                  <c:v>2495.62</c:v>
                </c:pt>
                <c:pt idx="933">
                  <c:v>2500.23</c:v>
                </c:pt>
                <c:pt idx="934">
                  <c:v>2503.87</c:v>
                </c:pt>
                <c:pt idx="935">
                  <c:v>2506.65</c:v>
                </c:pt>
                <c:pt idx="936">
                  <c:v>2508.2399999999998</c:v>
                </c:pt>
                <c:pt idx="937">
                  <c:v>2500.6</c:v>
                </c:pt>
                <c:pt idx="938">
                  <c:v>2502.2199999999998</c:v>
                </c:pt>
                <c:pt idx="939">
                  <c:v>2496.66</c:v>
                </c:pt>
                <c:pt idx="940">
                  <c:v>2496.84</c:v>
                </c:pt>
                <c:pt idx="941">
                  <c:v>2507.04</c:v>
                </c:pt>
                <c:pt idx="942">
                  <c:v>2510.06</c:v>
                </c:pt>
                <c:pt idx="943">
                  <c:v>2519.36</c:v>
                </c:pt>
                <c:pt idx="944">
                  <c:v>2529.12</c:v>
                </c:pt>
                <c:pt idx="945">
                  <c:v>2534.58</c:v>
                </c:pt>
                <c:pt idx="946">
                  <c:v>2537.7399999999998</c:v>
                </c:pt>
                <c:pt idx="947">
                  <c:v>2552.0700000000002</c:v>
                </c:pt>
                <c:pt idx="948">
                  <c:v>2549.33</c:v>
                </c:pt>
                <c:pt idx="949">
                  <c:v>2544.73</c:v>
                </c:pt>
                <c:pt idx="950">
                  <c:v>2550.64</c:v>
                </c:pt>
                <c:pt idx="951">
                  <c:v>2555.2399999999998</c:v>
                </c:pt>
                <c:pt idx="952">
                  <c:v>2550.9299999999998</c:v>
                </c:pt>
                <c:pt idx="953">
                  <c:v>2553.17</c:v>
                </c:pt>
                <c:pt idx="954">
                  <c:v>2557.64</c:v>
                </c:pt>
                <c:pt idx="955">
                  <c:v>2559.36</c:v>
                </c:pt>
                <c:pt idx="956">
                  <c:v>2561.2600000000002</c:v>
                </c:pt>
                <c:pt idx="957">
                  <c:v>2562.1</c:v>
                </c:pt>
                <c:pt idx="958">
                  <c:v>2575.21</c:v>
                </c:pt>
                <c:pt idx="959">
                  <c:v>2564.98</c:v>
                </c:pt>
                <c:pt idx="960">
                  <c:v>2569.13</c:v>
                </c:pt>
                <c:pt idx="961">
                  <c:v>2557.15</c:v>
                </c:pt>
                <c:pt idx="962">
                  <c:v>2560.4</c:v>
                </c:pt>
                <c:pt idx="963">
                  <c:v>2581.0700000000002</c:v>
                </c:pt>
                <c:pt idx="964">
                  <c:v>2572.83</c:v>
                </c:pt>
                <c:pt idx="965">
                  <c:v>2575.2600000000002</c:v>
                </c:pt>
                <c:pt idx="966">
                  <c:v>2579.36</c:v>
                </c:pt>
                <c:pt idx="967">
                  <c:v>2579.85</c:v>
                </c:pt>
                <c:pt idx="968">
                  <c:v>2587.84</c:v>
                </c:pt>
                <c:pt idx="969">
                  <c:v>2591.13</c:v>
                </c:pt>
                <c:pt idx="970">
                  <c:v>2590.64</c:v>
                </c:pt>
                <c:pt idx="971">
                  <c:v>2594.38</c:v>
                </c:pt>
                <c:pt idx="972">
                  <c:v>2584.62</c:v>
                </c:pt>
                <c:pt idx="973">
                  <c:v>2582.3000000000002</c:v>
                </c:pt>
              </c:numCache>
            </c:numRef>
          </c:yVal>
          <c:smooth val="1"/>
          <c:extLst xmlns:c16r2="http://schemas.microsoft.com/office/drawing/2015/06/chart">
            <c:ext xmlns:c16="http://schemas.microsoft.com/office/drawing/2014/chart" uri="{C3380CC4-5D6E-409C-BE32-E72D297353CC}">
              <c16:uniqueId val="{00000008-43CE-4402-9CEC-8CEF9B433A0B}"/>
            </c:ext>
          </c:extLst>
        </c:ser>
        <c:dLbls>
          <c:showLegendKey val="0"/>
          <c:showVal val="0"/>
          <c:showCatName val="0"/>
          <c:showSerName val="0"/>
          <c:showPercent val="0"/>
          <c:showBubbleSize val="0"/>
        </c:dLbls>
        <c:axId val="138340224"/>
        <c:axId val="138338304"/>
      </c:scatterChart>
      <c:valAx>
        <c:axId val="136057216"/>
        <c:scaling>
          <c:orientation val="minMax"/>
          <c:max val="43049"/>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6058752"/>
        <c:crosses val="autoZero"/>
        <c:crossBetween val="midCat"/>
        <c:majorUnit val="300"/>
      </c:valAx>
      <c:valAx>
        <c:axId val="136058752"/>
        <c:scaling>
          <c:orientation val="minMax"/>
          <c:max val="23"/>
          <c:min val="14"/>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P/E SPX Index</a:t>
                </a:r>
              </a:p>
            </c:rich>
          </c:tx>
          <c:layout>
            <c:manualLayout>
              <c:xMode val="edge"/>
              <c:yMode val="edge"/>
              <c:x val="8.3545401947244906E-3"/>
              <c:y val="0.32005198102948629"/>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6057216"/>
        <c:crosses val="autoZero"/>
        <c:crossBetween val="midCat"/>
      </c:valAx>
      <c:valAx>
        <c:axId val="138338304"/>
        <c:scaling>
          <c:orientation val="minMax"/>
          <c:max val="2600"/>
          <c:min val="17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Pts. SPX</a:t>
                </a:r>
                <a:r>
                  <a:rPr lang="es-MX" sz="700" b="1" baseline="0" dirty="0">
                    <a:solidFill>
                      <a:schemeClr val="tx1"/>
                    </a:solidFill>
                    <a:latin typeface="Century Gothic" panose="020B0502020202020204" pitchFamily="34" charset="0"/>
                  </a:rPr>
                  <a:t> Index</a:t>
                </a:r>
                <a:endParaRPr lang="es-MX" sz="700" b="1" dirty="0">
                  <a:solidFill>
                    <a:schemeClr val="tx1"/>
                  </a:solidFill>
                  <a:latin typeface="Century Gothic" panose="020B0502020202020204" pitchFamily="34" charset="0"/>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8340224"/>
        <c:crosses val="max"/>
        <c:crossBetween val="midCat"/>
      </c:valAx>
      <c:valAx>
        <c:axId val="138340224"/>
        <c:scaling>
          <c:orientation val="minMax"/>
        </c:scaling>
        <c:delete val="1"/>
        <c:axPos val="b"/>
        <c:numFmt formatCode="m/d/yyyy" sourceLinked="1"/>
        <c:majorTickMark val="out"/>
        <c:minorTickMark val="none"/>
        <c:tickLblPos val="nextTo"/>
        <c:crossAx val="138338304"/>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dirty="0">
                <a:solidFill>
                  <a:schemeClr val="tx1"/>
                </a:solidFill>
                <a:latin typeface="Century Gothic" panose="020B0502020202020204" pitchFamily="34" charset="0"/>
              </a:rPr>
              <a:t>Mexbol Index</a:t>
            </a:r>
          </a:p>
        </c:rich>
      </c:tx>
      <c:layout/>
      <c:overlay val="0"/>
      <c:spPr>
        <a:noFill/>
        <a:ln>
          <a:noFill/>
        </a:ln>
        <a:effectLst/>
      </c:spPr>
    </c:title>
    <c:autoTitleDeleted val="0"/>
    <c:plotArea>
      <c:layout>
        <c:manualLayout>
          <c:layoutTarget val="inner"/>
          <c:xMode val="edge"/>
          <c:yMode val="edge"/>
          <c:x val="8.0489764433244113E-2"/>
          <c:y val="0.12962864096639651"/>
          <c:w val="0.79465740363142479"/>
          <c:h val="0.65561034380651817"/>
        </c:manualLayout>
      </c:layout>
      <c:scatterChart>
        <c:scatterStyle val="smoothMarker"/>
        <c:varyColors val="0"/>
        <c:ser>
          <c:idx val="0"/>
          <c:order val="0"/>
          <c:tx>
            <c:strRef>
              <c:f>'MEXBOL Index'!$B$2</c:f>
              <c:strCache>
                <c:ptCount val="1"/>
                <c:pt idx="0">
                  <c:v>PE_RATIO</c:v>
                </c:pt>
              </c:strCache>
            </c:strRef>
          </c:tx>
          <c:spPr>
            <a:ln w="12700" cap="rnd">
              <a:solidFill>
                <a:schemeClr val="accent1">
                  <a:lumMod val="50000"/>
                </a:schemeClr>
              </a:solidFill>
              <a:round/>
            </a:ln>
            <a:effectLst/>
          </c:spPr>
          <c:marker>
            <c:symbol val="none"/>
          </c:marker>
          <c:xVal>
            <c:numRef>
              <c:f>'MEXBOL Index'!$A$3:$A$976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numCache>
            </c:numRef>
          </c:xVal>
          <c:yVal>
            <c:numRef>
              <c:f>'MEXBOL Index'!$B$3:$B$976</c:f>
              <c:numCache>
                <c:formatCode>General</c:formatCode>
                <c:ptCount val="974"/>
                <c:pt idx="0">
                  <c:v>24.105799999999999</c:v>
                </c:pt>
                <c:pt idx="1">
                  <c:v>24.0367</c:v>
                </c:pt>
                <c:pt idx="2">
                  <c:v>23.729600000000001</c:v>
                </c:pt>
                <c:pt idx="3">
                  <c:v>23.873999999999999</c:v>
                </c:pt>
                <c:pt idx="4">
                  <c:v>23.7255</c:v>
                </c:pt>
                <c:pt idx="5">
                  <c:v>23.765499999999999</c:v>
                </c:pt>
                <c:pt idx="6">
                  <c:v>24.266400000000001</c:v>
                </c:pt>
                <c:pt idx="7">
                  <c:v>24.096299999999999</c:v>
                </c:pt>
                <c:pt idx="8">
                  <c:v>24.2578</c:v>
                </c:pt>
                <c:pt idx="9">
                  <c:v>24.3</c:v>
                </c:pt>
                <c:pt idx="10">
                  <c:v>24.106400000000001</c:v>
                </c:pt>
                <c:pt idx="11">
                  <c:v>23.9587</c:v>
                </c:pt>
                <c:pt idx="12">
                  <c:v>23.995899999999999</c:v>
                </c:pt>
                <c:pt idx="13">
                  <c:v>23.918399999999998</c:v>
                </c:pt>
                <c:pt idx="14">
                  <c:v>24.047599999999999</c:v>
                </c:pt>
                <c:pt idx="15">
                  <c:v>23.7454</c:v>
                </c:pt>
                <c:pt idx="16">
                  <c:v>23.430599999999998</c:v>
                </c:pt>
                <c:pt idx="17">
                  <c:v>23.364699999999999</c:v>
                </c:pt>
                <c:pt idx="18">
                  <c:v>23.2499</c:v>
                </c:pt>
                <c:pt idx="19">
                  <c:v>23.267800000000001</c:v>
                </c:pt>
                <c:pt idx="20">
                  <c:v>23.450399999999998</c:v>
                </c:pt>
                <c:pt idx="21">
                  <c:v>23.376899999999999</c:v>
                </c:pt>
                <c:pt idx="22">
                  <c:v>22.922699999999999</c:v>
                </c:pt>
                <c:pt idx="23">
                  <c:v>22.808299999999999</c:v>
                </c:pt>
                <c:pt idx="24">
                  <c:v>23.0425</c:v>
                </c:pt>
                <c:pt idx="25">
                  <c:v>23.1784</c:v>
                </c:pt>
                <c:pt idx="26">
                  <c:v>22.945900000000002</c:v>
                </c:pt>
                <c:pt idx="27">
                  <c:v>23.314599999999999</c:v>
                </c:pt>
                <c:pt idx="28">
                  <c:v>23.274899999999999</c:v>
                </c:pt>
                <c:pt idx="29">
                  <c:v>23.059000000000001</c:v>
                </c:pt>
                <c:pt idx="30">
                  <c:v>23.285699999999999</c:v>
                </c:pt>
                <c:pt idx="31">
                  <c:v>23.304600000000001</c:v>
                </c:pt>
                <c:pt idx="32">
                  <c:v>23.125800000000002</c:v>
                </c:pt>
                <c:pt idx="33">
                  <c:v>22.889099999999999</c:v>
                </c:pt>
                <c:pt idx="34">
                  <c:v>22.6889</c:v>
                </c:pt>
                <c:pt idx="35">
                  <c:v>22.729900000000001</c:v>
                </c:pt>
                <c:pt idx="36">
                  <c:v>22.768899999999999</c:v>
                </c:pt>
                <c:pt idx="37">
                  <c:v>22.330500000000001</c:v>
                </c:pt>
                <c:pt idx="38">
                  <c:v>22.092199999999998</c:v>
                </c:pt>
                <c:pt idx="39">
                  <c:v>22.269300000000001</c:v>
                </c:pt>
                <c:pt idx="40">
                  <c:v>22.194900000000001</c:v>
                </c:pt>
                <c:pt idx="41">
                  <c:v>22.052800000000001</c:v>
                </c:pt>
                <c:pt idx="42">
                  <c:v>22.3599</c:v>
                </c:pt>
                <c:pt idx="43">
                  <c:v>22.3246</c:v>
                </c:pt>
                <c:pt idx="44">
                  <c:v>22.414000000000001</c:v>
                </c:pt>
                <c:pt idx="45">
                  <c:v>22.2651</c:v>
                </c:pt>
                <c:pt idx="46">
                  <c:v>22.127199999999998</c:v>
                </c:pt>
                <c:pt idx="47">
                  <c:v>22.137799999999999</c:v>
                </c:pt>
                <c:pt idx="48">
                  <c:v>22.1083</c:v>
                </c:pt>
                <c:pt idx="49">
                  <c:v>21.766500000000001</c:v>
                </c:pt>
                <c:pt idx="50">
                  <c:v>21.719100000000001</c:v>
                </c:pt>
                <c:pt idx="51">
                  <c:v>22.214099999999998</c:v>
                </c:pt>
                <c:pt idx="52">
                  <c:v>22.2133</c:v>
                </c:pt>
                <c:pt idx="53">
                  <c:v>22.674900000000001</c:v>
                </c:pt>
                <c:pt idx="54">
                  <c:v>22.907</c:v>
                </c:pt>
                <c:pt idx="55">
                  <c:v>22.7942</c:v>
                </c:pt>
                <c:pt idx="56">
                  <c:v>22.778700000000001</c:v>
                </c:pt>
                <c:pt idx="57">
                  <c:v>22.761600000000001</c:v>
                </c:pt>
                <c:pt idx="58">
                  <c:v>22.847999999999999</c:v>
                </c:pt>
                <c:pt idx="59">
                  <c:v>22.926600000000001</c:v>
                </c:pt>
                <c:pt idx="60">
                  <c:v>24.976400000000002</c:v>
                </c:pt>
                <c:pt idx="61">
                  <c:v>24.9816</c:v>
                </c:pt>
                <c:pt idx="62">
                  <c:v>25.249400000000001</c:v>
                </c:pt>
                <c:pt idx="63">
                  <c:v>25.041399999999999</c:v>
                </c:pt>
                <c:pt idx="64">
                  <c:v>25.063500000000001</c:v>
                </c:pt>
                <c:pt idx="65">
                  <c:v>25.062200000000001</c:v>
                </c:pt>
                <c:pt idx="66">
                  <c:v>25.2545</c:v>
                </c:pt>
                <c:pt idx="67">
                  <c:v>25.274699999999999</c:v>
                </c:pt>
                <c:pt idx="68">
                  <c:v>24.972000000000001</c:v>
                </c:pt>
                <c:pt idx="69">
                  <c:v>24.930599999999998</c:v>
                </c:pt>
                <c:pt idx="70">
                  <c:v>25.023499999999999</c:v>
                </c:pt>
                <c:pt idx="71">
                  <c:v>24.993600000000001</c:v>
                </c:pt>
                <c:pt idx="72">
                  <c:v>25.246400000000001</c:v>
                </c:pt>
                <c:pt idx="73">
                  <c:v>25.263200000000001</c:v>
                </c:pt>
                <c:pt idx="74">
                  <c:v>25.148199999999999</c:v>
                </c:pt>
                <c:pt idx="75">
                  <c:v>25.041599999999999</c:v>
                </c:pt>
                <c:pt idx="76">
                  <c:v>25.1114</c:v>
                </c:pt>
                <c:pt idx="77">
                  <c:v>24.9815</c:v>
                </c:pt>
                <c:pt idx="78">
                  <c:v>24.9434</c:v>
                </c:pt>
                <c:pt idx="79">
                  <c:v>25.295500000000001</c:v>
                </c:pt>
                <c:pt idx="80">
                  <c:v>25.300999999999998</c:v>
                </c:pt>
                <c:pt idx="81">
                  <c:v>25.4604</c:v>
                </c:pt>
                <c:pt idx="82">
                  <c:v>25.502400000000002</c:v>
                </c:pt>
                <c:pt idx="83">
                  <c:v>25.765499999999999</c:v>
                </c:pt>
                <c:pt idx="84">
                  <c:v>25.972300000000001</c:v>
                </c:pt>
                <c:pt idx="85">
                  <c:v>25.883500000000002</c:v>
                </c:pt>
                <c:pt idx="86">
                  <c:v>25.8721</c:v>
                </c:pt>
                <c:pt idx="87">
                  <c:v>26.149000000000001</c:v>
                </c:pt>
                <c:pt idx="88">
                  <c:v>26.242699999999999</c:v>
                </c:pt>
                <c:pt idx="89">
                  <c:v>26.185700000000001</c:v>
                </c:pt>
                <c:pt idx="90">
                  <c:v>25.823799999999999</c:v>
                </c:pt>
                <c:pt idx="91">
                  <c:v>26.033200000000001</c:v>
                </c:pt>
                <c:pt idx="92">
                  <c:v>25.997499999999999</c:v>
                </c:pt>
                <c:pt idx="93">
                  <c:v>25.9756</c:v>
                </c:pt>
                <c:pt idx="94">
                  <c:v>25.9909</c:v>
                </c:pt>
                <c:pt idx="95">
                  <c:v>26.0626</c:v>
                </c:pt>
                <c:pt idx="96">
                  <c:v>26.046500000000002</c:v>
                </c:pt>
                <c:pt idx="97">
                  <c:v>26.1006</c:v>
                </c:pt>
                <c:pt idx="98">
                  <c:v>26.072199999999999</c:v>
                </c:pt>
                <c:pt idx="99">
                  <c:v>26.073599999999999</c:v>
                </c:pt>
                <c:pt idx="100">
                  <c:v>26.104700000000001</c:v>
                </c:pt>
                <c:pt idx="101">
                  <c:v>25.702500000000001</c:v>
                </c:pt>
                <c:pt idx="102">
                  <c:v>26.06</c:v>
                </c:pt>
                <c:pt idx="103">
                  <c:v>26.1784</c:v>
                </c:pt>
                <c:pt idx="104">
                  <c:v>26.071400000000001</c:v>
                </c:pt>
                <c:pt idx="105">
                  <c:v>26.208200000000001</c:v>
                </c:pt>
                <c:pt idx="106">
                  <c:v>26.584600000000002</c:v>
                </c:pt>
                <c:pt idx="107">
                  <c:v>26.7286</c:v>
                </c:pt>
                <c:pt idx="108">
                  <c:v>26.750599999999999</c:v>
                </c:pt>
                <c:pt idx="109">
                  <c:v>26.688199999999998</c:v>
                </c:pt>
                <c:pt idx="110">
                  <c:v>26.4848</c:v>
                </c:pt>
                <c:pt idx="111">
                  <c:v>26.402799999999999</c:v>
                </c:pt>
                <c:pt idx="112">
                  <c:v>26.471599999999999</c:v>
                </c:pt>
                <c:pt idx="113">
                  <c:v>26.4817</c:v>
                </c:pt>
                <c:pt idx="114">
                  <c:v>26.6</c:v>
                </c:pt>
                <c:pt idx="115">
                  <c:v>26.696000000000002</c:v>
                </c:pt>
                <c:pt idx="116">
                  <c:v>26.639299999999999</c:v>
                </c:pt>
                <c:pt idx="117">
                  <c:v>26.6708</c:v>
                </c:pt>
                <c:pt idx="118">
                  <c:v>26.642800000000001</c:v>
                </c:pt>
                <c:pt idx="119">
                  <c:v>26.632100000000001</c:v>
                </c:pt>
                <c:pt idx="120">
                  <c:v>26.483000000000001</c:v>
                </c:pt>
                <c:pt idx="121">
                  <c:v>26.408200000000001</c:v>
                </c:pt>
                <c:pt idx="122">
                  <c:v>24.337</c:v>
                </c:pt>
                <c:pt idx="123">
                  <c:v>24.414200000000001</c:v>
                </c:pt>
                <c:pt idx="124">
                  <c:v>24.645600000000002</c:v>
                </c:pt>
                <c:pt idx="125">
                  <c:v>24.863</c:v>
                </c:pt>
                <c:pt idx="126">
                  <c:v>24.7818</c:v>
                </c:pt>
                <c:pt idx="127">
                  <c:v>24.744800000000001</c:v>
                </c:pt>
                <c:pt idx="128">
                  <c:v>24.7165</c:v>
                </c:pt>
                <c:pt idx="129">
                  <c:v>24.8781</c:v>
                </c:pt>
                <c:pt idx="130">
                  <c:v>24.7576</c:v>
                </c:pt>
                <c:pt idx="131">
                  <c:v>24.762599999999999</c:v>
                </c:pt>
                <c:pt idx="132">
                  <c:v>25.0398</c:v>
                </c:pt>
                <c:pt idx="133">
                  <c:v>25.035799999999998</c:v>
                </c:pt>
                <c:pt idx="134">
                  <c:v>25.064599999999999</c:v>
                </c:pt>
                <c:pt idx="135">
                  <c:v>25.014800000000001</c:v>
                </c:pt>
                <c:pt idx="136">
                  <c:v>25.2194</c:v>
                </c:pt>
                <c:pt idx="137">
                  <c:v>25.1326</c:v>
                </c:pt>
                <c:pt idx="138">
                  <c:v>25.207999999999998</c:v>
                </c:pt>
                <c:pt idx="139">
                  <c:v>25.174900000000001</c:v>
                </c:pt>
                <c:pt idx="140">
                  <c:v>25.301500000000001</c:v>
                </c:pt>
                <c:pt idx="141">
                  <c:v>25.282800000000002</c:v>
                </c:pt>
                <c:pt idx="142">
                  <c:v>25.373899999999999</c:v>
                </c:pt>
                <c:pt idx="143">
                  <c:v>25.338200000000001</c:v>
                </c:pt>
                <c:pt idx="144">
                  <c:v>25.241700000000002</c:v>
                </c:pt>
                <c:pt idx="145">
                  <c:v>24.960699999999999</c:v>
                </c:pt>
                <c:pt idx="146">
                  <c:v>25.0566</c:v>
                </c:pt>
                <c:pt idx="147">
                  <c:v>25.403300000000002</c:v>
                </c:pt>
                <c:pt idx="148">
                  <c:v>25.3386</c:v>
                </c:pt>
                <c:pt idx="149">
                  <c:v>25.307300000000001</c:v>
                </c:pt>
                <c:pt idx="150">
                  <c:v>25.131799999999998</c:v>
                </c:pt>
                <c:pt idx="151">
                  <c:v>25.1264</c:v>
                </c:pt>
                <c:pt idx="152">
                  <c:v>25.453299999999999</c:v>
                </c:pt>
                <c:pt idx="153">
                  <c:v>25.485099999999999</c:v>
                </c:pt>
                <c:pt idx="154">
                  <c:v>25.479399999999998</c:v>
                </c:pt>
                <c:pt idx="155">
                  <c:v>25.520099999999999</c:v>
                </c:pt>
                <c:pt idx="156">
                  <c:v>25.427199999999999</c:v>
                </c:pt>
                <c:pt idx="157">
                  <c:v>25.555599999999998</c:v>
                </c:pt>
                <c:pt idx="158">
                  <c:v>25.618200000000002</c:v>
                </c:pt>
                <c:pt idx="159">
                  <c:v>25.781300000000002</c:v>
                </c:pt>
                <c:pt idx="160">
                  <c:v>25.874600000000001</c:v>
                </c:pt>
                <c:pt idx="161">
                  <c:v>25.854399999999998</c:v>
                </c:pt>
                <c:pt idx="162">
                  <c:v>25.928999999999998</c:v>
                </c:pt>
                <c:pt idx="163">
                  <c:v>25.907</c:v>
                </c:pt>
                <c:pt idx="164">
                  <c:v>25.985199999999999</c:v>
                </c:pt>
                <c:pt idx="165">
                  <c:v>25.929300000000001</c:v>
                </c:pt>
                <c:pt idx="166">
                  <c:v>26.0015</c:v>
                </c:pt>
                <c:pt idx="167">
                  <c:v>25.623100000000001</c:v>
                </c:pt>
                <c:pt idx="168">
                  <c:v>25.8415</c:v>
                </c:pt>
                <c:pt idx="169">
                  <c:v>25.9681</c:v>
                </c:pt>
                <c:pt idx="170">
                  <c:v>26.118400000000001</c:v>
                </c:pt>
                <c:pt idx="171">
                  <c:v>26.072199999999999</c:v>
                </c:pt>
                <c:pt idx="172">
                  <c:v>26.1434</c:v>
                </c:pt>
                <c:pt idx="173">
                  <c:v>25.894400000000001</c:v>
                </c:pt>
                <c:pt idx="174">
                  <c:v>25.883299999999998</c:v>
                </c:pt>
                <c:pt idx="175">
                  <c:v>25.7592</c:v>
                </c:pt>
                <c:pt idx="176">
                  <c:v>25.831199999999999</c:v>
                </c:pt>
                <c:pt idx="177">
                  <c:v>25.866499999999998</c:v>
                </c:pt>
                <c:pt idx="178">
                  <c:v>25.969100000000001</c:v>
                </c:pt>
                <c:pt idx="179">
                  <c:v>26.040500000000002</c:v>
                </c:pt>
                <c:pt idx="180">
                  <c:v>25.811800000000002</c:v>
                </c:pt>
                <c:pt idx="181">
                  <c:v>25.552700000000002</c:v>
                </c:pt>
                <c:pt idx="182">
                  <c:v>25.391200000000001</c:v>
                </c:pt>
                <c:pt idx="183">
                  <c:v>25.448599999999999</c:v>
                </c:pt>
                <c:pt idx="184">
                  <c:v>25.259900000000002</c:v>
                </c:pt>
                <c:pt idx="185">
                  <c:v>25.3187</c:v>
                </c:pt>
                <c:pt idx="186">
                  <c:v>25.326599999999999</c:v>
                </c:pt>
                <c:pt idx="187">
                  <c:v>26.708600000000001</c:v>
                </c:pt>
                <c:pt idx="188">
                  <c:v>26.340499999999999</c:v>
                </c:pt>
                <c:pt idx="189">
                  <c:v>26.275099999999998</c:v>
                </c:pt>
                <c:pt idx="190">
                  <c:v>26.527200000000001</c:v>
                </c:pt>
                <c:pt idx="191">
                  <c:v>26.612200000000001</c:v>
                </c:pt>
                <c:pt idx="192">
                  <c:v>26.443899999999999</c:v>
                </c:pt>
                <c:pt idx="193">
                  <c:v>26.415399999999998</c:v>
                </c:pt>
                <c:pt idx="194">
                  <c:v>26.174800000000001</c:v>
                </c:pt>
                <c:pt idx="195">
                  <c:v>25.7911</c:v>
                </c:pt>
                <c:pt idx="196">
                  <c:v>25.585799999999999</c:v>
                </c:pt>
                <c:pt idx="197">
                  <c:v>25.6403</c:v>
                </c:pt>
                <c:pt idx="198">
                  <c:v>25.524899999999999</c:v>
                </c:pt>
                <c:pt idx="199">
                  <c:v>25.479299999999999</c:v>
                </c:pt>
                <c:pt idx="200">
                  <c:v>25.696999999999999</c:v>
                </c:pt>
                <c:pt idx="201">
                  <c:v>25.661999999999999</c:v>
                </c:pt>
                <c:pt idx="202">
                  <c:v>25.909800000000001</c:v>
                </c:pt>
                <c:pt idx="203">
                  <c:v>25.8034</c:v>
                </c:pt>
                <c:pt idx="204">
                  <c:v>25.9465</c:v>
                </c:pt>
                <c:pt idx="205">
                  <c:v>25.931699999999999</c:v>
                </c:pt>
                <c:pt idx="206">
                  <c:v>26.0183</c:v>
                </c:pt>
                <c:pt idx="207">
                  <c:v>26.154800000000002</c:v>
                </c:pt>
                <c:pt idx="208">
                  <c:v>26.273499999999999</c:v>
                </c:pt>
                <c:pt idx="209">
                  <c:v>26.488099999999999</c:v>
                </c:pt>
                <c:pt idx="210">
                  <c:v>26.7424</c:v>
                </c:pt>
                <c:pt idx="211">
                  <c:v>26.835799999999999</c:v>
                </c:pt>
                <c:pt idx="212">
                  <c:v>26.657399999999999</c:v>
                </c:pt>
                <c:pt idx="213">
                  <c:v>26.769200000000001</c:v>
                </c:pt>
                <c:pt idx="214">
                  <c:v>26.6373</c:v>
                </c:pt>
                <c:pt idx="215">
                  <c:v>26.498699999999999</c:v>
                </c:pt>
                <c:pt idx="216">
                  <c:v>26.444600000000001</c:v>
                </c:pt>
                <c:pt idx="217">
                  <c:v>26.313099999999999</c:v>
                </c:pt>
                <c:pt idx="218">
                  <c:v>25.982700000000001</c:v>
                </c:pt>
                <c:pt idx="219">
                  <c:v>25.9834</c:v>
                </c:pt>
                <c:pt idx="220">
                  <c:v>25.762699999999999</c:v>
                </c:pt>
                <c:pt idx="221">
                  <c:v>25.834399999999999</c:v>
                </c:pt>
                <c:pt idx="222">
                  <c:v>26.206800000000001</c:v>
                </c:pt>
                <c:pt idx="223">
                  <c:v>26.261399999999998</c:v>
                </c:pt>
                <c:pt idx="224">
                  <c:v>26.513200000000001</c:v>
                </c:pt>
                <c:pt idx="225">
                  <c:v>26.506799999999998</c:v>
                </c:pt>
                <c:pt idx="226">
                  <c:v>26.400300000000001</c:v>
                </c:pt>
                <c:pt idx="227">
                  <c:v>26.538</c:v>
                </c:pt>
                <c:pt idx="228">
                  <c:v>26.5489</c:v>
                </c:pt>
                <c:pt idx="229">
                  <c:v>26.252600000000001</c:v>
                </c:pt>
                <c:pt idx="230">
                  <c:v>25.7636</c:v>
                </c:pt>
                <c:pt idx="231">
                  <c:v>25.536000000000001</c:v>
                </c:pt>
                <c:pt idx="232">
                  <c:v>25.598199999999999</c:v>
                </c:pt>
                <c:pt idx="233">
                  <c:v>25.422499999999999</c:v>
                </c:pt>
                <c:pt idx="234">
                  <c:v>25.668399999999998</c:v>
                </c:pt>
                <c:pt idx="235">
                  <c:v>25.498200000000001</c:v>
                </c:pt>
                <c:pt idx="236">
                  <c:v>25.140899999999998</c:v>
                </c:pt>
                <c:pt idx="237">
                  <c:v>24.567</c:v>
                </c:pt>
                <c:pt idx="238">
                  <c:v>24.770299999999999</c:v>
                </c:pt>
                <c:pt idx="239">
                  <c:v>23.950800000000001</c:v>
                </c:pt>
                <c:pt idx="240">
                  <c:v>23.886700000000001</c:v>
                </c:pt>
                <c:pt idx="241">
                  <c:v>24.349499999999999</c:v>
                </c:pt>
                <c:pt idx="242">
                  <c:v>25.223500000000001</c:v>
                </c:pt>
                <c:pt idx="243">
                  <c:v>25.2561</c:v>
                </c:pt>
                <c:pt idx="244">
                  <c:v>25.459800000000001</c:v>
                </c:pt>
                <c:pt idx="245">
                  <c:v>25.609400000000001</c:v>
                </c:pt>
                <c:pt idx="246">
                  <c:v>25.538599999999999</c:v>
                </c:pt>
                <c:pt idx="247">
                  <c:v>25.5382</c:v>
                </c:pt>
                <c:pt idx="248">
                  <c:v>25.648900000000001</c:v>
                </c:pt>
                <c:pt idx="249">
                  <c:v>25.5486</c:v>
                </c:pt>
                <c:pt idx="250">
                  <c:v>28.552900000000001</c:v>
                </c:pt>
                <c:pt idx="251">
                  <c:v>27.871099999999998</c:v>
                </c:pt>
                <c:pt idx="252">
                  <c:v>27.199000000000002</c:v>
                </c:pt>
                <c:pt idx="253">
                  <c:v>27.351400000000002</c:v>
                </c:pt>
                <c:pt idx="254">
                  <c:v>27.672599999999999</c:v>
                </c:pt>
                <c:pt idx="255">
                  <c:v>28.0623</c:v>
                </c:pt>
                <c:pt idx="256">
                  <c:v>28.0487</c:v>
                </c:pt>
                <c:pt idx="257">
                  <c:v>27.6509</c:v>
                </c:pt>
                <c:pt idx="258">
                  <c:v>27.4513</c:v>
                </c:pt>
                <c:pt idx="259">
                  <c:v>27.124500000000001</c:v>
                </c:pt>
                <c:pt idx="260">
                  <c:v>27.1343</c:v>
                </c:pt>
                <c:pt idx="261">
                  <c:v>27.4008</c:v>
                </c:pt>
                <c:pt idx="262">
                  <c:v>27.324300000000001</c:v>
                </c:pt>
                <c:pt idx="263">
                  <c:v>27.633500000000002</c:v>
                </c:pt>
                <c:pt idx="264">
                  <c:v>28.120699999999999</c:v>
                </c:pt>
                <c:pt idx="265">
                  <c:v>28.5395</c:v>
                </c:pt>
                <c:pt idx="266">
                  <c:v>28.227699999999999</c:v>
                </c:pt>
                <c:pt idx="267">
                  <c:v>28.2866</c:v>
                </c:pt>
                <c:pt idx="268">
                  <c:v>28.213999999999999</c:v>
                </c:pt>
                <c:pt idx="269">
                  <c:v>27.903199999999998</c:v>
                </c:pt>
                <c:pt idx="270">
                  <c:v>27.707000000000001</c:v>
                </c:pt>
                <c:pt idx="271">
                  <c:v>27.1036</c:v>
                </c:pt>
                <c:pt idx="272">
                  <c:v>27.515000000000001</c:v>
                </c:pt>
                <c:pt idx="273">
                  <c:v>27.607600000000001</c:v>
                </c:pt>
                <c:pt idx="274">
                  <c:v>28.099599999999999</c:v>
                </c:pt>
                <c:pt idx="275">
                  <c:v>28.2728</c:v>
                </c:pt>
                <c:pt idx="276">
                  <c:v>28.336300000000001</c:v>
                </c:pt>
                <c:pt idx="277">
                  <c:v>28.220600000000001</c:v>
                </c:pt>
                <c:pt idx="278">
                  <c:v>27.7561</c:v>
                </c:pt>
                <c:pt idx="279">
                  <c:v>28.4922</c:v>
                </c:pt>
                <c:pt idx="280">
                  <c:v>28.5105</c:v>
                </c:pt>
                <c:pt idx="281">
                  <c:v>28.436599999999999</c:v>
                </c:pt>
                <c:pt idx="282">
                  <c:v>28.630099999999999</c:v>
                </c:pt>
                <c:pt idx="283">
                  <c:v>28.499099999999999</c:v>
                </c:pt>
                <c:pt idx="284">
                  <c:v>28.616900000000001</c:v>
                </c:pt>
                <c:pt idx="285">
                  <c:v>28.828399999999998</c:v>
                </c:pt>
                <c:pt idx="286">
                  <c:v>28.910800000000002</c:v>
                </c:pt>
                <c:pt idx="287">
                  <c:v>29.074000000000002</c:v>
                </c:pt>
                <c:pt idx="288">
                  <c:v>28.9954</c:v>
                </c:pt>
                <c:pt idx="289">
                  <c:v>29.402000000000001</c:v>
                </c:pt>
                <c:pt idx="290">
                  <c:v>29.252199999999998</c:v>
                </c:pt>
                <c:pt idx="291">
                  <c:v>29.051500000000001</c:v>
                </c:pt>
                <c:pt idx="292">
                  <c:v>28.8657</c:v>
                </c:pt>
                <c:pt idx="293">
                  <c:v>28.6648</c:v>
                </c:pt>
                <c:pt idx="294">
                  <c:v>28.811699999999998</c:v>
                </c:pt>
                <c:pt idx="295">
                  <c:v>28.655100000000001</c:v>
                </c:pt>
                <c:pt idx="296">
                  <c:v>28.635899999999999</c:v>
                </c:pt>
                <c:pt idx="297">
                  <c:v>28.451499999999999</c:v>
                </c:pt>
                <c:pt idx="298">
                  <c:v>28.620899999999999</c:v>
                </c:pt>
                <c:pt idx="299">
                  <c:v>29.1693</c:v>
                </c:pt>
                <c:pt idx="300">
                  <c:v>29.134499999999999</c:v>
                </c:pt>
                <c:pt idx="301">
                  <c:v>28.975300000000001</c:v>
                </c:pt>
                <c:pt idx="302">
                  <c:v>29.372599999999998</c:v>
                </c:pt>
                <c:pt idx="303">
                  <c:v>29.211600000000001</c:v>
                </c:pt>
                <c:pt idx="304">
                  <c:v>29.1129</c:v>
                </c:pt>
                <c:pt idx="305">
                  <c:v>29.103400000000001</c:v>
                </c:pt>
                <c:pt idx="306">
                  <c:v>29.169</c:v>
                </c:pt>
                <c:pt idx="307">
                  <c:v>28.891100000000002</c:v>
                </c:pt>
                <c:pt idx="308">
                  <c:v>28.624500000000001</c:v>
                </c:pt>
                <c:pt idx="309">
                  <c:v>28.8965</c:v>
                </c:pt>
                <c:pt idx="310">
                  <c:v>29.0852</c:v>
                </c:pt>
                <c:pt idx="311">
                  <c:v>29.763500000000001</c:v>
                </c:pt>
                <c:pt idx="312">
                  <c:v>30.088999999999999</c:v>
                </c:pt>
                <c:pt idx="313">
                  <c:v>30.530200000000001</c:v>
                </c:pt>
                <c:pt idx="314">
                  <c:v>30.623999999999999</c:v>
                </c:pt>
                <c:pt idx="315">
                  <c:v>30.619399999999999</c:v>
                </c:pt>
                <c:pt idx="316">
                  <c:v>30.573899999999998</c:v>
                </c:pt>
                <c:pt idx="317">
                  <c:v>30.552800000000001</c:v>
                </c:pt>
                <c:pt idx="318">
                  <c:v>30.6296</c:v>
                </c:pt>
                <c:pt idx="319">
                  <c:v>30.636600000000001</c:v>
                </c:pt>
                <c:pt idx="320">
                  <c:v>30.8124</c:v>
                </c:pt>
                <c:pt idx="321">
                  <c:v>30.960799999999999</c:v>
                </c:pt>
                <c:pt idx="322">
                  <c:v>30.642399999999999</c:v>
                </c:pt>
                <c:pt idx="323">
                  <c:v>30.687200000000001</c:v>
                </c:pt>
                <c:pt idx="324">
                  <c:v>30.836500000000001</c:v>
                </c:pt>
                <c:pt idx="325">
                  <c:v>30.792200000000001</c:v>
                </c:pt>
                <c:pt idx="326">
                  <c:v>30.919699999999999</c:v>
                </c:pt>
                <c:pt idx="327">
                  <c:v>31.161200000000001</c:v>
                </c:pt>
                <c:pt idx="328">
                  <c:v>30.9834</c:v>
                </c:pt>
                <c:pt idx="329">
                  <c:v>30.865400000000001</c:v>
                </c:pt>
                <c:pt idx="330">
                  <c:v>30.595800000000001</c:v>
                </c:pt>
                <c:pt idx="331">
                  <c:v>30.350899999999999</c:v>
                </c:pt>
                <c:pt idx="332">
                  <c:v>30.797499999999999</c:v>
                </c:pt>
                <c:pt idx="333">
                  <c:v>30.6983</c:v>
                </c:pt>
                <c:pt idx="334">
                  <c:v>30.5364</c:v>
                </c:pt>
                <c:pt idx="335">
                  <c:v>30.478899999999999</c:v>
                </c:pt>
                <c:pt idx="336">
                  <c:v>30.722200000000001</c:v>
                </c:pt>
                <c:pt idx="337">
                  <c:v>30.7593</c:v>
                </c:pt>
                <c:pt idx="338">
                  <c:v>30.595400000000001</c:v>
                </c:pt>
                <c:pt idx="339">
                  <c:v>30.6555</c:v>
                </c:pt>
                <c:pt idx="340">
                  <c:v>30.811399999999999</c:v>
                </c:pt>
                <c:pt idx="341">
                  <c:v>30.853200000000001</c:v>
                </c:pt>
                <c:pt idx="342">
                  <c:v>30.908000000000001</c:v>
                </c:pt>
                <c:pt idx="343">
                  <c:v>30.842400000000001</c:v>
                </c:pt>
                <c:pt idx="344">
                  <c:v>30.823399999999999</c:v>
                </c:pt>
                <c:pt idx="345">
                  <c:v>30.6966</c:v>
                </c:pt>
                <c:pt idx="346">
                  <c:v>30.544899999999998</c:v>
                </c:pt>
                <c:pt idx="347">
                  <c:v>30.5304</c:v>
                </c:pt>
                <c:pt idx="348">
                  <c:v>30.223600000000001</c:v>
                </c:pt>
                <c:pt idx="349">
                  <c:v>30.414899999999999</c:v>
                </c:pt>
                <c:pt idx="350">
                  <c:v>30.5</c:v>
                </c:pt>
                <c:pt idx="351">
                  <c:v>30.429400000000001</c:v>
                </c:pt>
                <c:pt idx="352">
                  <c:v>30.467500000000001</c:v>
                </c:pt>
                <c:pt idx="353">
                  <c:v>30.584600000000002</c:v>
                </c:pt>
                <c:pt idx="354">
                  <c:v>30.449400000000001</c:v>
                </c:pt>
                <c:pt idx="355">
                  <c:v>30.332599999999999</c:v>
                </c:pt>
                <c:pt idx="356">
                  <c:v>30.333500000000001</c:v>
                </c:pt>
                <c:pt idx="357">
                  <c:v>30.321400000000001</c:v>
                </c:pt>
                <c:pt idx="358">
                  <c:v>30.304600000000001</c:v>
                </c:pt>
                <c:pt idx="359">
                  <c:v>30.344999999999999</c:v>
                </c:pt>
                <c:pt idx="360">
                  <c:v>30.376799999999999</c:v>
                </c:pt>
                <c:pt idx="361">
                  <c:v>30.422999999999998</c:v>
                </c:pt>
                <c:pt idx="362">
                  <c:v>30.2212</c:v>
                </c:pt>
                <c:pt idx="363">
                  <c:v>30.4438</c:v>
                </c:pt>
                <c:pt idx="364">
                  <c:v>30.491399999999999</c:v>
                </c:pt>
                <c:pt idx="365">
                  <c:v>30.715399999999999</c:v>
                </c:pt>
                <c:pt idx="366">
                  <c:v>30.614899999999999</c:v>
                </c:pt>
                <c:pt idx="367">
                  <c:v>30.7867</c:v>
                </c:pt>
                <c:pt idx="368">
                  <c:v>30.942699999999999</c:v>
                </c:pt>
                <c:pt idx="369">
                  <c:v>30.922799999999999</c:v>
                </c:pt>
                <c:pt idx="370">
                  <c:v>30.890499999999999</c:v>
                </c:pt>
                <c:pt idx="371">
                  <c:v>31.019600000000001</c:v>
                </c:pt>
                <c:pt idx="372">
                  <c:v>30.436900000000001</c:v>
                </c:pt>
                <c:pt idx="373">
                  <c:v>30.7182</c:v>
                </c:pt>
                <c:pt idx="374">
                  <c:v>30.632999999999999</c:v>
                </c:pt>
                <c:pt idx="375">
                  <c:v>30.801600000000001</c:v>
                </c:pt>
                <c:pt idx="376">
                  <c:v>30.726500000000001</c:v>
                </c:pt>
                <c:pt idx="377">
                  <c:v>30.541399999999999</c:v>
                </c:pt>
                <c:pt idx="378">
                  <c:v>30.693999999999999</c:v>
                </c:pt>
                <c:pt idx="379">
                  <c:v>30.339400000000001</c:v>
                </c:pt>
                <c:pt idx="380">
                  <c:v>30.384799999999998</c:v>
                </c:pt>
                <c:pt idx="381">
                  <c:v>30.624300000000002</c:v>
                </c:pt>
                <c:pt idx="382">
                  <c:v>30.6753</c:v>
                </c:pt>
                <c:pt idx="383">
                  <c:v>30.774999999999999</c:v>
                </c:pt>
                <c:pt idx="384">
                  <c:v>30.754799999999999</c:v>
                </c:pt>
                <c:pt idx="385">
                  <c:v>30.916699999999999</c:v>
                </c:pt>
                <c:pt idx="386">
                  <c:v>30.903600000000001</c:v>
                </c:pt>
                <c:pt idx="387">
                  <c:v>31.0688</c:v>
                </c:pt>
                <c:pt idx="388">
                  <c:v>30.955400000000001</c:v>
                </c:pt>
                <c:pt idx="389">
                  <c:v>30.457100000000001</c:v>
                </c:pt>
                <c:pt idx="390">
                  <c:v>30.57</c:v>
                </c:pt>
                <c:pt idx="391">
                  <c:v>30.17</c:v>
                </c:pt>
                <c:pt idx="392">
                  <c:v>29.8047</c:v>
                </c:pt>
                <c:pt idx="393">
                  <c:v>30.152200000000001</c:v>
                </c:pt>
                <c:pt idx="394">
                  <c:v>30.3216</c:v>
                </c:pt>
                <c:pt idx="395">
                  <c:v>30.254200000000001</c:v>
                </c:pt>
                <c:pt idx="396">
                  <c:v>30.513000000000002</c:v>
                </c:pt>
                <c:pt idx="397">
                  <c:v>30.616</c:v>
                </c:pt>
                <c:pt idx="398">
                  <c:v>30.802399999999999</c:v>
                </c:pt>
                <c:pt idx="399">
                  <c:v>30.638300000000001</c:v>
                </c:pt>
                <c:pt idx="400">
                  <c:v>30.626899999999999</c:v>
                </c:pt>
                <c:pt idx="401">
                  <c:v>30.586400000000001</c:v>
                </c:pt>
                <c:pt idx="402">
                  <c:v>30.898700000000002</c:v>
                </c:pt>
                <c:pt idx="403">
                  <c:v>30.257200000000001</c:v>
                </c:pt>
                <c:pt idx="404">
                  <c:v>30.020099999999999</c:v>
                </c:pt>
                <c:pt idx="405">
                  <c:v>29.909600000000001</c:v>
                </c:pt>
                <c:pt idx="406">
                  <c:v>29.825199999999999</c:v>
                </c:pt>
                <c:pt idx="407">
                  <c:v>29.966000000000001</c:v>
                </c:pt>
                <c:pt idx="408">
                  <c:v>29.910399999999999</c:v>
                </c:pt>
                <c:pt idx="409">
                  <c:v>29.638300000000001</c:v>
                </c:pt>
                <c:pt idx="410">
                  <c:v>29.340299999999999</c:v>
                </c:pt>
                <c:pt idx="411">
                  <c:v>28.744800000000001</c:v>
                </c:pt>
                <c:pt idx="412">
                  <c:v>28.2728</c:v>
                </c:pt>
                <c:pt idx="413">
                  <c:v>28.6404</c:v>
                </c:pt>
                <c:pt idx="414">
                  <c:v>28.852899999999998</c:v>
                </c:pt>
                <c:pt idx="415">
                  <c:v>29.622599999999998</c:v>
                </c:pt>
                <c:pt idx="416">
                  <c:v>29.5123</c:v>
                </c:pt>
                <c:pt idx="417">
                  <c:v>29.8062</c:v>
                </c:pt>
                <c:pt idx="418">
                  <c:v>29.275700000000001</c:v>
                </c:pt>
                <c:pt idx="419">
                  <c:v>29.315300000000001</c:v>
                </c:pt>
                <c:pt idx="420">
                  <c:v>29.5288</c:v>
                </c:pt>
                <c:pt idx="421">
                  <c:v>29.159800000000001</c:v>
                </c:pt>
                <c:pt idx="422">
                  <c:v>29.168600000000001</c:v>
                </c:pt>
                <c:pt idx="423">
                  <c:v>29.392499999999998</c:v>
                </c:pt>
                <c:pt idx="424">
                  <c:v>29.167899999999999</c:v>
                </c:pt>
                <c:pt idx="425">
                  <c:v>29.258900000000001</c:v>
                </c:pt>
                <c:pt idx="426">
                  <c:v>29.185700000000001</c:v>
                </c:pt>
                <c:pt idx="427">
                  <c:v>29.217500000000001</c:v>
                </c:pt>
                <c:pt idx="428">
                  <c:v>29.518799999999999</c:v>
                </c:pt>
                <c:pt idx="429">
                  <c:v>29.874500000000001</c:v>
                </c:pt>
                <c:pt idx="430">
                  <c:v>29.720400000000001</c:v>
                </c:pt>
                <c:pt idx="431">
                  <c:v>29.756699999999999</c:v>
                </c:pt>
                <c:pt idx="432">
                  <c:v>29.493099999999998</c:v>
                </c:pt>
                <c:pt idx="433">
                  <c:v>29.363399999999999</c:v>
                </c:pt>
                <c:pt idx="434">
                  <c:v>29.059200000000001</c:v>
                </c:pt>
                <c:pt idx="435">
                  <c:v>28.949200000000001</c:v>
                </c:pt>
                <c:pt idx="436">
                  <c:v>28.5733</c:v>
                </c:pt>
                <c:pt idx="437">
                  <c:v>28.7288</c:v>
                </c:pt>
                <c:pt idx="438">
                  <c:v>29.5716</c:v>
                </c:pt>
                <c:pt idx="439">
                  <c:v>29.615500000000001</c:v>
                </c:pt>
                <c:pt idx="440">
                  <c:v>29.642399999999999</c:v>
                </c:pt>
                <c:pt idx="441">
                  <c:v>30.219000000000001</c:v>
                </c:pt>
                <c:pt idx="442">
                  <c:v>30.215399999999999</c:v>
                </c:pt>
                <c:pt idx="443">
                  <c:v>30.403099999999998</c:v>
                </c:pt>
                <c:pt idx="444">
                  <c:v>30.572900000000001</c:v>
                </c:pt>
                <c:pt idx="445">
                  <c:v>30.780100000000001</c:v>
                </c:pt>
                <c:pt idx="446">
                  <c:v>30.737500000000001</c:v>
                </c:pt>
                <c:pt idx="447">
                  <c:v>30.740300000000001</c:v>
                </c:pt>
                <c:pt idx="448">
                  <c:v>30.5641</c:v>
                </c:pt>
                <c:pt idx="449">
                  <c:v>30.588999999999999</c:v>
                </c:pt>
                <c:pt idx="450">
                  <c:v>30.771899999999999</c:v>
                </c:pt>
                <c:pt idx="451">
                  <c:v>30.881900000000002</c:v>
                </c:pt>
                <c:pt idx="452">
                  <c:v>30.9727</c:v>
                </c:pt>
                <c:pt idx="453">
                  <c:v>30.814599999999999</c:v>
                </c:pt>
                <c:pt idx="454">
                  <c:v>30.954499999999999</c:v>
                </c:pt>
                <c:pt idx="455">
                  <c:v>31.2196</c:v>
                </c:pt>
                <c:pt idx="456">
                  <c:v>31.2378</c:v>
                </c:pt>
                <c:pt idx="457">
                  <c:v>31.0029</c:v>
                </c:pt>
                <c:pt idx="458">
                  <c:v>31.033300000000001</c:v>
                </c:pt>
                <c:pt idx="459">
                  <c:v>30.959099999999999</c:v>
                </c:pt>
                <c:pt idx="460">
                  <c:v>30.895199999999999</c:v>
                </c:pt>
                <c:pt idx="461">
                  <c:v>31.458300000000001</c:v>
                </c:pt>
                <c:pt idx="462">
                  <c:v>31.4709</c:v>
                </c:pt>
                <c:pt idx="463">
                  <c:v>31.3477</c:v>
                </c:pt>
                <c:pt idx="464">
                  <c:v>31.3812</c:v>
                </c:pt>
                <c:pt idx="465">
                  <c:v>30.850899999999999</c:v>
                </c:pt>
                <c:pt idx="466">
                  <c:v>30.7681</c:v>
                </c:pt>
                <c:pt idx="467">
                  <c:v>30.759499999999999</c:v>
                </c:pt>
                <c:pt idx="468">
                  <c:v>30.601700000000001</c:v>
                </c:pt>
                <c:pt idx="469">
                  <c:v>30.252700000000001</c:v>
                </c:pt>
                <c:pt idx="470">
                  <c:v>30.646000000000001</c:v>
                </c:pt>
                <c:pt idx="471">
                  <c:v>30.868200000000002</c:v>
                </c:pt>
                <c:pt idx="472">
                  <c:v>30.947700000000001</c:v>
                </c:pt>
                <c:pt idx="473">
                  <c:v>31.137699999999999</c:v>
                </c:pt>
                <c:pt idx="474">
                  <c:v>31.057099999999998</c:v>
                </c:pt>
                <c:pt idx="475">
                  <c:v>30.915900000000001</c:v>
                </c:pt>
                <c:pt idx="476">
                  <c:v>30.612500000000001</c:v>
                </c:pt>
                <c:pt idx="477">
                  <c:v>30.775600000000001</c:v>
                </c:pt>
                <c:pt idx="478">
                  <c:v>30.6876</c:v>
                </c:pt>
                <c:pt idx="479">
                  <c:v>30.112400000000001</c:v>
                </c:pt>
                <c:pt idx="480">
                  <c:v>30.5001</c:v>
                </c:pt>
                <c:pt idx="481">
                  <c:v>30.106000000000002</c:v>
                </c:pt>
                <c:pt idx="482">
                  <c:v>29.835799999999999</c:v>
                </c:pt>
                <c:pt idx="483">
                  <c:v>29.812799999999999</c:v>
                </c:pt>
                <c:pt idx="484">
                  <c:v>29.577300000000001</c:v>
                </c:pt>
                <c:pt idx="485">
                  <c:v>29.2867</c:v>
                </c:pt>
                <c:pt idx="486">
                  <c:v>29.398499999999999</c:v>
                </c:pt>
                <c:pt idx="487">
                  <c:v>29.4328</c:v>
                </c:pt>
                <c:pt idx="488">
                  <c:v>29.122599999999998</c:v>
                </c:pt>
                <c:pt idx="489">
                  <c:v>29.054200000000002</c:v>
                </c:pt>
                <c:pt idx="490">
                  <c:v>29.7498</c:v>
                </c:pt>
                <c:pt idx="491">
                  <c:v>30.113499999999998</c:v>
                </c:pt>
                <c:pt idx="492">
                  <c:v>30.1647</c:v>
                </c:pt>
                <c:pt idx="493">
                  <c:v>29.771599999999999</c:v>
                </c:pt>
                <c:pt idx="494">
                  <c:v>29.741299999999999</c:v>
                </c:pt>
                <c:pt idx="495">
                  <c:v>29.867000000000001</c:v>
                </c:pt>
                <c:pt idx="496">
                  <c:v>30.046900000000001</c:v>
                </c:pt>
                <c:pt idx="497">
                  <c:v>30.015699999999999</c:v>
                </c:pt>
                <c:pt idx="498">
                  <c:v>29.933299999999999</c:v>
                </c:pt>
                <c:pt idx="499">
                  <c:v>29.932400000000001</c:v>
                </c:pt>
                <c:pt idx="500">
                  <c:v>29.6663</c:v>
                </c:pt>
                <c:pt idx="501">
                  <c:v>30.599900000000002</c:v>
                </c:pt>
                <c:pt idx="502">
                  <c:v>30.329000000000001</c:v>
                </c:pt>
                <c:pt idx="503">
                  <c:v>30.269100000000002</c:v>
                </c:pt>
                <c:pt idx="504">
                  <c:v>30.009399999999999</c:v>
                </c:pt>
                <c:pt idx="505">
                  <c:v>29.260200000000001</c:v>
                </c:pt>
                <c:pt idx="506">
                  <c:v>28.983499999999999</c:v>
                </c:pt>
                <c:pt idx="507">
                  <c:v>28.915099999999999</c:v>
                </c:pt>
                <c:pt idx="508">
                  <c:v>29.140499999999999</c:v>
                </c:pt>
                <c:pt idx="509">
                  <c:v>29.1311</c:v>
                </c:pt>
                <c:pt idx="510">
                  <c:v>29.376999999999999</c:v>
                </c:pt>
                <c:pt idx="511">
                  <c:v>29.017800000000001</c:v>
                </c:pt>
                <c:pt idx="512">
                  <c:v>28.8474</c:v>
                </c:pt>
                <c:pt idx="513">
                  <c:v>28.992999999999999</c:v>
                </c:pt>
                <c:pt idx="514">
                  <c:v>29.0167</c:v>
                </c:pt>
                <c:pt idx="515">
                  <c:v>29.245000000000001</c:v>
                </c:pt>
                <c:pt idx="516">
                  <c:v>29.5703</c:v>
                </c:pt>
                <c:pt idx="517">
                  <c:v>29.4697</c:v>
                </c:pt>
                <c:pt idx="518">
                  <c:v>29.795200000000001</c:v>
                </c:pt>
                <c:pt idx="519">
                  <c:v>29.921099999999999</c:v>
                </c:pt>
                <c:pt idx="520">
                  <c:v>30.1252</c:v>
                </c:pt>
                <c:pt idx="521">
                  <c:v>31.005500000000001</c:v>
                </c:pt>
                <c:pt idx="522">
                  <c:v>30.621500000000001</c:v>
                </c:pt>
                <c:pt idx="523">
                  <c:v>30.7395</c:v>
                </c:pt>
                <c:pt idx="524">
                  <c:v>31.090299999999999</c:v>
                </c:pt>
                <c:pt idx="525">
                  <c:v>30.715</c:v>
                </c:pt>
                <c:pt idx="526">
                  <c:v>30.391300000000001</c:v>
                </c:pt>
                <c:pt idx="527">
                  <c:v>30.121700000000001</c:v>
                </c:pt>
                <c:pt idx="528">
                  <c:v>30.2196</c:v>
                </c:pt>
                <c:pt idx="529">
                  <c:v>30.0947</c:v>
                </c:pt>
                <c:pt idx="530">
                  <c:v>30.135300000000001</c:v>
                </c:pt>
                <c:pt idx="531">
                  <c:v>30.697800000000001</c:v>
                </c:pt>
                <c:pt idx="532">
                  <c:v>30.619900000000001</c:v>
                </c:pt>
                <c:pt idx="533">
                  <c:v>30.9618</c:v>
                </c:pt>
                <c:pt idx="534">
                  <c:v>30.913799999999998</c:v>
                </c:pt>
                <c:pt idx="535">
                  <c:v>30.811599999999999</c:v>
                </c:pt>
                <c:pt idx="536">
                  <c:v>30.9344</c:v>
                </c:pt>
                <c:pt idx="537">
                  <c:v>30.701799999999999</c:v>
                </c:pt>
                <c:pt idx="538">
                  <c:v>30.668800000000001</c:v>
                </c:pt>
                <c:pt idx="539">
                  <c:v>30.853000000000002</c:v>
                </c:pt>
                <c:pt idx="540">
                  <c:v>30.88</c:v>
                </c:pt>
                <c:pt idx="541">
                  <c:v>31.052399999999999</c:v>
                </c:pt>
                <c:pt idx="542">
                  <c:v>31.408799999999999</c:v>
                </c:pt>
                <c:pt idx="543">
                  <c:v>31.674199999999999</c:v>
                </c:pt>
                <c:pt idx="544">
                  <c:v>31.763300000000001</c:v>
                </c:pt>
                <c:pt idx="545">
                  <c:v>31.839300000000001</c:v>
                </c:pt>
                <c:pt idx="546">
                  <c:v>31.9252</c:v>
                </c:pt>
                <c:pt idx="547">
                  <c:v>31.595400000000001</c:v>
                </c:pt>
                <c:pt idx="548">
                  <c:v>31.5867</c:v>
                </c:pt>
                <c:pt idx="549">
                  <c:v>31.476099999999999</c:v>
                </c:pt>
                <c:pt idx="550">
                  <c:v>31.759799999999998</c:v>
                </c:pt>
                <c:pt idx="551">
                  <c:v>31.729199999999999</c:v>
                </c:pt>
                <c:pt idx="552">
                  <c:v>31.388400000000001</c:v>
                </c:pt>
                <c:pt idx="553">
                  <c:v>31.7729</c:v>
                </c:pt>
                <c:pt idx="554">
                  <c:v>32.258299999999998</c:v>
                </c:pt>
                <c:pt idx="555">
                  <c:v>32.292299999999997</c:v>
                </c:pt>
                <c:pt idx="556">
                  <c:v>32.3994</c:v>
                </c:pt>
                <c:pt idx="557">
                  <c:v>32.410499999999999</c:v>
                </c:pt>
                <c:pt idx="558">
                  <c:v>32.392400000000002</c:v>
                </c:pt>
                <c:pt idx="559">
                  <c:v>32.585799999999999</c:v>
                </c:pt>
                <c:pt idx="560">
                  <c:v>32.794899999999998</c:v>
                </c:pt>
                <c:pt idx="561">
                  <c:v>29.662500000000001</c:v>
                </c:pt>
                <c:pt idx="562">
                  <c:v>29.780899999999999</c:v>
                </c:pt>
                <c:pt idx="563">
                  <c:v>29.534500000000001</c:v>
                </c:pt>
                <c:pt idx="564">
                  <c:v>29.2148</c:v>
                </c:pt>
                <c:pt idx="565">
                  <c:v>29.275700000000001</c:v>
                </c:pt>
                <c:pt idx="566">
                  <c:v>29.1264</c:v>
                </c:pt>
                <c:pt idx="567">
                  <c:v>29.002199999999998</c:v>
                </c:pt>
                <c:pt idx="568">
                  <c:v>28.9391</c:v>
                </c:pt>
                <c:pt idx="569">
                  <c:v>29.151199999999999</c:v>
                </c:pt>
                <c:pt idx="570">
                  <c:v>29.360399999999998</c:v>
                </c:pt>
                <c:pt idx="571">
                  <c:v>29.353000000000002</c:v>
                </c:pt>
                <c:pt idx="572">
                  <c:v>29.4391</c:v>
                </c:pt>
                <c:pt idx="573">
                  <c:v>29.107600000000001</c:v>
                </c:pt>
                <c:pt idx="574">
                  <c:v>29.599299999999999</c:v>
                </c:pt>
                <c:pt idx="575">
                  <c:v>29.5152</c:v>
                </c:pt>
                <c:pt idx="576">
                  <c:v>29.454799999999999</c:v>
                </c:pt>
                <c:pt idx="577">
                  <c:v>29.491399999999999</c:v>
                </c:pt>
                <c:pt idx="578">
                  <c:v>29.47</c:v>
                </c:pt>
                <c:pt idx="579">
                  <c:v>29.363499999999998</c:v>
                </c:pt>
                <c:pt idx="580">
                  <c:v>29.702400000000001</c:v>
                </c:pt>
                <c:pt idx="581">
                  <c:v>29.433399999999999</c:v>
                </c:pt>
                <c:pt idx="582">
                  <c:v>29.601900000000001</c:v>
                </c:pt>
                <c:pt idx="583">
                  <c:v>29.549800000000001</c:v>
                </c:pt>
                <c:pt idx="584">
                  <c:v>29.510400000000001</c:v>
                </c:pt>
                <c:pt idx="585">
                  <c:v>29.315899999999999</c:v>
                </c:pt>
                <c:pt idx="586">
                  <c:v>29.171800000000001</c:v>
                </c:pt>
                <c:pt idx="587">
                  <c:v>29.212700000000002</c:v>
                </c:pt>
                <c:pt idx="588">
                  <c:v>29.238</c:v>
                </c:pt>
                <c:pt idx="589">
                  <c:v>29.515000000000001</c:v>
                </c:pt>
                <c:pt idx="590">
                  <c:v>29.405100000000001</c:v>
                </c:pt>
                <c:pt idx="591">
                  <c:v>29.519400000000001</c:v>
                </c:pt>
                <c:pt idx="592">
                  <c:v>29.3355</c:v>
                </c:pt>
                <c:pt idx="593">
                  <c:v>29.6203</c:v>
                </c:pt>
                <c:pt idx="594">
                  <c:v>29.6386</c:v>
                </c:pt>
                <c:pt idx="595">
                  <c:v>29.4284</c:v>
                </c:pt>
                <c:pt idx="596">
                  <c:v>29.106400000000001</c:v>
                </c:pt>
                <c:pt idx="597">
                  <c:v>29.174700000000001</c:v>
                </c:pt>
                <c:pt idx="598">
                  <c:v>29.228100000000001</c:v>
                </c:pt>
                <c:pt idx="599">
                  <c:v>29.397200000000002</c:v>
                </c:pt>
                <c:pt idx="600">
                  <c:v>29.535</c:v>
                </c:pt>
                <c:pt idx="601">
                  <c:v>29.748699999999999</c:v>
                </c:pt>
                <c:pt idx="602">
                  <c:v>29.802700000000002</c:v>
                </c:pt>
                <c:pt idx="603">
                  <c:v>29.7333</c:v>
                </c:pt>
                <c:pt idx="604">
                  <c:v>29.371700000000001</c:v>
                </c:pt>
                <c:pt idx="605">
                  <c:v>29.438199999999998</c:v>
                </c:pt>
                <c:pt idx="606">
                  <c:v>29.4068</c:v>
                </c:pt>
                <c:pt idx="607">
                  <c:v>29.678699999999999</c:v>
                </c:pt>
                <c:pt idx="608">
                  <c:v>29.631499999999999</c:v>
                </c:pt>
                <c:pt idx="609">
                  <c:v>29.805700000000002</c:v>
                </c:pt>
                <c:pt idx="610">
                  <c:v>29.895399999999999</c:v>
                </c:pt>
                <c:pt idx="611">
                  <c:v>29.505700000000001</c:v>
                </c:pt>
                <c:pt idx="612">
                  <c:v>29.191600000000001</c:v>
                </c:pt>
                <c:pt idx="613">
                  <c:v>29.031700000000001</c:v>
                </c:pt>
                <c:pt idx="614">
                  <c:v>28.800899999999999</c:v>
                </c:pt>
                <c:pt idx="615">
                  <c:v>29.0884</c:v>
                </c:pt>
                <c:pt idx="616">
                  <c:v>29.2285</c:v>
                </c:pt>
                <c:pt idx="617">
                  <c:v>29.277100000000001</c:v>
                </c:pt>
                <c:pt idx="618">
                  <c:v>29.586300000000001</c:v>
                </c:pt>
                <c:pt idx="619">
                  <c:v>29.5379</c:v>
                </c:pt>
                <c:pt idx="620">
                  <c:v>29.6037</c:v>
                </c:pt>
                <c:pt idx="621">
                  <c:v>29.8245</c:v>
                </c:pt>
                <c:pt idx="622">
                  <c:v>29.009799999999998</c:v>
                </c:pt>
                <c:pt idx="623">
                  <c:v>27.979500000000002</c:v>
                </c:pt>
                <c:pt idx="624">
                  <c:v>28.2547</c:v>
                </c:pt>
                <c:pt idx="625">
                  <c:v>28.729299999999999</c:v>
                </c:pt>
                <c:pt idx="626">
                  <c:v>30.650200000000002</c:v>
                </c:pt>
                <c:pt idx="627">
                  <c:v>30.812799999999999</c:v>
                </c:pt>
                <c:pt idx="628">
                  <c:v>30.805299999999999</c:v>
                </c:pt>
                <c:pt idx="629">
                  <c:v>30.550599999999999</c:v>
                </c:pt>
                <c:pt idx="630">
                  <c:v>30.206600000000002</c:v>
                </c:pt>
                <c:pt idx="631">
                  <c:v>30.267099999999999</c:v>
                </c:pt>
                <c:pt idx="632">
                  <c:v>30.502199999999998</c:v>
                </c:pt>
                <c:pt idx="633">
                  <c:v>30.792300000000001</c:v>
                </c:pt>
                <c:pt idx="634">
                  <c:v>30.963100000000001</c:v>
                </c:pt>
                <c:pt idx="635">
                  <c:v>30.856400000000001</c:v>
                </c:pt>
                <c:pt idx="636">
                  <c:v>31.009</c:v>
                </c:pt>
                <c:pt idx="637">
                  <c:v>31.153099999999998</c:v>
                </c:pt>
                <c:pt idx="638">
                  <c:v>31.319099999999999</c:v>
                </c:pt>
                <c:pt idx="639">
                  <c:v>31.384599999999999</c:v>
                </c:pt>
                <c:pt idx="640">
                  <c:v>31.681699999999999</c:v>
                </c:pt>
                <c:pt idx="641">
                  <c:v>31.588799999999999</c:v>
                </c:pt>
                <c:pt idx="642">
                  <c:v>31.704599999999999</c:v>
                </c:pt>
                <c:pt idx="643">
                  <c:v>31.433299999999999</c:v>
                </c:pt>
                <c:pt idx="644">
                  <c:v>31.296299999999999</c:v>
                </c:pt>
                <c:pt idx="645">
                  <c:v>31.220700000000001</c:v>
                </c:pt>
                <c:pt idx="646">
                  <c:v>31.235299999999999</c:v>
                </c:pt>
                <c:pt idx="647">
                  <c:v>31.120899999999999</c:v>
                </c:pt>
                <c:pt idx="648">
                  <c:v>31.2196</c:v>
                </c:pt>
                <c:pt idx="649">
                  <c:v>31.037299999999998</c:v>
                </c:pt>
                <c:pt idx="650">
                  <c:v>31.228899999999999</c:v>
                </c:pt>
                <c:pt idx="651">
                  <c:v>31.293399999999998</c:v>
                </c:pt>
                <c:pt idx="652">
                  <c:v>31.4621</c:v>
                </c:pt>
                <c:pt idx="653">
                  <c:v>31.579000000000001</c:v>
                </c:pt>
                <c:pt idx="654">
                  <c:v>31.754100000000001</c:v>
                </c:pt>
                <c:pt idx="655">
                  <c:v>31.864699999999999</c:v>
                </c:pt>
                <c:pt idx="656">
                  <c:v>32.2273</c:v>
                </c:pt>
                <c:pt idx="657">
                  <c:v>32.2425</c:v>
                </c:pt>
                <c:pt idx="658">
                  <c:v>32.4634</c:v>
                </c:pt>
                <c:pt idx="659">
                  <c:v>32.234299999999998</c:v>
                </c:pt>
                <c:pt idx="660">
                  <c:v>32.172499999999999</c:v>
                </c:pt>
                <c:pt idx="661">
                  <c:v>32.289700000000003</c:v>
                </c:pt>
                <c:pt idx="662">
                  <c:v>32.197200000000002</c:v>
                </c:pt>
                <c:pt idx="663">
                  <c:v>32.194200000000002</c:v>
                </c:pt>
                <c:pt idx="664">
                  <c:v>31.7742</c:v>
                </c:pt>
                <c:pt idx="665">
                  <c:v>31.825399999999998</c:v>
                </c:pt>
                <c:pt idx="666">
                  <c:v>31.818899999999999</c:v>
                </c:pt>
                <c:pt idx="667">
                  <c:v>31.5761</c:v>
                </c:pt>
                <c:pt idx="668">
                  <c:v>31.7286</c:v>
                </c:pt>
                <c:pt idx="669">
                  <c:v>31.7624</c:v>
                </c:pt>
                <c:pt idx="670">
                  <c:v>31.6907</c:v>
                </c:pt>
                <c:pt idx="671">
                  <c:v>25.932700000000001</c:v>
                </c:pt>
                <c:pt idx="672">
                  <c:v>26.055</c:v>
                </c:pt>
                <c:pt idx="673">
                  <c:v>26.084599999999998</c:v>
                </c:pt>
                <c:pt idx="674">
                  <c:v>25.967199999999998</c:v>
                </c:pt>
                <c:pt idx="675">
                  <c:v>25.842700000000001</c:v>
                </c:pt>
                <c:pt idx="676">
                  <c:v>25.852699999999999</c:v>
                </c:pt>
                <c:pt idx="677">
                  <c:v>25.330500000000001</c:v>
                </c:pt>
                <c:pt idx="678">
                  <c:v>25.473299999999998</c:v>
                </c:pt>
                <c:pt idx="679">
                  <c:v>25.164100000000001</c:v>
                </c:pt>
                <c:pt idx="680">
                  <c:v>24.953299999999999</c:v>
                </c:pt>
                <c:pt idx="681">
                  <c:v>25.0381</c:v>
                </c:pt>
                <c:pt idx="682">
                  <c:v>25.009799999999998</c:v>
                </c:pt>
                <c:pt idx="683">
                  <c:v>25.266100000000002</c:v>
                </c:pt>
                <c:pt idx="684">
                  <c:v>25.586600000000001</c:v>
                </c:pt>
                <c:pt idx="685">
                  <c:v>26.1569</c:v>
                </c:pt>
                <c:pt idx="686">
                  <c:v>26.049600000000002</c:v>
                </c:pt>
                <c:pt idx="687">
                  <c:v>25.762899999999998</c:v>
                </c:pt>
                <c:pt idx="688">
                  <c:v>26.0242</c:v>
                </c:pt>
                <c:pt idx="689">
                  <c:v>26.195799999999998</c:v>
                </c:pt>
                <c:pt idx="690">
                  <c:v>25.991599999999998</c:v>
                </c:pt>
                <c:pt idx="691">
                  <c:v>23.4711</c:v>
                </c:pt>
                <c:pt idx="692">
                  <c:v>23.648</c:v>
                </c:pt>
                <c:pt idx="693">
                  <c:v>23.800699999999999</c:v>
                </c:pt>
                <c:pt idx="694">
                  <c:v>23.916</c:v>
                </c:pt>
                <c:pt idx="695">
                  <c:v>23.8184</c:v>
                </c:pt>
                <c:pt idx="696">
                  <c:v>23.645399999999999</c:v>
                </c:pt>
                <c:pt idx="697">
                  <c:v>23.977399999999999</c:v>
                </c:pt>
                <c:pt idx="698">
                  <c:v>23.853000000000002</c:v>
                </c:pt>
                <c:pt idx="699">
                  <c:v>23.803599999999999</c:v>
                </c:pt>
                <c:pt idx="700">
                  <c:v>23.717300000000002</c:v>
                </c:pt>
                <c:pt idx="701">
                  <c:v>23.697500000000002</c:v>
                </c:pt>
                <c:pt idx="702">
                  <c:v>23.524699999999999</c:v>
                </c:pt>
                <c:pt idx="703">
                  <c:v>23.746300000000002</c:v>
                </c:pt>
                <c:pt idx="704">
                  <c:v>23.937000000000001</c:v>
                </c:pt>
                <c:pt idx="705">
                  <c:v>23.8292</c:v>
                </c:pt>
                <c:pt idx="706">
                  <c:v>23.900400000000001</c:v>
                </c:pt>
                <c:pt idx="707">
                  <c:v>23.906700000000001</c:v>
                </c:pt>
                <c:pt idx="708">
                  <c:v>23.74</c:v>
                </c:pt>
                <c:pt idx="709">
                  <c:v>23.597799999999999</c:v>
                </c:pt>
                <c:pt idx="710">
                  <c:v>23.750399999999999</c:v>
                </c:pt>
                <c:pt idx="711">
                  <c:v>23.697400000000002</c:v>
                </c:pt>
                <c:pt idx="712">
                  <c:v>23.698399999999999</c:v>
                </c:pt>
                <c:pt idx="713">
                  <c:v>23.349900000000002</c:v>
                </c:pt>
                <c:pt idx="714">
                  <c:v>23.0442</c:v>
                </c:pt>
                <c:pt idx="715">
                  <c:v>23.049600000000002</c:v>
                </c:pt>
                <c:pt idx="716">
                  <c:v>23.718699999999998</c:v>
                </c:pt>
                <c:pt idx="717">
                  <c:v>23.926300000000001</c:v>
                </c:pt>
                <c:pt idx="718">
                  <c:v>23.3931</c:v>
                </c:pt>
                <c:pt idx="719">
                  <c:v>22.323699999999999</c:v>
                </c:pt>
                <c:pt idx="720">
                  <c:v>22.202300000000001</c:v>
                </c:pt>
                <c:pt idx="721">
                  <c:v>22.3642</c:v>
                </c:pt>
                <c:pt idx="722">
                  <c:v>22.224599999999999</c:v>
                </c:pt>
                <c:pt idx="723">
                  <c:v>22.164400000000001</c:v>
                </c:pt>
                <c:pt idx="724">
                  <c:v>22.173300000000001</c:v>
                </c:pt>
                <c:pt idx="725">
                  <c:v>21.899000000000001</c:v>
                </c:pt>
                <c:pt idx="726">
                  <c:v>22.148099999999999</c:v>
                </c:pt>
                <c:pt idx="727">
                  <c:v>22.303699999999999</c:v>
                </c:pt>
                <c:pt idx="728">
                  <c:v>22.344100000000001</c:v>
                </c:pt>
                <c:pt idx="729">
                  <c:v>22.389500000000002</c:v>
                </c:pt>
                <c:pt idx="730">
                  <c:v>22.4451</c:v>
                </c:pt>
                <c:pt idx="731">
                  <c:v>22.396599999999999</c:v>
                </c:pt>
                <c:pt idx="732">
                  <c:v>22.3688</c:v>
                </c:pt>
                <c:pt idx="733">
                  <c:v>22.159199999999998</c:v>
                </c:pt>
                <c:pt idx="734">
                  <c:v>21.996400000000001</c:v>
                </c:pt>
                <c:pt idx="735">
                  <c:v>22.184999999999999</c:v>
                </c:pt>
                <c:pt idx="736">
                  <c:v>22.266999999999999</c:v>
                </c:pt>
                <c:pt idx="737">
                  <c:v>22.517099999999999</c:v>
                </c:pt>
                <c:pt idx="738">
                  <c:v>22.887499999999999</c:v>
                </c:pt>
                <c:pt idx="739">
                  <c:v>23.160699999999999</c:v>
                </c:pt>
                <c:pt idx="740">
                  <c:v>23.139299999999999</c:v>
                </c:pt>
                <c:pt idx="741">
                  <c:v>22.828600000000002</c:v>
                </c:pt>
                <c:pt idx="742">
                  <c:v>22.656500000000001</c:v>
                </c:pt>
                <c:pt idx="743">
                  <c:v>22.285799999999998</c:v>
                </c:pt>
                <c:pt idx="744">
                  <c:v>22.174099999999999</c:v>
                </c:pt>
                <c:pt idx="745">
                  <c:v>22.191400000000002</c:v>
                </c:pt>
                <c:pt idx="746">
                  <c:v>22.217400000000001</c:v>
                </c:pt>
                <c:pt idx="747">
                  <c:v>22.229800000000001</c:v>
                </c:pt>
                <c:pt idx="748">
                  <c:v>22.311499999999999</c:v>
                </c:pt>
                <c:pt idx="749">
                  <c:v>22.220700000000001</c:v>
                </c:pt>
                <c:pt idx="750">
                  <c:v>22.373799999999999</c:v>
                </c:pt>
                <c:pt idx="751">
                  <c:v>22.504000000000001</c:v>
                </c:pt>
                <c:pt idx="752">
                  <c:v>22.674900000000001</c:v>
                </c:pt>
                <c:pt idx="753">
                  <c:v>22.543299999999999</c:v>
                </c:pt>
                <c:pt idx="754">
                  <c:v>23.2212</c:v>
                </c:pt>
                <c:pt idx="755">
                  <c:v>23.438800000000001</c:v>
                </c:pt>
                <c:pt idx="756">
                  <c:v>23.674800000000001</c:v>
                </c:pt>
                <c:pt idx="757">
                  <c:v>23.742000000000001</c:v>
                </c:pt>
                <c:pt idx="758">
                  <c:v>23.412500000000001</c:v>
                </c:pt>
                <c:pt idx="759">
                  <c:v>23.1493</c:v>
                </c:pt>
                <c:pt idx="760">
                  <c:v>23.3184</c:v>
                </c:pt>
                <c:pt idx="761">
                  <c:v>23.342400000000001</c:v>
                </c:pt>
                <c:pt idx="762">
                  <c:v>23.4071</c:v>
                </c:pt>
                <c:pt idx="763">
                  <c:v>23.468900000000001</c:v>
                </c:pt>
                <c:pt idx="764">
                  <c:v>23.244199999999999</c:v>
                </c:pt>
                <c:pt idx="765">
                  <c:v>23.377500000000001</c:v>
                </c:pt>
                <c:pt idx="766">
                  <c:v>23.5594</c:v>
                </c:pt>
                <c:pt idx="767">
                  <c:v>23.510999999999999</c:v>
                </c:pt>
                <c:pt idx="768">
                  <c:v>23.544699999999999</c:v>
                </c:pt>
                <c:pt idx="769">
                  <c:v>23.9434</c:v>
                </c:pt>
                <c:pt idx="770">
                  <c:v>24.468499999999999</c:v>
                </c:pt>
                <c:pt idx="771">
                  <c:v>24.532699999999998</c:v>
                </c:pt>
                <c:pt idx="772">
                  <c:v>24.1951</c:v>
                </c:pt>
                <c:pt idx="773">
                  <c:v>24.098299999999998</c:v>
                </c:pt>
                <c:pt idx="774">
                  <c:v>23.931000000000001</c:v>
                </c:pt>
                <c:pt idx="775">
                  <c:v>23.884900000000002</c:v>
                </c:pt>
                <c:pt idx="776">
                  <c:v>23.889199999999999</c:v>
                </c:pt>
                <c:pt idx="777">
                  <c:v>23.932600000000001</c:v>
                </c:pt>
                <c:pt idx="778">
                  <c:v>23.998699999999999</c:v>
                </c:pt>
                <c:pt idx="779">
                  <c:v>23.746600000000001</c:v>
                </c:pt>
                <c:pt idx="780">
                  <c:v>23.8445</c:v>
                </c:pt>
                <c:pt idx="781">
                  <c:v>24.002300000000002</c:v>
                </c:pt>
                <c:pt idx="782">
                  <c:v>24.289400000000001</c:v>
                </c:pt>
                <c:pt idx="783">
                  <c:v>24.220600000000001</c:v>
                </c:pt>
                <c:pt idx="784">
                  <c:v>24.083200000000001</c:v>
                </c:pt>
                <c:pt idx="785">
                  <c:v>23.9665</c:v>
                </c:pt>
                <c:pt idx="786">
                  <c:v>24.0337</c:v>
                </c:pt>
                <c:pt idx="787">
                  <c:v>23.968</c:v>
                </c:pt>
                <c:pt idx="788">
                  <c:v>23.922899999999998</c:v>
                </c:pt>
                <c:pt idx="789">
                  <c:v>24.192799999999998</c:v>
                </c:pt>
                <c:pt idx="790">
                  <c:v>23.979700000000001</c:v>
                </c:pt>
                <c:pt idx="791">
                  <c:v>23.985099999999999</c:v>
                </c:pt>
                <c:pt idx="792">
                  <c:v>23.904499999999999</c:v>
                </c:pt>
                <c:pt idx="793">
                  <c:v>24.057700000000001</c:v>
                </c:pt>
                <c:pt idx="794">
                  <c:v>23.807500000000001</c:v>
                </c:pt>
                <c:pt idx="795">
                  <c:v>24.1084</c:v>
                </c:pt>
                <c:pt idx="796">
                  <c:v>24.0243</c:v>
                </c:pt>
                <c:pt idx="797">
                  <c:v>24.0883</c:v>
                </c:pt>
                <c:pt idx="798">
                  <c:v>24.326599999999999</c:v>
                </c:pt>
                <c:pt idx="799">
                  <c:v>24.090599999999998</c:v>
                </c:pt>
                <c:pt idx="800">
                  <c:v>24.151599999999998</c:v>
                </c:pt>
                <c:pt idx="801">
                  <c:v>24.011800000000001</c:v>
                </c:pt>
                <c:pt idx="802">
                  <c:v>23.9297</c:v>
                </c:pt>
                <c:pt idx="803">
                  <c:v>23.929099999999998</c:v>
                </c:pt>
                <c:pt idx="804">
                  <c:v>23.9224</c:v>
                </c:pt>
                <c:pt idx="805">
                  <c:v>24.116599999999998</c:v>
                </c:pt>
                <c:pt idx="806">
                  <c:v>24.4145</c:v>
                </c:pt>
                <c:pt idx="807">
                  <c:v>24.687200000000001</c:v>
                </c:pt>
                <c:pt idx="808">
                  <c:v>24.684999999999999</c:v>
                </c:pt>
                <c:pt idx="809">
                  <c:v>24.633299999999998</c:v>
                </c:pt>
                <c:pt idx="810">
                  <c:v>24.729600000000001</c:v>
                </c:pt>
                <c:pt idx="811">
                  <c:v>24.936399999999999</c:v>
                </c:pt>
                <c:pt idx="812">
                  <c:v>25.052800000000001</c:v>
                </c:pt>
                <c:pt idx="813">
                  <c:v>25.066099999999999</c:v>
                </c:pt>
                <c:pt idx="814">
                  <c:v>24.912299999999998</c:v>
                </c:pt>
                <c:pt idx="815">
                  <c:v>24.824300000000001</c:v>
                </c:pt>
                <c:pt idx="816">
                  <c:v>21.171399999999998</c:v>
                </c:pt>
                <c:pt idx="817">
                  <c:v>21.2925</c:v>
                </c:pt>
                <c:pt idx="818">
                  <c:v>21.520900000000001</c:v>
                </c:pt>
                <c:pt idx="819">
                  <c:v>21.4619</c:v>
                </c:pt>
                <c:pt idx="820">
                  <c:v>21.376799999999999</c:v>
                </c:pt>
                <c:pt idx="821">
                  <c:v>21.5213</c:v>
                </c:pt>
                <c:pt idx="822">
                  <c:v>21.606999999999999</c:v>
                </c:pt>
                <c:pt idx="823">
                  <c:v>21.6496</c:v>
                </c:pt>
                <c:pt idx="824">
                  <c:v>21.3521</c:v>
                </c:pt>
                <c:pt idx="825">
                  <c:v>21.3764</c:v>
                </c:pt>
                <c:pt idx="826">
                  <c:v>21.267800000000001</c:v>
                </c:pt>
                <c:pt idx="827">
                  <c:v>21.316400000000002</c:v>
                </c:pt>
                <c:pt idx="828">
                  <c:v>21.4346</c:v>
                </c:pt>
                <c:pt idx="829">
                  <c:v>21.357399999999998</c:v>
                </c:pt>
                <c:pt idx="830">
                  <c:v>21.551600000000001</c:v>
                </c:pt>
                <c:pt idx="831">
                  <c:v>21.723800000000001</c:v>
                </c:pt>
                <c:pt idx="832">
                  <c:v>21.617899999999999</c:v>
                </c:pt>
                <c:pt idx="833">
                  <c:v>21.563700000000001</c:v>
                </c:pt>
                <c:pt idx="834">
                  <c:v>21.485399999999998</c:v>
                </c:pt>
                <c:pt idx="835">
                  <c:v>21.6282</c:v>
                </c:pt>
                <c:pt idx="836">
                  <c:v>21.414999999999999</c:v>
                </c:pt>
                <c:pt idx="837">
                  <c:v>21.3706</c:v>
                </c:pt>
                <c:pt idx="838">
                  <c:v>21.583200000000001</c:v>
                </c:pt>
                <c:pt idx="839">
                  <c:v>21.591999999999999</c:v>
                </c:pt>
                <c:pt idx="840">
                  <c:v>21.781099999999999</c:v>
                </c:pt>
                <c:pt idx="841">
                  <c:v>21.777200000000001</c:v>
                </c:pt>
                <c:pt idx="842">
                  <c:v>21.602799999999998</c:v>
                </c:pt>
                <c:pt idx="843">
                  <c:v>21.557200000000002</c:v>
                </c:pt>
                <c:pt idx="844">
                  <c:v>21.6675</c:v>
                </c:pt>
                <c:pt idx="845">
                  <c:v>21.571899999999999</c:v>
                </c:pt>
                <c:pt idx="846">
                  <c:v>21.261500000000002</c:v>
                </c:pt>
                <c:pt idx="847">
                  <c:v>21.075800000000001</c:v>
                </c:pt>
                <c:pt idx="848">
                  <c:v>21.4008</c:v>
                </c:pt>
                <c:pt idx="849">
                  <c:v>21.346699999999998</c:v>
                </c:pt>
                <c:pt idx="850">
                  <c:v>21.389900000000001</c:v>
                </c:pt>
                <c:pt idx="851">
                  <c:v>21.587</c:v>
                </c:pt>
                <c:pt idx="852">
                  <c:v>21.550599999999999</c:v>
                </c:pt>
                <c:pt idx="853">
                  <c:v>21.665800000000001</c:v>
                </c:pt>
                <c:pt idx="854">
                  <c:v>21.567900000000002</c:v>
                </c:pt>
                <c:pt idx="855">
                  <c:v>21.492599999999999</c:v>
                </c:pt>
                <c:pt idx="856">
                  <c:v>21.2791</c:v>
                </c:pt>
                <c:pt idx="857">
                  <c:v>21.407</c:v>
                </c:pt>
                <c:pt idx="858">
                  <c:v>21.501000000000001</c:v>
                </c:pt>
                <c:pt idx="859">
                  <c:v>21.620999999999999</c:v>
                </c:pt>
                <c:pt idx="860">
                  <c:v>21.457999999999998</c:v>
                </c:pt>
                <c:pt idx="861">
                  <c:v>21.482500000000002</c:v>
                </c:pt>
                <c:pt idx="862">
                  <c:v>21.4008</c:v>
                </c:pt>
                <c:pt idx="863">
                  <c:v>21.398299999999999</c:v>
                </c:pt>
                <c:pt idx="864">
                  <c:v>21.418800000000001</c:v>
                </c:pt>
                <c:pt idx="865">
                  <c:v>21.374400000000001</c:v>
                </c:pt>
                <c:pt idx="866">
                  <c:v>21.4895</c:v>
                </c:pt>
                <c:pt idx="867">
                  <c:v>21.4236</c:v>
                </c:pt>
                <c:pt idx="868">
                  <c:v>21.459</c:v>
                </c:pt>
                <c:pt idx="869">
                  <c:v>21.436599999999999</c:v>
                </c:pt>
                <c:pt idx="870">
                  <c:v>21.377099999999999</c:v>
                </c:pt>
                <c:pt idx="871">
                  <c:v>21.355399999999999</c:v>
                </c:pt>
                <c:pt idx="872">
                  <c:v>21.3703</c:v>
                </c:pt>
                <c:pt idx="873">
                  <c:v>21.354299999999999</c:v>
                </c:pt>
                <c:pt idx="874">
                  <c:v>21.434899999999999</c:v>
                </c:pt>
                <c:pt idx="875">
                  <c:v>21.4009</c:v>
                </c:pt>
                <c:pt idx="876">
                  <c:v>21.510899999999999</c:v>
                </c:pt>
                <c:pt idx="877">
                  <c:v>21.449000000000002</c:v>
                </c:pt>
                <c:pt idx="878">
                  <c:v>19.947700000000001</c:v>
                </c:pt>
                <c:pt idx="879">
                  <c:v>20.048300000000001</c:v>
                </c:pt>
                <c:pt idx="880">
                  <c:v>20.0213</c:v>
                </c:pt>
                <c:pt idx="881">
                  <c:v>20.125</c:v>
                </c:pt>
                <c:pt idx="882">
                  <c:v>20.010899999999999</c:v>
                </c:pt>
                <c:pt idx="883">
                  <c:v>20.028300000000002</c:v>
                </c:pt>
                <c:pt idx="884">
                  <c:v>20.2515</c:v>
                </c:pt>
                <c:pt idx="885">
                  <c:v>20.2088</c:v>
                </c:pt>
                <c:pt idx="886">
                  <c:v>20.328700000000001</c:v>
                </c:pt>
                <c:pt idx="887">
                  <c:v>20.392299999999999</c:v>
                </c:pt>
                <c:pt idx="888">
                  <c:v>20.4697</c:v>
                </c:pt>
                <c:pt idx="889">
                  <c:v>20.537700000000001</c:v>
                </c:pt>
                <c:pt idx="890">
                  <c:v>20.444700000000001</c:v>
                </c:pt>
                <c:pt idx="891">
                  <c:v>20.439499999999999</c:v>
                </c:pt>
                <c:pt idx="892">
                  <c:v>20.462399999999999</c:v>
                </c:pt>
                <c:pt idx="893">
                  <c:v>20.630700000000001</c:v>
                </c:pt>
                <c:pt idx="894">
                  <c:v>20.671099999999999</c:v>
                </c:pt>
                <c:pt idx="895">
                  <c:v>20.690200000000001</c:v>
                </c:pt>
                <c:pt idx="896">
                  <c:v>20.6449</c:v>
                </c:pt>
                <c:pt idx="897">
                  <c:v>20.5077</c:v>
                </c:pt>
                <c:pt idx="898">
                  <c:v>20.490200000000002</c:v>
                </c:pt>
                <c:pt idx="899">
                  <c:v>20.409500000000001</c:v>
                </c:pt>
                <c:pt idx="900">
                  <c:v>20.482800000000001</c:v>
                </c:pt>
                <c:pt idx="901">
                  <c:v>20.4848</c:v>
                </c:pt>
                <c:pt idx="902">
                  <c:v>20.521999999999998</c:v>
                </c:pt>
                <c:pt idx="903">
                  <c:v>20.536100000000001</c:v>
                </c:pt>
                <c:pt idx="904">
                  <c:v>20.8858</c:v>
                </c:pt>
                <c:pt idx="905">
                  <c:v>20.8612</c:v>
                </c:pt>
                <c:pt idx="906">
                  <c:v>20.824100000000001</c:v>
                </c:pt>
                <c:pt idx="907">
                  <c:v>20.689699999999998</c:v>
                </c:pt>
                <c:pt idx="908">
                  <c:v>20.583400000000001</c:v>
                </c:pt>
                <c:pt idx="909">
                  <c:v>20.7957</c:v>
                </c:pt>
                <c:pt idx="910">
                  <c:v>20.865500000000001</c:v>
                </c:pt>
                <c:pt idx="911">
                  <c:v>20.7913</c:v>
                </c:pt>
                <c:pt idx="912">
                  <c:v>20.725200000000001</c:v>
                </c:pt>
                <c:pt idx="913">
                  <c:v>20.758299999999998</c:v>
                </c:pt>
                <c:pt idx="914">
                  <c:v>20.825600000000001</c:v>
                </c:pt>
                <c:pt idx="915">
                  <c:v>20.8629</c:v>
                </c:pt>
                <c:pt idx="916">
                  <c:v>20.8415</c:v>
                </c:pt>
                <c:pt idx="917">
                  <c:v>20.918600000000001</c:v>
                </c:pt>
                <c:pt idx="918">
                  <c:v>20.879300000000001</c:v>
                </c:pt>
                <c:pt idx="919">
                  <c:v>20.835999999999999</c:v>
                </c:pt>
                <c:pt idx="920">
                  <c:v>20.8551</c:v>
                </c:pt>
                <c:pt idx="921">
                  <c:v>20.8063</c:v>
                </c:pt>
                <c:pt idx="922">
                  <c:v>20.813099999999999</c:v>
                </c:pt>
                <c:pt idx="923">
                  <c:v>20.7605</c:v>
                </c:pt>
                <c:pt idx="924">
                  <c:v>20.6568</c:v>
                </c:pt>
                <c:pt idx="925">
                  <c:v>20.4437</c:v>
                </c:pt>
                <c:pt idx="926">
                  <c:v>20.5307</c:v>
                </c:pt>
                <c:pt idx="927">
                  <c:v>20.4224</c:v>
                </c:pt>
                <c:pt idx="928">
                  <c:v>20.3552</c:v>
                </c:pt>
                <c:pt idx="929">
                  <c:v>20.467199999999998</c:v>
                </c:pt>
                <c:pt idx="930">
                  <c:v>20.5167</c:v>
                </c:pt>
                <c:pt idx="931">
                  <c:v>20.388200000000001</c:v>
                </c:pt>
                <c:pt idx="932">
                  <c:v>20.364999999999998</c:v>
                </c:pt>
                <c:pt idx="933">
                  <c:v>20.289400000000001</c:v>
                </c:pt>
                <c:pt idx="934">
                  <c:v>20.284099999999999</c:v>
                </c:pt>
                <c:pt idx="935">
                  <c:v>20.286899999999999</c:v>
                </c:pt>
                <c:pt idx="936">
                  <c:v>20.326699999999999</c:v>
                </c:pt>
                <c:pt idx="937">
                  <c:v>20.400099999999998</c:v>
                </c:pt>
                <c:pt idx="938">
                  <c:v>20.3063</c:v>
                </c:pt>
                <c:pt idx="939">
                  <c:v>20.328399999999998</c:v>
                </c:pt>
                <c:pt idx="940">
                  <c:v>20.3249</c:v>
                </c:pt>
                <c:pt idx="941">
                  <c:v>20.248100000000001</c:v>
                </c:pt>
                <c:pt idx="942">
                  <c:v>20.235099999999999</c:v>
                </c:pt>
                <c:pt idx="943">
                  <c:v>20.319500000000001</c:v>
                </c:pt>
                <c:pt idx="944">
                  <c:v>20.023599999999998</c:v>
                </c:pt>
                <c:pt idx="945">
                  <c:v>20.068899999999999</c:v>
                </c:pt>
                <c:pt idx="946">
                  <c:v>20.049099999999999</c:v>
                </c:pt>
                <c:pt idx="947">
                  <c:v>20.015599999999999</c:v>
                </c:pt>
                <c:pt idx="948">
                  <c:v>19.9451</c:v>
                </c:pt>
                <c:pt idx="949">
                  <c:v>19.8535</c:v>
                </c:pt>
                <c:pt idx="950">
                  <c:v>19.818200000000001</c:v>
                </c:pt>
                <c:pt idx="951">
                  <c:v>19.880299999999998</c:v>
                </c:pt>
                <c:pt idx="952">
                  <c:v>19.810200000000002</c:v>
                </c:pt>
                <c:pt idx="953">
                  <c:v>19.817799999999998</c:v>
                </c:pt>
                <c:pt idx="954">
                  <c:v>19.714300000000001</c:v>
                </c:pt>
                <c:pt idx="955">
                  <c:v>19.880700000000001</c:v>
                </c:pt>
                <c:pt idx="956">
                  <c:v>19.800699999999999</c:v>
                </c:pt>
                <c:pt idx="957">
                  <c:v>19.824999999999999</c:v>
                </c:pt>
                <c:pt idx="958">
                  <c:v>19.820499999999999</c:v>
                </c:pt>
                <c:pt idx="959">
                  <c:v>19.645800000000001</c:v>
                </c:pt>
                <c:pt idx="960">
                  <c:v>19.8873</c:v>
                </c:pt>
                <c:pt idx="961">
                  <c:v>19.3795</c:v>
                </c:pt>
                <c:pt idx="962">
                  <c:v>19.423200000000001</c:v>
                </c:pt>
                <c:pt idx="963">
                  <c:v>19.511500000000002</c:v>
                </c:pt>
                <c:pt idx="964">
                  <c:v>19.371099999999998</c:v>
                </c:pt>
                <c:pt idx="965">
                  <c:v>19.28</c:v>
                </c:pt>
                <c:pt idx="966">
                  <c:v>19.1645</c:v>
                </c:pt>
                <c:pt idx="967">
                  <c:v>19.244</c:v>
                </c:pt>
                <c:pt idx="968">
                  <c:v>19.415399999999998</c:v>
                </c:pt>
                <c:pt idx="969">
                  <c:v>19.430199999999999</c:v>
                </c:pt>
                <c:pt idx="970">
                  <c:v>19.363299999999999</c:v>
                </c:pt>
                <c:pt idx="971">
                  <c:v>19.314800000000002</c:v>
                </c:pt>
                <c:pt idx="972">
                  <c:v>19.043199999999999</c:v>
                </c:pt>
                <c:pt idx="973">
                  <c:v>18.912199999999999</c:v>
                </c:pt>
              </c:numCache>
            </c:numRef>
          </c:yVal>
          <c:smooth val="1"/>
          <c:extLst xmlns:c16r2="http://schemas.microsoft.com/office/drawing/2015/06/chart">
            <c:ext xmlns:c16="http://schemas.microsoft.com/office/drawing/2014/chart" uri="{C3380CC4-5D6E-409C-BE32-E72D297353CC}">
              <c16:uniqueId val="{00000000-EC7F-4367-BC2A-34C4A1F20DC1}"/>
            </c:ext>
          </c:extLst>
        </c:ser>
        <c:ser>
          <c:idx val="1"/>
          <c:order val="1"/>
          <c:tx>
            <c:strRef>
              <c:f>'MEXBOL Index'!$D$2</c:f>
              <c:strCache>
                <c:ptCount val="1"/>
                <c:pt idx="0">
                  <c:v>Media P/E</c:v>
                </c:pt>
              </c:strCache>
            </c:strRef>
          </c:tx>
          <c:spPr>
            <a:ln w="12700" cap="rnd">
              <a:solidFill>
                <a:schemeClr val="tx1"/>
              </a:solidFill>
              <a:round/>
            </a:ln>
            <a:effectLst/>
          </c:spPr>
          <c:marker>
            <c:symbol val="none"/>
          </c:marker>
          <c:xVal>
            <c:numRef>
              <c:f>'MEXBOL Index'!$A$3:$A$976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numCache>
            </c:numRef>
          </c:xVal>
          <c:yVal>
            <c:numRef>
              <c:f>'MEXBOL Index'!$D$3:$D$976</c:f>
              <c:numCache>
                <c:formatCode>General</c:formatCode>
                <c:ptCount val="974"/>
                <c:pt idx="0">
                  <c:v>26.329845893223855</c:v>
                </c:pt>
                <c:pt idx="1">
                  <c:v>26.329845893223855</c:v>
                </c:pt>
                <c:pt idx="2">
                  <c:v>26.329845893223855</c:v>
                </c:pt>
                <c:pt idx="3">
                  <c:v>26.329845893223855</c:v>
                </c:pt>
                <c:pt idx="4">
                  <c:v>26.329845893223855</c:v>
                </c:pt>
                <c:pt idx="5">
                  <c:v>26.329845893223855</c:v>
                </c:pt>
                <c:pt idx="6">
                  <c:v>26.329845893223855</c:v>
                </c:pt>
                <c:pt idx="7">
                  <c:v>26.329845893223855</c:v>
                </c:pt>
                <c:pt idx="8">
                  <c:v>26.329845893223855</c:v>
                </c:pt>
                <c:pt idx="9">
                  <c:v>26.329845893223855</c:v>
                </c:pt>
                <c:pt idx="10">
                  <c:v>26.329845893223855</c:v>
                </c:pt>
                <c:pt idx="11">
                  <c:v>26.329845893223855</c:v>
                </c:pt>
                <c:pt idx="12">
                  <c:v>26.329845893223855</c:v>
                </c:pt>
                <c:pt idx="13">
                  <c:v>26.329845893223855</c:v>
                </c:pt>
                <c:pt idx="14">
                  <c:v>26.329845893223855</c:v>
                </c:pt>
                <c:pt idx="15">
                  <c:v>26.329845893223855</c:v>
                </c:pt>
                <c:pt idx="16">
                  <c:v>26.329845893223855</c:v>
                </c:pt>
                <c:pt idx="17">
                  <c:v>26.329845893223855</c:v>
                </c:pt>
                <c:pt idx="18">
                  <c:v>26.329845893223855</c:v>
                </c:pt>
                <c:pt idx="19">
                  <c:v>26.329845893223855</c:v>
                </c:pt>
                <c:pt idx="20">
                  <c:v>26.329845893223855</c:v>
                </c:pt>
                <c:pt idx="21">
                  <c:v>26.329845893223855</c:v>
                </c:pt>
                <c:pt idx="22">
                  <c:v>26.329845893223855</c:v>
                </c:pt>
                <c:pt idx="23">
                  <c:v>26.329845893223855</c:v>
                </c:pt>
                <c:pt idx="24">
                  <c:v>26.329845893223855</c:v>
                </c:pt>
                <c:pt idx="25">
                  <c:v>26.329845893223855</c:v>
                </c:pt>
                <c:pt idx="26">
                  <c:v>26.329845893223855</c:v>
                </c:pt>
                <c:pt idx="27">
                  <c:v>26.329845893223855</c:v>
                </c:pt>
                <c:pt idx="28">
                  <c:v>26.329845893223855</c:v>
                </c:pt>
                <c:pt idx="29">
                  <c:v>26.329845893223855</c:v>
                </c:pt>
                <c:pt idx="30">
                  <c:v>26.329845893223855</c:v>
                </c:pt>
                <c:pt idx="31">
                  <c:v>26.329845893223855</c:v>
                </c:pt>
                <c:pt idx="32">
                  <c:v>26.329845893223855</c:v>
                </c:pt>
                <c:pt idx="33">
                  <c:v>26.329845893223855</c:v>
                </c:pt>
                <c:pt idx="34">
                  <c:v>26.329845893223855</c:v>
                </c:pt>
                <c:pt idx="35">
                  <c:v>26.329845893223855</c:v>
                </c:pt>
                <c:pt idx="36">
                  <c:v>26.329845893223855</c:v>
                </c:pt>
                <c:pt idx="37">
                  <c:v>26.329845893223855</c:v>
                </c:pt>
                <c:pt idx="38">
                  <c:v>26.329845893223855</c:v>
                </c:pt>
                <c:pt idx="39">
                  <c:v>26.329845893223855</c:v>
                </c:pt>
                <c:pt idx="40">
                  <c:v>26.329845893223855</c:v>
                </c:pt>
                <c:pt idx="41">
                  <c:v>26.329845893223855</c:v>
                </c:pt>
                <c:pt idx="42">
                  <c:v>26.329845893223855</c:v>
                </c:pt>
                <c:pt idx="43">
                  <c:v>26.329845893223855</c:v>
                </c:pt>
                <c:pt idx="44">
                  <c:v>26.329845893223855</c:v>
                </c:pt>
                <c:pt idx="45">
                  <c:v>26.329845893223855</c:v>
                </c:pt>
                <c:pt idx="46">
                  <c:v>26.329845893223855</c:v>
                </c:pt>
                <c:pt idx="47">
                  <c:v>26.329845893223855</c:v>
                </c:pt>
                <c:pt idx="48">
                  <c:v>26.329845893223855</c:v>
                </c:pt>
                <c:pt idx="49">
                  <c:v>26.329845893223855</c:v>
                </c:pt>
                <c:pt idx="50">
                  <c:v>26.329845893223855</c:v>
                </c:pt>
                <c:pt idx="51">
                  <c:v>26.329845893223855</c:v>
                </c:pt>
                <c:pt idx="52">
                  <c:v>26.329845893223855</c:v>
                </c:pt>
                <c:pt idx="53">
                  <c:v>26.329845893223855</c:v>
                </c:pt>
                <c:pt idx="54">
                  <c:v>26.329845893223855</c:v>
                </c:pt>
                <c:pt idx="55">
                  <c:v>26.329845893223855</c:v>
                </c:pt>
                <c:pt idx="56">
                  <c:v>26.329845893223855</c:v>
                </c:pt>
                <c:pt idx="57">
                  <c:v>26.329845893223855</c:v>
                </c:pt>
                <c:pt idx="58">
                  <c:v>26.329845893223855</c:v>
                </c:pt>
                <c:pt idx="59">
                  <c:v>26.329845893223855</c:v>
                </c:pt>
                <c:pt idx="60">
                  <c:v>26.329845893223855</c:v>
                </c:pt>
                <c:pt idx="61">
                  <c:v>26.329845893223855</c:v>
                </c:pt>
                <c:pt idx="62">
                  <c:v>26.329845893223855</c:v>
                </c:pt>
                <c:pt idx="63">
                  <c:v>26.329845893223855</c:v>
                </c:pt>
                <c:pt idx="64">
                  <c:v>26.329845893223855</c:v>
                </c:pt>
                <c:pt idx="65">
                  <c:v>26.329845893223855</c:v>
                </c:pt>
                <c:pt idx="66">
                  <c:v>26.329845893223855</c:v>
                </c:pt>
                <c:pt idx="67">
                  <c:v>26.329845893223855</c:v>
                </c:pt>
                <c:pt idx="68">
                  <c:v>26.329845893223855</c:v>
                </c:pt>
                <c:pt idx="69">
                  <c:v>26.329845893223855</c:v>
                </c:pt>
                <c:pt idx="70">
                  <c:v>26.329845893223855</c:v>
                </c:pt>
                <c:pt idx="71">
                  <c:v>26.329845893223855</c:v>
                </c:pt>
                <c:pt idx="72">
                  <c:v>26.329845893223855</c:v>
                </c:pt>
                <c:pt idx="73">
                  <c:v>26.329845893223855</c:v>
                </c:pt>
                <c:pt idx="74">
                  <c:v>26.329845893223855</c:v>
                </c:pt>
                <c:pt idx="75">
                  <c:v>26.329845893223855</c:v>
                </c:pt>
                <c:pt idx="76">
                  <c:v>26.329845893223855</c:v>
                </c:pt>
                <c:pt idx="77">
                  <c:v>26.329845893223855</c:v>
                </c:pt>
                <c:pt idx="78">
                  <c:v>26.329845893223855</c:v>
                </c:pt>
                <c:pt idx="79">
                  <c:v>26.329845893223855</c:v>
                </c:pt>
                <c:pt idx="80">
                  <c:v>26.329845893223855</c:v>
                </c:pt>
                <c:pt idx="81">
                  <c:v>26.329845893223855</c:v>
                </c:pt>
                <c:pt idx="82">
                  <c:v>26.329845893223855</c:v>
                </c:pt>
                <c:pt idx="83">
                  <c:v>26.329845893223855</c:v>
                </c:pt>
                <c:pt idx="84">
                  <c:v>26.329845893223855</c:v>
                </c:pt>
                <c:pt idx="85">
                  <c:v>26.329845893223855</c:v>
                </c:pt>
                <c:pt idx="86">
                  <c:v>26.329845893223855</c:v>
                </c:pt>
                <c:pt idx="87">
                  <c:v>26.329845893223855</c:v>
                </c:pt>
                <c:pt idx="88">
                  <c:v>26.329845893223855</c:v>
                </c:pt>
                <c:pt idx="89">
                  <c:v>26.329845893223855</c:v>
                </c:pt>
                <c:pt idx="90">
                  <c:v>26.329845893223855</c:v>
                </c:pt>
                <c:pt idx="91">
                  <c:v>26.329845893223855</c:v>
                </c:pt>
                <c:pt idx="92">
                  <c:v>26.329845893223855</c:v>
                </c:pt>
                <c:pt idx="93">
                  <c:v>26.329845893223855</c:v>
                </c:pt>
                <c:pt idx="94">
                  <c:v>26.329845893223855</c:v>
                </c:pt>
                <c:pt idx="95">
                  <c:v>26.329845893223855</c:v>
                </c:pt>
                <c:pt idx="96">
                  <c:v>26.329845893223855</c:v>
                </c:pt>
                <c:pt idx="97">
                  <c:v>26.329845893223855</c:v>
                </c:pt>
                <c:pt idx="98">
                  <c:v>26.329845893223855</c:v>
                </c:pt>
                <c:pt idx="99">
                  <c:v>26.329845893223855</c:v>
                </c:pt>
                <c:pt idx="100">
                  <c:v>26.329845893223855</c:v>
                </c:pt>
                <c:pt idx="101">
                  <c:v>26.329845893223855</c:v>
                </c:pt>
                <c:pt idx="102">
                  <c:v>26.329845893223855</c:v>
                </c:pt>
                <c:pt idx="103">
                  <c:v>26.329845893223855</c:v>
                </c:pt>
                <c:pt idx="104">
                  <c:v>26.329845893223855</c:v>
                </c:pt>
                <c:pt idx="105">
                  <c:v>26.329845893223855</c:v>
                </c:pt>
                <c:pt idx="106">
                  <c:v>26.329845893223855</c:v>
                </c:pt>
                <c:pt idx="107">
                  <c:v>26.329845893223855</c:v>
                </c:pt>
                <c:pt idx="108">
                  <c:v>26.329845893223855</c:v>
                </c:pt>
                <c:pt idx="109">
                  <c:v>26.329845893223855</c:v>
                </c:pt>
                <c:pt idx="110">
                  <c:v>26.329845893223855</c:v>
                </c:pt>
                <c:pt idx="111">
                  <c:v>26.329845893223855</c:v>
                </c:pt>
                <c:pt idx="112">
                  <c:v>26.329845893223855</c:v>
                </c:pt>
                <c:pt idx="113">
                  <c:v>26.329845893223855</c:v>
                </c:pt>
                <c:pt idx="114">
                  <c:v>26.329845893223855</c:v>
                </c:pt>
                <c:pt idx="115">
                  <c:v>26.329845893223855</c:v>
                </c:pt>
                <c:pt idx="116">
                  <c:v>26.329845893223855</c:v>
                </c:pt>
                <c:pt idx="117">
                  <c:v>26.329845893223855</c:v>
                </c:pt>
                <c:pt idx="118">
                  <c:v>26.329845893223855</c:v>
                </c:pt>
                <c:pt idx="119">
                  <c:v>26.329845893223855</c:v>
                </c:pt>
                <c:pt idx="120">
                  <c:v>26.329845893223855</c:v>
                </c:pt>
                <c:pt idx="121">
                  <c:v>26.329845893223855</c:v>
                </c:pt>
                <c:pt idx="122">
                  <c:v>26.329845893223855</c:v>
                </c:pt>
                <c:pt idx="123">
                  <c:v>26.329845893223855</c:v>
                </c:pt>
                <c:pt idx="124">
                  <c:v>26.329845893223855</c:v>
                </c:pt>
                <c:pt idx="125">
                  <c:v>26.329845893223855</c:v>
                </c:pt>
                <c:pt idx="126">
                  <c:v>26.329845893223855</c:v>
                </c:pt>
                <c:pt idx="127">
                  <c:v>26.329845893223855</c:v>
                </c:pt>
                <c:pt idx="128">
                  <c:v>26.329845893223855</c:v>
                </c:pt>
                <c:pt idx="129">
                  <c:v>26.329845893223855</c:v>
                </c:pt>
                <c:pt idx="130">
                  <c:v>26.329845893223855</c:v>
                </c:pt>
                <c:pt idx="131">
                  <c:v>26.329845893223855</c:v>
                </c:pt>
                <c:pt idx="132">
                  <c:v>26.329845893223855</c:v>
                </c:pt>
                <c:pt idx="133">
                  <c:v>26.329845893223855</c:v>
                </c:pt>
                <c:pt idx="134">
                  <c:v>26.329845893223855</c:v>
                </c:pt>
                <c:pt idx="135">
                  <c:v>26.329845893223855</c:v>
                </c:pt>
                <c:pt idx="136">
                  <c:v>26.329845893223855</c:v>
                </c:pt>
                <c:pt idx="137">
                  <c:v>26.329845893223855</c:v>
                </c:pt>
                <c:pt idx="138">
                  <c:v>26.329845893223855</c:v>
                </c:pt>
                <c:pt idx="139">
                  <c:v>26.329845893223855</c:v>
                </c:pt>
                <c:pt idx="140">
                  <c:v>26.329845893223855</c:v>
                </c:pt>
                <c:pt idx="141">
                  <c:v>26.329845893223855</c:v>
                </c:pt>
                <c:pt idx="142">
                  <c:v>26.329845893223855</c:v>
                </c:pt>
                <c:pt idx="143">
                  <c:v>26.329845893223855</c:v>
                </c:pt>
                <c:pt idx="144">
                  <c:v>26.329845893223855</c:v>
                </c:pt>
                <c:pt idx="145">
                  <c:v>26.329845893223855</c:v>
                </c:pt>
                <c:pt idx="146">
                  <c:v>26.329845893223855</c:v>
                </c:pt>
                <c:pt idx="147">
                  <c:v>26.329845893223855</c:v>
                </c:pt>
                <c:pt idx="148">
                  <c:v>26.329845893223855</c:v>
                </c:pt>
                <c:pt idx="149">
                  <c:v>26.329845893223855</c:v>
                </c:pt>
                <c:pt idx="150">
                  <c:v>26.329845893223855</c:v>
                </c:pt>
                <c:pt idx="151">
                  <c:v>26.329845893223855</c:v>
                </c:pt>
                <c:pt idx="152">
                  <c:v>26.329845893223855</c:v>
                </c:pt>
                <c:pt idx="153">
                  <c:v>26.329845893223855</c:v>
                </c:pt>
                <c:pt idx="154">
                  <c:v>26.329845893223855</c:v>
                </c:pt>
                <c:pt idx="155">
                  <c:v>26.329845893223855</c:v>
                </c:pt>
                <c:pt idx="156">
                  <c:v>26.329845893223855</c:v>
                </c:pt>
                <c:pt idx="157">
                  <c:v>26.329845893223855</c:v>
                </c:pt>
                <c:pt idx="158">
                  <c:v>26.329845893223855</c:v>
                </c:pt>
                <c:pt idx="159">
                  <c:v>26.329845893223855</c:v>
                </c:pt>
                <c:pt idx="160">
                  <c:v>26.329845893223855</c:v>
                </c:pt>
                <c:pt idx="161">
                  <c:v>26.329845893223855</c:v>
                </c:pt>
                <c:pt idx="162">
                  <c:v>26.329845893223855</c:v>
                </c:pt>
                <c:pt idx="163">
                  <c:v>26.329845893223855</c:v>
                </c:pt>
                <c:pt idx="164">
                  <c:v>26.329845893223855</c:v>
                </c:pt>
                <c:pt idx="165">
                  <c:v>26.329845893223855</c:v>
                </c:pt>
                <c:pt idx="166">
                  <c:v>26.329845893223855</c:v>
                </c:pt>
                <c:pt idx="167">
                  <c:v>26.329845893223855</c:v>
                </c:pt>
                <c:pt idx="168">
                  <c:v>26.329845893223855</c:v>
                </c:pt>
                <c:pt idx="169">
                  <c:v>26.329845893223855</c:v>
                </c:pt>
                <c:pt idx="170">
                  <c:v>26.329845893223855</c:v>
                </c:pt>
                <c:pt idx="171">
                  <c:v>26.329845893223855</c:v>
                </c:pt>
                <c:pt idx="172">
                  <c:v>26.329845893223855</c:v>
                </c:pt>
                <c:pt idx="173">
                  <c:v>26.329845893223855</c:v>
                </c:pt>
                <c:pt idx="174">
                  <c:v>26.329845893223855</c:v>
                </c:pt>
                <c:pt idx="175">
                  <c:v>26.329845893223855</c:v>
                </c:pt>
                <c:pt idx="176">
                  <c:v>26.329845893223855</c:v>
                </c:pt>
                <c:pt idx="177">
                  <c:v>26.329845893223855</c:v>
                </c:pt>
                <c:pt idx="178">
                  <c:v>26.329845893223855</c:v>
                </c:pt>
                <c:pt idx="179">
                  <c:v>26.329845893223855</c:v>
                </c:pt>
                <c:pt idx="180">
                  <c:v>26.329845893223855</c:v>
                </c:pt>
                <c:pt idx="181">
                  <c:v>26.329845893223855</c:v>
                </c:pt>
                <c:pt idx="182">
                  <c:v>26.329845893223855</c:v>
                </c:pt>
                <c:pt idx="183">
                  <c:v>26.329845893223855</c:v>
                </c:pt>
                <c:pt idx="184">
                  <c:v>26.329845893223855</c:v>
                </c:pt>
                <c:pt idx="185">
                  <c:v>26.329845893223855</c:v>
                </c:pt>
                <c:pt idx="186">
                  <c:v>26.329845893223855</c:v>
                </c:pt>
                <c:pt idx="187">
                  <c:v>26.329845893223855</c:v>
                </c:pt>
                <c:pt idx="188">
                  <c:v>26.329845893223855</c:v>
                </c:pt>
                <c:pt idx="189">
                  <c:v>26.329845893223855</c:v>
                </c:pt>
                <c:pt idx="190">
                  <c:v>26.329845893223855</c:v>
                </c:pt>
                <c:pt idx="191">
                  <c:v>26.329845893223855</c:v>
                </c:pt>
                <c:pt idx="192">
                  <c:v>26.329845893223855</c:v>
                </c:pt>
                <c:pt idx="193">
                  <c:v>26.329845893223855</c:v>
                </c:pt>
                <c:pt idx="194">
                  <c:v>26.329845893223855</c:v>
                </c:pt>
                <c:pt idx="195">
                  <c:v>26.329845893223855</c:v>
                </c:pt>
                <c:pt idx="196">
                  <c:v>26.329845893223855</c:v>
                </c:pt>
                <c:pt idx="197">
                  <c:v>26.329845893223855</c:v>
                </c:pt>
                <c:pt idx="198">
                  <c:v>26.329845893223855</c:v>
                </c:pt>
                <c:pt idx="199">
                  <c:v>26.329845893223855</c:v>
                </c:pt>
                <c:pt idx="200">
                  <c:v>26.329845893223855</c:v>
                </c:pt>
                <c:pt idx="201">
                  <c:v>26.329845893223855</c:v>
                </c:pt>
                <c:pt idx="202">
                  <c:v>26.329845893223855</c:v>
                </c:pt>
                <c:pt idx="203">
                  <c:v>26.329845893223855</c:v>
                </c:pt>
                <c:pt idx="204">
                  <c:v>26.329845893223855</c:v>
                </c:pt>
                <c:pt idx="205">
                  <c:v>26.329845893223855</c:v>
                </c:pt>
                <c:pt idx="206">
                  <c:v>26.329845893223855</c:v>
                </c:pt>
                <c:pt idx="207">
                  <c:v>26.329845893223855</c:v>
                </c:pt>
                <c:pt idx="208">
                  <c:v>26.329845893223855</c:v>
                </c:pt>
                <c:pt idx="209">
                  <c:v>26.329845893223855</c:v>
                </c:pt>
                <c:pt idx="210">
                  <c:v>26.329845893223855</c:v>
                </c:pt>
                <c:pt idx="211">
                  <c:v>26.329845893223855</c:v>
                </c:pt>
                <c:pt idx="212">
                  <c:v>26.329845893223855</c:v>
                </c:pt>
                <c:pt idx="213">
                  <c:v>26.329845893223855</c:v>
                </c:pt>
                <c:pt idx="214">
                  <c:v>26.329845893223855</c:v>
                </c:pt>
                <c:pt idx="215">
                  <c:v>26.329845893223855</c:v>
                </c:pt>
                <c:pt idx="216">
                  <c:v>26.329845893223855</c:v>
                </c:pt>
                <c:pt idx="217">
                  <c:v>26.329845893223855</c:v>
                </c:pt>
                <c:pt idx="218">
                  <c:v>26.329845893223855</c:v>
                </c:pt>
                <c:pt idx="219">
                  <c:v>26.329845893223855</c:v>
                </c:pt>
                <c:pt idx="220">
                  <c:v>26.329845893223855</c:v>
                </c:pt>
                <c:pt idx="221">
                  <c:v>26.329845893223855</c:v>
                </c:pt>
                <c:pt idx="222">
                  <c:v>26.329845893223855</c:v>
                </c:pt>
                <c:pt idx="223">
                  <c:v>26.329845893223855</c:v>
                </c:pt>
                <c:pt idx="224">
                  <c:v>26.329845893223855</c:v>
                </c:pt>
                <c:pt idx="225">
                  <c:v>26.329845893223855</c:v>
                </c:pt>
                <c:pt idx="226">
                  <c:v>26.329845893223855</c:v>
                </c:pt>
                <c:pt idx="227">
                  <c:v>26.329845893223855</c:v>
                </c:pt>
                <c:pt idx="228">
                  <c:v>26.329845893223855</c:v>
                </c:pt>
                <c:pt idx="229">
                  <c:v>26.329845893223855</c:v>
                </c:pt>
                <c:pt idx="230">
                  <c:v>26.329845893223855</c:v>
                </c:pt>
                <c:pt idx="231">
                  <c:v>26.329845893223855</c:v>
                </c:pt>
                <c:pt idx="232">
                  <c:v>26.329845893223855</c:v>
                </c:pt>
                <c:pt idx="233">
                  <c:v>26.329845893223855</c:v>
                </c:pt>
                <c:pt idx="234">
                  <c:v>26.329845893223855</c:v>
                </c:pt>
                <c:pt idx="235">
                  <c:v>26.329845893223855</c:v>
                </c:pt>
                <c:pt idx="236">
                  <c:v>26.329845893223855</c:v>
                </c:pt>
                <c:pt idx="237">
                  <c:v>26.329845893223855</c:v>
                </c:pt>
                <c:pt idx="238">
                  <c:v>26.329845893223855</c:v>
                </c:pt>
                <c:pt idx="239">
                  <c:v>26.329845893223855</c:v>
                </c:pt>
                <c:pt idx="240">
                  <c:v>26.329845893223855</c:v>
                </c:pt>
                <c:pt idx="241">
                  <c:v>26.329845893223855</c:v>
                </c:pt>
                <c:pt idx="242">
                  <c:v>26.329845893223855</c:v>
                </c:pt>
                <c:pt idx="243">
                  <c:v>26.329845893223855</c:v>
                </c:pt>
                <c:pt idx="244">
                  <c:v>26.329845893223855</c:v>
                </c:pt>
                <c:pt idx="245">
                  <c:v>26.329845893223855</c:v>
                </c:pt>
                <c:pt idx="246">
                  <c:v>26.329845893223855</c:v>
                </c:pt>
                <c:pt idx="247">
                  <c:v>26.329845893223855</c:v>
                </c:pt>
                <c:pt idx="248">
                  <c:v>26.329845893223855</c:v>
                </c:pt>
                <c:pt idx="249">
                  <c:v>26.329845893223855</c:v>
                </c:pt>
                <c:pt idx="250">
                  <c:v>26.329845893223855</c:v>
                </c:pt>
                <c:pt idx="251">
                  <c:v>26.329845893223855</c:v>
                </c:pt>
                <c:pt idx="252">
                  <c:v>26.329845893223855</c:v>
                </c:pt>
                <c:pt idx="253">
                  <c:v>26.329845893223855</c:v>
                </c:pt>
                <c:pt idx="254">
                  <c:v>26.329845893223855</c:v>
                </c:pt>
                <c:pt idx="255">
                  <c:v>26.329845893223855</c:v>
                </c:pt>
                <c:pt idx="256">
                  <c:v>26.329845893223855</c:v>
                </c:pt>
                <c:pt idx="257">
                  <c:v>26.329845893223855</c:v>
                </c:pt>
                <c:pt idx="258">
                  <c:v>26.329845893223855</c:v>
                </c:pt>
                <c:pt idx="259">
                  <c:v>26.329845893223855</c:v>
                </c:pt>
                <c:pt idx="260">
                  <c:v>26.329845893223855</c:v>
                </c:pt>
                <c:pt idx="261">
                  <c:v>26.329845893223855</c:v>
                </c:pt>
                <c:pt idx="262">
                  <c:v>26.329845893223855</c:v>
                </c:pt>
                <c:pt idx="263">
                  <c:v>26.329845893223855</c:v>
                </c:pt>
                <c:pt idx="264">
                  <c:v>26.329845893223855</c:v>
                </c:pt>
                <c:pt idx="265">
                  <c:v>26.329845893223855</c:v>
                </c:pt>
                <c:pt idx="266">
                  <c:v>26.329845893223855</c:v>
                </c:pt>
                <c:pt idx="267">
                  <c:v>26.329845893223855</c:v>
                </c:pt>
                <c:pt idx="268">
                  <c:v>26.329845893223855</c:v>
                </c:pt>
                <c:pt idx="269">
                  <c:v>26.329845893223855</c:v>
                </c:pt>
                <c:pt idx="270">
                  <c:v>26.329845893223855</c:v>
                </c:pt>
                <c:pt idx="271">
                  <c:v>26.329845893223855</c:v>
                </c:pt>
                <c:pt idx="272">
                  <c:v>26.329845893223855</c:v>
                </c:pt>
                <c:pt idx="273">
                  <c:v>26.329845893223855</c:v>
                </c:pt>
                <c:pt idx="274">
                  <c:v>26.329845893223855</c:v>
                </c:pt>
                <c:pt idx="275">
                  <c:v>26.329845893223855</c:v>
                </c:pt>
                <c:pt idx="276">
                  <c:v>26.329845893223855</c:v>
                </c:pt>
                <c:pt idx="277">
                  <c:v>26.329845893223855</c:v>
                </c:pt>
                <c:pt idx="278">
                  <c:v>26.329845893223855</c:v>
                </c:pt>
                <c:pt idx="279">
                  <c:v>26.329845893223855</c:v>
                </c:pt>
                <c:pt idx="280">
                  <c:v>26.329845893223855</c:v>
                </c:pt>
                <c:pt idx="281">
                  <c:v>26.329845893223855</c:v>
                </c:pt>
                <c:pt idx="282">
                  <c:v>26.329845893223855</c:v>
                </c:pt>
                <c:pt idx="283">
                  <c:v>26.329845893223855</c:v>
                </c:pt>
                <c:pt idx="284">
                  <c:v>26.329845893223855</c:v>
                </c:pt>
                <c:pt idx="285">
                  <c:v>26.329845893223855</c:v>
                </c:pt>
                <c:pt idx="286">
                  <c:v>26.329845893223855</c:v>
                </c:pt>
                <c:pt idx="287">
                  <c:v>26.329845893223855</c:v>
                </c:pt>
                <c:pt idx="288">
                  <c:v>26.329845893223855</c:v>
                </c:pt>
                <c:pt idx="289">
                  <c:v>26.329845893223855</c:v>
                </c:pt>
                <c:pt idx="290">
                  <c:v>26.329845893223855</c:v>
                </c:pt>
                <c:pt idx="291">
                  <c:v>26.329845893223855</c:v>
                </c:pt>
                <c:pt idx="292">
                  <c:v>26.329845893223855</c:v>
                </c:pt>
                <c:pt idx="293">
                  <c:v>26.329845893223855</c:v>
                </c:pt>
                <c:pt idx="294">
                  <c:v>26.329845893223855</c:v>
                </c:pt>
                <c:pt idx="295">
                  <c:v>26.329845893223855</c:v>
                </c:pt>
                <c:pt idx="296">
                  <c:v>26.329845893223855</c:v>
                </c:pt>
                <c:pt idx="297">
                  <c:v>26.329845893223855</c:v>
                </c:pt>
                <c:pt idx="298">
                  <c:v>26.329845893223855</c:v>
                </c:pt>
                <c:pt idx="299">
                  <c:v>26.329845893223855</c:v>
                </c:pt>
                <c:pt idx="300">
                  <c:v>26.329845893223855</c:v>
                </c:pt>
                <c:pt idx="301">
                  <c:v>26.329845893223855</c:v>
                </c:pt>
                <c:pt idx="302">
                  <c:v>26.329845893223855</c:v>
                </c:pt>
                <c:pt idx="303">
                  <c:v>26.329845893223855</c:v>
                </c:pt>
                <c:pt idx="304">
                  <c:v>26.329845893223855</c:v>
                </c:pt>
                <c:pt idx="305">
                  <c:v>26.329845893223855</c:v>
                </c:pt>
                <c:pt idx="306">
                  <c:v>26.329845893223855</c:v>
                </c:pt>
                <c:pt idx="307">
                  <c:v>26.329845893223855</c:v>
                </c:pt>
                <c:pt idx="308">
                  <c:v>26.329845893223855</c:v>
                </c:pt>
                <c:pt idx="309">
                  <c:v>26.329845893223855</c:v>
                </c:pt>
                <c:pt idx="310">
                  <c:v>26.329845893223855</c:v>
                </c:pt>
                <c:pt idx="311">
                  <c:v>26.329845893223855</c:v>
                </c:pt>
                <c:pt idx="312">
                  <c:v>26.329845893223855</c:v>
                </c:pt>
                <c:pt idx="313">
                  <c:v>26.329845893223855</c:v>
                </c:pt>
                <c:pt idx="314">
                  <c:v>26.329845893223855</c:v>
                </c:pt>
                <c:pt idx="315">
                  <c:v>26.329845893223855</c:v>
                </c:pt>
                <c:pt idx="316">
                  <c:v>26.329845893223855</c:v>
                </c:pt>
                <c:pt idx="317">
                  <c:v>26.329845893223855</c:v>
                </c:pt>
                <c:pt idx="318">
                  <c:v>26.329845893223855</c:v>
                </c:pt>
                <c:pt idx="319">
                  <c:v>26.329845893223855</c:v>
                </c:pt>
                <c:pt idx="320">
                  <c:v>26.329845893223855</c:v>
                </c:pt>
                <c:pt idx="321">
                  <c:v>26.329845893223855</c:v>
                </c:pt>
                <c:pt idx="322">
                  <c:v>26.329845893223855</c:v>
                </c:pt>
                <c:pt idx="323">
                  <c:v>26.329845893223855</c:v>
                </c:pt>
                <c:pt idx="324">
                  <c:v>26.329845893223855</c:v>
                </c:pt>
                <c:pt idx="325">
                  <c:v>26.329845893223855</c:v>
                </c:pt>
                <c:pt idx="326">
                  <c:v>26.329845893223855</c:v>
                </c:pt>
                <c:pt idx="327">
                  <c:v>26.329845893223855</c:v>
                </c:pt>
                <c:pt idx="328">
                  <c:v>26.329845893223855</c:v>
                </c:pt>
                <c:pt idx="329">
                  <c:v>26.329845893223855</c:v>
                </c:pt>
                <c:pt idx="330">
                  <c:v>26.329845893223855</c:v>
                </c:pt>
                <c:pt idx="331">
                  <c:v>26.329845893223855</c:v>
                </c:pt>
                <c:pt idx="332">
                  <c:v>26.329845893223855</c:v>
                </c:pt>
                <c:pt idx="333">
                  <c:v>26.329845893223855</c:v>
                </c:pt>
                <c:pt idx="334">
                  <c:v>26.329845893223855</c:v>
                </c:pt>
                <c:pt idx="335">
                  <c:v>26.329845893223855</c:v>
                </c:pt>
                <c:pt idx="336">
                  <c:v>26.329845893223855</c:v>
                </c:pt>
                <c:pt idx="337">
                  <c:v>26.329845893223855</c:v>
                </c:pt>
                <c:pt idx="338">
                  <c:v>26.329845893223855</c:v>
                </c:pt>
                <c:pt idx="339">
                  <c:v>26.329845893223855</c:v>
                </c:pt>
                <c:pt idx="340">
                  <c:v>26.329845893223855</c:v>
                </c:pt>
                <c:pt idx="341">
                  <c:v>26.329845893223855</c:v>
                </c:pt>
                <c:pt idx="342">
                  <c:v>26.329845893223855</c:v>
                </c:pt>
                <c:pt idx="343">
                  <c:v>26.329845893223855</c:v>
                </c:pt>
                <c:pt idx="344">
                  <c:v>26.329845893223855</c:v>
                </c:pt>
                <c:pt idx="345">
                  <c:v>26.329845893223855</c:v>
                </c:pt>
                <c:pt idx="346">
                  <c:v>26.329845893223855</c:v>
                </c:pt>
                <c:pt idx="347">
                  <c:v>26.329845893223855</c:v>
                </c:pt>
                <c:pt idx="348">
                  <c:v>26.329845893223855</c:v>
                </c:pt>
                <c:pt idx="349">
                  <c:v>26.329845893223855</c:v>
                </c:pt>
                <c:pt idx="350">
                  <c:v>26.329845893223855</c:v>
                </c:pt>
                <c:pt idx="351">
                  <c:v>26.329845893223855</c:v>
                </c:pt>
                <c:pt idx="352">
                  <c:v>26.329845893223855</c:v>
                </c:pt>
                <c:pt idx="353">
                  <c:v>26.329845893223855</c:v>
                </c:pt>
                <c:pt idx="354">
                  <c:v>26.329845893223855</c:v>
                </c:pt>
                <c:pt idx="355">
                  <c:v>26.329845893223855</c:v>
                </c:pt>
                <c:pt idx="356">
                  <c:v>26.329845893223855</c:v>
                </c:pt>
                <c:pt idx="357">
                  <c:v>26.329845893223855</c:v>
                </c:pt>
                <c:pt idx="358">
                  <c:v>26.329845893223855</c:v>
                </c:pt>
                <c:pt idx="359">
                  <c:v>26.329845893223855</c:v>
                </c:pt>
                <c:pt idx="360">
                  <c:v>26.329845893223855</c:v>
                </c:pt>
                <c:pt idx="361">
                  <c:v>26.329845893223855</c:v>
                </c:pt>
                <c:pt idx="362">
                  <c:v>26.329845893223855</c:v>
                </c:pt>
                <c:pt idx="363">
                  <c:v>26.329845893223855</c:v>
                </c:pt>
                <c:pt idx="364">
                  <c:v>26.329845893223855</c:v>
                </c:pt>
                <c:pt idx="365">
                  <c:v>26.329845893223855</c:v>
                </c:pt>
                <c:pt idx="366">
                  <c:v>26.329845893223855</c:v>
                </c:pt>
                <c:pt idx="367">
                  <c:v>26.329845893223855</c:v>
                </c:pt>
                <c:pt idx="368">
                  <c:v>26.329845893223855</c:v>
                </c:pt>
                <c:pt idx="369">
                  <c:v>26.329845893223855</c:v>
                </c:pt>
                <c:pt idx="370">
                  <c:v>26.329845893223855</c:v>
                </c:pt>
                <c:pt idx="371">
                  <c:v>26.329845893223855</c:v>
                </c:pt>
                <c:pt idx="372">
                  <c:v>26.329845893223855</c:v>
                </c:pt>
                <c:pt idx="373">
                  <c:v>26.329845893223855</c:v>
                </c:pt>
                <c:pt idx="374">
                  <c:v>26.329845893223855</c:v>
                </c:pt>
                <c:pt idx="375">
                  <c:v>26.329845893223855</c:v>
                </c:pt>
                <c:pt idx="376">
                  <c:v>26.329845893223855</c:v>
                </c:pt>
                <c:pt idx="377">
                  <c:v>26.329845893223855</c:v>
                </c:pt>
                <c:pt idx="378">
                  <c:v>26.329845893223855</c:v>
                </c:pt>
                <c:pt idx="379">
                  <c:v>26.329845893223855</c:v>
                </c:pt>
                <c:pt idx="380">
                  <c:v>26.329845893223855</c:v>
                </c:pt>
                <c:pt idx="381">
                  <c:v>26.329845893223855</c:v>
                </c:pt>
                <c:pt idx="382">
                  <c:v>26.329845893223855</c:v>
                </c:pt>
                <c:pt idx="383">
                  <c:v>26.329845893223855</c:v>
                </c:pt>
                <c:pt idx="384">
                  <c:v>26.329845893223855</c:v>
                </c:pt>
                <c:pt idx="385">
                  <c:v>26.329845893223855</c:v>
                </c:pt>
                <c:pt idx="386">
                  <c:v>26.329845893223855</c:v>
                </c:pt>
                <c:pt idx="387">
                  <c:v>26.329845893223855</c:v>
                </c:pt>
                <c:pt idx="388">
                  <c:v>26.329845893223855</c:v>
                </c:pt>
                <c:pt idx="389">
                  <c:v>26.329845893223855</c:v>
                </c:pt>
                <c:pt idx="390">
                  <c:v>26.329845893223855</c:v>
                </c:pt>
                <c:pt idx="391">
                  <c:v>26.329845893223855</c:v>
                </c:pt>
                <c:pt idx="392">
                  <c:v>26.329845893223855</c:v>
                </c:pt>
                <c:pt idx="393">
                  <c:v>26.329845893223855</c:v>
                </c:pt>
                <c:pt idx="394">
                  <c:v>26.329845893223855</c:v>
                </c:pt>
                <c:pt idx="395">
                  <c:v>26.329845893223855</c:v>
                </c:pt>
                <c:pt idx="396">
                  <c:v>26.329845893223855</c:v>
                </c:pt>
                <c:pt idx="397">
                  <c:v>26.329845893223855</c:v>
                </c:pt>
                <c:pt idx="398">
                  <c:v>26.329845893223855</c:v>
                </c:pt>
                <c:pt idx="399">
                  <c:v>26.329845893223855</c:v>
                </c:pt>
                <c:pt idx="400">
                  <c:v>26.329845893223855</c:v>
                </c:pt>
                <c:pt idx="401">
                  <c:v>26.329845893223855</c:v>
                </c:pt>
                <c:pt idx="402">
                  <c:v>26.329845893223855</c:v>
                </c:pt>
                <c:pt idx="403">
                  <c:v>26.329845893223855</c:v>
                </c:pt>
                <c:pt idx="404">
                  <c:v>26.329845893223855</c:v>
                </c:pt>
                <c:pt idx="405">
                  <c:v>26.329845893223855</c:v>
                </c:pt>
                <c:pt idx="406">
                  <c:v>26.329845893223855</c:v>
                </c:pt>
                <c:pt idx="407">
                  <c:v>26.329845893223855</c:v>
                </c:pt>
                <c:pt idx="408">
                  <c:v>26.329845893223855</c:v>
                </c:pt>
                <c:pt idx="409">
                  <c:v>26.329845893223855</c:v>
                </c:pt>
                <c:pt idx="410">
                  <c:v>26.329845893223855</c:v>
                </c:pt>
                <c:pt idx="411">
                  <c:v>26.329845893223855</c:v>
                </c:pt>
                <c:pt idx="412">
                  <c:v>26.329845893223855</c:v>
                </c:pt>
                <c:pt idx="413">
                  <c:v>26.329845893223855</c:v>
                </c:pt>
                <c:pt idx="414">
                  <c:v>26.329845893223855</c:v>
                </c:pt>
                <c:pt idx="415">
                  <c:v>26.329845893223855</c:v>
                </c:pt>
                <c:pt idx="416">
                  <c:v>26.329845893223855</c:v>
                </c:pt>
                <c:pt idx="417">
                  <c:v>26.329845893223855</c:v>
                </c:pt>
                <c:pt idx="418">
                  <c:v>26.329845893223855</c:v>
                </c:pt>
                <c:pt idx="419">
                  <c:v>26.329845893223855</c:v>
                </c:pt>
                <c:pt idx="420">
                  <c:v>26.329845893223855</c:v>
                </c:pt>
                <c:pt idx="421">
                  <c:v>26.329845893223855</c:v>
                </c:pt>
                <c:pt idx="422">
                  <c:v>26.329845893223855</c:v>
                </c:pt>
                <c:pt idx="423">
                  <c:v>26.329845893223855</c:v>
                </c:pt>
                <c:pt idx="424">
                  <c:v>26.329845893223855</c:v>
                </c:pt>
                <c:pt idx="425">
                  <c:v>26.329845893223855</c:v>
                </c:pt>
                <c:pt idx="426">
                  <c:v>26.329845893223855</c:v>
                </c:pt>
                <c:pt idx="427">
                  <c:v>26.329845893223855</c:v>
                </c:pt>
                <c:pt idx="428">
                  <c:v>26.329845893223855</c:v>
                </c:pt>
                <c:pt idx="429">
                  <c:v>26.329845893223855</c:v>
                </c:pt>
                <c:pt idx="430">
                  <c:v>26.329845893223855</c:v>
                </c:pt>
                <c:pt idx="431">
                  <c:v>26.329845893223855</c:v>
                </c:pt>
                <c:pt idx="432">
                  <c:v>26.329845893223855</c:v>
                </c:pt>
                <c:pt idx="433">
                  <c:v>26.329845893223855</c:v>
                </c:pt>
                <c:pt idx="434">
                  <c:v>26.329845893223855</c:v>
                </c:pt>
                <c:pt idx="435">
                  <c:v>26.329845893223855</c:v>
                </c:pt>
                <c:pt idx="436">
                  <c:v>26.329845893223855</c:v>
                </c:pt>
                <c:pt idx="437">
                  <c:v>26.329845893223855</c:v>
                </c:pt>
                <c:pt idx="438">
                  <c:v>26.329845893223855</c:v>
                </c:pt>
                <c:pt idx="439">
                  <c:v>26.329845893223855</c:v>
                </c:pt>
                <c:pt idx="440">
                  <c:v>26.329845893223855</c:v>
                </c:pt>
                <c:pt idx="441">
                  <c:v>26.329845893223855</c:v>
                </c:pt>
                <c:pt idx="442">
                  <c:v>26.329845893223855</c:v>
                </c:pt>
                <c:pt idx="443">
                  <c:v>26.329845893223855</c:v>
                </c:pt>
                <c:pt idx="444">
                  <c:v>26.329845893223855</c:v>
                </c:pt>
                <c:pt idx="445">
                  <c:v>26.329845893223855</c:v>
                </c:pt>
                <c:pt idx="446">
                  <c:v>26.329845893223855</c:v>
                </c:pt>
                <c:pt idx="447">
                  <c:v>26.329845893223855</c:v>
                </c:pt>
                <c:pt idx="448">
                  <c:v>26.329845893223855</c:v>
                </c:pt>
                <c:pt idx="449">
                  <c:v>26.329845893223855</c:v>
                </c:pt>
                <c:pt idx="450">
                  <c:v>26.329845893223855</c:v>
                </c:pt>
                <c:pt idx="451">
                  <c:v>26.329845893223855</c:v>
                </c:pt>
                <c:pt idx="452">
                  <c:v>26.329845893223855</c:v>
                </c:pt>
                <c:pt idx="453">
                  <c:v>26.329845893223855</c:v>
                </c:pt>
                <c:pt idx="454">
                  <c:v>26.329845893223855</c:v>
                </c:pt>
                <c:pt idx="455">
                  <c:v>26.329845893223855</c:v>
                </c:pt>
                <c:pt idx="456">
                  <c:v>26.329845893223855</c:v>
                </c:pt>
                <c:pt idx="457">
                  <c:v>26.329845893223855</c:v>
                </c:pt>
                <c:pt idx="458">
                  <c:v>26.329845893223855</c:v>
                </c:pt>
                <c:pt idx="459">
                  <c:v>26.329845893223855</c:v>
                </c:pt>
                <c:pt idx="460">
                  <c:v>26.329845893223855</c:v>
                </c:pt>
                <c:pt idx="461">
                  <c:v>26.329845893223855</c:v>
                </c:pt>
                <c:pt idx="462">
                  <c:v>26.329845893223855</c:v>
                </c:pt>
                <c:pt idx="463">
                  <c:v>26.329845893223855</c:v>
                </c:pt>
                <c:pt idx="464">
                  <c:v>26.329845893223855</c:v>
                </c:pt>
                <c:pt idx="465">
                  <c:v>26.329845893223855</c:v>
                </c:pt>
                <c:pt idx="466">
                  <c:v>26.329845893223855</c:v>
                </c:pt>
                <c:pt idx="467">
                  <c:v>26.329845893223855</c:v>
                </c:pt>
                <c:pt idx="468">
                  <c:v>26.329845893223855</c:v>
                </c:pt>
                <c:pt idx="469">
                  <c:v>26.329845893223855</c:v>
                </c:pt>
                <c:pt idx="470">
                  <c:v>26.329845893223855</c:v>
                </c:pt>
                <c:pt idx="471">
                  <c:v>26.329845893223855</c:v>
                </c:pt>
                <c:pt idx="472">
                  <c:v>26.329845893223855</c:v>
                </c:pt>
                <c:pt idx="473">
                  <c:v>26.329845893223855</c:v>
                </c:pt>
                <c:pt idx="474">
                  <c:v>26.329845893223855</c:v>
                </c:pt>
                <c:pt idx="475">
                  <c:v>26.329845893223855</c:v>
                </c:pt>
                <c:pt idx="476">
                  <c:v>26.329845893223855</c:v>
                </c:pt>
                <c:pt idx="477">
                  <c:v>26.329845893223855</c:v>
                </c:pt>
                <c:pt idx="478">
                  <c:v>26.329845893223855</c:v>
                </c:pt>
                <c:pt idx="479">
                  <c:v>26.329845893223855</c:v>
                </c:pt>
                <c:pt idx="480">
                  <c:v>26.329845893223855</c:v>
                </c:pt>
                <c:pt idx="481">
                  <c:v>26.329845893223855</c:v>
                </c:pt>
                <c:pt idx="482">
                  <c:v>26.329845893223855</c:v>
                </c:pt>
                <c:pt idx="483">
                  <c:v>26.329845893223855</c:v>
                </c:pt>
                <c:pt idx="484">
                  <c:v>26.329845893223855</c:v>
                </c:pt>
                <c:pt idx="485">
                  <c:v>26.329845893223855</c:v>
                </c:pt>
                <c:pt idx="486">
                  <c:v>26.329845893223855</c:v>
                </c:pt>
                <c:pt idx="487">
                  <c:v>26.329845893223855</c:v>
                </c:pt>
                <c:pt idx="488">
                  <c:v>26.329845893223855</c:v>
                </c:pt>
                <c:pt idx="489">
                  <c:v>26.329845893223855</c:v>
                </c:pt>
                <c:pt idx="490">
                  <c:v>26.329845893223855</c:v>
                </c:pt>
                <c:pt idx="491">
                  <c:v>26.329845893223855</c:v>
                </c:pt>
                <c:pt idx="492">
                  <c:v>26.329845893223855</c:v>
                </c:pt>
                <c:pt idx="493">
                  <c:v>26.329845893223855</c:v>
                </c:pt>
                <c:pt idx="494">
                  <c:v>26.329845893223855</c:v>
                </c:pt>
                <c:pt idx="495">
                  <c:v>26.329845893223855</c:v>
                </c:pt>
                <c:pt idx="496">
                  <c:v>26.329845893223855</c:v>
                </c:pt>
                <c:pt idx="497">
                  <c:v>26.329845893223855</c:v>
                </c:pt>
                <c:pt idx="498">
                  <c:v>26.329845893223855</c:v>
                </c:pt>
                <c:pt idx="499">
                  <c:v>26.329845893223855</c:v>
                </c:pt>
                <c:pt idx="500">
                  <c:v>26.329845893223855</c:v>
                </c:pt>
                <c:pt idx="501">
                  <c:v>26.329845893223855</c:v>
                </c:pt>
                <c:pt idx="502">
                  <c:v>26.329845893223855</c:v>
                </c:pt>
                <c:pt idx="503">
                  <c:v>26.329845893223855</c:v>
                </c:pt>
                <c:pt idx="504">
                  <c:v>26.329845893223855</c:v>
                </c:pt>
                <c:pt idx="505">
                  <c:v>26.329845893223855</c:v>
                </c:pt>
                <c:pt idx="506">
                  <c:v>26.329845893223855</c:v>
                </c:pt>
                <c:pt idx="507">
                  <c:v>26.329845893223855</c:v>
                </c:pt>
                <c:pt idx="508">
                  <c:v>26.329845893223855</c:v>
                </c:pt>
                <c:pt idx="509">
                  <c:v>26.329845893223855</c:v>
                </c:pt>
                <c:pt idx="510">
                  <c:v>26.329845893223855</c:v>
                </c:pt>
                <c:pt idx="511">
                  <c:v>26.329845893223855</c:v>
                </c:pt>
                <c:pt idx="512">
                  <c:v>26.329845893223855</c:v>
                </c:pt>
                <c:pt idx="513">
                  <c:v>26.329845893223855</c:v>
                </c:pt>
                <c:pt idx="514">
                  <c:v>26.329845893223855</c:v>
                </c:pt>
                <c:pt idx="515">
                  <c:v>26.329845893223855</c:v>
                </c:pt>
                <c:pt idx="516">
                  <c:v>26.329845893223855</c:v>
                </c:pt>
                <c:pt idx="517">
                  <c:v>26.329845893223855</c:v>
                </c:pt>
                <c:pt idx="518">
                  <c:v>26.329845893223855</c:v>
                </c:pt>
                <c:pt idx="519">
                  <c:v>26.329845893223855</c:v>
                </c:pt>
                <c:pt idx="520">
                  <c:v>26.329845893223855</c:v>
                </c:pt>
                <c:pt idx="521">
                  <c:v>26.329845893223855</c:v>
                </c:pt>
                <c:pt idx="522">
                  <c:v>26.329845893223855</c:v>
                </c:pt>
                <c:pt idx="523">
                  <c:v>26.329845893223855</c:v>
                </c:pt>
                <c:pt idx="524">
                  <c:v>26.329845893223855</c:v>
                </c:pt>
                <c:pt idx="525">
                  <c:v>26.329845893223855</c:v>
                </c:pt>
                <c:pt idx="526">
                  <c:v>26.329845893223855</c:v>
                </c:pt>
                <c:pt idx="527">
                  <c:v>26.329845893223855</c:v>
                </c:pt>
                <c:pt idx="528">
                  <c:v>26.329845893223855</c:v>
                </c:pt>
                <c:pt idx="529">
                  <c:v>26.329845893223855</c:v>
                </c:pt>
                <c:pt idx="530">
                  <c:v>26.329845893223855</c:v>
                </c:pt>
                <c:pt idx="531">
                  <c:v>26.329845893223855</c:v>
                </c:pt>
                <c:pt idx="532">
                  <c:v>26.329845893223855</c:v>
                </c:pt>
                <c:pt idx="533">
                  <c:v>26.329845893223855</c:v>
                </c:pt>
                <c:pt idx="534">
                  <c:v>26.329845893223855</c:v>
                </c:pt>
                <c:pt idx="535">
                  <c:v>26.329845893223855</c:v>
                </c:pt>
                <c:pt idx="536">
                  <c:v>26.329845893223855</c:v>
                </c:pt>
                <c:pt idx="537">
                  <c:v>26.329845893223855</c:v>
                </c:pt>
                <c:pt idx="538">
                  <c:v>26.329845893223855</c:v>
                </c:pt>
                <c:pt idx="539">
                  <c:v>26.329845893223855</c:v>
                </c:pt>
                <c:pt idx="540">
                  <c:v>26.329845893223855</c:v>
                </c:pt>
                <c:pt idx="541">
                  <c:v>26.329845893223855</c:v>
                </c:pt>
                <c:pt idx="542">
                  <c:v>26.329845893223855</c:v>
                </c:pt>
                <c:pt idx="543">
                  <c:v>26.329845893223855</c:v>
                </c:pt>
                <c:pt idx="544">
                  <c:v>26.329845893223855</c:v>
                </c:pt>
                <c:pt idx="545">
                  <c:v>26.329845893223855</c:v>
                </c:pt>
                <c:pt idx="546">
                  <c:v>26.329845893223855</c:v>
                </c:pt>
                <c:pt idx="547">
                  <c:v>26.329845893223855</c:v>
                </c:pt>
                <c:pt idx="548">
                  <c:v>26.329845893223855</c:v>
                </c:pt>
                <c:pt idx="549">
                  <c:v>26.329845893223855</c:v>
                </c:pt>
                <c:pt idx="550">
                  <c:v>26.329845893223855</c:v>
                </c:pt>
                <c:pt idx="551">
                  <c:v>26.329845893223855</c:v>
                </c:pt>
                <c:pt idx="552">
                  <c:v>26.329845893223855</c:v>
                </c:pt>
                <c:pt idx="553">
                  <c:v>26.329845893223855</c:v>
                </c:pt>
                <c:pt idx="554">
                  <c:v>26.329845893223855</c:v>
                </c:pt>
                <c:pt idx="555">
                  <c:v>26.329845893223855</c:v>
                </c:pt>
                <c:pt idx="556">
                  <c:v>26.329845893223855</c:v>
                </c:pt>
                <c:pt idx="557">
                  <c:v>26.329845893223855</c:v>
                </c:pt>
                <c:pt idx="558">
                  <c:v>26.329845893223855</c:v>
                </c:pt>
                <c:pt idx="559">
                  <c:v>26.329845893223855</c:v>
                </c:pt>
                <c:pt idx="560">
                  <c:v>26.329845893223855</c:v>
                </c:pt>
                <c:pt idx="561">
                  <c:v>26.329845893223855</c:v>
                </c:pt>
                <c:pt idx="562">
                  <c:v>26.329845893223855</c:v>
                </c:pt>
                <c:pt idx="563">
                  <c:v>26.329845893223855</c:v>
                </c:pt>
                <c:pt idx="564">
                  <c:v>26.329845893223855</c:v>
                </c:pt>
                <c:pt idx="565">
                  <c:v>26.329845893223855</c:v>
                </c:pt>
                <c:pt idx="566">
                  <c:v>26.329845893223855</c:v>
                </c:pt>
                <c:pt idx="567">
                  <c:v>26.329845893223855</c:v>
                </c:pt>
                <c:pt idx="568">
                  <c:v>26.329845893223855</c:v>
                </c:pt>
                <c:pt idx="569">
                  <c:v>26.329845893223855</c:v>
                </c:pt>
                <c:pt idx="570">
                  <c:v>26.329845893223855</c:v>
                </c:pt>
                <c:pt idx="571">
                  <c:v>26.329845893223855</c:v>
                </c:pt>
                <c:pt idx="572">
                  <c:v>26.329845893223855</c:v>
                </c:pt>
                <c:pt idx="573">
                  <c:v>26.329845893223855</c:v>
                </c:pt>
                <c:pt idx="574">
                  <c:v>26.329845893223855</c:v>
                </c:pt>
                <c:pt idx="575">
                  <c:v>26.329845893223855</c:v>
                </c:pt>
                <c:pt idx="576">
                  <c:v>26.329845893223855</c:v>
                </c:pt>
                <c:pt idx="577">
                  <c:v>26.329845893223855</c:v>
                </c:pt>
                <c:pt idx="578">
                  <c:v>26.329845893223855</c:v>
                </c:pt>
                <c:pt idx="579">
                  <c:v>26.329845893223855</c:v>
                </c:pt>
                <c:pt idx="580">
                  <c:v>26.329845893223855</c:v>
                </c:pt>
                <c:pt idx="581">
                  <c:v>26.329845893223855</c:v>
                </c:pt>
                <c:pt idx="582">
                  <c:v>26.329845893223855</c:v>
                </c:pt>
                <c:pt idx="583">
                  <c:v>26.329845893223855</c:v>
                </c:pt>
                <c:pt idx="584">
                  <c:v>26.329845893223855</c:v>
                </c:pt>
                <c:pt idx="585">
                  <c:v>26.329845893223855</c:v>
                </c:pt>
                <c:pt idx="586">
                  <c:v>26.329845893223855</c:v>
                </c:pt>
                <c:pt idx="587">
                  <c:v>26.329845893223855</c:v>
                </c:pt>
                <c:pt idx="588">
                  <c:v>26.329845893223855</c:v>
                </c:pt>
                <c:pt idx="589">
                  <c:v>26.329845893223855</c:v>
                </c:pt>
                <c:pt idx="590">
                  <c:v>26.329845893223855</c:v>
                </c:pt>
                <c:pt idx="591">
                  <c:v>26.329845893223855</c:v>
                </c:pt>
                <c:pt idx="592">
                  <c:v>26.329845893223855</c:v>
                </c:pt>
                <c:pt idx="593">
                  <c:v>26.329845893223855</c:v>
                </c:pt>
                <c:pt idx="594">
                  <c:v>26.329845893223855</c:v>
                </c:pt>
                <c:pt idx="595">
                  <c:v>26.329845893223855</c:v>
                </c:pt>
                <c:pt idx="596">
                  <c:v>26.329845893223855</c:v>
                </c:pt>
                <c:pt idx="597">
                  <c:v>26.329845893223855</c:v>
                </c:pt>
                <c:pt idx="598">
                  <c:v>26.329845893223855</c:v>
                </c:pt>
                <c:pt idx="599">
                  <c:v>26.329845893223855</c:v>
                </c:pt>
                <c:pt idx="600">
                  <c:v>26.329845893223855</c:v>
                </c:pt>
                <c:pt idx="601">
                  <c:v>26.329845893223855</c:v>
                </c:pt>
                <c:pt idx="602">
                  <c:v>26.329845893223855</c:v>
                </c:pt>
                <c:pt idx="603">
                  <c:v>26.329845893223855</c:v>
                </c:pt>
                <c:pt idx="604">
                  <c:v>26.329845893223855</c:v>
                </c:pt>
                <c:pt idx="605">
                  <c:v>26.329845893223855</c:v>
                </c:pt>
                <c:pt idx="606">
                  <c:v>26.329845893223855</c:v>
                </c:pt>
                <c:pt idx="607">
                  <c:v>26.329845893223855</c:v>
                </c:pt>
                <c:pt idx="608">
                  <c:v>26.329845893223855</c:v>
                </c:pt>
                <c:pt idx="609">
                  <c:v>26.329845893223855</c:v>
                </c:pt>
                <c:pt idx="610">
                  <c:v>26.329845893223855</c:v>
                </c:pt>
                <c:pt idx="611">
                  <c:v>26.329845893223855</c:v>
                </c:pt>
                <c:pt idx="612">
                  <c:v>26.329845893223855</c:v>
                </c:pt>
                <c:pt idx="613">
                  <c:v>26.329845893223855</c:v>
                </c:pt>
                <c:pt idx="614">
                  <c:v>26.329845893223855</c:v>
                </c:pt>
                <c:pt idx="615">
                  <c:v>26.329845893223855</c:v>
                </c:pt>
                <c:pt idx="616">
                  <c:v>26.329845893223855</c:v>
                </c:pt>
                <c:pt idx="617">
                  <c:v>26.329845893223855</c:v>
                </c:pt>
                <c:pt idx="618">
                  <c:v>26.329845893223855</c:v>
                </c:pt>
                <c:pt idx="619">
                  <c:v>26.329845893223855</c:v>
                </c:pt>
                <c:pt idx="620">
                  <c:v>26.329845893223855</c:v>
                </c:pt>
                <c:pt idx="621">
                  <c:v>26.329845893223855</c:v>
                </c:pt>
                <c:pt idx="622">
                  <c:v>26.329845893223855</c:v>
                </c:pt>
                <c:pt idx="623">
                  <c:v>26.329845893223855</c:v>
                </c:pt>
                <c:pt idx="624">
                  <c:v>26.329845893223855</c:v>
                </c:pt>
                <c:pt idx="625">
                  <c:v>26.329845893223855</c:v>
                </c:pt>
                <c:pt idx="626">
                  <c:v>26.329845893223855</c:v>
                </c:pt>
                <c:pt idx="627">
                  <c:v>26.329845893223855</c:v>
                </c:pt>
                <c:pt idx="628">
                  <c:v>26.329845893223855</c:v>
                </c:pt>
                <c:pt idx="629">
                  <c:v>26.329845893223855</c:v>
                </c:pt>
                <c:pt idx="630">
                  <c:v>26.329845893223855</c:v>
                </c:pt>
                <c:pt idx="631">
                  <c:v>26.329845893223855</c:v>
                </c:pt>
                <c:pt idx="632">
                  <c:v>26.329845893223855</c:v>
                </c:pt>
                <c:pt idx="633">
                  <c:v>26.329845893223855</c:v>
                </c:pt>
                <c:pt idx="634">
                  <c:v>26.329845893223855</c:v>
                </c:pt>
                <c:pt idx="635">
                  <c:v>26.329845893223855</c:v>
                </c:pt>
                <c:pt idx="636">
                  <c:v>26.329845893223855</c:v>
                </c:pt>
                <c:pt idx="637">
                  <c:v>26.329845893223855</c:v>
                </c:pt>
                <c:pt idx="638">
                  <c:v>26.329845893223855</c:v>
                </c:pt>
                <c:pt idx="639">
                  <c:v>26.329845893223855</c:v>
                </c:pt>
                <c:pt idx="640">
                  <c:v>26.329845893223855</c:v>
                </c:pt>
                <c:pt idx="641">
                  <c:v>26.329845893223855</c:v>
                </c:pt>
                <c:pt idx="642">
                  <c:v>26.329845893223855</c:v>
                </c:pt>
                <c:pt idx="643">
                  <c:v>26.329845893223855</c:v>
                </c:pt>
                <c:pt idx="644">
                  <c:v>26.329845893223855</c:v>
                </c:pt>
                <c:pt idx="645">
                  <c:v>26.329845893223855</c:v>
                </c:pt>
                <c:pt idx="646">
                  <c:v>26.329845893223855</c:v>
                </c:pt>
                <c:pt idx="647">
                  <c:v>26.329845893223855</c:v>
                </c:pt>
                <c:pt idx="648">
                  <c:v>26.329845893223855</c:v>
                </c:pt>
                <c:pt idx="649">
                  <c:v>26.329845893223855</c:v>
                </c:pt>
                <c:pt idx="650">
                  <c:v>26.329845893223855</c:v>
                </c:pt>
                <c:pt idx="651">
                  <c:v>26.329845893223855</c:v>
                </c:pt>
                <c:pt idx="652">
                  <c:v>26.329845893223855</c:v>
                </c:pt>
                <c:pt idx="653">
                  <c:v>26.329845893223855</c:v>
                </c:pt>
                <c:pt idx="654">
                  <c:v>26.329845893223855</c:v>
                </c:pt>
                <c:pt idx="655">
                  <c:v>26.329845893223855</c:v>
                </c:pt>
                <c:pt idx="656">
                  <c:v>26.329845893223855</c:v>
                </c:pt>
                <c:pt idx="657">
                  <c:v>26.329845893223855</c:v>
                </c:pt>
                <c:pt idx="658">
                  <c:v>26.329845893223855</c:v>
                </c:pt>
                <c:pt idx="659">
                  <c:v>26.329845893223855</c:v>
                </c:pt>
                <c:pt idx="660">
                  <c:v>26.329845893223855</c:v>
                </c:pt>
                <c:pt idx="661">
                  <c:v>26.329845893223855</c:v>
                </c:pt>
                <c:pt idx="662">
                  <c:v>26.329845893223855</c:v>
                </c:pt>
                <c:pt idx="663">
                  <c:v>26.329845893223855</c:v>
                </c:pt>
                <c:pt idx="664">
                  <c:v>26.329845893223855</c:v>
                </c:pt>
                <c:pt idx="665">
                  <c:v>26.329845893223855</c:v>
                </c:pt>
                <c:pt idx="666">
                  <c:v>26.329845893223855</c:v>
                </c:pt>
                <c:pt idx="667">
                  <c:v>26.329845893223855</c:v>
                </c:pt>
                <c:pt idx="668">
                  <c:v>26.329845893223855</c:v>
                </c:pt>
                <c:pt idx="669">
                  <c:v>26.329845893223855</c:v>
                </c:pt>
                <c:pt idx="670">
                  <c:v>26.329845893223855</c:v>
                </c:pt>
                <c:pt idx="671">
                  <c:v>26.329845893223855</c:v>
                </c:pt>
                <c:pt idx="672">
                  <c:v>26.329845893223855</c:v>
                </c:pt>
                <c:pt idx="673">
                  <c:v>26.329845893223855</c:v>
                </c:pt>
                <c:pt idx="674">
                  <c:v>26.329845893223855</c:v>
                </c:pt>
                <c:pt idx="675">
                  <c:v>26.329845893223855</c:v>
                </c:pt>
                <c:pt idx="676">
                  <c:v>26.329845893223855</c:v>
                </c:pt>
                <c:pt idx="677">
                  <c:v>26.329845893223855</c:v>
                </c:pt>
                <c:pt idx="678">
                  <c:v>26.329845893223855</c:v>
                </c:pt>
                <c:pt idx="679">
                  <c:v>26.329845893223855</c:v>
                </c:pt>
                <c:pt idx="680">
                  <c:v>26.329845893223855</c:v>
                </c:pt>
                <c:pt idx="681">
                  <c:v>26.329845893223855</c:v>
                </c:pt>
                <c:pt idx="682">
                  <c:v>26.329845893223855</c:v>
                </c:pt>
                <c:pt idx="683">
                  <c:v>26.329845893223855</c:v>
                </c:pt>
                <c:pt idx="684">
                  <c:v>26.329845893223855</c:v>
                </c:pt>
                <c:pt idx="685">
                  <c:v>26.329845893223855</c:v>
                </c:pt>
                <c:pt idx="686">
                  <c:v>26.329845893223855</c:v>
                </c:pt>
                <c:pt idx="687">
                  <c:v>26.329845893223855</c:v>
                </c:pt>
                <c:pt idx="688">
                  <c:v>26.329845893223855</c:v>
                </c:pt>
                <c:pt idx="689">
                  <c:v>26.329845893223855</c:v>
                </c:pt>
                <c:pt idx="690">
                  <c:v>26.329845893223855</c:v>
                </c:pt>
                <c:pt idx="691">
                  <c:v>26.329845893223855</c:v>
                </c:pt>
                <c:pt idx="692">
                  <c:v>26.329845893223855</c:v>
                </c:pt>
                <c:pt idx="693">
                  <c:v>26.329845893223855</c:v>
                </c:pt>
                <c:pt idx="694">
                  <c:v>26.329845893223855</c:v>
                </c:pt>
                <c:pt idx="695">
                  <c:v>26.329845893223855</c:v>
                </c:pt>
                <c:pt idx="696">
                  <c:v>26.329845893223855</c:v>
                </c:pt>
                <c:pt idx="697">
                  <c:v>26.329845893223855</c:v>
                </c:pt>
                <c:pt idx="698">
                  <c:v>26.329845893223855</c:v>
                </c:pt>
                <c:pt idx="699">
                  <c:v>26.329845893223855</c:v>
                </c:pt>
                <c:pt idx="700">
                  <c:v>26.329845893223855</c:v>
                </c:pt>
                <c:pt idx="701">
                  <c:v>26.329845893223855</c:v>
                </c:pt>
                <c:pt idx="702">
                  <c:v>26.329845893223855</c:v>
                </c:pt>
                <c:pt idx="703">
                  <c:v>26.329845893223855</c:v>
                </c:pt>
                <c:pt idx="704">
                  <c:v>26.329845893223855</c:v>
                </c:pt>
                <c:pt idx="705">
                  <c:v>26.329845893223855</c:v>
                </c:pt>
                <c:pt idx="706">
                  <c:v>26.329845893223855</c:v>
                </c:pt>
                <c:pt idx="707">
                  <c:v>26.329845893223855</c:v>
                </c:pt>
                <c:pt idx="708">
                  <c:v>26.329845893223855</c:v>
                </c:pt>
                <c:pt idx="709">
                  <c:v>26.329845893223855</c:v>
                </c:pt>
                <c:pt idx="710">
                  <c:v>26.329845893223855</c:v>
                </c:pt>
                <c:pt idx="711">
                  <c:v>26.329845893223855</c:v>
                </c:pt>
                <c:pt idx="712">
                  <c:v>26.329845893223855</c:v>
                </c:pt>
                <c:pt idx="713">
                  <c:v>26.329845893223855</c:v>
                </c:pt>
                <c:pt idx="714">
                  <c:v>26.329845893223855</c:v>
                </c:pt>
                <c:pt idx="715">
                  <c:v>26.329845893223855</c:v>
                </c:pt>
                <c:pt idx="716">
                  <c:v>26.329845893223855</c:v>
                </c:pt>
                <c:pt idx="717">
                  <c:v>26.329845893223855</c:v>
                </c:pt>
                <c:pt idx="718">
                  <c:v>26.329845893223855</c:v>
                </c:pt>
                <c:pt idx="719">
                  <c:v>26.329845893223855</c:v>
                </c:pt>
                <c:pt idx="720">
                  <c:v>26.329845893223855</c:v>
                </c:pt>
                <c:pt idx="721">
                  <c:v>26.329845893223855</c:v>
                </c:pt>
                <c:pt idx="722">
                  <c:v>26.329845893223855</c:v>
                </c:pt>
                <c:pt idx="723">
                  <c:v>26.329845893223855</c:v>
                </c:pt>
                <c:pt idx="724">
                  <c:v>26.329845893223855</c:v>
                </c:pt>
                <c:pt idx="725">
                  <c:v>26.329845893223855</c:v>
                </c:pt>
                <c:pt idx="726">
                  <c:v>26.329845893223855</c:v>
                </c:pt>
                <c:pt idx="727">
                  <c:v>26.329845893223855</c:v>
                </c:pt>
                <c:pt idx="728">
                  <c:v>26.329845893223855</c:v>
                </c:pt>
                <c:pt idx="729">
                  <c:v>26.329845893223855</c:v>
                </c:pt>
                <c:pt idx="730">
                  <c:v>26.329845893223855</c:v>
                </c:pt>
                <c:pt idx="731">
                  <c:v>26.329845893223855</c:v>
                </c:pt>
                <c:pt idx="732">
                  <c:v>26.329845893223855</c:v>
                </c:pt>
                <c:pt idx="733">
                  <c:v>26.329845893223855</c:v>
                </c:pt>
                <c:pt idx="734">
                  <c:v>26.329845893223855</c:v>
                </c:pt>
                <c:pt idx="735">
                  <c:v>26.329845893223855</c:v>
                </c:pt>
                <c:pt idx="736">
                  <c:v>26.329845893223855</c:v>
                </c:pt>
                <c:pt idx="737">
                  <c:v>26.329845893223855</c:v>
                </c:pt>
                <c:pt idx="738">
                  <c:v>26.329845893223855</c:v>
                </c:pt>
                <c:pt idx="739">
                  <c:v>26.329845893223855</c:v>
                </c:pt>
                <c:pt idx="740">
                  <c:v>26.329845893223855</c:v>
                </c:pt>
                <c:pt idx="741">
                  <c:v>26.329845893223855</c:v>
                </c:pt>
                <c:pt idx="742">
                  <c:v>26.329845893223855</c:v>
                </c:pt>
                <c:pt idx="743">
                  <c:v>26.329845893223855</c:v>
                </c:pt>
                <c:pt idx="744">
                  <c:v>26.329845893223855</c:v>
                </c:pt>
                <c:pt idx="745">
                  <c:v>26.329845893223855</c:v>
                </c:pt>
                <c:pt idx="746">
                  <c:v>26.329845893223855</c:v>
                </c:pt>
                <c:pt idx="747">
                  <c:v>26.329845893223855</c:v>
                </c:pt>
                <c:pt idx="748">
                  <c:v>26.329845893223855</c:v>
                </c:pt>
                <c:pt idx="749">
                  <c:v>26.329845893223855</c:v>
                </c:pt>
                <c:pt idx="750">
                  <c:v>26.329845893223855</c:v>
                </c:pt>
                <c:pt idx="751">
                  <c:v>26.329845893223855</c:v>
                </c:pt>
                <c:pt idx="752">
                  <c:v>26.329845893223855</c:v>
                </c:pt>
                <c:pt idx="753">
                  <c:v>26.329845893223855</c:v>
                </c:pt>
                <c:pt idx="754">
                  <c:v>26.329845893223855</c:v>
                </c:pt>
                <c:pt idx="755">
                  <c:v>26.329845893223855</c:v>
                </c:pt>
                <c:pt idx="756">
                  <c:v>26.329845893223855</c:v>
                </c:pt>
                <c:pt idx="757">
                  <c:v>26.329845893223855</c:v>
                </c:pt>
                <c:pt idx="758">
                  <c:v>26.329845893223855</c:v>
                </c:pt>
                <c:pt idx="759">
                  <c:v>26.329845893223855</c:v>
                </c:pt>
                <c:pt idx="760">
                  <c:v>26.329845893223855</c:v>
                </c:pt>
                <c:pt idx="761">
                  <c:v>26.329845893223855</c:v>
                </c:pt>
                <c:pt idx="762">
                  <c:v>26.329845893223855</c:v>
                </c:pt>
                <c:pt idx="763">
                  <c:v>26.329845893223855</c:v>
                </c:pt>
                <c:pt idx="764">
                  <c:v>26.329845893223855</c:v>
                </c:pt>
                <c:pt idx="765">
                  <c:v>26.329845893223855</c:v>
                </c:pt>
                <c:pt idx="766">
                  <c:v>26.329845893223855</c:v>
                </c:pt>
                <c:pt idx="767">
                  <c:v>26.329845893223855</c:v>
                </c:pt>
                <c:pt idx="768">
                  <c:v>26.329845893223855</c:v>
                </c:pt>
                <c:pt idx="769">
                  <c:v>26.329845893223855</c:v>
                </c:pt>
                <c:pt idx="770">
                  <c:v>26.329845893223855</c:v>
                </c:pt>
                <c:pt idx="771">
                  <c:v>26.329845893223855</c:v>
                </c:pt>
                <c:pt idx="772">
                  <c:v>26.329845893223855</c:v>
                </c:pt>
                <c:pt idx="773">
                  <c:v>26.329845893223855</c:v>
                </c:pt>
                <c:pt idx="774">
                  <c:v>26.329845893223855</c:v>
                </c:pt>
                <c:pt idx="775">
                  <c:v>26.329845893223855</c:v>
                </c:pt>
                <c:pt idx="776">
                  <c:v>26.329845893223855</c:v>
                </c:pt>
                <c:pt idx="777">
                  <c:v>26.329845893223855</c:v>
                </c:pt>
                <c:pt idx="778">
                  <c:v>26.329845893223855</c:v>
                </c:pt>
                <c:pt idx="779">
                  <c:v>26.329845893223855</c:v>
                </c:pt>
                <c:pt idx="780">
                  <c:v>26.329845893223855</c:v>
                </c:pt>
                <c:pt idx="781">
                  <c:v>26.329845893223855</c:v>
                </c:pt>
                <c:pt idx="782">
                  <c:v>26.329845893223855</c:v>
                </c:pt>
                <c:pt idx="783">
                  <c:v>26.329845893223855</c:v>
                </c:pt>
                <c:pt idx="784">
                  <c:v>26.329845893223855</c:v>
                </c:pt>
                <c:pt idx="785">
                  <c:v>26.329845893223855</c:v>
                </c:pt>
                <c:pt idx="786">
                  <c:v>26.329845893223855</c:v>
                </c:pt>
                <c:pt idx="787">
                  <c:v>26.329845893223855</c:v>
                </c:pt>
                <c:pt idx="788">
                  <c:v>26.329845893223855</c:v>
                </c:pt>
                <c:pt idx="789">
                  <c:v>26.329845893223855</c:v>
                </c:pt>
                <c:pt idx="790">
                  <c:v>26.329845893223855</c:v>
                </c:pt>
                <c:pt idx="791">
                  <c:v>26.329845893223855</c:v>
                </c:pt>
                <c:pt idx="792">
                  <c:v>26.329845893223855</c:v>
                </c:pt>
                <c:pt idx="793">
                  <c:v>26.329845893223855</c:v>
                </c:pt>
                <c:pt idx="794">
                  <c:v>26.329845893223855</c:v>
                </c:pt>
                <c:pt idx="795">
                  <c:v>26.329845893223855</c:v>
                </c:pt>
                <c:pt idx="796">
                  <c:v>26.329845893223855</c:v>
                </c:pt>
                <c:pt idx="797">
                  <c:v>26.329845893223855</c:v>
                </c:pt>
                <c:pt idx="798">
                  <c:v>26.329845893223855</c:v>
                </c:pt>
                <c:pt idx="799">
                  <c:v>26.329845893223855</c:v>
                </c:pt>
                <c:pt idx="800">
                  <c:v>26.329845893223855</c:v>
                </c:pt>
                <c:pt idx="801">
                  <c:v>26.329845893223855</c:v>
                </c:pt>
                <c:pt idx="802">
                  <c:v>26.329845893223855</c:v>
                </c:pt>
                <c:pt idx="803">
                  <c:v>26.329845893223855</c:v>
                </c:pt>
                <c:pt idx="804">
                  <c:v>26.329845893223855</c:v>
                </c:pt>
                <c:pt idx="805">
                  <c:v>26.329845893223855</c:v>
                </c:pt>
                <c:pt idx="806">
                  <c:v>26.329845893223855</c:v>
                </c:pt>
                <c:pt idx="807">
                  <c:v>26.329845893223855</c:v>
                </c:pt>
                <c:pt idx="808">
                  <c:v>26.329845893223855</c:v>
                </c:pt>
                <c:pt idx="809">
                  <c:v>26.329845893223855</c:v>
                </c:pt>
                <c:pt idx="810">
                  <c:v>26.329845893223855</c:v>
                </c:pt>
                <c:pt idx="811">
                  <c:v>26.329845893223855</c:v>
                </c:pt>
                <c:pt idx="812">
                  <c:v>26.329845893223855</c:v>
                </c:pt>
                <c:pt idx="813">
                  <c:v>26.329845893223855</c:v>
                </c:pt>
                <c:pt idx="814">
                  <c:v>26.329845893223855</c:v>
                </c:pt>
                <c:pt idx="815">
                  <c:v>26.329845893223855</c:v>
                </c:pt>
                <c:pt idx="816">
                  <c:v>26.329845893223855</c:v>
                </c:pt>
                <c:pt idx="817">
                  <c:v>26.329845893223855</c:v>
                </c:pt>
                <c:pt idx="818">
                  <c:v>26.329845893223855</c:v>
                </c:pt>
                <c:pt idx="819">
                  <c:v>26.329845893223855</c:v>
                </c:pt>
                <c:pt idx="820">
                  <c:v>26.329845893223855</c:v>
                </c:pt>
                <c:pt idx="821">
                  <c:v>26.329845893223855</c:v>
                </c:pt>
                <c:pt idx="822">
                  <c:v>26.329845893223855</c:v>
                </c:pt>
                <c:pt idx="823">
                  <c:v>26.329845893223855</c:v>
                </c:pt>
                <c:pt idx="824">
                  <c:v>26.329845893223855</c:v>
                </c:pt>
                <c:pt idx="825">
                  <c:v>26.329845893223855</c:v>
                </c:pt>
                <c:pt idx="826">
                  <c:v>26.329845893223855</c:v>
                </c:pt>
                <c:pt idx="827">
                  <c:v>26.329845893223855</c:v>
                </c:pt>
                <c:pt idx="828">
                  <c:v>26.329845893223855</c:v>
                </c:pt>
                <c:pt idx="829">
                  <c:v>26.329845893223855</c:v>
                </c:pt>
                <c:pt idx="830">
                  <c:v>26.329845893223855</c:v>
                </c:pt>
                <c:pt idx="831">
                  <c:v>26.329845893223855</c:v>
                </c:pt>
                <c:pt idx="832">
                  <c:v>26.329845893223855</c:v>
                </c:pt>
                <c:pt idx="833">
                  <c:v>26.329845893223855</c:v>
                </c:pt>
                <c:pt idx="834">
                  <c:v>26.329845893223855</c:v>
                </c:pt>
                <c:pt idx="835">
                  <c:v>26.329845893223855</c:v>
                </c:pt>
                <c:pt idx="836">
                  <c:v>26.329845893223855</c:v>
                </c:pt>
                <c:pt idx="837">
                  <c:v>26.329845893223855</c:v>
                </c:pt>
                <c:pt idx="838">
                  <c:v>26.329845893223855</c:v>
                </c:pt>
                <c:pt idx="839">
                  <c:v>26.329845893223855</c:v>
                </c:pt>
                <c:pt idx="840">
                  <c:v>26.329845893223855</c:v>
                </c:pt>
                <c:pt idx="841">
                  <c:v>26.329845893223855</c:v>
                </c:pt>
                <c:pt idx="842">
                  <c:v>26.329845893223855</c:v>
                </c:pt>
                <c:pt idx="843">
                  <c:v>26.329845893223855</c:v>
                </c:pt>
                <c:pt idx="844">
                  <c:v>26.329845893223855</c:v>
                </c:pt>
                <c:pt idx="845">
                  <c:v>26.329845893223855</c:v>
                </c:pt>
                <c:pt idx="846">
                  <c:v>26.329845893223855</c:v>
                </c:pt>
                <c:pt idx="847">
                  <c:v>26.329845893223855</c:v>
                </c:pt>
                <c:pt idx="848">
                  <c:v>26.329845893223855</c:v>
                </c:pt>
                <c:pt idx="849">
                  <c:v>26.329845893223855</c:v>
                </c:pt>
                <c:pt idx="850">
                  <c:v>26.329845893223855</c:v>
                </c:pt>
                <c:pt idx="851">
                  <c:v>26.329845893223855</c:v>
                </c:pt>
                <c:pt idx="852">
                  <c:v>26.329845893223855</c:v>
                </c:pt>
                <c:pt idx="853">
                  <c:v>26.329845893223855</c:v>
                </c:pt>
                <c:pt idx="854">
                  <c:v>26.329845893223855</c:v>
                </c:pt>
                <c:pt idx="855">
                  <c:v>26.329845893223855</c:v>
                </c:pt>
                <c:pt idx="856">
                  <c:v>26.329845893223855</c:v>
                </c:pt>
                <c:pt idx="857">
                  <c:v>26.329845893223855</c:v>
                </c:pt>
                <c:pt idx="858">
                  <c:v>26.329845893223855</c:v>
                </c:pt>
                <c:pt idx="859">
                  <c:v>26.329845893223855</c:v>
                </c:pt>
                <c:pt idx="860">
                  <c:v>26.329845893223855</c:v>
                </c:pt>
                <c:pt idx="861">
                  <c:v>26.329845893223855</c:v>
                </c:pt>
                <c:pt idx="862">
                  <c:v>26.329845893223855</c:v>
                </c:pt>
                <c:pt idx="863">
                  <c:v>26.329845893223855</c:v>
                </c:pt>
                <c:pt idx="864">
                  <c:v>26.329845893223855</c:v>
                </c:pt>
                <c:pt idx="865">
                  <c:v>26.329845893223855</c:v>
                </c:pt>
                <c:pt idx="866">
                  <c:v>26.329845893223855</c:v>
                </c:pt>
                <c:pt idx="867">
                  <c:v>26.329845893223855</c:v>
                </c:pt>
                <c:pt idx="868">
                  <c:v>26.329845893223855</c:v>
                </c:pt>
                <c:pt idx="869">
                  <c:v>26.329845893223855</c:v>
                </c:pt>
                <c:pt idx="870">
                  <c:v>26.329845893223855</c:v>
                </c:pt>
                <c:pt idx="871">
                  <c:v>26.329845893223855</c:v>
                </c:pt>
                <c:pt idx="872">
                  <c:v>26.329845893223855</c:v>
                </c:pt>
                <c:pt idx="873">
                  <c:v>26.329845893223855</c:v>
                </c:pt>
                <c:pt idx="874">
                  <c:v>26.329845893223855</c:v>
                </c:pt>
                <c:pt idx="875">
                  <c:v>26.329845893223855</c:v>
                </c:pt>
                <c:pt idx="876">
                  <c:v>26.329845893223855</c:v>
                </c:pt>
                <c:pt idx="877">
                  <c:v>26.329845893223855</c:v>
                </c:pt>
                <c:pt idx="878">
                  <c:v>26.329845893223855</c:v>
                </c:pt>
                <c:pt idx="879">
                  <c:v>26.329845893223855</c:v>
                </c:pt>
                <c:pt idx="880">
                  <c:v>26.329845893223855</c:v>
                </c:pt>
                <c:pt idx="881">
                  <c:v>26.329845893223855</c:v>
                </c:pt>
                <c:pt idx="882">
                  <c:v>26.329845893223855</c:v>
                </c:pt>
                <c:pt idx="883">
                  <c:v>26.329845893223855</c:v>
                </c:pt>
                <c:pt idx="884">
                  <c:v>26.329845893223855</c:v>
                </c:pt>
                <c:pt idx="885">
                  <c:v>26.329845893223855</c:v>
                </c:pt>
                <c:pt idx="886">
                  <c:v>26.329845893223855</c:v>
                </c:pt>
                <c:pt idx="887">
                  <c:v>26.329845893223855</c:v>
                </c:pt>
                <c:pt idx="888">
                  <c:v>26.329845893223855</c:v>
                </c:pt>
                <c:pt idx="889">
                  <c:v>26.329845893223855</c:v>
                </c:pt>
                <c:pt idx="890">
                  <c:v>26.329845893223855</c:v>
                </c:pt>
                <c:pt idx="891">
                  <c:v>26.329845893223855</c:v>
                </c:pt>
                <c:pt idx="892">
                  <c:v>26.329845893223855</c:v>
                </c:pt>
                <c:pt idx="893">
                  <c:v>26.329845893223855</c:v>
                </c:pt>
                <c:pt idx="894">
                  <c:v>26.329845893223855</c:v>
                </c:pt>
                <c:pt idx="895">
                  <c:v>26.329845893223855</c:v>
                </c:pt>
                <c:pt idx="896">
                  <c:v>26.329845893223855</c:v>
                </c:pt>
                <c:pt idx="897">
                  <c:v>26.329845893223855</c:v>
                </c:pt>
                <c:pt idx="898">
                  <c:v>26.329845893223855</c:v>
                </c:pt>
                <c:pt idx="899">
                  <c:v>26.329845893223855</c:v>
                </c:pt>
                <c:pt idx="900">
                  <c:v>26.329845893223855</c:v>
                </c:pt>
                <c:pt idx="901">
                  <c:v>26.329845893223855</c:v>
                </c:pt>
                <c:pt idx="902">
                  <c:v>26.329845893223855</c:v>
                </c:pt>
                <c:pt idx="903">
                  <c:v>26.329845893223855</c:v>
                </c:pt>
                <c:pt idx="904">
                  <c:v>26.329845893223855</c:v>
                </c:pt>
                <c:pt idx="905">
                  <c:v>26.329845893223855</c:v>
                </c:pt>
                <c:pt idx="906">
                  <c:v>26.329845893223855</c:v>
                </c:pt>
                <c:pt idx="907">
                  <c:v>26.329845893223855</c:v>
                </c:pt>
                <c:pt idx="908">
                  <c:v>26.329845893223855</c:v>
                </c:pt>
                <c:pt idx="909">
                  <c:v>26.329845893223855</c:v>
                </c:pt>
                <c:pt idx="910">
                  <c:v>26.329845893223855</c:v>
                </c:pt>
                <c:pt idx="911">
                  <c:v>26.329845893223855</c:v>
                </c:pt>
                <c:pt idx="912">
                  <c:v>26.329845893223855</c:v>
                </c:pt>
                <c:pt idx="913">
                  <c:v>26.329845893223855</c:v>
                </c:pt>
                <c:pt idx="914">
                  <c:v>26.329845893223855</c:v>
                </c:pt>
                <c:pt idx="915">
                  <c:v>26.329845893223855</c:v>
                </c:pt>
                <c:pt idx="916">
                  <c:v>26.329845893223855</c:v>
                </c:pt>
                <c:pt idx="917">
                  <c:v>26.329845893223855</c:v>
                </c:pt>
                <c:pt idx="918">
                  <c:v>26.329845893223855</c:v>
                </c:pt>
                <c:pt idx="919">
                  <c:v>26.329845893223855</c:v>
                </c:pt>
                <c:pt idx="920">
                  <c:v>26.329845893223855</c:v>
                </c:pt>
                <c:pt idx="921">
                  <c:v>26.329845893223855</c:v>
                </c:pt>
                <c:pt idx="922">
                  <c:v>26.329845893223855</c:v>
                </c:pt>
                <c:pt idx="923">
                  <c:v>26.329845893223855</c:v>
                </c:pt>
                <c:pt idx="924">
                  <c:v>26.329845893223855</c:v>
                </c:pt>
                <c:pt idx="925">
                  <c:v>26.329845893223855</c:v>
                </c:pt>
                <c:pt idx="926">
                  <c:v>26.329845893223855</c:v>
                </c:pt>
                <c:pt idx="927">
                  <c:v>26.329845893223855</c:v>
                </c:pt>
                <c:pt idx="928">
                  <c:v>26.329845893223855</c:v>
                </c:pt>
                <c:pt idx="929">
                  <c:v>26.329845893223855</c:v>
                </c:pt>
                <c:pt idx="930">
                  <c:v>26.329845893223855</c:v>
                </c:pt>
                <c:pt idx="931">
                  <c:v>26.329845893223855</c:v>
                </c:pt>
                <c:pt idx="932">
                  <c:v>26.329845893223855</c:v>
                </c:pt>
                <c:pt idx="933">
                  <c:v>26.329845893223855</c:v>
                </c:pt>
                <c:pt idx="934">
                  <c:v>26.329845893223855</c:v>
                </c:pt>
                <c:pt idx="935">
                  <c:v>26.329845893223855</c:v>
                </c:pt>
                <c:pt idx="936">
                  <c:v>26.329845893223855</c:v>
                </c:pt>
                <c:pt idx="937">
                  <c:v>26.329845893223855</c:v>
                </c:pt>
                <c:pt idx="938">
                  <c:v>26.329845893223855</c:v>
                </c:pt>
                <c:pt idx="939">
                  <c:v>26.329845893223855</c:v>
                </c:pt>
                <c:pt idx="940">
                  <c:v>26.329845893223855</c:v>
                </c:pt>
                <c:pt idx="941">
                  <c:v>26.329845893223855</c:v>
                </c:pt>
                <c:pt idx="942">
                  <c:v>26.329845893223855</c:v>
                </c:pt>
                <c:pt idx="943">
                  <c:v>26.329845893223855</c:v>
                </c:pt>
                <c:pt idx="944">
                  <c:v>26.329845893223855</c:v>
                </c:pt>
                <c:pt idx="945">
                  <c:v>26.329845893223855</c:v>
                </c:pt>
                <c:pt idx="946">
                  <c:v>26.329845893223855</c:v>
                </c:pt>
                <c:pt idx="947">
                  <c:v>26.329845893223855</c:v>
                </c:pt>
                <c:pt idx="948">
                  <c:v>26.329845893223855</c:v>
                </c:pt>
                <c:pt idx="949">
                  <c:v>26.329845893223855</c:v>
                </c:pt>
                <c:pt idx="950">
                  <c:v>26.329845893223855</c:v>
                </c:pt>
                <c:pt idx="951">
                  <c:v>26.329845893223855</c:v>
                </c:pt>
                <c:pt idx="952">
                  <c:v>26.329845893223855</c:v>
                </c:pt>
                <c:pt idx="953">
                  <c:v>26.329845893223855</c:v>
                </c:pt>
                <c:pt idx="954">
                  <c:v>26.329845893223855</c:v>
                </c:pt>
                <c:pt idx="955">
                  <c:v>26.329845893223855</c:v>
                </c:pt>
                <c:pt idx="956">
                  <c:v>26.329845893223855</c:v>
                </c:pt>
                <c:pt idx="957">
                  <c:v>26.329845893223855</c:v>
                </c:pt>
                <c:pt idx="958">
                  <c:v>26.329845893223855</c:v>
                </c:pt>
                <c:pt idx="959">
                  <c:v>26.329845893223855</c:v>
                </c:pt>
                <c:pt idx="960">
                  <c:v>26.329845893223855</c:v>
                </c:pt>
                <c:pt idx="961">
                  <c:v>26.329845893223855</c:v>
                </c:pt>
                <c:pt idx="962">
                  <c:v>26.329845893223855</c:v>
                </c:pt>
                <c:pt idx="963">
                  <c:v>26.329845893223855</c:v>
                </c:pt>
                <c:pt idx="964">
                  <c:v>26.329845893223855</c:v>
                </c:pt>
                <c:pt idx="965">
                  <c:v>26.329845893223855</c:v>
                </c:pt>
                <c:pt idx="966">
                  <c:v>26.329845893223855</c:v>
                </c:pt>
                <c:pt idx="967">
                  <c:v>26.329845893223855</c:v>
                </c:pt>
                <c:pt idx="968">
                  <c:v>26.329845893223855</c:v>
                </c:pt>
                <c:pt idx="969">
                  <c:v>26.329845893223855</c:v>
                </c:pt>
                <c:pt idx="970">
                  <c:v>26.329845893223855</c:v>
                </c:pt>
                <c:pt idx="971">
                  <c:v>26.329845893223855</c:v>
                </c:pt>
                <c:pt idx="972">
                  <c:v>26.329845893223855</c:v>
                </c:pt>
                <c:pt idx="973">
                  <c:v>26.329845893223855</c:v>
                </c:pt>
              </c:numCache>
            </c:numRef>
          </c:yVal>
          <c:smooth val="1"/>
          <c:extLst xmlns:c16r2="http://schemas.microsoft.com/office/drawing/2015/06/chart">
            <c:ext xmlns:c16="http://schemas.microsoft.com/office/drawing/2014/chart" uri="{C3380CC4-5D6E-409C-BE32-E72D297353CC}">
              <c16:uniqueId val="{00000001-EC7F-4367-BC2A-34C4A1F20DC1}"/>
            </c:ext>
          </c:extLst>
        </c:ser>
        <c:dLbls>
          <c:showLegendKey val="0"/>
          <c:showVal val="0"/>
          <c:showCatName val="0"/>
          <c:showSerName val="0"/>
          <c:showPercent val="0"/>
          <c:showBubbleSize val="0"/>
        </c:dLbls>
        <c:axId val="139171712"/>
        <c:axId val="139173248"/>
      </c:scatterChart>
      <c:scatterChart>
        <c:scatterStyle val="smoothMarker"/>
        <c:varyColors val="0"/>
        <c:ser>
          <c:idx val="8"/>
          <c:order val="2"/>
          <c:tx>
            <c:strRef>
              <c:f>'MEXBOL Index'!$M$1</c:f>
              <c:strCache>
                <c:ptCount val="1"/>
                <c:pt idx="0">
                  <c:v>MEXBOL Index (der.)</c:v>
                </c:pt>
              </c:strCache>
            </c:strRef>
          </c:tx>
          <c:spPr>
            <a:ln w="6350" cap="rnd">
              <a:solidFill>
                <a:schemeClr val="bg1">
                  <a:lumMod val="75000"/>
                </a:schemeClr>
              </a:solidFill>
              <a:round/>
            </a:ln>
            <a:effectLst/>
          </c:spPr>
          <c:marker>
            <c:symbol val="none"/>
          </c:marker>
          <c:xVal>
            <c:numRef>
              <c:f>'MEXBOL Index'!$L$3:$L$976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numCache>
            </c:numRef>
          </c:xVal>
          <c:yVal>
            <c:numRef>
              <c:f>'MEXBOL Index'!$M$3:$M$976</c:f>
              <c:numCache>
                <c:formatCode>General</c:formatCode>
                <c:ptCount val="974"/>
                <c:pt idx="0">
                  <c:v>42188.45</c:v>
                </c:pt>
                <c:pt idx="1">
                  <c:v>42064.97</c:v>
                </c:pt>
                <c:pt idx="2">
                  <c:v>41525.949999999997</c:v>
                </c:pt>
                <c:pt idx="3">
                  <c:v>41778.6</c:v>
                </c:pt>
                <c:pt idx="4">
                  <c:v>41515.49</c:v>
                </c:pt>
                <c:pt idx="5">
                  <c:v>41585.54</c:v>
                </c:pt>
                <c:pt idx="6">
                  <c:v>42458.51</c:v>
                </c:pt>
                <c:pt idx="7">
                  <c:v>42158.62</c:v>
                </c:pt>
                <c:pt idx="8">
                  <c:v>42439.79</c:v>
                </c:pt>
                <c:pt idx="9">
                  <c:v>42511.25</c:v>
                </c:pt>
                <c:pt idx="10">
                  <c:v>42172.73</c:v>
                </c:pt>
                <c:pt idx="11">
                  <c:v>41911.31</c:v>
                </c:pt>
                <c:pt idx="12">
                  <c:v>41976.37</c:v>
                </c:pt>
                <c:pt idx="13">
                  <c:v>41838.629999999997</c:v>
                </c:pt>
                <c:pt idx="14">
                  <c:v>42062.82</c:v>
                </c:pt>
                <c:pt idx="15">
                  <c:v>41531.800000000003</c:v>
                </c:pt>
                <c:pt idx="16">
                  <c:v>40979.800000000003</c:v>
                </c:pt>
                <c:pt idx="17">
                  <c:v>40863.410000000003</c:v>
                </c:pt>
                <c:pt idx="18">
                  <c:v>40660.93</c:v>
                </c:pt>
                <c:pt idx="19">
                  <c:v>40689.9</c:v>
                </c:pt>
                <c:pt idx="20">
                  <c:v>41008.300000000003</c:v>
                </c:pt>
                <c:pt idx="21">
                  <c:v>40879.75</c:v>
                </c:pt>
                <c:pt idx="22">
                  <c:v>40085.519999999997</c:v>
                </c:pt>
                <c:pt idx="23">
                  <c:v>39880.870000000003</c:v>
                </c:pt>
                <c:pt idx="24">
                  <c:v>40288.78</c:v>
                </c:pt>
                <c:pt idx="25">
                  <c:v>40525.74</c:v>
                </c:pt>
                <c:pt idx="26">
                  <c:v>40116.36</c:v>
                </c:pt>
                <c:pt idx="27">
                  <c:v>40759.620000000003</c:v>
                </c:pt>
                <c:pt idx="28">
                  <c:v>40690.06</c:v>
                </c:pt>
                <c:pt idx="29">
                  <c:v>40308.959999999999</c:v>
                </c:pt>
                <c:pt idx="30">
                  <c:v>40710.89</c:v>
                </c:pt>
                <c:pt idx="31">
                  <c:v>40735.480000000003</c:v>
                </c:pt>
                <c:pt idx="32">
                  <c:v>40421.86</c:v>
                </c:pt>
                <c:pt idx="33">
                  <c:v>40006.42</c:v>
                </c:pt>
                <c:pt idx="34">
                  <c:v>39654.230000000003</c:v>
                </c:pt>
                <c:pt idx="35">
                  <c:v>39724.58</c:v>
                </c:pt>
                <c:pt idx="36">
                  <c:v>39792.71</c:v>
                </c:pt>
                <c:pt idx="37">
                  <c:v>39023.65</c:v>
                </c:pt>
                <c:pt idx="38">
                  <c:v>38605.620000000003</c:v>
                </c:pt>
                <c:pt idx="39">
                  <c:v>38912.93</c:v>
                </c:pt>
                <c:pt idx="40">
                  <c:v>38782.89</c:v>
                </c:pt>
                <c:pt idx="41">
                  <c:v>38534.82</c:v>
                </c:pt>
                <c:pt idx="42">
                  <c:v>39084.36</c:v>
                </c:pt>
                <c:pt idx="43">
                  <c:v>39021.07</c:v>
                </c:pt>
                <c:pt idx="44">
                  <c:v>39176.300000000003</c:v>
                </c:pt>
                <c:pt idx="45">
                  <c:v>38913.040000000001</c:v>
                </c:pt>
                <c:pt idx="46">
                  <c:v>38671.01</c:v>
                </c:pt>
                <c:pt idx="47">
                  <c:v>38689.57</c:v>
                </c:pt>
                <c:pt idx="48">
                  <c:v>38634.83</c:v>
                </c:pt>
                <c:pt idx="49">
                  <c:v>38037.5</c:v>
                </c:pt>
                <c:pt idx="50">
                  <c:v>37950.97</c:v>
                </c:pt>
                <c:pt idx="51">
                  <c:v>38814.69</c:v>
                </c:pt>
                <c:pt idx="52">
                  <c:v>38811.94</c:v>
                </c:pt>
                <c:pt idx="53">
                  <c:v>39616.19</c:v>
                </c:pt>
                <c:pt idx="54">
                  <c:v>40021.730000000003</c:v>
                </c:pt>
                <c:pt idx="55">
                  <c:v>39821.71</c:v>
                </c:pt>
                <c:pt idx="56">
                  <c:v>39793.019999999997</c:v>
                </c:pt>
                <c:pt idx="57">
                  <c:v>39761.300000000003</c:v>
                </c:pt>
                <c:pt idx="58">
                  <c:v>39911.01</c:v>
                </c:pt>
                <c:pt idx="59">
                  <c:v>40048.199999999997</c:v>
                </c:pt>
                <c:pt idx="60">
                  <c:v>40461.599999999999</c:v>
                </c:pt>
                <c:pt idx="61">
                  <c:v>40470.01</c:v>
                </c:pt>
                <c:pt idx="62">
                  <c:v>40900.53</c:v>
                </c:pt>
                <c:pt idx="63">
                  <c:v>40563.06</c:v>
                </c:pt>
                <c:pt idx="64">
                  <c:v>40598.339999999997</c:v>
                </c:pt>
                <c:pt idx="65">
                  <c:v>40595.699999999997</c:v>
                </c:pt>
                <c:pt idx="66">
                  <c:v>40906.83</c:v>
                </c:pt>
                <c:pt idx="67">
                  <c:v>40937.769999999997</c:v>
                </c:pt>
                <c:pt idx="68">
                  <c:v>40447.96</c:v>
                </c:pt>
                <c:pt idx="69">
                  <c:v>40380.79</c:v>
                </c:pt>
                <c:pt idx="70">
                  <c:v>40530.69</c:v>
                </c:pt>
                <c:pt idx="71">
                  <c:v>40481.800000000003</c:v>
                </c:pt>
                <c:pt idx="72">
                  <c:v>40890.53</c:v>
                </c:pt>
                <c:pt idx="73">
                  <c:v>40654.07</c:v>
                </c:pt>
                <c:pt idx="74">
                  <c:v>40468.199999999997</c:v>
                </c:pt>
                <c:pt idx="75">
                  <c:v>40296.980000000003</c:v>
                </c:pt>
                <c:pt idx="76">
                  <c:v>40407.93</c:v>
                </c:pt>
                <c:pt idx="77">
                  <c:v>40198.400000000001</c:v>
                </c:pt>
                <c:pt idx="78">
                  <c:v>40136.57</c:v>
                </c:pt>
                <c:pt idx="79">
                  <c:v>40702.67</c:v>
                </c:pt>
                <c:pt idx="80">
                  <c:v>40711.56</c:v>
                </c:pt>
                <c:pt idx="81">
                  <c:v>40967.949999999997</c:v>
                </c:pt>
                <c:pt idx="82">
                  <c:v>41047.879999999997</c:v>
                </c:pt>
                <c:pt idx="83">
                  <c:v>41470.82</c:v>
                </c:pt>
                <c:pt idx="84">
                  <c:v>41803.129999999997</c:v>
                </c:pt>
                <c:pt idx="85">
                  <c:v>41659.910000000003</c:v>
                </c:pt>
                <c:pt idx="86">
                  <c:v>41641.11</c:v>
                </c:pt>
                <c:pt idx="87">
                  <c:v>42086.17</c:v>
                </c:pt>
                <c:pt idx="88">
                  <c:v>42236.83</c:v>
                </c:pt>
                <c:pt idx="89">
                  <c:v>42144.51</c:v>
                </c:pt>
                <c:pt idx="90">
                  <c:v>41561.83</c:v>
                </c:pt>
                <c:pt idx="91">
                  <c:v>41898.839999999997</c:v>
                </c:pt>
                <c:pt idx="92">
                  <c:v>41840.050000000003</c:v>
                </c:pt>
                <c:pt idx="93">
                  <c:v>41805.1</c:v>
                </c:pt>
                <c:pt idx="94">
                  <c:v>41828.980000000003</c:v>
                </c:pt>
                <c:pt idx="95">
                  <c:v>41943.96</c:v>
                </c:pt>
                <c:pt idx="96">
                  <c:v>41917.919999999998</c:v>
                </c:pt>
                <c:pt idx="97">
                  <c:v>42004.58</c:v>
                </c:pt>
                <c:pt idx="98">
                  <c:v>41958.97</c:v>
                </c:pt>
                <c:pt idx="99">
                  <c:v>41960.45</c:v>
                </c:pt>
                <c:pt idx="100">
                  <c:v>42009.919999999998</c:v>
                </c:pt>
                <c:pt idx="101">
                  <c:v>41362.51</c:v>
                </c:pt>
                <c:pt idx="102">
                  <c:v>41936.71</c:v>
                </c:pt>
                <c:pt idx="103">
                  <c:v>42126.09</c:v>
                </c:pt>
                <c:pt idx="104">
                  <c:v>41953.3</c:v>
                </c:pt>
                <c:pt idx="105">
                  <c:v>42173.03</c:v>
                </c:pt>
                <c:pt idx="106">
                  <c:v>42778.26</c:v>
                </c:pt>
                <c:pt idx="107">
                  <c:v>43009.99</c:v>
                </c:pt>
                <c:pt idx="108">
                  <c:v>43045.27</c:v>
                </c:pt>
                <c:pt idx="109">
                  <c:v>42944.81</c:v>
                </c:pt>
                <c:pt idx="110">
                  <c:v>42617.62</c:v>
                </c:pt>
                <c:pt idx="111">
                  <c:v>42485.66</c:v>
                </c:pt>
                <c:pt idx="112">
                  <c:v>42596.25</c:v>
                </c:pt>
                <c:pt idx="113">
                  <c:v>42612.639999999999</c:v>
                </c:pt>
                <c:pt idx="114">
                  <c:v>42802.6</c:v>
                </c:pt>
                <c:pt idx="115">
                  <c:v>42957.36</c:v>
                </c:pt>
                <c:pt idx="116">
                  <c:v>42865.72</c:v>
                </c:pt>
                <c:pt idx="117">
                  <c:v>42916.73</c:v>
                </c:pt>
                <c:pt idx="118">
                  <c:v>42884.76</c:v>
                </c:pt>
                <c:pt idx="119">
                  <c:v>42854.19</c:v>
                </c:pt>
                <c:pt idx="120">
                  <c:v>42613.8</c:v>
                </c:pt>
                <c:pt idx="121">
                  <c:v>42493.86</c:v>
                </c:pt>
                <c:pt idx="122">
                  <c:v>42737.17</c:v>
                </c:pt>
                <c:pt idx="123">
                  <c:v>42872.84</c:v>
                </c:pt>
                <c:pt idx="124">
                  <c:v>43279.48</c:v>
                </c:pt>
                <c:pt idx="125">
                  <c:v>43660.7</c:v>
                </c:pt>
                <c:pt idx="126">
                  <c:v>43518.06</c:v>
                </c:pt>
                <c:pt idx="127">
                  <c:v>43452.55</c:v>
                </c:pt>
                <c:pt idx="128">
                  <c:v>43403.43</c:v>
                </c:pt>
                <c:pt idx="129">
                  <c:v>43686.75</c:v>
                </c:pt>
                <c:pt idx="130">
                  <c:v>43474.29</c:v>
                </c:pt>
                <c:pt idx="131">
                  <c:v>43481.83</c:v>
                </c:pt>
                <c:pt idx="132">
                  <c:v>43967.44</c:v>
                </c:pt>
                <c:pt idx="133">
                  <c:v>43960.43</c:v>
                </c:pt>
                <c:pt idx="134">
                  <c:v>44009.23</c:v>
                </c:pt>
                <c:pt idx="135">
                  <c:v>43920.76</c:v>
                </c:pt>
                <c:pt idx="136">
                  <c:v>44278.9</c:v>
                </c:pt>
                <c:pt idx="137">
                  <c:v>44125.73</c:v>
                </c:pt>
                <c:pt idx="138">
                  <c:v>44257.09</c:v>
                </c:pt>
                <c:pt idx="139">
                  <c:v>44199.01</c:v>
                </c:pt>
                <c:pt idx="140">
                  <c:v>44420.38</c:v>
                </c:pt>
                <c:pt idx="141">
                  <c:v>44386.62</c:v>
                </c:pt>
                <c:pt idx="142">
                  <c:v>44544.97</c:v>
                </c:pt>
                <c:pt idx="143">
                  <c:v>44481.29</c:v>
                </c:pt>
                <c:pt idx="144">
                  <c:v>44311.06</c:v>
                </c:pt>
                <c:pt idx="145">
                  <c:v>43817.69</c:v>
                </c:pt>
                <c:pt idx="146">
                  <c:v>43986.11</c:v>
                </c:pt>
                <c:pt idx="147">
                  <c:v>44594.66</c:v>
                </c:pt>
                <c:pt idx="148">
                  <c:v>44481.68</c:v>
                </c:pt>
                <c:pt idx="149">
                  <c:v>44425.77</c:v>
                </c:pt>
                <c:pt idx="150">
                  <c:v>44116.15</c:v>
                </c:pt>
                <c:pt idx="151">
                  <c:v>44105.95</c:v>
                </c:pt>
                <c:pt idx="152">
                  <c:v>44679.16</c:v>
                </c:pt>
                <c:pt idx="153">
                  <c:v>44734.04</c:v>
                </c:pt>
                <c:pt idx="154">
                  <c:v>44723.96</c:v>
                </c:pt>
                <c:pt idx="155">
                  <c:v>44793.02</c:v>
                </c:pt>
                <c:pt idx="156">
                  <c:v>44629.33</c:v>
                </c:pt>
                <c:pt idx="157">
                  <c:v>44854.81</c:v>
                </c:pt>
                <c:pt idx="158">
                  <c:v>44962.879999999997</c:v>
                </c:pt>
                <c:pt idx="159">
                  <c:v>45248.05</c:v>
                </c:pt>
                <c:pt idx="160">
                  <c:v>45410.36</c:v>
                </c:pt>
                <c:pt idx="161">
                  <c:v>45374.99</c:v>
                </c:pt>
                <c:pt idx="162">
                  <c:v>45504.34</c:v>
                </c:pt>
                <c:pt idx="163">
                  <c:v>45464.75</c:v>
                </c:pt>
                <c:pt idx="164">
                  <c:v>45601</c:v>
                </c:pt>
                <c:pt idx="165">
                  <c:v>45501.279999999999</c:v>
                </c:pt>
                <c:pt idx="166">
                  <c:v>45628.09</c:v>
                </c:pt>
                <c:pt idx="167">
                  <c:v>45438.04</c:v>
                </c:pt>
                <c:pt idx="168">
                  <c:v>45825.06</c:v>
                </c:pt>
                <c:pt idx="169">
                  <c:v>46049.33</c:v>
                </c:pt>
                <c:pt idx="170">
                  <c:v>46313.4</c:v>
                </c:pt>
                <c:pt idx="171">
                  <c:v>46231.44</c:v>
                </c:pt>
                <c:pt idx="172">
                  <c:v>46357.24</c:v>
                </c:pt>
                <c:pt idx="173">
                  <c:v>45915.17</c:v>
                </c:pt>
                <c:pt idx="174">
                  <c:v>45894.05</c:v>
                </c:pt>
                <c:pt idx="175">
                  <c:v>45672.6</c:v>
                </c:pt>
                <c:pt idx="176">
                  <c:v>45799.7</c:v>
                </c:pt>
                <c:pt idx="177">
                  <c:v>45861.84</c:v>
                </c:pt>
                <c:pt idx="178">
                  <c:v>46043.62</c:v>
                </c:pt>
                <c:pt idx="179">
                  <c:v>46168.639999999999</c:v>
                </c:pt>
                <c:pt idx="180">
                  <c:v>45761.9</c:v>
                </c:pt>
                <c:pt idx="181">
                  <c:v>45302</c:v>
                </c:pt>
                <c:pt idx="182">
                  <c:v>45015.17</c:v>
                </c:pt>
                <c:pt idx="183">
                  <c:v>45116.94</c:v>
                </c:pt>
                <c:pt idx="184">
                  <c:v>44781.120000000003</c:v>
                </c:pt>
                <c:pt idx="185">
                  <c:v>44884.33</c:v>
                </c:pt>
                <c:pt idx="186">
                  <c:v>44898.19</c:v>
                </c:pt>
                <c:pt idx="187">
                  <c:v>44985.66</c:v>
                </c:pt>
                <c:pt idx="188">
                  <c:v>44364.959999999999</c:v>
                </c:pt>
                <c:pt idx="189">
                  <c:v>44254.43</c:v>
                </c:pt>
                <c:pt idx="190">
                  <c:v>44678.14</c:v>
                </c:pt>
                <c:pt idx="191">
                  <c:v>44820.85</c:v>
                </c:pt>
                <c:pt idx="192">
                  <c:v>44536.62</c:v>
                </c:pt>
                <c:pt idx="193">
                  <c:v>44487.97</c:v>
                </c:pt>
                <c:pt idx="194">
                  <c:v>44082.17</c:v>
                </c:pt>
                <c:pt idx="195">
                  <c:v>43435.73</c:v>
                </c:pt>
                <c:pt idx="196">
                  <c:v>43088.67</c:v>
                </c:pt>
                <c:pt idx="197">
                  <c:v>43179.85</c:v>
                </c:pt>
                <c:pt idx="198">
                  <c:v>42984.95</c:v>
                </c:pt>
                <c:pt idx="199">
                  <c:v>42907.62</c:v>
                </c:pt>
                <c:pt idx="200">
                  <c:v>43273.5</c:v>
                </c:pt>
                <c:pt idx="201">
                  <c:v>43213.9</c:v>
                </c:pt>
                <c:pt idx="202">
                  <c:v>43630.58</c:v>
                </c:pt>
                <c:pt idx="203">
                  <c:v>43450.75</c:v>
                </c:pt>
                <c:pt idx="204">
                  <c:v>43691.06</c:v>
                </c:pt>
                <c:pt idx="205">
                  <c:v>43665.54</c:v>
                </c:pt>
                <c:pt idx="206">
                  <c:v>43810.51</c:v>
                </c:pt>
                <c:pt idx="207">
                  <c:v>44039.64</c:v>
                </c:pt>
                <c:pt idx="208">
                  <c:v>44238.94</c:v>
                </c:pt>
                <c:pt idx="209">
                  <c:v>44599.27</c:v>
                </c:pt>
                <c:pt idx="210">
                  <c:v>45027.519999999997</c:v>
                </c:pt>
                <c:pt idx="211">
                  <c:v>45184.76</c:v>
                </c:pt>
                <c:pt idx="212">
                  <c:v>44884.43</c:v>
                </c:pt>
                <c:pt idx="213">
                  <c:v>45071.98</c:v>
                </c:pt>
                <c:pt idx="214">
                  <c:v>44849.86</c:v>
                </c:pt>
                <c:pt idx="215">
                  <c:v>44614.66</c:v>
                </c:pt>
                <c:pt idx="216">
                  <c:v>44523</c:v>
                </c:pt>
                <c:pt idx="217">
                  <c:v>44300.83</c:v>
                </c:pt>
                <c:pt idx="218">
                  <c:v>43744.57</c:v>
                </c:pt>
                <c:pt idx="219">
                  <c:v>43743.8</c:v>
                </c:pt>
                <c:pt idx="220">
                  <c:v>43372.01</c:v>
                </c:pt>
                <c:pt idx="221">
                  <c:v>43491.45</c:v>
                </c:pt>
                <c:pt idx="222">
                  <c:v>44118.13</c:v>
                </c:pt>
                <c:pt idx="223">
                  <c:v>44209.42</c:v>
                </c:pt>
                <c:pt idx="224">
                  <c:v>44633.279999999999</c:v>
                </c:pt>
                <c:pt idx="225">
                  <c:v>44621.07</c:v>
                </c:pt>
                <c:pt idx="226">
                  <c:v>44441.02</c:v>
                </c:pt>
                <c:pt idx="227">
                  <c:v>44672.2</c:v>
                </c:pt>
                <c:pt idx="228">
                  <c:v>44689.21</c:v>
                </c:pt>
                <c:pt idx="229">
                  <c:v>44190.47</c:v>
                </c:pt>
                <c:pt idx="230">
                  <c:v>43392.07</c:v>
                </c:pt>
                <c:pt idx="231">
                  <c:v>43008.07</c:v>
                </c:pt>
                <c:pt idx="232">
                  <c:v>43112.29</c:v>
                </c:pt>
                <c:pt idx="233">
                  <c:v>42816.15</c:v>
                </c:pt>
                <c:pt idx="234">
                  <c:v>43230.34</c:v>
                </c:pt>
                <c:pt idx="235">
                  <c:v>42941.83</c:v>
                </c:pt>
                <c:pt idx="236">
                  <c:v>42339.63</c:v>
                </c:pt>
                <c:pt idx="237">
                  <c:v>41372.660000000003</c:v>
                </c:pt>
                <c:pt idx="238">
                  <c:v>41714.57</c:v>
                </c:pt>
                <c:pt idx="239">
                  <c:v>40334.589999999997</c:v>
                </c:pt>
                <c:pt idx="240">
                  <c:v>40225.08</c:v>
                </c:pt>
                <c:pt idx="241">
                  <c:v>41004.44</c:v>
                </c:pt>
                <c:pt idx="242">
                  <c:v>42475.67</c:v>
                </c:pt>
                <c:pt idx="243">
                  <c:v>42529.89</c:v>
                </c:pt>
                <c:pt idx="244">
                  <c:v>42873.01</c:v>
                </c:pt>
                <c:pt idx="245">
                  <c:v>43122.73</c:v>
                </c:pt>
                <c:pt idx="246">
                  <c:v>43002.87</c:v>
                </c:pt>
                <c:pt idx="247">
                  <c:v>43002.17</c:v>
                </c:pt>
                <c:pt idx="248">
                  <c:v>43187.64</c:v>
                </c:pt>
                <c:pt idx="249">
                  <c:v>43018.75</c:v>
                </c:pt>
                <c:pt idx="250">
                  <c:v>43145.66</c:v>
                </c:pt>
                <c:pt idx="251">
                  <c:v>42115.47</c:v>
                </c:pt>
                <c:pt idx="252">
                  <c:v>41099.370000000003</c:v>
                </c:pt>
                <c:pt idx="253">
                  <c:v>41329.410000000003</c:v>
                </c:pt>
                <c:pt idx="254">
                  <c:v>41813.93</c:v>
                </c:pt>
                <c:pt idx="255">
                  <c:v>42402.31</c:v>
                </c:pt>
                <c:pt idx="256">
                  <c:v>42382.41</c:v>
                </c:pt>
                <c:pt idx="257">
                  <c:v>41780.78</c:v>
                </c:pt>
                <c:pt idx="258">
                  <c:v>41478.26</c:v>
                </c:pt>
                <c:pt idx="259">
                  <c:v>40984.22</c:v>
                </c:pt>
                <c:pt idx="260">
                  <c:v>40998.769999999997</c:v>
                </c:pt>
                <c:pt idx="261">
                  <c:v>41402.01</c:v>
                </c:pt>
                <c:pt idx="262">
                  <c:v>41285.58</c:v>
                </c:pt>
                <c:pt idx="263">
                  <c:v>41752.67</c:v>
                </c:pt>
                <c:pt idx="264">
                  <c:v>42488.73</c:v>
                </c:pt>
                <c:pt idx="265">
                  <c:v>43121.279999999999</c:v>
                </c:pt>
                <c:pt idx="266">
                  <c:v>42649.72</c:v>
                </c:pt>
                <c:pt idx="267">
                  <c:v>42737.85</c:v>
                </c:pt>
                <c:pt idx="268">
                  <c:v>42627.82</c:v>
                </c:pt>
                <c:pt idx="269">
                  <c:v>42158.07</c:v>
                </c:pt>
                <c:pt idx="270">
                  <c:v>41862.33</c:v>
                </c:pt>
                <c:pt idx="271">
                  <c:v>40950.58</c:v>
                </c:pt>
                <c:pt idx="272">
                  <c:v>41572.239999999998</c:v>
                </c:pt>
                <c:pt idx="273">
                  <c:v>41710.82</c:v>
                </c:pt>
                <c:pt idx="274">
                  <c:v>42453.64</c:v>
                </c:pt>
                <c:pt idx="275">
                  <c:v>42715.43</c:v>
                </c:pt>
                <c:pt idx="276">
                  <c:v>42810.29</c:v>
                </c:pt>
                <c:pt idx="277">
                  <c:v>42635.19</c:v>
                </c:pt>
                <c:pt idx="278">
                  <c:v>41933.26</c:v>
                </c:pt>
                <c:pt idx="279">
                  <c:v>43045.51</c:v>
                </c:pt>
                <c:pt idx="280">
                  <c:v>43072.42</c:v>
                </c:pt>
                <c:pt idx="281">
                  <c:v>42959.56</c:v>
                </c:pt>
                <c:pt idx="282">
                  <c:v>43251.79</c:v>
                </c:pt>
                <c:pt idx="283">
                  <c:v>43053.65</c:v>
                </c:pt>
                <c:pt idx="284">
                  <c:v>43231.42</c:v>
                </c:pt>
                <c:pt idx="285">
                  <c:v>43551.26</c:v>
                </c:pt>
                <c:pt idx="286">
                  <c:v>43675.87</c:v>
                </c:pt>
                <c:pt idx="287">
                  <c:v>43921.55</c:v>
                </c:pt>
                <c:pt idx="288">
                  <c:v>43802.07</c:v>
                </c:pt>
                <c:pt idx="289">
                  <c:v>44416.49</c:v>
                </c:pt>
                <c:pt idx="290">
                  <c:v>44190.17</c:v>
                </c:pt>
                <c:pt idx="291">
                  <c:v>43882.71</c:v>
                </c:pt>
                <c:pt idx="292">
                  <c:v>43600.37</c:v>
                </c:pt>
                <c:pt idx="293">
                  <c:v>43296.55</c:v>
                </c:pt>
                <c:pt idx="294">
                  <c:v>43517.79</c:v>
                </c:pt>
                <c:pt idx="295">
                  <c:v>43280.81</c:v>
                </c:pt>
                <c:pt idx="296">
                  <c:v>43251.4</c:v>
                </c:pt>
                <c:pt idx="297">
                  <c:v>42972.15</c:v>
                </c:pt>
                <c:pt idx="298">
                  <c:v>43227.199999999997</c:v>
                </c:pt>
                <c:pt idx="299">
                  <c:v>44055.89</c:v>
                </c:pt>
                <c:pt idx="300">
                  <c:v>44002.29</c:v>
                </c:pt>
                <c:pt idx="301">
                  <c:v>43761.36</c:v>
                </c:pt>
                <c:pt idx="302">
                  <c:v>44360.87</c:v>
                </c:pt>
                <c:pt idx="303">
                  <c:v>44118.17</c:v>
                </c:pt>
                <c:pt idx="304">
                  <c:v>43968.15</c:v>
                </c:pt>
                <c:pt idx="305">
                  <c:v>43952.71</c:v>
                </c:pt>
                <c:pt idx="306">
                  <c:v>44051.21</c:v>
                </c:pt>
                <c:pt idx="307">
                  <c:v>43630.96</c:v>
                </c:pt>
                <c:pt idx="308">
                  <c:v>43229.16</c:v>
                </c:pt>
                <c:pt idx="309">
                  <c:v>43637.97</c:v>
                </c:pt>
                <c:pt idx="310">
                  <c:v>43922.83</c:v>
                </c:pt>
                <c:pt idx="311">
                  <c:v>43724.78</c:v>
                </c:pt>
                <c:pt idx="312">
                  <c:v>44202.94</c:v>
                </c:pt>
                <c:pt idx="313">
                  <c:v>44850.06</c:v>
                </c:pt>
                <c:pt idx="314">
                  <c:v>44987.87</c:v>
                </c:pt>
                <c:pt idx="315">
                  <c:v>44980.56</c:v>
                </c:pt>
                <c:pt idx="316">
                  <c:v>44913.27</c:v>
                </c:pt>
                <c:pt idx="317">
                  <c:v>44882.01</c:v>
                </c:pt>
                <c:pt idx="318">
                  <c:v>44994.559999999998</c:v>
                </c:pt>
                <c:pt idx="319">
                  <c:v>45004.52</c:v>
                </c:pt>
                <c:pt idx="320">
                  <c:v>45262.94</c:v>
                </c:pt>
                <c:pt idx="321">
                  <c:v>45480.23</c:v>
                </c:pt>
                <c:pt idx="322">
                  <c:v>45012.37</c:v>
                </c:pt>
                <c:pt idx="323">
                  <c:v>45077.81</c:v>
                </c:pt>
                <c:pt idx="324">
                  <c:v>45296.91</c:v>
                </c:pt>
                <c:pt idx="325">
                  <c:v>45232.04</c:v>
                </c:pt>
                <c:pt idx="326">
                  <c:v>45418.83</c:v>
                </c:pt>
                <c:pt idx="327">
                  <c:v>45773.31</c:v>
                </c:pt>
                <c:pt idx="328">
                  <c:v>45512.38</c:v>
                </c:pt>
                <c:pt idx="329">
                  <c:v>45338.36</c:v>
                </c:pt>
                <c:pt idx="330">
                  <c:v>44942.23</c:v>
                </c:pt>
                <c:pt idx="331">
                  <c:v>44582.39</c:v>
                </c:pt>
                <c:pt idx="332">
                  <c:v>45238.47</c:v>
                </c:pt>
                <c:pt idx="333">
                  <c:v>45091.33</c:v>
                </c:pt>
                <c:pt idx="334">
                  <c:v>44853.26</c:v>
                </c:pt>
                <c:pt idx="335">
                  <c:v>44768.800000000003</c:v>
                </c:pt>
                <c:pt idx="336">
                  <c:v>45125.95</c:v>
                </c:pt>
                <c:pt idx="337">
                  <c:v>45179.97</c:v>
                </c:pt>
                <c:pt idx="338">
                  <c:v>44950.49</c:v>
                </c:pt>
                <c:pt idx="339">
                  <c:v>45038.14</c:v>
                </c:pt>
                <c:pt idx="340">
                  <c:v>45271.46</c:v>
                </c:pt>
                <c:pt idx="341">
                  <c:v>45332.800000000003</c:v>
                </c:pt>
                <c:pt idx="342">
                  <c:v>45408.34</c:v>
                </c:pt>
                <c:pt idx="343">
                  <c:v>45311.75</c:v>
                </c:pt>
                <c:pt idx="344">
                  <c:v>45283.47</c:v>
                </c:pt>
                <c:pt idx="345">
                  <c:v>45097.39</c:v>
                </c:pt>
                <c:pt idx="346">
                  <c:v>44874.04</c:v>
                </c:pt>
                <c:pt idx="347">
                  <c:v>44852.29</c:v>
                </c:pt>
                <c:pt idx="348">
                  <c:v>44401.4</c:v>
                </c:pt>
                <c:pt idx="349">
                  <c:v>44682.59</c:v>
                </c:pt>
                <c:pt idx="350">
                  <c:v>44807.31</c:v>
                </c:pt>
                <c:pt idx="351">
                  <c:v>44703.62</c:v>
                </c:pt>
                <c:pt idx="352">
                  <c:v>44760.1</c:v>
                </c:pt>
                <c:pt idx="353">
                  <c:v>44931.48</c:v>
                </c:pt>
                <c:pt idx="354">
                  <c:v>44732.72</c:v>
                </c:pt>
                <c:pt idx="355">
                  <c:v>44561.11</c:v>
                </c:pt>
                <c:pt idx="356">
                  <c:v>44561.94</c:v>
                </c:pt>
                <c:pt idx="357">
                  <c:v>44544.05</c:v>
                </c:pt>
                <c:pt idx="358">
                  <c:v>44519.21</c:v>
                </c:pt>
                <c:pt idx="359">
                  <c:v>44578.28</c:v>
                </c:pt>
                <c:pt idx="360">
                  <c:v>44624.74</c:v>
                </c:pt>
                <c:pt idx="361">
                  <c:v>44692.5</c:v>
                </c:pt>
                <c:pt idx="362">
                  <c:v>44395.76</c:v>
                </c:pt>
                <c:pt idx="363">
                  <c:v>44722.28</c:v>
                </c:pt>
                <c:pt idx="364">
                  <c:v>44792.04</c:v>
                </c:pt>
                <c:pt idx="365">
                  <c:v>45120.79</c:v>
                </c:pt>
                <c:pt idx="366">
                  <c:v>44973.41</c:v>
                </c:pt>
                <c:pt idx="367">
                  <c:v>45224.98</c:v>
                </c:pt>
                <c:pt idx="368">
                  <c:v>45454.15</c:v>
                </c:pt>
                <c:pt idx="369">
                  <c:v>45424.94</c:v>
                </c:pt>
                <c:pt idx="370">
                  <c:v>45377.120000000003</c:v>
                </c:pt>
                <c:pt idx="371">
                  <c:v>45566.33</c:v>
                </c:pt>
                <c:pt idx="372">
                  <c:v>44710.35</c:v>
                </c:pt>
                <c:pt idx="373">
                  <c:v>45053.7</c:v>
                </c:pt>
                <c:pt idx="374">
                  <c:v>44928.52</c:v>
                </c:pt>
                <c:pt idx="375">
                  <c:v>45175.58</c:v>
                </c:pt>
                <c:pt idx="376">
                  <c:v>45065.47</c:v>
                </c:pt>
                <c:pt idx="377">
                  <c:v>44794.01</c:v>
                </c:pt>
                <c:pt idx="378">
                  <c:v>45017.75</c:v>
                </c:pt>
                <c:pt idx="379">
                  <c:v>44497.74</c:v>
                </c:pt>
                <c:pt idx="380">
                  <c:v>44564.32</c:v>
                </c:pt>
                <c:pt idx="381">
                  <c:v>44915.98</c:v>
                </c:pt>
                <c:pt idx="382">
                  <c:v>44990.39</c:v>
                </c:pt>
                <c:pt idx="383">
                  <c:v>45136.69</c:v>
                </c:pt>
                <c:pt idx="384">
                  <c:v>45107.13</c:v>
                </c:pt>
                <c:pt idx="385">
                  <c:v>45344.9</c:v>
                </c:pt>
                <c:pt idx="386">
                  <c:v>45325.38</c:v>
                </c:pt>
                <c:pt idx="387">
                  <c:v>45567.99</c:v>
                </c:pt>
                <c:pt idx="388">
                  <c:v>45401.23</c:v>
                </c:pt>
                <c:pt idx="389">
                  <c:v>44670.42</c:v>
                </c:pt>
                <c:pt idx="390">
                  <c:v>44836.33</c:v>
                </c:pt>
                <c:pt idx="391">
                  <c:v>44249.49</c:v>
                </c:pt>
                <c:pt idx="392">
                  <c:v>43713.72</c:v>
                </c:pt>
                <c:pt idx="393">
                  <c:v>44222.97</c:v>
                </c:pt>
                <c:pt idx="394">
                  <c:v>44471.29</c:v>
                </c:pt>
                <c:pt idx="395">
                  <c:v>44373.31</c:v>
                </c:pt>
                <c:pt idx="396">
                  <c:v>44752.93</c:v>
                </c:pt>
                <c:pt idx="397">
                  <c:v>44903.95</c:v>
                </c:pt>
                <c:pt idx="398">
                  <c:v>45177.98</c:v>
                </c:pt>
                <c:pt idx="399">
                  <c:v>44937.61</c:v>
                </c:pt>
                <c:pt idx="400">
                  <c:v>44921.22</c:v>
                </c:pt>
                <c:pt idx="401">
                  <c:v>44862.14</c:v>
                </c:pt>
                <c:pt idx="402">
                  <c:v>45320.69</c:v>
                </c:pt>
                <c:pt idx="403">
                  <c:v>44379.79</c:v>
                </c:pt>
                <c:pt idx="404">
                  <c:v>44032.38</c:v>
                </c:pt>
                <c:pt idx="405">
                  <c:v>43870.53</c:v>
                </c:pt>
                <c:pt idx="406">
                  <c:v>43746.720000000001</c:v>
                </c:pt>
                <c:pt idx="407">
                  <c:v>43953.48</c:v>
                </c:pt>
                <c:pt idx="408">
                  <c:v>43872.12</c:v>
                </c:pt>
                <c:pt idx="409">
                  <c:v>43473.74</c:v>
                </c:pt>
                <c:pt idx="410">
                  <c:v>43036.59</c:v>
                </c:pt>
                <c:pt idx="411">
                  <c:v>42163.82</c:v>
                </c:pt>
                <c:pt idx="412">
                  <c:v>41471.47</c:v>
                </c:pt>
                <c:pt idx="413">
                  <c:v>42010.89</c:v>
                </c:pt>
                <c:pt idx="414">
                  <c:v>42323.040000000001</c:v>
                </c:pt>
                <c:pt idx="415">
                  <c:v>43452.36</c:v>
                </c:pt>
                <c:pt idx="416">
                  <c:v>43290.86</c:v>
                </c:pt>
                <c:pt idx="417">
                  <c:v>43721.96</c:v>
                </c:pt>
                <c:pt idx="418">
                  <c:v>42911.51</c:v>
                </c:pt>
                <c:pt idx="419">
                  <c:v>42969.93</c:v>
                </c:pt>
                <c:pt idx="420">
                  <c:v>43283.47</c:v>
                </c:pt>
                <c:pt idx="421">
                  <c:v>42742.86</c:v>
                </c:pt>
                <c:pt idx="422">
                  <c:v>42756.26</c:v>
                </c:pt>
                <c:pt idx="423">
                  <c:v>43083.94</c:v>
                </c:pt>
                <c:pt idx="424">
                  <c:v>42754.68</c:v>
                </c:pt>
                <c:pt idx="425">
                  <c:v>42888.51</c:v>
                </c:pt>
                <c:pt idx="426">
                  <c:v>42780.73</c:v>
                </c:pt>
                <c:pt idx="427">
                  <c:v>42827.35</c:v>
                </c:pt>
                <c:pt idx="428">
                  <c:v>43269.62</c:v>
                </c:pt>
                <c:pt idx="429">
                  <c:v>43790.93</c:v>
                </c:pt>
                <c:pt idx="430">
                  <c:v>43565.05</c:v>
                </c:pt>
                <c:pt idx="431">
                  <c:v>43618.14</c:v>
                </c:pt>
                <c:pt idx="432">
                  <c:v>43232.06</c:v>
                </c:pt>
                <c:pt idx="433">
                  <c:v>43042.36</c:v>
                </c:pt>
                <c:pt idx="434">
                  <c:v>42596.56</c:v>
                </c:pt>
                <c:pt idx="435">
                  <c:v>42435.23</c:v>
                </c:pt>
                <c:pt idx="436">
                  <c:v>41893.51</c:v>
                </c:pt>
                <c:pt idx="437">
                  <c:v>42121.51</c:v>
                </c:pt>
                <c:pt idx="438">
                  <c:v>42632.54</c:v>
                </c:pt>
                <c:pt idx="439">
                  <c:v>42695.74</c:v>
                </c:pt>
                <c:pt idx="440">
                  <c:v>42735.15</c:v>
                </c:pt>
                <c:pt idx="441">
                  <c:v>43566.32</c:v>
                </c:pt>
                <c:pt idx="442">
                  <c:v>43561.42</c:v>
                </c:pt>
                <c:pt idx="443">
                  <c:v>43832.03</c:v>
                </c:pt>
                <c:pt idx="444">
                  <c:v>44076.94</c:v>
                </c:pt>
                <c:pt idx="445">
                  <c:v>44375.62</c:v>
                </c:pt>
                <c:pt idx="446">
                  <c:v>44314.25</c:v>
                </c:pt>
                <c:pt idx="447">
                  <c:v>44318.19</c:v>
                </c:pt>
                <c:pt idx="448">
                  <c:v>44064.43</c:v>
                </c:pt>
                <c:pt idx="449">
                  <c:v>44087.59</c:v>
                </c:pt>
                <c:pt idx="450">
                  <c:v>44364.160000000003</c:v>
                </c:pt>
                <c:pt idx="451">
                  <c:v>44523.01</c:v>
                </c:pt>
                <c:pt idx="452">
                  <c:v>44653.86</c:v>
                </c:pt>
                <c:pt idx="453">
                  <c:v>44426.07</c:v>
                </c:pt>
                <c:pt idx="454">
                  <c:v>44627.97</c:v>
                </c:pt>
                <c:pt idx="455">
                  <c:v>45010.239999999998</c:v>
                </c:pt>
                <c:pt idx="456">
                  <c:v>45036.52</c:v>
                </c:pt>
                <c:pt idx="457">
                  <c:v>44698.01</c:v>
                </c:pt>
                <c:pt idx="458">
                  <c:v>44741.68</c:v>
                </c:pt>
                <c:pt idx="459">
                  <c:v>44634.81</c:v>
                </c:pt>
                <c:pt idx="460">
                  <c:v>44542.76</c:v>
                </c:pt>
                <c:pt idx="461">
                  <c:v>45354.59</c:v>
                </c:pt>
                <c:pt idx="462">
                  <c:v>45373.17</c:v>
                </c:pt>
                <c:pt idx="463">
                  <c:v>45195.65</c:v>
                </c:pt>
                <c:pt idx="464">
                  <c:v>45243.85</c:v>
                </c:pt>
                <c:pt idx="465">
                  <c:v>44479.23</c:v>
                </c:pt>
                <c:pt idx="466">
                  <c:v>44359.89</c:v>
                </c:pt>
                <c:pt idx="467">
                  <c:v>44347.91</c:v>
                </c:pt>
                <c:pt idx="468">
                  <c:v>44120.52</c:v>
                </c:pt>
                <c:pt idx="469">
                  <c:v>43617.73</c:v>
                </c:pt>
                <c:pt idx="470">
                  <c:v>44184.65</c:v>
                </c:pt>
                <c:pt idx="471">
                  <c:v>44505.59</c:v>
                </c:pt>
                <c:pt idx="472">
                  <c:v>44620.6</c:v>
                </c:pt>
                <c:pt idx="473">
                  <c:v>44895.02</c:v>
                </c:pt>
                <c:pt idx="474">
                  <c:v>44779.14</c:v>
                </c:pt>
                <c:pt idx="475">
                  <c:v>44576.23</c:v>
                </c:pt>
                <c:pt idx="476">
                  <c:v>44138.75</c:v>
                </c:pt>
                <c:pt idx="477">
                  <c:v>44374.52</c:v>
                </c:pt>
                <c:pt idx="478">
                  <c:v>44247.98</c:v>
                </c:pt>
                <c:pt idx="479">
                  <c:v>43418.55</c:v>
                </c:pt>
                <c:pt idx="480">
                  <c:v>43984.9</c:v>
                </c:pt>
                <c:pt idx="481">
                  <c:v>43417.05</c:v>
                </c:pt>
                <c:pt idx="482">
                  <c:v>43027.3</c:v>
                </c:pt>
                <c:pt idx="483">
                  <c:v>42994.23</c:v>
                </c:pt>
                <c:pt idx="484">
                  <c:v>42655.24</c:v>
                </c:pt>
                <c:pt idx="485">
                  <c:v>42236.74</c:v>
                </c:pt>
                <c:pt idx="486">
                  <c:v>42398.06</c:v>
                </c:pt>
                <c:pt idx="487">
                  <c:v>42447.77</c:v>
                </c:pt>
                <c:pt idx="488">
                  <c:v>42000.63</c:v>
                </c:pt>
                <c:pt idx="489">
                  <c:v>41901.96</c:v>
                </c:pt>
                <c:pt idx="490">
                  <c:v>42905.2</c:v>
                </c:pt>
                <c:pt idx="491">
                  <c:v>43429.72</c:v>
                </c:pt>
                <c:pt idx="492">
                  <c:v>43503.519999999997</c:v>
                </c:pt>
                <c:pt idx="493">
                  <c:v>42936.63</c:v>
                </c:pt>
                <c:pt idx="494">
                  <c:v>43160.61</c:v>
                </c:pt>
                <c:pt idx="495">
                  <c:v>43328.72</c:v>
                </c:pt>
                <c:pt idx="496">
                  <c:v>43579.67</c:v>
                </c:pt>
                <c:pt idx="497">
                  <c:v>43528.27</c:v>
                </c:pt>
                <c:pt idx="498">
                  <c:v>43396.160000000003</c:v>
                </c:pt>
                <c:pt idx="499">
                  <c:v>43391.78</c:v>
                </c:pt>
                <c:pt idx="500">
                  <c:v>43012.37</c:v>
                </c:pt>
                <c:pt idx="501">
                  <c:v>42977.5</c:v>
                </c:pt>
                <c:pt idx="502">
                  <c:v>42113.7</c:v>
                </c:pt>
                <c:pt idx="503">
                  <c:v>42041.68</c:v>
                </c:pt>
                <c:pt idx="504">
                  <c:v>41691.19</c:v>
                </c:pt>
                <c:pt idx="505">
                  <c:v>40661.57</c:v>
                </c:pt>
                <c:pt idx="506">
                  <c:v>40265.370000000003</c:v>
                </c:pt>
                <c:pt idx="507">
                  <c:v>40706.89</c:v>
                </c:pt>
                <c:pt idx="508">
                  <c:v>41022.74</c:v>
                </c:pt>
                <c:pt idx="509">
                  <c:v>41008.78</c:v>
                </c:pt>
                <c:pt idx="510">
                  <c:v>41352.75</c:v>
                </c:pt>
                <c:pt idx="511">
                  <c:v>40847.699999999997</c:v>
                </c:pt>
                <c:pt idx="512">
                  <c:v>40604.79</c:v>
                </c:pt>
                <c:pt idx="513">
                  <c:v>40809.25</c:v>
                </c:pt>
                <c:pt idx="514">
                  <c:v>40844.410000000003</c:v>
                </c:pt>
                <c:pt idx="515">
                  <c:v>41166.879999999997</c:v>
                </c:pt>
                <c:pt idx="516">
                  <c:v>41621.31</c:v>
                </c:pt>
                <c:pt idx="517">
                  <c:v>41476.35</c:v>
                </c:pt>
                <c:pt idx="518">
                  <c:v>41932.39</c:v>
                </c:pt>
                <c:pt idx="519">
                  <c:v>42109.89</c:v>
                </c:pt>
                <c:pt idx="520">
                  <c:v>42393.02</c:v>
                </c:pt>
                <c:pt idx="521">
                  <c:v>43630.77</c:v>
                </c:pt>
                <c:pt idx="522">
                  <c:v>43092.49</c:v>
                </c:pt>
                <c:pt idx="523">
                  <c:v>43257.54</c:v>
                </c:pt>
                <c:pt idx="524">
                  <c:v>43751.93</c:v>
                </c:pt>
                <c:pt idx="525">
                  <c:v>43229.67</c:v>
                </c:pt>
                <c:pt idx="526">
                  <c:v>42774.85</c:v>
                </c:pt>
                <c:pt idx="527">
                  <c:v>42399.19</c:v>
                </c:pt>
                <c:pt idx="528">
                  <c:v>42535.74</c:v>
                </c:pt>
                <c:pt idx="529">
                  <c:v>42359.26</c:v>
                </c:pt>
                <c:pt idx="530">
                  <c:v>42416.44</c:v>
                </c:pt>
                <c:pt idx="531">
                  <c:v>43205.91</c:v>
                </c:pt>
                <c:pt idx="532">
                  <c:v>43100.32</c:v>
                </c:pt>
                <c:pt idx="533">
                  <c:v>43585.23</c:v>
                </c:pt>
                <c:pt idx="534">
                  <c:v>43516.66</c:v>
                </c:pt>
                <c:pt idx="535">
                  <c:v>43375.31</c:v>
                </c:pt>
                <c:pt idx="536">
                  <c:v>43546.720000000001</c:v>
                </c:pt>
                <c:pt idx="537">
                  <c:v>43216.58</c:v>
                </c:pt>
                <c:pt idx="538">
                  <c:v>43173.73</c:v>
                </c:pt>
                <c:pt idx="539">
                  <c:v>43434.55</c:v>
                </c:pt>
                <c:pt idx="540">
                  <c:v>43473.37</c:v>
                </c:pt>
                <c:pt idx="541">
                  <c:v>43714.93</c:v>
                </c:pt>
                <c:pt idx="542">
                  <c:v>44214.5</c:v>
                </c:pt>
                <c:pt idx="543">
                  <c:v>44615.75</c:v>
                </c:pt>
                <c:pt idx="544">
                  <c:v>44742.22</c:v>
                </c:pt>
                <c:pt idx="545">
                  <c:v>44849.02</c:v>
                </c:pt>
                <c:pt idx="546">
                  <c:v>44967.16</c:v>
                </c:pt>
                <c:pt idx="547">
                  <c:v>44504.29</c:v>
                </c:pt>
                <c:pt idx="548">
                  <c:v>44492.5</c:v>
                </c:pt>
                <c:pt idx="549">
                  <c:v>44337.04</c:v>
                </c:pt>
                <c:pt idx="550">
                  <c:v>44735.5</c:v>
                </c:pt>
                <c:pt idx="551">
                  <c:v>44691.8</c:v>
                </c:pt>
                <c:pt idx="552">
                  <c:v>44210.44</c:v>
                </c:pt>
                <c:pt idx="553">
                  <c:v>44751.4</c:v>
                </c:pt>
                <c:pt idx="554">
                  <c:v>45435.09</c:v>
                </c:pt>
                <c:pt idx="555">
                  <c:v>45482.39</c:v>
                </c:pt>
                <c:pt idx="556">
                  <c:v>45632.28</c:v>
                </c:pt>
                <c:pt idx="557">
                  <c:v>45647.57</c:v>
                </c:pt>
                <c:pt idx="558">
                  <c:v>45623.48</c:v>
                </c:pt>
                <c:pt idx="559">
                  <c:v>45897.65</c:v>
                </c:pt>
                <c:pt idx="560">
                  <c:v>46191.51</c:v>
                </c:pt>
                <c:pt idx="561">
                  <c:v>45881.08</c:v>
                </c:pt>
                <c:pt idx="562">
                  <c:v>46062.92</c:v>
                </c:pt>
                <c:pt idx="563">
                  <c:v>45678.18</c:v>
                </c:pt>
                <c:pt idx="564">
                  <c:v>45186.01</c:v>
                </c:pt>
                <c:pt idx="565">
                  <c:v>45281.97</c:v>
                </c:pt>
                <c:pt idx="566">
                  <c:v>45052.160000000003</c:v>
                </c:pt>
                <c:pt idx="567">
                  <c:v>44859.49</c:v>
                </c:pt>
                <c:pt idx="568">
                  <c:v>44760.53</c:v>
                </c:pt>
                <c:pt idx="569">
                  <c:v>45090.67</c:v>
                </c:pt>
                <c:pt idx="570">
                  <c:v>45411.3</c:v>
                </c:pt>
                <c:pt idx="571">
                  <c:v>45403.54</c:v>
                </c:pt>
                <c:pt idx="572">
                  <c:v>45536.52</c:v>
                </c:pt>
                <c:pt idx="573">
                  <c:v>45022.63</c:v>
                </c:pt>
                <c:pt idx="574">
                  <c:v>45780.18</c:v>
                </c:pt>
                <c:pt idx="575">
                  <c:v>45650.35</c:v>
                </c:pt>
                <c:pt idx="576">
                  <c:v>45556.65</c:v>
                </c:pt>
                <c:pt idx="577">
                  <c:v>45613.21</c:v>
                </c:pt>
                <c:pt idx="578">
                  <c:v>45581.2</c:v>
                </c:pt>
                <c:pt idx="579">
                  <c:v>45416.9</c:v>
                </c:pt>
                <c:pt idx="580">
                  <c:v>45941.52</c:v>
                </c:pt>
                <c:pt idx="581">
                  <c:v>45528.93</c:v>
                </c:pt>
                <c:pt idx="582">
                  <c:v>45784.77</c:v>
                </c:pt>
                <c:pt idx="583">
                  <c:v>45707.87</c:v>
                </c:pt>
                <c:pt idx="584">
                  <c:v>45647.82</c:v>
                </c:pt>
                <c:pt idx="585">
                  <c:v>45349</c:v>
                </c:pt>
                <c:pt idx="586">
                  <c:v>45147.97</c:v>
                </c:pt>
                <c:pt idx="587">
                  <c:v>45209.85</c:v>
                </c:pt>
                <c:pt idx="588">
                  <c:v>45250.34</c:v>
                </c:pt>
                <c:pt idx="589">
                  <c:v>45676.41</c:v>
                </c:pt>
                <c:pt idx="590">
                  <c:v>45506.87</c:v>
                </c:pt>
                <c:pt idx="591">
                  <c:v>45685.82</c:v>
                </c:pt>
                <c:pt idx="592">
                  <c:v>45402.47</c:v>
                </c:pt>
                <c:pt idx="593">
                  <c:v>45843.14</c:v>
                </c:pt>
                <c:pt idx="594">
                  <c:v>45872.18</c:v>
                </c:pt>
                <c:pt idx="595">
                  <c:v>45551.199999999997</c:v>
                </c:pt>
                <c:pt idx="596">
                  <c:v>45051.27</c:v>
                </c:pt>
                <c:pt idx="597">
                  <c:v>45155.91</c:v>
                </c:pt>
                <c:pt idx="598">
                  <c:v>45236.160000000003</c:v>
                </c:pt>
                <c:pt idx="599">
                  <c:v>45497.46</c:v>
                </c:pt>
                <c:pt idx="600">
                  <c:v>45710.94</c:v>
                </c:pt>
                <c:pt idx="601">
                  <c:v>46039.69</c:v>
                </c:pt>
                <c:pt idx="602">
                  <c:v>46124.15</c:v>
                </c:pt>
                <c:pt idx="603">
                  <c:v>46017.21</c:v>
                </c:pt>
                <c:pt idx="604">
                  <c:v>45459.45</c:v>
                </c:pt>
                <c:pt idx="605">
                  <c:v>45557.61</c:v>
                </c:pt>
                <c:pt idx="606">
                  <c:v>45508.31</c:v>
                </c:pt>
                <c:pt idx="607">
                  <c:v>45928.23</c:v>
                </c:pt>
                <c:pt idx="608">
                  <c:v>45857.73</c:v>
                </c:pt>
                <c:pt idx="609">
                  <c:v>46124.63</c:v>
                </c:pt>
                <c:pt idx="610">
                  <c:v>46263.839999999997</c:v>
                </c:pt>
                <c:pt idx="611">
                  <c:v>45662.71</c:v>
                </c:pt>
                <c:pt idx="612">
                  <c:v>45177.5</c:v>
                </c:pt>
                <c:pt idx="613">
                  <c:v>44930.25</c:v>
                </c:pt>
                <c:pt idx="614">
                  <c:v>44570.59</c:v>
                </c:pt>
                <c:pt idx="615">
                  <c:v>45011.22</c:v>
                </c:pt>
                <c:pt idx="616">
                  <c:v>45225.4</c:v>
                </c:pt>
                <c:pt idx="617">
                  <c:v>45306.22</c:v>
                </c:pt>
                <c:pt idx="618">
                  <c:v>45779.66</c:v>
                </c:pt>
                <c:pt idx="619">
                  <c:v>45705.42</c:v>
                </c:pt>
                <c:pt idx="620">
                  <c:v>45806.16</c:v>
                </c:pt>
                <c:pt idx="621">
                  <c:v>46145.919999999998</c:v>
                </c:pt>
                <c:pt idx="622">
                  <c:v>44885.82</c:v>
                </c:pt>
                <c:pt idx="623">
                  <c:v>44282.03</c:v>
                </c:pt>
                <c:pt idx="624">
                  <c:v>44714.54</c:v>
                </c:pt>
                <c:pt idx="625">
                  <c:v>45466.37</c:v>
                </c:pt>
                <c:pt idx="626">
                  <c:v>45966.49</c:v>
                </c:pt>
                <c:pt idx="627">
                  <c:v>46213.27</c:v>
                </c:pt>
                <c:pt idx="628">
                  <c:v>46201.33</c:v>
                </c:pt>
                <c:pt idx="629">
                  <c:v>45819.6</c:v>
                </c:pt>
                <c:pt idx="630">
                  <c:v>45304.75</c:v>
                </c:pt>
                <c:pt idx="631">
                  <c:v>45394.37</c:v>
                </c:pt>
                <c:pt idx="632">
                  <c:v>45744.29</c:v>
                </c:pt>
                <c:pt idx="633">
                  <c:v>46177.61</c:v>
                </c:pt>
                <c:pt idx="634">
                  <c:v>46432.7</c:v>
                </c:pt>
                <c:pt idx="635">
                  <c:v>46271.97</c:v>
                </c:pt>
                <c:pt idx="636">
                  <c:v>46498.51</c:v>
                </c:pt>
                <c:pt idx="637">
                  <c:v>46713.43</c:v>
                </c:pt>
                <c:pt idx="638">
                  <c:v>46961.25</c:v>
                </c:pt>
                <c:pt idx="639">
                  <c:v>47060.57</c:v>
                </c:pt>
                <c:pt idx="640">
                  <c:v>47505.25</c:v>
                </c:pt>
                <c:pt idx="641">
                  <c:v>47364.81</c:v>
                </c:pt>
                <c:pt idx="642">
                  <c:v>47537.279999999999</c:v>
                </c:pt>
                <c:pt idx="643">
                  <c:v>47130.41</c:v>
                </c:pt>
                <c:pt idx="644">
                  <c:v>46927</c:v>
                </c:pt>
                <c:pt idx="645">
                  <c:v>46812.07</c:v>
                </c:pt>
                <c:pt idx="646">
                  <c:v>46833.87</c:v>
                </c:pt>
                <c:pt idx="647">
                  <c:v>46660.67</c:v>
                </c:pt>
                <c:pt idx="648">
                  <c:v>46807.24</c:v>
                </c:pt>
                <c:pt idx="649">
                  <c:v>46558.36</c:v>
                </c:pt>
                <c:pt idx="650">
                  <c:v>46844.53</c:v>
                </c:pt>
                <c:pt idx="651">
                  <c:v>46941.46</c:v>
                </c:pt>
                <c:pt idx="652">
                  <c:v>47194.15</c:v>
                </c:pt>
                <c:pt idx="653">
                  <c:v>47368.65</c:v>
                </c:pt>
                <c:pt idx="654">
                  <c:v>47630.37</c:v>
                </c:pt>
                <c:pt idx="655">
                  <c:v>47797.7</c:v>
                </c:pt>
                <c:pt idx="656">
                  <c:v>48341.95</c:v>
                </c:pt>
                <c:pt idx="657">
                  <c:v>48363.89</c:v>
                </c:pt>
                <c:pt idx="658">
                  <c:v>48694.9</c:v>
                </c:pt>
                <c:pt idx="659">
                  <c:v>48351.96</c:v>
                </c:pt>
                <c:pt idx="660">
                  <c:v>48258.93</c:v>
                </c:pt>
                <c:pt idx="661">
                  <c:v>48437.1</c:v>
                </c:pt>
                <c:pt idx="662">
                  <c:v>48297.46</c:v>
                </c:pt>
                <c:pt idx="663">
                  <c:v>48293.46</c:v>
                </c:pt>
                <c:pt idx="664">
                  <c:v>47666.02</c:v>
                </c:pt>
                <c:pt idx="665">
                  <c:v>47743.61</c:v>
                </c:pt>
                <c:pt idx="666">
                  <c:v>47734.2</c:v>
                </c:pt>
                <c:pt idx="667">
                  <c:v>47369.57</c:v>
                </c:pt>
                <c:pt idx="668">
                  <c:v>47599.12</c:v>
                </c:pt>
                <c:pt idx="669">
                  <c:v>47650.57</c:v>
                </c:pt>
                <c:pt idx="670">
                  <c:v>47541.32</c:v>
                </c:pt>
                <c:pt idx="671">
                  <c:v>47563.34</c:v>
                </c:pt>
                <c:pt idx="672">
                  <c:v>47787.99</c:v>
                </c:pt>
                <c:pt idx="673">
                  <c:v>47842.23</c:v>
                </c:pt>
                <c:pt idx="674">
                  <c:v>47626.98</c:v>
                </c:pt>
                <c:pt idx="675">
                  <c:v>47398.7</c:v>
                </c:pt>
                <c:pt idx="676">
                  <c:v>47416.97</c:v>
                </c:pt>
                <c:pt idx="677">
                  <c:v>46459.17</c:v>
                </c:pt>
                <c:pt idx="678">
                  <c:v>46720.959999999999</c:v>
                </c:pt>
                <c:pt idx="679">
                  <c:v>46154.2</c:v>
                </c:pt>
                <c:pt idx="680">
                  <c:v>45767.57</c:v>
                </c:pt>
                <c:pt idx="681">
                  <c:v>45922.91</c:v>
                </c:pt>
                <c:pt idx="682">
                  <c:v>45871.040000000001</c:v>
                </c:pt>
                <c:pt idx="683">
                  <c:v>46341.33</c:v>
                </c:pt>
                <c:pt idx="684">
                  <c:v>46929.19</c:v>
                </c:pt>
                <c:pt idx="685">
                  <c:v>47975.05</c:v>
                </c:pt>
                <c:pt idx="686">
                  <c:v>47778.48</c:v>
                </c:pt>
                <c:pt idx="687">
                  <c:v>47252.54</c:v>
                </c:pt>
                <c:pt idx="688">
                  <c:v>47731.839999999997</c:v>
                </c:pt>
                <c:pt idx="689">
                  <c:v>48046.559999999998</c:v>
                </c:pt>
                <c:pt idx="690">
                  <c:v>47672.07</c:v>
                </c:pt>
                <c:pt idx="691">
                  <c:v>47245.8</c:v>
                </c:pt>
                <c:pt idx="692">
                  <c:v>47601.93</c:v>
                </c:pt>
                <c:pt idx="693">
                  <c:v>47909.27</c:v>
                </c:pt>
                <c:pt idx="694">
                  <c:v>48141.42</c:v>
                </c:pt>
                <c:pt idx="695">
                  <c:v>47944.77</c:v>
                </c:pt>
                <c:pt idx="696">
                  <c:v>47596.6</c:v>
                </c:pt>
                <c:pt idx="697">
                  <c:v>48264.959999999999</c:v>
                </c:pt>
                <c:pt idx="698">
                  <c:v>48014.400000000001</c:v>
                </c:pt>
                <c:pt idx="699">
                  <c:v>47915.12</c:v>
                </c:pt>
                <c:pt idx="700">
                  <c:v>47741.54</c:v>
                </c:pt>
                <c:pt idx="701">
                  <c:v>47701.45</c:v>
                </c:pt>
                <c:pt idx="702">
                  <c:v>47657.33</c:v>
                </c:pt>
                <c:pt idx="703">
                  <c:v>48106.12</c:v>
                </c:pt>
                <c:pt idx="704">
                  <c:v>48492.61</c:v>
                </c:pt>
                <c:pt idx="705">
                  <c:v>48274.25</c:v>
                </c:pt>
                <c:pt idx="706">
                  <c:v>48418.400000000001</c:v>
                </c:pt>
                <c:pt idx="707">
                  <c:v>48431.25</c:v>
                </c:pt>
                <c:pt idx="708">
                  <c:v>48093.53</c:v>
                </c:pt>
                <c:pt idx="709">
                  <c:v>47805.440000000002</c:v>
                </c:pt>
                <c:pt idx="710">
                  <c:v>48114.67</c:v>
                </c:pt>
                <c:pt idx="711">
                  <c:v>48007.199999999997</c:v>
                </c:pt>
                <c:pt idx="712">
                  <c:v>48009.279999999999</c:v>
                </c:pt>
                <c:pt idx="713">
                  <c:v>47303.31</c:v>
                </c:pt>
                <c:pt idx="714">
                  <c:v>46683.8</c:v>
                </c:pt>
                <c:pt idx="715">
                  <c:v>46694.81</c:v>
                </c:pt>
                <c:pt idx="716">
                  <c:v>48050.25</c:v>
                </c:pt>
                <c:pt idx="717">
                  <c:v>48470.99</c:v>
                </c:pt>
                <c:pt idx="718">
                  <c:v>47390.66</c:v>
                </c:pt>
                <c:pt idx="719">
                  <c:v>45224.38</c:v>
                </c:pt>
                <c:pt idx="720">
                  <c:v>44978.25</c:v>
                </c:pt>
                <c:pt idx="721">
                  <c:v>45306.48</c:v>
                </c:pt>
                <c:pt idx="722">
                  <c:v>45023.65</c:v>
                </c:pt>
                <c:pt idx="723">
                  <c:v>44901.57</c:v>
                </c:pt>
                <c:pt idx="724">
                  <c:v>44919.69</c:v>
                </c:pt>
                <c:pt idx="725">
                  <c:v>44364.17</c:v>
                </c:pt>
                <c:pt idx="726">
                  <c:v>44868.77</c:v>
                </c:pt>
                <c:pt idx="727">
                  <c:v>45184.08</c:v>
                </c:pt>
                <c:pt idx="728">
                  <c:v>45265.9</c:v>
                </c:pt>
                <c:pt idx="729">
                  <c:v>45357.85</c:v>
                </c:pt>
                <c:pt idx="730">
                  <c:v>45470.61</c:v>
                </c:pt>
                <c:pt idx="731">
                  <c:v>45372.19</c:v>
                </c:pt>
                <c:pt idx="732">
                  <c:v>45315.96</c:v>
                </c:pt>
                <c:pt idx="733">
                  <c:v>44884.86</c:v>
                </c:pt>
                <c:pt idx="734">
                  <c:v>44555.26</c:v>
                </c:pt>
                <c:pt idx="735">
                  <c:v>44937.3</c:v>
                </c:pt>
                <c:pt idx="736">
                  <c:v>45103.22</c:v>
                </c:pt>
                <c:pt idx="737">
                  <c:v>45609.9</c:v>
                </c:pt>
                <c:pt idx="738">
                  <c:v>46360.23</c:v>
                </c:pt>
                <c:pt idx="739">
                  <c:v>46913.47</c:v>
                </c:pt>
                <c:pt idx="740">
                  <c:v>46870.239999999998</c:v>
                </c:pt>
                <c:pt idx="741">
                  <c:v>46220.54</c:v>
                </c:pt>
                <c:pt idx="742">
                  <c:v>45871.96</c:v>
                </c:pt>
                <c:pt idx="743">
                  <c:v>45121.39</c:v>
                </c:pt>
                <c:pt idx="744">
                  <c:v>44895.29</c:v>
                </c:pt>
                <c:pt idx="745">
                  <c:v>44930.27</c:v>
                </c:pt>
                <c:pt idx="746">
                  <c:v>44983.03</c:v>
                </c:pt>
                <c:pt idx="747">
                  <c:v>45008.08</c:v>
                </c:pt>
                <c:pt idx="748">
                  <c:v>45173.54</c:v>
                </c:pt>
                <c:pt idx="749">
                  <c:v>44989.58</c:v>
                </c:pt>
                <c:pt idx="750">
                  <c:v>45299.67</c:v>
                </c:pt>
                <c:pt idx="751">
                  <c:v>45563.18</c:v>
                </c:pt>
                <c:pt idx="752">
                  <c:v>45909.31</c:v>
                </c:pt>
                <c:pt idx="753">
                  <c:v>45642.9</c:v>
                </c:pt>
                <c:pt idx="754">
                  <c:v>45695.1</c:v>
                </c:pt>
                <c:pt idx="755">
                  <c:v>46123.360000000001</c:v>
                </c:pt>
                <c:pt idx="756">
                  <c:v>46587.74</c:v>
                </c:pt>
                <c:pt idx="757">
                  <c:v>46719.99</c:v>
                </c:pt>
                <c:pt idx="758">
                  <c:v>46071.57</c:v>
                </c:pt>
                <c:pt idx="759">
                  <c:v>45553.51</c:v>
                </c:pt>
                <c:pt idx="760">
                  <c:v>45886.27</c:v>
                </c:pt>
                <c:pt idx="761">
                  <c:v>45933.65</c:v>
                </c:pt>
                <c:pt idx="762">
                  <c:v>46060.98</c:v>
                </c:pt>
                <c:pt idx="763">
                  <c:v>46182.43</c:v>
                </c:pt>
                <c:pt idx="764">
                  <c:v>45740.38</c:v>
                </c:pt>
                <c:pt idx="765">
                  <c:v>46002.559999999998</c:v>
                </c:pt>
                <c:pt idx="766">
                  <c:v>46360.63</c:v>
                </c:pt>
                <c:pt idx="767">
                  <c:v>46265.26</c:v>
                </c:pt>
                <c:pt idx="768">
                  <c:v>46331.6</c:v>
                </c:pt>
                <c:pt idx="769">
                  <c:v>47116.24</c:v>
                </c:pt>
                <c:pt idx="770">
                  <c:v>48149.61</c:v>
                </c:pt>
                <c:pt idx="771">
                  <c:v>48275.83</c:v>
                </c:pt>
                <c:pt idx="772">
                  <c:v>47611.44</c:v>
                </c:pt>
                <c:pt idx="773">
                  <c:v>47421.120000000003</c:v>
                </c:pt>
                <c:pt idx="774">
                  <c:v>47091.82</c:v>
                </c:pt>
                <c:pt idx="775">
                  <c:v>47001.06</c:v>
                </c:pt>
                <c:pt idx="776">
                  <c:v>47009.51</c:v>
                </c:pt>
                <c:pt idx="777">
                  <c:v>47095.07</c:v>
                </c:pt>
                <c:pt idx="778">
                  <c:v>47225.1</c:v>
                </c:pt>
                <c:pt idx="779">
                  <c:v>46728.95</c:v>
                </c:pt>
                <c:pt idx="780">
                  <c:v>46921.71</c:v>
                </c:pt>
                <c:pt idx="781">
                  <c:v>47232.17</c:v>
                </c:pt>
                <c:pt idx="782">
                  <c:v>47797.04</c:v>
                </c:pt>
                <c:pt idx="783">
                  <c:v>47661.69</c:v>
                </c:pt>
                <c:pt idx="784">
                  <c:v>47391.24</c:v>
                </c:pt>
                <c:pt idx="785">
                  <c:v>47161.74</c:v>
                </c:pt>
                <c:pt idx="786">
                  <c:v>47293.85</c:v>
                </c:pt>
                <c:pt idx="787">
                  <c:v>47164.71</c:v>
                </c:pt>
                <c:pt idx="788">
                  <c:v>47083.81</c:v>
                </c:pt>
                <c:pt idx="789">
                  <c:v>47614.99</c:v>
                </c:pt>
                <c:pt idx="790">
                  <c:v>47195.68</c:v>
                </c:pt>
                <c:pt idx="791">
                  <c:v>47206.36</c:v>
                </c:pt>
                <c:pt idx="792">
                  <c:v>47047.67</c:v>
                </c:pt>
                <c:pt idx="793">
                  <c:v>47349.2</c:v>
                </c:pt>
                <c:pt idx="794">
                  <c:v>46856.79</c:v>
                </c:pt>
                <c:pt idx="795">
                  <c:v>47454.15</c:v>
                </c:pt>
                <c:pt idx="796">
                  <c:v>47288.66</c:v>
                </c:pt>
                <c:pt idx="797">
                  <c:v>47414.57</c:v>
                </c:pt>
                <c:pt idx="798">
                  <c:v>47883.59</c:v>
                </c:pt>
                <c:pt idx="799">
                  <c:v>47419.16</c:v>
                </c:pt>
                <c:pt idx="800">
                  <c:v>47539.22</c:v>
                </c:pt>
                <c:pt idx="801">
                  <c:v>47263.92</c:v>
                </c:pt>
                <c:pt idx="802">
                  <c:v>47102.31</c:v>
                </c:pt>
                <c:pt idx="803">
                  <c:v>47101.14</c:v>
                </c:pt>
                <c:pt idx="804">
                  <c:v>47087.97</c:v>
                </c:pt>
                <c:pt idx="805">
                  <c:v>47470.31</c:v>
                </c:pt>
                <c:pt idx="806">
                  <c:v>48056.56</c:v>
                </c:pt>
                <c:pt idx="807">
                  <c:v>48593.440000000002</c:v>
                </c:pt>
                <c:pt idx="808">
                  <c:v>48589.05</c:v>
                </c:pt>
                <c:pt idx="809">
                  <c:v>48487.3</c:v>
                </c:pt>
                <c:pt idx="810">
                  <c:v>48676.91</c:v>
                </c:pt>
                <c:pt idx="811">
                  <c:v>49083.85</c:v>
                </c:pt>
                <c:pt idx="812">
                  <c:v>49312.99</c:v>
                </c:pt>
                <c:pt idx="813">
                  <c:v>49339.24</c:v>
                </c:pt>
                <c:pt idx="814">
                  <c:v>49036.52</c:v>
                </c:pt>
                <c:pt idx="815">
                  <c:v>48863.3</c:v>
                </c:pt>
                <c:pt idx="816">
                  <c:v>48541.56</c:v>
                </c:pt>
                <c:pt idx="817">
                  <c:v>48819.07</c:v>
                </c:pt>
                <c:pt idx="818">
                  <c:v>49342.77</c:v>
                </c:pt>
                <c:pt idx="819">
                  <c:v>49207.61</c:v>
                </c:pt>
                <c:pt idx="820">
                  <c:v>49012.42</c:v>
                </c:pt>
                <c:pt idx="821">
                  <c:v>49343.64</c:v>
                </c:pt>
                <c:pt idx="822">
                  <c:v>49540.26</c:v>
                </c:pt>
                <c:pt idx="823">
                  <c:v>49637.93</c:v>
                </c:pt>
                <c:pt idx="824">
                  <c:v>48955.82</c:v>
                </c:pt>
                <c:pt idx="825">
                  <c:v>49011.56</c:v>
                </c:pt>
                <c:pt idx="826">
                  <c:v>48762.53</c:v>
                </c:pt>
                <c:pt idx="827">
                  <c:v>48873.84</c:v>
                </c:pt>
                <c:pt idx="828">
                  <c:v>49144.959999999999</c:v>
                </c:pt>
                <c:pt idx="829">
                  <c:v>48967.83</c:v>
                </c:pt>
                <c:pt idx="830">
                  <c:v>49413.26</c:v>
                </c:pt>
                <c:pt idx="831">
                  <c:v>49808.05</c:v>
                </c:pt>
                <c:pt idx="832">
                  <c:v>49565.16</c:v>
                </c:pt>
                <c:pt idx="833">
                  <c:v>49440.959999999999</c:v>
                </c:pt>
                <c:pt idx="834">
                  <c:v>49261.33</c:v>
                </c:pt>
                <c:pt idx="835">
                  <c:v>49588.84</c:v>
                </c:pt>
                <c:pt idx="836">
                  <c:v>49099.98</c:v>
                </c:pt>
                <c:pt idx="837">
                  <c:v>48998.11</c:v>
                </c:pt>
                <c:pt idx="838">
                  <c:v>49485.67</c:v>
                </c:pt>
                <c:pt idx="839">
                  <c:v>49505.86</c:v>
                </c:pt>
                <c:pt idx="840">
                  <c:v>49939.47</c:v>
                </c:pt>
                <c:pt idx="841">
                  <c:v>49930.54</c:v>
                </c:pt>
                <c:pt idx="842">
                  <c:v>49530.53</c:v>
                </c:pt>
                <c:pt idx="843">
                  <c:v>49426.080000000002</c:v>
                </c:pt>
                <c:pt idx="844">
                  <c:v>49678.96</c:v>
                </c:pt>
                <c:pt idx="845">
                  <c:v>49459.62</c:v>
                </c:pt>
                <c:pt idx="846">
                  <c:v>48747.95</c:v>
                </c:pt>
                <c:pt idx="847">
                  <c:v>48322.239999999998</c:v>
                </c:pt>
                <c:pt idx="848">
                  <c:v>49067.47</c:v>
                </c:pt>
                <c:pt idx="849">
                  <c:v>48943.46</c:v>
                </c:pt>
                <c:pt idx="850">
                  <c:v>49042.52</c:v>
                </c:pt>
                <c:pt idx="851">
                  <c:v>49494.400000000001</c:v>
                </c:pt>
                <c:pt idx="852">
                  <c:v>49410.92</c:v>
                </c:pt>
                <c:pt idx="853">
                  <c:v>49674.92</c:v>
                </c:pt>
                <c:pt idx="854">
                  <c:v>49450.48</c:v>
                </c:pt>
                <c:pt idx="855">
                  <c:v>49277.95</c:v>
                </c:pt>
                <c:pt idx="856">
                  <c:v>48788.44</c:v>
                </c:pt>
                <c:pt idx="857">
                  <c:v>49101.64</c:v>
                </c:pt>
                <c:pt idx="858">
                  <c:v>49317.38</c:v>
                </c:pt>
                <c:pt idx="859">
                  <c:v>49592.49</c:v>
                </c:pt>
                <c:pt idx="860">
                  <c:v>49218.62</c:v>
                </c:pt>
                <c:pt idx="861">
                  <c:v>49274.97</c:v>
                </c:pt>
                <c:pt idx="862">
                  <c:v>49087.46</c:v>
                </c:pt>
                <c:pt idx="863">
                  <c:v>49081.73</c:v>
                </c:pt>
                <c:pt idx="864">
                  <c:v>49128.76</c:v>
                </c:pt>
                <c:pt idx="865">
                  <c:v>49026.83</c:v>
                </c:pt>
                <c:pt idx="866">
                  <c:v>49291.03</c:v>
                </c:pt>
                <c:pt idx="867">
                  <c:v>49139.7</c:v>
                </c:pt>
                <c:pt idx="868">
                  <c:v>49221.03</c:v>
                </c:pt>
                <c:pt idx="869">
                  <c:v>49169.57</c:v>
                </c:pt>
                <c:pt idx="870">
                  <c:v>49033.05</c:v>
                </c:pt>
                <c:pt idx="871">
                  <c:v>48983.45</c:v>
                </c:pt>
                <c:pt idx="872">
                  <c:v>49017.43</c:v>
                </c:pt>
                <c:pt idx="873">
                  <c:v>48980.78</c:v>
                </c:pt>
                <c:pt idx="874">
                  <c:v>49165.67</c:v>
                </c:pt>
                <c:pt idx="875">
                  <c:v>49087.74</c:v>
                </c:pt>
                <c:pt idx="876">
                  <c:v>49340.11</c:v>
                </c:pt>
                <c:pt idx="877">
                  <c:v>49198.13</c:v>
                </c:pt>
                <c:pt idx="878">
                  <c:v>49857.49</c:v>
                </c:pt>
                <c:pt idx="879">
                  <c:v>50109.16</c:v>
                </c:pt>
                <c:pt idx="880">
                  <c:v>50041.58</c:v>
                </c:pt>
                <c:pt idx="881">
                  <c:v>50300.800000000003</c:v>
                </c:pt>
                <c:pt idx="882">
                  <c:v>50015.68</c:v>
                </c:pt>
                <c:pt idx="883">
                  <c:v>50059.02</c:v>
                </c:pt>
                <c:pt idx="884">
                  <c:v>50616.81</c:v>
                </c:pt>
                <c:pt idx="885">
                  <c:v>50510.23</c:v>
                </c:pt>
                <c:pt idx="886">
                  <c:v>50809.77</c:v>
                </c:pt>
                <c:pt idx="887">
                  <c:v>50968.76</c:v>
                </c:pt>
                <c:pt idx="888">
                  <c:v>51162.23</c:v>
                </c:pt>
                <c:pt idx="889">
                  <c:v>51332.29</c:v>
                </c:pt>
                <c:pt idx="890">
                  <c:v>51099.71</c:v>
                </c:pt>
                <c:pt idx="891">
                  <c:v>51086.93</c:v>
                </c:pt>
                <c:pt idx="892">
                  <c:v>51144.14</c:v>
                </c:pt>
                <c:pt idx="893">
                  <c:v>51564.62</c:v>
                </c:pt>
                <c:pt idx="894">
                  <c:v>51665.66</c:v>
                </c:pt>
                <c:pt idx="895">
                  <c:v>51713.38</c:v>
                </c:pt>
                <c:pt idx="896">
                  <c:v>51600.26</c:v>
                </c:pt>
                <c:pt idx="897">
                  <c:v>51257.36</c:v>
                </c:pt>
                <c:pt idx="898">
                  <c:v>51213.599999999999</c:v>
                </c:pt>
                <c:pt idx="899">
                  <c:v>51011.88</c:v>
                </c:pt>
                <c:pt idx="900">
                  <c:v>51195</c:v>
                </c:pt>
                <c:pt idx="901">
                  <c:v>51200.13</c:v>
                </c:pt>
                <c:pt idx="902">
                  <c:v>51293.07</c:v>
                </c:pt>
                <c:pt idx="903">
                  <c:v>51328.29</c:v>
                </c:pt>
                <c:pt idx="904">
                  <c:v>51389.27</c:v>
                </c:pt>
                <c:pt idx="905">
                  <c:v>51328.75</c:v>
                </c:pt>
                <c:pt idx="906">
                  <c:v>51237.5</c:v>
                </c:pt>
                <c:pt idx="907">
                  <c:v>50906.84</c:v>
                </c:pt>
                <c:pt idx="908">
                  <c:v>50645.1</c:v>
                </c:pt>
                <c:pt idx="909">
                  <c:v>51167.47</c:v>
                </c:pt>
                <c:pt idx="910">
                  <c:v>51339.29</c:v>
                </c:pt>
                <c:pt idx="911">
                  <c:v>51156.67</c:v>
                </c:pt>
                <c:pt idx="912">
                  <c:v>50994.18</c:v>
                </c:pt>
                <c:pt idx="913">
                  <c:v>51075.46</c:v>
                </c:pt>
                <c:pt idx="914">
                  <c:v>51241.11</c:v>
                </c:pt>
                <c:pt idx="915">
                  <c:v>51332.98</c:v>
                </c:pt>
                <c:pt idx="916">
                  <c:v>51280.18</c:v>
                </c:pt>
                <c:pt idx="917">
                  <c:v>51470.06</c:v>
                </c:pt>
                <c:pt idx="918">
                  <c:v>51373.23</c:v>
                </c:pt>
                <c:pt idx="919">
                  <c:v>51266.71</c:v>
                </c:pt>
                <c:pt idx="920">
                  <c:v>51313.66</c:v>
                </c:pt>
                <c:pt idx="921">
                  <c:v>51193.52</c:v>
                </c:pt>
                <c:pt idx="922">
                  <c:v>51210.48</c:v>
                </c:pt>
                <c:pt idx="923">
                  <c:v>51080.85</c:v>
                </c:pt>
                <c:pt idx="924">
                  <c:v>50825.77</c:v>
                </c:pt>
                <c:pt idx="925">
                  <c:v>50301.39</c:v>
                </c:pt>
                <c:pt idx="926">
                  <c:v>50515.6</c:v>
                </c:pt>
                <c:pt idx="927">
                  <c:v>50249.120000000003</c:v>
                </c:pt>
                <c:pt idx="928">
                  <c:v>50083.8</c:v>
                </c:pt>
                <c:pt idx="929">
                  <c:v>50359.32</c:v>
                </c:pt>
                <c:pt idx="930">
                  <c:v>50480.959999999999</c:v>
                </c:pt>
                <c:pt idx="931">
                  <c:v>50164.88</c:v>
                </c:pt>
                <c:pt idx="932">
                  <c:v>50107.86</c:v>
                </c:pt>
                <c:pt idx="933">
                  <c:v>49921.84</c:v>
                </c:pt>
                <c:pt idx="934">
                  <c:v>50258.42</c:v>
                </c:pt>
                <c:pt idx="935">
                  <c:v>50265.46</c:v>
                </c:pt>
                <c:pt idx="936">
                  <c:v>50363.95</c:v>
                </c:pt>
                <c:pt idx="937">
                  <c:v>50545.75</c:v>
                </c:pt>
                <c:pt idx="938">
                  <c:v>50313.51</c:v>
                </c:pt>
                <c:pt idx="939">
                  <c:v>50368.17</c:v>
                </c:pt>
                <c:pt idx="940">
                  <c:v>50359.47</c:v>
                </c:pt>
                <c:pt idx="941">
                  <c:v>50169.13</c:v>
                </c:pt>
                <c:pt idx="942">
                  <c:v>50137</c:v>
                </c:pt>
                <c:pt idx="943">
                  <c:v>50346.06</c:v>
                </c:pt>
                <c:pt idx="944">
                  <c:v>50501.16</c:v>
                </c:pt>
                <c:pt idx="945">
                  <c:v>50615.29</c:v>
                </c:pt>
                <c:pt idx="946">
                  <c:v>50565.29</c:v>
                </c:pt>
                <c:pt idx="947">
                  <c:v>50480.92</c:v>
                </c:pt>
                <c:pt idx="948">
                  <c:v>50302.96</c:v>
                </c:pt>
                <c:pt idx="949">
                  <c:v>50071.94</c:v>
                </c:pt>
                <c:pt idx="950">
                  <c:v>49982.93</c:v>
                </c:pt>
                <c:pt idx="951">
                  <c:v>50139.68</c:v>
                </c:pt>
                <c:pt idx="952">
                  <c:v>49962.79</c:v>
                </c:pt>
                <c:pt idx="953">
                  <c:v>49981.94</c:v>
                </c:pt>
                <c:pt idx="954">
                  <c:v>49721.02</c:v>
                </c:pt>
                <c:pt idx="955">
                  <c:v>50140.52</c:v>
                </c:pt>
                <c:pt idx="956">
                  <c:v>49938.98</c:v>
                </c:pt>
                <c:pt idx="957">
                  <c:v>50000.25</c:v>
                </c:pt>
                <c:pt idx="958">
                  <c:v>49988.71</c:v>
                </c:pt>
                <c:pt idx="959">
                  <c:v>49548.13</c:v>
                </c:pt>
                <c:pt idx="960">
                  <c:v>50157.22</c:v>
                </c:pt>
                <c:pt idx="961">
                  <c:v>48876.46</c:v>
                </c:pt>
                <c:pt idx="962">
                  <c:v>48986.84</c:v>
                </c:pt>
                <c:pt idx="963">
                  <c:v>49209.58</c:v>
                </c:pt>
                <c:pt idx="964">
                  <c:v>48855.27</c:v>
                </c:pt>
                <c:pt idx="965">
                  <c:v>48625.53</c:v>
                </c:pt>
                <c:pt idx="966">
                  <c:v>48334.45</c:v>
                </c:pt>
                <c:pt idx="967">
                  <c:v>48534.84</c:v>
                </c:pt>
                <c:pt idx="968">
                  <c:v>48967.01</c:v>
                </c:pt>
                <c:pt idx="969">
                  <c:v>49004.52</c:v>
                </c:pt>
                <c:pt idx="970">
                  <c:v>48835.69</c:v>
                </c:pt>
                <c:pt idx="971">
                  <c:v>48713.51</c:v>
                </c:pt>
                <c:pt idx="972">
                  <c:v>48028.3</c:v>
                </c:pt>
                <c:pt idx="973">
                  <c:v>47698.1</c:v>
                </c:pt>
              </c:numCache>
            </c:numRef>
          </c:yVal>
          <c:smooth val="1"/>
          <c:extLst xmlns:c16r2="http://schemas.microsoft.com/office/drawing/2015/06/chart">
            <c:ext xmlns:c16="http://schemas.microsoft.com/office/drawing/2014/chart" uri="{C3380CC4-5D6E-409C-BE32-E72D297353CC}">
              <c16:uniqueId val="{00000008-EC7F-4367-BC2A-34C4A1F20DC1}"/>
            </c:ext>
          </c:extLst>
        </c:ser>
        <c:dLbls>
          <c:showLegendKey val="0"/>
          <c:showVal val="0"/>
          <c:showCatName val="0"/>
          <c:showSerName val="0"/>
          <c:showPercent val="0"/>
          <c:showBubbleSize val="0"/>
        </c:dLbls>
        <c:axId val="139287936"/>
        <c:axId val="139286016"/>
      </c:scatterChart>
      <c:valAx>
        <c:axId val="139171712"/>
        <c:scaling>
          <c:orientation val="minMax"/>
          <c:max val="43049"/>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9173248"/>
        <c:crosses val="autoZero"/>
        <c:crossBetween val="midCat"/>
        <c:majorUnit val="300"/>
      </c:valAx>
      <c:valAx>
        <c:axId val="139173248"/>
        <c:scaling>
          <c:orientation val="minMax"/>
          <c:min val="1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P/E MEXBOL Index</a:t>
                </a:r>
              </a:p>
            </c:rich>
          </c:tx>
          <c:layout>
            <c:manualLayout>
              <c:xMode val="edge"/>
              <c:yMode val="edge"/>
              <c:x val="3.3731999866381283E-3"/>
              <c:y val="0.273466192847193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9171712"/>
        <c:crosses val="autoZero"/>
        <c:crossBetween val="midCat"/>
      </c:valAx>
      <c:valAx>
        <c:axId val="139286016"/>
        <c:scaling>
          <c:orientation val="minMax"/>
          <c:max val="53000"/>
          <c:min val="370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Pts. MEXBOL</a:t>
                </a:r>
                <a:r>
                  <a:rPr lang="es-MX" sz="700" b="1" baseline="0" dirty="0">
                    <a:solidFill>
                      <a:schemeClr val="tx1"/>
                    </a:solidFill>
                    <a:latin typeface="Century Gothic" panose="020B0502020202020204" pitchFamily="34" charset="0"/>
                  </a:rPr>
                  <a:t> Index</a:t>
                </a:r>
                <a:endParaRPr lang="es-MX" sz="700" b="1" dirty="0">
                  <a:solidFill>
                    <a:schemeClr val="tx1"/>
                  </a:solidFill>
                  <a:latin typeface="Century Gothic" panose="020B0502020202020204" pitchFamily="34" charset="0"/>
                </a:endParaRPr>
              </a:p>
            </c:rich>
          </c:tx>
          <c:layout>
            <c:manualLayout>
              <c:xMode val="edge"/>
              <c:yMode val="edge"/>
              <c:x val="0.95730209465271798"/>
              <c:y val="0.29443810656749614"/>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9287936"/>
        <c:crosses val="max"/>
        <c:crossBetween val="midCat"/>
      </c:valAx>
      <c:valAx>
        <c:axId val="139287936"/>
        <c:scaling>
          <c:orientation val="minMax"/>
        </c:scaling>
        <c:delete val="1"/>
        <c:axPos val="b"/>
        <c:numFmt formatCode="m/d/yyyy" sourceLinked="1"/>
        <c:majorTickMark val="out"/>
        <c:minorTickMark val="none"/>
        <c:tickLblPos val="nextTo"/>
        <c:crossAx val="139286016"/>
        <c:crosses val="autoZero"/>
        <c:crossBetween val="midCat"/>
      </c:valAx>
      <c:spPr>
        <a:noFill/>
        <a:ln>
          <a:noFill/>
        </a:ln>
        <a:effectLst/>
      </c:spPr>
    </c:plotArea>
    <c:legend>
      <c:legendPos val="b"/>
      <c:layout>
        <c:manualLayout>
          <c:xMode val="edge"/>
          <c:yMode val="edge"/>
          <c:x val="1.9052176385797353E-2"/>
          <c:y val="0.85787393210611074"/>
          <c:w val="0.96521639651830571"/>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dirty="0">
                <a:solidFill>
                  <a:schemeClr val="tx1"/>
                </a:solidFill>
                <a:latin typeface="Century Gothic" panose="020B0502020202020204" pitchFamily="34" charset="0"/>
              </a:rPr>
              <a:t>NKY Index</a:t>
            </a:r>
          </a:p>
        </c:rich>
      </c:tx>
      <c:layout/>
      <c:overlay val="0"/>
      <c:spPr>
        <a:noFill/>
        <a:ln>
          <a:noFill/>
        </a:ln>
        <a:effectLst/>
      </c:spPr>
    </c:title>
    <c:autoTitleDeleted val="0"/>
    <c:plotArea>
      <c:layout>
        <c:manualLayout>
          <c:layoutTarget val="inner"/>
          <c:xMode val="edge"/>
          <c:yMode val="edge"/>
          <c:x val="8.6490083621971428E-2"/>
          <c:y val="0.12962864096639651"/>
          <c:w val="0.77217843763598193"/>
          <c:h val="0.65561034380651817"/>
        </c:manualLayout>
      </c:layout>
      <c:scatterChart>
        <c:scatterStyle val="smoothMarker"/>
        <c:varyColors val="0"/>
        <c:ser>
          <c:idx val="0"/>
          <c:order val="0"/>
          <c:tx>
            <c:strRef>
              <c:f>'NKY Index'!$B$2</c:f>
              <c:strCache>
                <c:ptCount val="1"/>
                <c:pt idx="0">
                  <c:v>PE_RATIO</c:v>
                </c:pt>
              </c:strCache>
            </c:strRef>
          </c:tx>
          <c:spPr>
            <a:ln w="12700" cap="rnd">
              <a:solidFill>
                <a:schemeClr val="tx2"/>
              </a:solidFill>
              <a:round/>
            </a:ln>
            <a:effectLst/>
          </c:spPr>
          <c:marker>
            <c:symbol val="none"/>
          </c:marker>
          <c:xVal>
            <c:numRef>
              <c:f>'NKY Index'!$A$3:$A$1008</c:f>
              <c:numCache>
                <c:formatCode>m/d/yyyy</c:formatCode>
                <c:ptCount val="1006"/>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pt idx="939">
                  <c:v>42958</c:v>
                </c:pt>
                <c:pt idx="940">
                  <c:v>42961</c:v>
                </c:pt>
                <c:pt idx="941">
                  <c:v>42962</c:v>
                </c:pt>
                <c:pt idx="942">
                  <c:v>42963</c:v>
                </c:pt>
                <c:pt idx="943">
                  <c:v>42964</c:v>
                </c:pt>
                <c:pt idx="944">
                  <c:v>42965</c:v>
                </c:pt>
                <c:pt idx="945">
                  <c:v>42968</c:v>
                </c:pt>
                <c:pt idx="946">
                  <c:v>42969</c:v>
                </c:pt>
                <c:pt idx="947">
                  <c:v>42970</c:v>
                </c:pt>
                <c:pt idx="948">
                  <c:v>42971</c:v>
                </c:pt>
                <c:pt idx="949">
                  <c:v>42972</c:v>
                </c:pt>
                <c:pt idx="950">
                  <c:v>42975</c:v>
                </c:pt>
                <c:pt idx="951">
                  <c:v>42976</c:v>
                </c:pt>
                <c:pt idx="952">
                  <c:v>42977</c:v>
                </c:pt>
                <c:pt idx="953">
                  <c:v>42978</c:v>
                </c:pt>
                <c:pt idx="954">
                  <c:v>42979</c:v>
                </c:pt>
                <c:pt idx="955">
                  <c:v>42982</c:v>
                </c:pt>
                <c:pt idx="956">
                  <c:v>42983</c:v>
                </c:pt>
                <c:pt idx="957">
                  <c:v>42984</c:v>
                </c:pt>
                <c:pt idx="958">
                  <c:v>42985</c:v>
                </c:pt>
                <c:pt idx="959">
                  <c:v>42986</c:v>
                </c:pt>
                <c:pt idx="960">
                  <c:v>42989</c:v>
                </c:pt>
                <c:pt idx="961">
                  <c:v>42990</c:v>
                </c:pt>
                <c:pt idx="962">
                  <c:v>42991</c:v>
                </c:pt>
                <c:pt idx="963">
                  <c:v>42992</c:v>
                </c:pt>
                <c:pt idx="964">
                  <c:v>42993</c:v>
                </c:pt>
                <c:pt idx="965">
                  <c:v>42996</c:v>
                </c:pt>
                <c:pt idx="966">
                  <c:v>42997</c:v>
                </c:pt>
                <c:pt idx="967">
                  <c:v>42998</c:v>
                </c:pt>
                <c:pt idx="968">
                  <c:v>42999</c:v>
                </c:pt>
                <c:pt idx="969">
                  <c:v>43000</c:v>
                </c:pt>
                <c:pt idx="970">
                  <c:v>43003</c:v>
                </c:pt>
                <c:pt idx="971">
                  <c:v>43004</c:v>
                </c:pt>
                <c:pt idx="972">
                  <c:v>43005</c:v>
                </c:pt>
                <c:pt idx="973">
                  <c:v>43006</c:v>
                </c:pt>
                <c:pt idx="974">
                  <c:v>43007</c:v>
                </c:pt>
                <c:pt idx="975">
                  <c:v>43010</c:v>
                </c:pt>
                <c:pt idx="976">
                  <c:v>43011</c:v>
                </c:pt>
                <c:pt idx="977">
                  <c:v>43012</c:v>
                </c:pt>
                <c:pt idx="978">
                  <c:v>43013</c:v>
                </c:pt>
                <c:pt idx="979">
                  <c:v>43014</c:v>
                </c:pt>
                <c:pt idx="980">
                  <c:v>43017</c:v>
                </c:pt>
                <c:pt idx="981">
                  <c:v>43018</c:v>
                </c:pt>
                <c:pt idx="982">
                  <c:v>43019</c:v>
                </c:pt>
                <c:pt idx="983">
                  <c:v>43020</c:v>
                </c:pt>
                <c:pt idx="984">
                  <c:v>43021</c:v>
                </c:pt>
                <c:pt idx="985">
                  <c:v>43024</c:v>
                </c:pt>
                <c:pt idx="986">
                  <c:v>43025</c:v>
                </c:pt>
                <c:pt idx="987">
                  <c:v>43026</c:v>
                </c:pt>
                <c:pt idx="988">
                  <c:v>43027</c:v>
                </c:pt>
                <c:pt idx="989">
                  <c:v>43028</c:v>
                </c:pt>
                <c:pt idx="990">
                  <c:v>43031</c:v>
                </c:pt>
                <c:pt idx="991">
                  <c:v>43032</c:v>
                </c:pt>
                <c:pt idx="992">
                  <c:v>43033</c:v>
                </c:pt>
                <c:pt idx="993">
                  <c:v>43034</c:v>
                </c:pt>
                <c:pt idx="994">
                  <c:v>43035</c:v>
                </c:pt>
                <c:pt idx="995">
                  <c:v>43038</c:v>
                </c:pt>
                <c:pt idx="996">
                  <c:v>43039</c:v>
                </c:pt>
                <c:pt idx="997">
                  <c:v>43040</c:v>
                </c:pt>
                <c:pt idx="998">
                  <c:v>43041</c:v>
                </c:pt>
                <c:pt idx="999">
                  <c:v>43042</c:v>
                </c:pt>
                <c:pt idx="1000">
                  <c:v>43045</c:v>
                </c:pt>
                <c:pt idx="1001">
                  <c:v>43046</c:v>
                </c:pt>
                <c:pt idx="1002">
                  <c:v>43047</c:v>
                </c:pt>
                <c:pt idx="1003">
                  <c:v>43048</c:v>
                </c:pt>
                <c:pt idx="1004">
                  <c:v>43049</c:v>
                </c:pt>
                <c:pt idx="1005">
                  <c:v>43052</c:v>
                </c:pt>
              </c:numCache>
            </c:numRef>
          </c:xVal>
          <c:yVal>
            <c:numRef>
              <c:f>'NKY Index'!$B$3:$B$1008</c:f>
              <c:numCache>
                <c:formatCode>General</c:formatCode>
                <c:ptCount val="1006"/>
                <c:pt idx="0">
                  <c:v>21.6069</c:v>
                </c:pt>
                <c:pt idx="1">
                  <c:v>21.479500000000002</c:v>
                </c:pt>
                <c:pt idx="2">
                  <c:v>21.8977</c:v>
                </c:pt>
                <c:pt idx="3">
                  <c:v>21.570399999999999</c:v>
                </c:pt>
                <c:pt idx="4">
                  <c:v>21.6143</c:v>
                </c:pt>
                <c:pt idx="5">
                  <c:v>21.6143</c:v>
                </c:pt>
                <c:pt idx="6">
                  <c:v>20.9496</c:v>
                </c:pt>
                <c:pt idx="7">
                  <c:v>21.474499999999999</c:v>
                </c:pt>
                <c:pt idx="8">
                  <c:v>21.3918</c:v>
                </c:pt>
                <c:pt idx="9">
                  <c:v>21.373100000000001</c:v>
                </c:pt>
                <c:pt idx="10">
                  <c:v>21.2483</c:v>
                </c:pt>
                <c:pt idx="11">
                  <c:v>21.456600000000002</c:v>
                </c:pt>
                <c:pt idx="12">
                  <c:v>21.492000000000001</c:v>
                </c:pt>
                <c:pt idx="13">
                  <c:v>21.322400000000002</c:v>
                </c:pt>
                <c:pt idx="14">
                  <c:v>20.909300000000002</c:v>
                </c:pt>
                <c:pt idx="15">
                  <c:v>20.3855</c:v>
                </c:pt>
                <c:pt idx="16">
                  <c:v>20.3477</c:v>
                </c:pt>
                <c:pt idx="17">
                  <c:v>20.8949</c:v>
                </c:pt>
                <c:pt idx="18">
                  <c:v>20.3827</c:v>
                </c:pt>
                <c:pt idx="19">
                  <c:v>20.230399999999999</c:v>
                </c:pt>
                <c:pt idx="20">
                  <c:v>19.826499999999999</c:v>
                </c:pt>
                <c:pt idx="21">
                  <c:v>19.001300000000001</c:v>
                </c:pt>
                <c:pt idx="22">
                  <c:v>19.232800000000001</c:v>
                </c:pt>
                <c:pt idx="23">
                  <c:v>19.198499999999999</c:v>
                </c:pt>
                <c:pt idx="24">
                  <c:v>19.614899999999999</c:v>
                </c:pt>
                <c:pt idx="25">
                  <c:v>19.9621</c:v>
                </c:pt>
                <c:pt idx="26">
                  <c:v>19.9621</c:v>
                </c:pt>
                <c:pt idx="27">
                  <c:v>20.073399999999999</c:v>
                </c:pt>
                <c:pt idx="28">
                  <c:v>19.7151</c:v>
                </c:pt>
                <c:pt idx="29">
                  <c:v>19.415500000000002</c:v>
                </c:pt>
                <c:pt idx="30">
                  <c:v>19.523399999999999</c:v>
                </c:pt>
                <c:pt idx="31">
                  <c:v>20.133299999999998</c:v>
                </c:pt>
                <c:pt idx="32">
                  <c:v>20.029800000000002</c:v>
                </c:pt>
                <c:pt idx="33">
                  <c:v>19.6007</c:v>
                </c:pt>
                <c:pt idx="34">
                  <c:v>20.166499999999999</c:v>
                </c:pt>
                <c:pt idx="35">
                  <c:v>20.128499999999999</c:v>
                </c:pt>
                <c:pt idx="36">
                  <c:v>20.4194</c:v>
                </c:pt>
                <c:pt idx="37">
                  <c:v>20.310300000000002</c:v>
                </c:pt>
                <c:pt idx="38">
                  <c:v>20.247599999999998</c:v>
                </c:pt>
                <c:pt idx="39">
                  <c:v>20.1557</c:v>
                </c:pt>
                <c:pt idx="40">
                  <c:v>19.899999999999999</c:v>
                </c:pt>
                <c:pt idx="41">
                  <c:v>19.9939</c:v>
                </c:pt>
                <c:pt idx="42">
                  <c:v>20.233000000000001</c:v>
                </c:pt>
                <c:pt idx="43">
                  <c:v>20.5563</c:v>
                </c:pt>
                <c:pt idx="44">
                  <c:v>20.745699999999999</c:v>
                </c:pt>
                <c:pt idx="45">
                  <c:v>20.537600000000001</c:v>
                </c:pt>
                <c:pt idx="46">
                  <c:v>20.677499999999998</c:v>
                </c:pt>
                <c:pt idx="47">
                  <c:v>20.143000000000001</c:v>
                </c:pt>
                <c:pt idx="48">
                  <c:v>20.124400000000001</c:v>
                </c:pt>
                <c:pt idx="49">
                  <c:v>19.4617</c:v>
                </c:pt>
                <c:pt idx="50">
                  <c:v>19.394100000000002</c:v>
                </c:pt>
                <c:pt idx="51">
                  <c:v>19.575399999999998</c:v>
                </c:pt>
                <c:pt idx="52">
                  <c:v>19.6449</c:v>
                </c:pt>
                <c:pt idx="53">
                  <c:v>19.311800000000002</c:v>
                </c:pt>
                <c:pt idx="54">
                  <c:v>19.311800000000002</c:v>
                </c:pt>
                <c:pt idx="55">
                  <c:v>19.655200000000001</c:v>
                </c:pt>
                <c:pt idx="56">
                  <c:v>19.584499999999998</c:v>
                </c:pt>
                <c:pt idx="57">
                  <c:v>19.660299999999999</c:v>
                </c:pt>
                <c:pt idx="58">
                  <c:v>19.851500000000001</c:v>
                </c:pt>
                <c:pt idx="59">
                  <c:v>19.95</c:v>
                </c:pt>
                <c:pt idx="60">
                  <c:v>19.467199999999998</c:v>
                </c:pt>
                <c:pt idx="61">
                  <c:v>19.420100000000001</c:v>
                </c:pt>
                <c:pt idx="62">
                  <c:v>19.630700000000001</c:v>
                </c:pt>
                <c:pt idx="63">
                  <c:v>19.7957</c:v>
                </c:pt>
                <c:pt idx="64">
                  <c:v>19.785</c:v>
                </c:pt>
                <c:pt idx="65">
                  <c:v>19.450199999999999</c:v>
                </c:pt>
                <c:pt idx="66">
                  <c:v>19.184899999999999</c:v>
                </c:pt>
                <c:pt idx="67">
                  <c:v>18.781500000000001</c:v>
                </c:pt>
                <c:pt idx="68">
                  <c:v>18.782</c:v>
                </c:pt>
                <c:pt idx="69">
                  <c:v>18.3354</c:v>
                </c:pt>
                <c:pt idx="70">
                  <c:v>18.2698</c:v>
                </c:pt>
                <c:pt idx="71">
                  <c:v>18.383600000000001</c:v>
                </c:pt>
                <c:pt idx="72">
                  <c:v>18.936399999999999</c:v>
                </c:pt>
                <c:pt idx="73">
                  <c:v>18.936199999999999</c:v>
                </c:pt>
                <c:pt idx="74">
                  <c:v>19.065899999999999</c:v>
                </c:pt>
                <c:pt idx="75">
                  <c:v>19.0608</c:v>
                </c:pt>
                <c:pt idx="76">
                  <c:v>18.898399999999999</c:v>
                </c:pt>
                <c:pt idx="77">
                  <c:v>19.1053</c:v>
                </c:pt>
                <c:pt idx="78">
                  <c:v>18.919799999999999</c:v>
                </c:pt>
                <c:pt idx="79">
                  <c:v>18.951599999999999</c:v>
                </c:pt>
                <c:pt idx="80">
                  <c:v>18.766400000000001</c:v>
                </c:pt>
                <c:pt idx="81">
                  <c:v>18.766400000000001</c:v>
                </c:pt>
                <c:pt idx="82">
                  <c:v>18.7791</c:v>
                </c:pt>
                <c:pt idx="83">
                  <c:v>19.0167</c:v>
                </c:pt>
                <c:pt idx="84">
                  <c:v>18.980499999999999</c:v>
                </c:pt>
                <c:pt idx="85">
                  <c:v>18.980499999999999</c:v>
                </c:pt>
                <c:pt idx="86">
                  <c:v>18.980499999999999</c:v>
                </c:pt>
                <c:pt idx="87">
                  <c:v>18.4237</c:v>
                </c:pt>
                <c:pt idx="88">
                  <c:v>18.594799999999999</c:v>
                </c:pt>
                <c:pt idx="89">
                  <c:v>18.6418</c:v>
                </c:pt>
                <c:pt idx="90">
                  <c:v>18.5761</c:v>
                </c:pt>
                <c:pt idx="91">
                  <c:v>18.938400000000001</c:v>
                </c:pt>
                <c:pt idx="92">
                  <c:v>18.912500000000001</c:v>
                </c:pt>
                <c:pt idx="93">
                  <c:v>18.7713</c:v>
                </c:pt>
                <c:pt idx="94">
                  <c:v>18.506599999999999</c:v>
                </c:pt>
                <c:pt idx="95">
                  <c:v>18.388300000000001</c:v>
                </c:pt>
                <c:pt idx="96">
                  <c:v>18.4786</c:v>
                </c:pt>
                <c:pt idx="97">
                  <c:v>18.435199999999998</c:v>
                </c:pt>
                <c:pt idx="98">
                  <c:v>18.8233</c:v>
                </c:pt>
                <c:pt idx="99">
                  <c:v>18.986599999999999</c:v>
                </c:pt>
                <c:pt idx="100">
                  <c:v>19.1708</c:v>
                </c:pt>
                <c:pt idx="101">
                  <c:v>19.215499999999999</c:v>
                </c:pt>
                <c:pt idx="102">
                  <c:v>19.2607</c:v>
                </c:pt>
                <c:pt idx="103">
                  <c:v>19.274799999999999</c:v>
                </c:pt>
                <c:pt idx="104">
                  <c:v>19.21</c:v>
                </c:pt>
                <c:pt idx="105">
                  <c:v>19.677299999999999</c:v>
                </c:pt>
                <c:pt idx="106">
                  <c:v>19.806899999999999</c:v>
                </c:pt>
                <c:pt idx="107">
                  <c:v>19.851299999999998</c:v>
                </c:pt>
                <c:pt idx="108">
                  <c:v>19.866299999999999</c:v>
                </c:pt>
                <c:pt idx="109">
                  <c:v>19.863499999999998</c:v>
                </c:pt>
                <c:pt idx="110">
                  <c:v>19.9251</c:v>
                </c:pt>
                <c:pt idx="111">
                  <c:v>19.754899999999999</c:v>
                </c:pt>
                <c:pt idx="112">
                  <c:v>19.853300000000001</c:v>
                </c:pt>
                <c:pt idx="113">
                  <c:v>19.726900000000001</c:v>
                </c:pt>
                <c:pt idx="114">
                  <c:v>19.890599999999999</c:v>
                </c:pt>
                <c:pt idx="115">
                  <c:v>19.6738</c:v>
                </c:pt>
                <c:pt idx="116">
                  <c:v>19.7301</c:v>
                </c:pt>
                <c:pt idx="117">
                  <c:v>19.914300000000001</c:v>
                </c:pt>
                <c:pt idx="118">
                  <c:v>20.237500000000001</c:v>
                </c:pt>
                <c:pt idx="119">
                  <c:v>20.217500000000001</c:v>
                </c:pt>
                <c:pt idx="120">
                  <c:v>20.2437</c:v>
                </c:pt>
                <c:pt idx="121">
                  <c:v>20.2529</c:v>
                </c:pt>
                <c:pt idx="122">
                  <c:v>20.108499999999999</c:v>
                </c:pt>
                <c:pt idx="123">
                  <c:v>20.163599999999999</c:v>
                </c:pt>
                <c:pt idx="124">
                  <c:v>19.882400000000001</c:v>
                </c:pt>
                <c:pt idx="125">
                  <c:v>19.831</c:v>
                </c:pt>
                <c:pt idx="126">
                  <c:v>20.0456</c:v>
                </c:pt>
                <c:pt idx="127">
                  <c:v>20.102900000000002</c:v>
                </c:pt>
                <c:pt idx="128">
                  <c:v>20.0745</c:v>
                </c:pt>
                <c:pt idx="129">
                  <c:v>20.1907</c:v>
                </c:pt>
                <c:pt idx="130">
                  <c:v>20.115300000000001</c:v>
                </c:pt>
                <c:pt idx="131">
                  <c:v>20.030200000000001</c:v>
                </c:pt>
                <c:pt idx="132">
                  <c:v>20.014800000000001</c:v>
                </c:pt>
                <c:pt idx="133">
                  <c:v>19.902100000000001</c:v>
                </c:pt>
                <c:pt idx="134">
                  <c:v>19.833600000000001</c:v>
                </c:pt>
                <c:pt idx="135">
                  <c:v>20.007200000000001</c:v>
                </c:pt>
                <c:pt idx="136">
                  <c:v>20.1358</c:v>
                </c:pt>
                <c:pt idx="137">
                  <c:v>20.115100000000002</c:v>
                </c:pt>
                <c:pt idx="138">
                  <c:v>20.103300000000001</c:v>
                </c:pt>
                <c:pt idx="139">
                  <c:v>19.9011</c:v>
                </c:pt>
                <c:pt idx="140">
                  <c:v>19.9011</c:v>
                </c:pt>
                <c:pt idx="141">
                  <c:v>20.068000000000001</c:v>
                </c:pt>
                <c:pt idx="142">
                  <c:v>20.0487</c:v>
                </c:pt>
                <c:pt idx="143">
                  <c:v>19.991</c:v>
                </c:pt>
                <c:pt idx="144">
                  <c:v>20.2179</c:v>
                </c:pt>
                <c:pt idx="145">
                  <c:v>20.311399999999999</c:v>
                </c:pt>
                <c:pt idx="146">
                  <c:v>20.427399999999999</c:v>
                </c:pt>
                <c:pt idx="147">
                  <c:v>20.464200000000002</c:v>
                </c:pt>
                <c:pt idx="148">
                  <c:v>20.4361</c:v>
                </c:pt>
                <c:pt idx="149">
                  <c:v>20.308299999999999</c:v>
                </c:pt>
                <c:pt idx="150">
                  <c:v>20.244700000000002</c:v>
                </c:pt>
                <c:pt idx="151">
                  <c:v>20.042999999999999</c:v>
                </c:pt>
                <c:pt idx="152">
                  <c:v>19.832999999999998</c:v>
                </c:pt>
                <c:pt idx="153">
                  <c:v>19.928000000000001</c:v>
                </c:pt>
                <c:pt idx="154">
                  <c:v>19.334</c:v>
                </c:pt>
                <c:pt idx="155">
                  <c:v>19.794699999999999</c:v>
                </c:pt>
                <c:pt idx="156">
                  <c:v>19.835000000000001</c:v>
                </c:pt>
                <c:pt idx="157">
                  <c:v>19.903400000000001</c:v>
                </c:pt>
                <c:pt idx="158">
                  <c:v>20.035499999999999</c:v>
                </c:pt>
                <c:pt idx="159">
                  <c:v>20.040400000000002</c:v>
                </c:pt>
                <c:pt idx="160">
                  <c:v>20.045999999999999</c:v>
                </c:pt>
                <c:pt idx="161">
                  <c:v>20.212399999999999</c:v>
                </c:pt>
                <c:pt idx="162">
                  <c:v>20.218499999999999</c:v>
                </c:pt>
                <c:pt idx="163">
                  <c:v>20.390899999999998</c:v>
                </c:pt>
                <c:pt idx="164">
                  <c:v>20.3294</c:v>
                </c:pt>
                <c:pt idx="165">
                  <c:v>20.426200000000001</c:v>
                </c:pt>
                <c:pt idx="166">
                  <c:v>20.305800000000001</c:v>
                </c:pt>
                <c:pt idx="167">
                  <c:v>20.323599999999999</c:v>
                </c:pt>
                <c:pt idx="168">
                  <c:v>20.2256</c:v>
                </c:pt>
                <c:pt idx="169">
                  <c:v>20.179400000000001</c:v>
                </c:pt>
                <c:pt idx="170">
                  <c:v>20.404800000000002</c:v>
                </c:pt>
                <c:pt idx="171">
                  <c:v>20.658000000000001</c:v>
                </c:pt>
                <c:pt idx="172">
                  <c:v>20.736699999999999</c:v>
                </c:pt>
                <c:pt idx="173">
                  <c:v>20.667999999999999</c:v>
                </c:pt>
                <c:pt idx="174">
                  <c:v>20.658100000000001</c:v>
                </c:pt>
                <c:pt idx="175">
                  <c:v>20.706099999999999</c:v>
                </c:pt>
                <c:pt idx="176">
                  <c:v>20.764199999999999</c:v>
                </c:pt>
                <c:pt idx="177">
                  <c:v>20.816400000000002</c:v>
                </c:pt>
                <c:pt idx="178">
                  <c:v>20.975200000000001</c:v>
                </c:pt>
                <c:pt idx="179">
                  <c:v>21.026700000000002</c:v>
                </c:pt>
                <c:pt idx="180">
                  <c:v>21.026700000000002</c:v>
                </c:pt>
                <c:pt idx="181">
                  <c:v>20.978200000000001</c:v>
                </c:pt>
                <c:pt idx="182">
                  <c:v>20.9481</c:v>
                </c:pt>
                <c:pt idx="183">
                  <c:v>21.184000000000001</c:v>
                </c:pt>
                <c:pt idx="184">
                  <c:v>21.5183</c:v>
                </c:pt>
                <c:pt idx="185">
                  <c:v>21.351700000000001</c:v>
                </c:pt>
                <c:pt idx="186">
                  <c:v>21.351700000000001</c:v>
                </c:pt>
                <c:pt idx="187">
                  <c:v>21.300999999999998</c:v>
                </c:pt>
                <c:pt idx="188">
                  <c:v>21.5733</c:v>
                </c:pt>
                <c:pt idx="189">
                  <c:v>21.3826</c:v>
                </c:pt>
                <c:pt idx="190">
                  <c:v>21.489000000000001</c:v>
                </c:pt>
                <c:pt idx="191">
                  <c:v>19.9253</c:v>
                </c:pt>
                <c:pt idx="192">
                  <c:v>19.812899999999999</c:v>
                </c:pt>
                <c:pt idx="193">
                  <c:v>19.295100000000001</c:v>
                </c:pt>
                <c:pt idx="194">
                  <c:v>19.352599999999999</c:v>
                </c:pt>
                <c:pt idx="195">
                  <c:v>19.577200000000001</c:v>
                </c:pt>
                <c:pt idx="196">
                  <c:v>19.4452</c:v>
                </c:pt>
                <c:pt idx="197">
                  <c:v>19.213799999999999</c:v>
                </c:pt>
                <c:pt idx="198">
                  <c:v>19.069600000000001</c:v>
                </c:pt>
                <c:pt idx="199">
                  <c:v>18.849799999999998</c:v>
                </c:pt>
                <c:pt idx="200">
                  <c:v>18.849799999999998</c:v>
                </c:pt>
                <c:pt idx="201">
                  <c:v>18.401399999999999</c:v>
                </c:pt>
                <c:pt idx="202">
                  <c:v>18.5701</c:v>
                </c:pt>
                <c:pt idx="203">
                  <c:v>18.157299999999999</c:v>
                </c:pt>
                <c:pt idx="204">
                  <c:v>17.903600000000001</c:v>
                </c:pt>
                <c:pt idx="205">
                  <c:v>18.616599999999998</c:v>
                </c:pt>
                <c:pt idx="206">
                  <c:v>18.238499999999998</c:v>
                </c:pt>
                <c:pt idx="207">
                  <c:v>18.720800000000001</c:v>
                </c:pt>
                <c:pt idx="208">
                  <c:v>18.6508</c:v>
                </c:pt>
                <c:pt idx="209">
                  <c:v>18.838899999999999</c:v>
                </c:pt>
                <c:pt idx="210">
                  <c:v>18.958500000000001</c:v>
                </c:pt>
                <c:pt idx="211">
                  <c:v>18.885999999999999</c:v>
                </c:pt>
                <c:pt idx="212">
                  <c:v>19.161999999999999</c:v>
                </c:pt>
                <c:pt idx="213">
                  <c:v>19.290500000000002</c:v>
                </c:pt>
                <c:pt idx="214">
                  <c:v>20.224699999999999</c:v>
                </c:pt>
                <c:pt idx="215">
                  <c:v>20.224699999999999</c:v>
                </c:pt>
                <c:pt idx="216">
                  <c:v>20.7776</c:v>
                </c:pt>
                <c:pt idx="217">
                  <c:v>20.869800000000001</c:v>
                </c:pt>
                <c:pt idx="218">
                  <c:v>20.691400000000002</c:v>
                </c:pt>
                <c:pt idx="219">
                  <c:v>20.799700000000001</c:v>
                </c:pt>
                <c:pt idx="220">
                  <c:v>20.676600000000001</c:v>
                </c:pt>
                <c:pt idx="221">
                  <c:v>21.1</c:v>
                </c:pt>
                <c:pt idx="222">
                  <c:v>21.189900000000002</c:v>
                </c:pt>
                <c:pt idx="223">
                  <c:v>21.431100000000001</c:v>
                </c:pt>
                <c:pt idx="224">
                  <c:v>21.5519</c:v>
                </c:pt>
                <c:pt idx="225">
                  <c:v>20.9148</c:v>
                </c:pt>
                <c:pt idx="226">
                  <c:v>21.370999999999999</c:v>
                </c:pt>
                <c:pt idx="227">
                  <c:v>21.302900000000001</c:v>
                </c:pt>
                <c:pt idx="228">
                  <c:v>21.317799999999998</c:v>
                </c:pt>
                <c:pt idx="229">
                  <c:v>21.387599999999999</c:v>
                </c:pt>
                <c:pt idx="230">
                  <c:v>21.387599999999999</c:v>
                </c:pt>
                <c:pt idx="231">
                  <c:v>21.449300000000001</c:v>
                </c:pt>
                <c:pt idx="232">
                  <c:v>21.419699999999999</c:v>
                </c:pt>
                <c:pt idx="233">
                  <c:v>21.253299999999999</c:v>
                </c:pt>
                <c:pt idx="234">
                  <c:v>21.5137</c:v>
                </c:pt>
                <c:pt idx="235">
                  <c:v>21.364999999999998</c:v>
                </c:pt>
                <c:pt idx="236">
                  <c:v>21.453800000000001</c:v>
                </c:pt>
                <c:pt idx="237">
                  <c:v>21.523299999999999</c:v>
                </c:pt>
                <c:pt idx="238">
                  <c:v>21.725899999999999</c:v>
                </c:pt>
                <c:pt idx="239">
                  <c:v>21.766200000000001</c:v>
                </c:pt>
                <c:pt idx="240">
                  <c:v>21.784700000000001</c:v>
                </c:pt>
                <c:pt idx="241">
                  <c:v>21.636199999999999</c:v>
                </c:pt>
                <c:pt idx="242">
                  <c:v>21.1494</c:v>
                </c:pt>
                <c:pt idx="243">
                  <c:v>20.960899999999999</c:v>
                </c:pt>
                <c:pt idx="244">
                  <c:v>21.099599999999999</c:v>
                </c:pt>
                <c:pt idx="245">
                  <c:v>20.768999999999998</c:v>
                </c:pt>
                <c:pt idx="246">
                  <c:v>20.351099999999999</c:v>
                </c:pt>
                <c:pt idx="247">
                  <c:v>20.429300000000001</c:v>
                </c:pt>
                <c:pt idx="248">
                  <c:v>20.903400000000001</c:v>
                </c:pt>
                <c:pt idx="249">
                  <c:v>21.402999999999999</c:v>
                </c:pt>
                <c:pt idx="250">
                  <c:v>21.410699999999999</c:v>
                </c:pt>
                <c:pt idx="251">
                  <c:v>21.410699999999999</c:v>
                </c:pt>
                <c:pt idx="252">
                  <c:v>21.6767</c:v>
                </c:pt>
                <c:pt idx="253">
                  <c:v>21.621500000000001</c:v>
                </c:pt>
                <c:pt idx="254">
                  <c:v>21.633900000000001</c:v>
                </c:pt>
                <c:pt idx="255">
                  <c:v>21.525700000000001</c:v>
                </c:pt>
                <c:pt idx="256">
                  <c:v>21.186900000000001</c:v>
                </c:pt>
                <c:pt idx="257">
                  <c:v>19.854700000000001</c:v>
                </c:pt>
                <c:pt idx="258">
                  <c:v>19.854700000000001</c:v>
                </c:pt>
                <c:pt idx="259">
                  <c:v>19.855499999999999</c:v>
                </c:pt>
                <c:pt idx="260">
                  <c:v>19.807600000000001</c:v>
                </c:pt>
                <c:pt idx="261">
                  <c:v>19.209700000000002</c:v>
                </c:pt>
                <c:pt idx="262">
                  <c:v>19.2121</c:v>
                </c:pt>
                <c:pt idx="263">
                  <c:v>19.532699999999998</c:v>
                </c:pt>
                <c:pt idx="264">
                  <c:v>19.567599999999999</c:v>
                </c:pt>
                <c:pt idx="265">
                  <c:v>19.567599999999999</c:v>
                </c:pt>
                <c:pt idx="266">
                  <c:v>19.442399999999999</c:v>
                </c:pt>
                <c:pt idx="267">
                  <c:v>19.110399999999998</c:v>
                </c:pt>
                <c:pt idx="268">
                  <c:v>19.4663</c:v>
                </c:pt>
                <c:pt idx="269">
                  <c:v>19.187999999999999</c:v>
                </c:pt>
                <c:pt idx="270">
                  <c:v>19.358799999999999</c:v>
                </c:pt>
                <c:pt idx="271">
                  <c:v>19.759399999999999</c:v>
                </c:pt>
                <c:pt idx="272">
                  <c:v>19.6617</c:v>
                </c:pt>
                <c:pt idx="273">
                  <c:v>19.716899999999999</c:v>
                </c:pt>
                <c:pt idx="274">
                  <c:v>19.924900000000001</c:v>
                </c:pt>
                <c:pt idx="275">
                  <c:v>19.875699999999998</c:v>
                </c:pt>
                <c:pt idx="276">
                  <c:v>20.216799999999999</c:v>
                </c:pt>
                <c:pt idx="277">
                  <c:v>20.248000000000001</c:v>
                </c:pt>
                <c:pt idx="278">
                  <c:v>20.032299999999999</c:v>
                </c:pt>
                <c:pt idx="279">
                  <c:v>20.1099</c:v>
                </c:pt>
                <c:pt idx="280">
                  <c:v>19.9696</c:v>
                </c:pt>
                <c:pt idx="281">
                  <c:v>19.716899999999999</c:v>
                </c:pt>
                <c:pt idx="282">
                  <c:v>20.1069</c:v>
                </c:pt>
                <c:pt idx="283">
                  <c:v>19.908799999999999</c:v>
                </c:pt>
                <c:pt idx="284">
                  <c:v>20.072500000000002</c:v>
                </c:pt>
                <c:pt idx="285">
                  <c:v>20.144600000000001</c:v>
                </c:pt>
                <c:pt idx="286">
                  <c:v>20.077200000000001</c:v>
                </c:pt>
                <c:pt idx="287">
                  <c:v>20.077200000000001</c:v>
                </c:pt>
                <c:pt idx="288">
                  <c:v>20.449200000000001</c:v>
                </c:pt>
                <c:pt idx="289">
                  <c:v>20.373699999999999</c:v>
                </c:pt>
                <c:pt idx="290">
                  <c:v>20.477699999999999</c:v>
                </c:pt>
                <c:pt idx="291">
                  <c:v>20.457599999999999</c:v>
                </c:pt>
                <c:pt idx="292">
                  <c:v>20.698799999999999</c:v>
                </c:pt>
                <c:pt idx="293">
                  <c:v>20.773399999999999</c:v>
                </c:pt>
                <c:pt idx="294">
                  <c:v>20.850200000000001</c:v>
                </c:pt>
                <c:pt idx="295">
                  <c:v>21.003299999999999</c:v>
                </c:pt>
                <c:pt idx="296">
                  <c:v>21.1586</c:v>
                </c:pt>
                <c:pt idx="297">
                  <c:v>21.137799999999999</c:v>
                </c:pt>
                <c:pt idx="298">
                  <c:v>21.366</c:v>
                </c:pt>
                <c:pt idx="299">
                  <c:v>21.379799999999999</c:v>
                </c:pt>
                <c:pt idx="300">
                  <c:v>21.3599</c:v>
                </c:pt>
                <c:pt idx="301">
                  <c:v>21.346599999999999</c:v>
                </c:pt>
                <c:pt idx="302">
                  <c:v>21.220099999999999</c:v>
                </c:pt>
                <c:pt idx="303">
                  <c:v>21.274799999999999</c:v>
                </c:pt>
                <c:pt idx="304">
                  <c:v>21.523399999999999</c:v>
                </c:pt>
                <c:pt idx="305">
                  <c:v>21.3187</c:v>
                </c:pt>
                <c:pt idx="306">
                  <c:v>21.176400000000001</c:v>
                </c:pt>
                <c:pt idx="307">
                  <c:v>21.242699999999999</c:v>
                </c:pt>
                <c:pt idx="308">
                  <c:v>21.546299999999999</c:v>
                </c:pt>
                <c:pt idx="309">
                  <c:v>21.844799999999999</c:v>
                </c:pt>
                <c:pt idx="310">
                  <c:v>21.8355</c:v>
                </c:pt>
                <c:pt idx="311">
                  <c:v>22.052099999999999</c:v>
                </c:pt>
                <c:pt idx="312">
                  <c:v>22.174099999999999</c:v>
                </c:pt>
                <c:pt idx="313">
                  <c:v>22.097000000000001</c:v>
                </c:pt>
                <c:pt idx="314">
                  <c:v>22.1874</c:v>
                </c:pt>
                <c:pt idx="315">
                  <c:v>22.407599999999999</c:v>
                </c:pt>
                <c:pt idx="316">
                  <c:v>22.3612</c:v>
                </c:pt>
                <c:pt idx="317">
                  <c:v>22.398399999999999</c:v>
                </c:pt>
                <c:pt idx="318">
                  <c:v>22.086300000000001</c:v>
                </c:pt>
                <c:pt idx="319">
                  <c:v>21.875900000000001</c:v>
                </c:pt>
                <c:pt idx="320">
                  <c:v>22.018599999999999</c:v>
                </c:pt>
                <c:pt idx="321">
                  <c:v>21.998999999999999</c:v>
                </c:pt>
                <c:pt idx="322">
                  <c:v>21.8019</c:v>
                </c:pt>
                <c:pt idx="323">
                  <c:v>22.120200000000001</c:v>
                </c:pt>
                <c:pt idx="324">
                  <c:v>22.260300000000001</c:v>
                </c:pt>
                <c:pt idx="325">
                  <c:v>22.2178</c:v>
                </c:pt>
                <c:pt idx="326">
                  <c:v>22.4956</c:v>
                </c:pt>
                <c:pt idx="327">
                  <c:v>22.666599999999999</c:v>
                </c:pt>
                <c:pt idx="328">
                  <c:v>22.835999999999999</c:v>
                </c:pt>
                <c:pt idx="329">
                  <c:v>22.801500000000001</c:v>
                </c:pt>
                <c:pt idx="330">
                  <c:v>22.798999999999999</c:v>
                </c:pt>
                <c:pt idx="331">
                  <c:v>22.802700000000002</c:v>
                </c:pt>
                <c:pt idx="332">
                  <c:v>22.758199999999999</c:v>
                </c:pt>
                <c:pt idx="333">
                  <c:v>22.776499999999999</c:v>
                </c:pt>
                <c:pt idx="334">
                  <c:v>22.509699999999999</c:v>
                </c:pt>
                <c:pt idx="335">
                  <c:v>22.488700000000001</c:v>
                </c:pt>
                <c:pt idx="336">
                  <c:v>22.8032</c:v>
                </c:pt>
                <c:pt idx="337">
                  <c:v>23.060700000000001</c:v>
                </c:pt>
                <c:pt idx="338">
                  <c:v>23.122299999999999</c:v>
                </c:pt>
                <c:pt idx="339">
                  <c:v>22.930299999999999</c:v>
                </c:pt>
                <c:pt idx="340">
                  <c:v>22.888200000000001</c:v>
                </c:pt>
                <c:pt idx="341">
                  <c:v>22.974799999999998</c:v>
                </c:pt>
                <c:pt idx="342">
                  <c:v>22.974799999999998</c:v>
                </c:pt>
                <c:pt idx="343">
                  <c:v>22.376100000000001</c:v>
                </c:pt>
                <c:pt idx="344">
                  <c:v>22.389399999999998</c:v>
                </c:pt>
                <c:pt idx="345">
                  <c:v>22.389399999999998</c:v>
                </c:pt>
                <c:pt idx="346">
                  <c:v>22.389399999999998</c:v>
                </c:pt>
                <c:pt idx="347">
                  <c:v>22.389399999999998</c:v>
                </c:pt>
                <c:pt idx="348">
                  <c:v>22.114699999999999</c:v>
                </c:pt>
                <c:pt idx="349">
                  <c:v>22.214700000000001</c:v>
                </c:pt>
                <c:pt idx="350">
                  <c:v>22.491800000000001</c:v>
                </c:pt>
                <c:pt idx="351">
                  <c:v>22.496300000000002</c:v>
                </c:pt>
                <c:pt idx="352">
                  <c:v>22.656600000000001</c:v>
                </c:pt>
                <c:pt idx="353">
                  <c:v>22.433700000000002</c:v>
                </c:pt>
                <c:pt idx="354">
                  <c:v>22.620200000000001</c:v>
                </c:pt>
                <c:pt idx="355">
                  <c:v>22.8005</c:v>
                </c:pt>
                <c:pt idx="356">
                  <c:v>22.956600000000002</c:v>
                </c:pt>
                <c:pt idx="357">
                  <c:v>23.151599999999998</c:v>
                </c:pt>
                <c:pt idx="358">
                  <c:v>23.158899999999999</c:v>
                </c:pt>
                <c:pt idx="359">
                  <c:v>23.229399999999998</c:v>
                </c:pt>
                <c:pt idx="360">
                  <c:v>23.400600000000001</c:v>
                </c:pt>
                <c:pt idx="361">
                  <c:v>23.427800000000001</c:v>
                </c:pt>
                <c:pt idx="362">
                  <c:v>23.468</c:v>
                </c:pt>
                <c:pt idx="363">
                  <c:v>23.558499999999999</c:v>
                </c:pt>
                <c:pt idx="364">
                  <c:v>23.571899999999999</c:v>
                </c:pt>
                <c:pt idx="365">
                  <c:v>23.482900000000001</c:v>
                </c:pt>
                <c:pt idx="366">
                  <c:v>23.452500000000001</c:v>
                </c:pt>
                <c:pt idx="367">
                  <c:v>23.372900000000001</c:v>
                </c:pt>
                <c:pt idx="368">
                  <c:v>23.389700000000001</c:v>
                </c:pt>
                <c:pt idx="369">
                  <c:v>23.358499999999999</c:v>
                </c:pt>
                <c:pt idx="370">
                  <c:v>23.354299999999999</c:v>
                </c:pt>
                <c:pt idx="371">
                  <c:v>22.942299999999999</c:v>
                </c:pt>
                <c:pt idx="372">
                  <c:v>22.885300000000001</c:v>
                </c:pt>
                <c:pt idx="373">
                  <c:v>23.269500000000001</c:v>
                </c:pt>
                <c:pt idx="374">
                  <c:v>23.2971</c:v>
                </c:pt>
                <c:pt idx="375">
                  <c:v>23.274999999999999</c:v>
                </c:pt>
                <c:pt idx="376">
                  <c:v>23.126799999999999</c:v>
                </c:pt>
                <c:pt idx="377">
                  <c:v>23.082699999999999</c:v>
                </c:pt>
                <c:pt idx="378">
                  <c:v>22.821899999999999</c:v>
                </c:pt>
                <c:pt idx="379">
                  <c:v>23.031300000000002</c:v>
                </c:pt>
                <c:pt idx="380">
                  <c:v>23.316600000000001</c:v>
                </c:pt>
                <c:pt idx="381">
                  <c:v>23.7517</c:v>
                </c:pt>
                <c:pt idx="382">
                  <c:v>23.8186</c:v>
                </c:pt>
                <c:pt idx="383">
                  <c:v>23.708400000000001</c:v>
                </c:pt>
                <c:pt idx="384">
                  <c:v>23.633900000000001</c:v>
                </c:pt>
                <c:pt idx="385">
                  <c:v>22.953399999999998</c:v>
                </c:pt>
                <c:pt idx="386">
                  <c:v>21.345099999999999</c:v>
                </c:pt>
                <c:pt idx="387">
                  <c:v>21.443899999999999</c:v>
                </c:pt>
                <c:pt idx="388">
                  <c:v>21.647600000000001</c:v>
                </c:pt>
                <c:pt idx="389">
                  <c:v>21.665900000000001</c:v>
                </c:pt>
                <c:pt idx="390">
                  <c:v>21.214700000000001</c:v>
                </c:pt>
                <c:pt idx="391">
                  <c:v>21.4937</c:v>
                </c:pt>
                <c:pt idx="392">
                  <c:v>20.819700000000001</c:v>
                </c:pt>
                <c:pt idx="393">
                  <c:v>20.944099999999999</c:v>
                </c:pt>
                <c:pt idx="394">
                  <c:v>20.8642</c:v>
                </c:pt>
                <c:pt idx="395">
                  <c:v>21.191199999999998</c:v>
                </c:pt>
                <c:pt idx="396">
                  <c:v>21.5029</c:v>
                </c:pt>
                <c:pt idx="397">
                  <c:v>21.5852</c:v>
                </c:pt>
                <c:pt idx="398">
                  <c:v>21.729500000000002</c:v>
                </c:pt>
                <c:pt idx="399">
                  <c:v>21.783100000000001</c:v>
                </c:pt>
                <c:pt idx="400">
                  <c:v>21.783100000000001</c:v>
                </c:pt>
                <c:pt idx="401">
                  <c:v>21.9846</c:v>
                </c:pt>
                <c:pt idx="402">
                  <c:v>21.7227</c:v>
                </c:pt>
                <c:pt idx="403">
                  <c:v>21.817900000000002</c:v>
                </c:pt>
                <c:pt idx="404">
                  <c:v>21.6709</c:v>
                </c:pt>
                <c:pt idx="405">
                  <c:v>21.465800000000002</c:v>
                </c:pt>
                <c:pt idx="406">
                  <c:v>21.4434</c:v>
                </c:pt>
                <c:pt idx="407">
                  <c:v>21.416</c:v>
                </c:pt>
                <c:pt idx="408">
                  <c:v>21.648</c:v>
                </c:pt>
                <c:pt idx="409">
                  <c:v>21.6876</c:v>
                </c:pt>
                <c:pt idx="410">
                  <c:v>21.648499999999999</c:v>
                </c:pt>
                <c:pt idx="411">
                  <c:v>21.619299999999999</c:v>
                </c:pt>
                <c:pt idx="412">
                  <c:v>21.718</c:v>
                </c:pt>
                <c:pt idx="413">
                  <c:v>21.771100000000001</c:v>
                </c:pt>
                <c:pt idx="414">
                  <c:v>21.834399999999999</c:v>
                </c:pt>
                <c:pt idx="415">
                  <c:v>21.923000000000002</c:v>
                </c:pt>
                <c:pt idx="416">
                  <c:v>21.830400000000001</c:v>
                </c:pt>
                <c:pt idx="417">
                  <c:v>21.4848</c:v>
                </c:pt>
                <c:pt idx="418">
                  <c:v>21.698499999999999</c:v>
                </c:pt>
                <c:pt idx="419">
                  <c:v>21.618300000000001</c:v>
                </c:pt>
                <c:pt idx="420">
                  <c:v>21.724499999999999</c:v>
                </c:pt>
                <c:pt idx="421">
                  <c:v>21.655200000000001</c:v>
                </c:pt>
                <c:pt idx="422">
                  <c:v>21.305599999999998</c:v>
                </c:pt>
                <c:pt idx="423">
                  <c:v>21.106400000000001</c:v>
                </c:pt>
                <c:pt idx="424">
                  <c:v>20.476700000000001</c:v>
                </c:pt>
                <c:pt idx="425">
                  <c:v>19.5336</c:v>
                </c:pt>
                <c:pt idx="426">
                  <c:v>18.760300000000001</c:v>
                </c:pt>
                <c:pt idx="427">
                  <c:v>19.360900000000001</c:v>
                </c:pt>
                <c:pt idx="428">
                  <c:v>19.569099999999999</c:v>
                </c:pt>
                <c:pt idx="429">
                  <c:v>20.161100000000001</c:v>
                </c:pt>
                <c:pt idx="430">
                  <c:v>19.9956</c:v>
                </c:pt>
                <c:pt idx="431">
                  <c:v>19.228400000000001</c:v>
                </c:pt>
                <c:pt idx="432">
                  <c:v>19.154</c:v>
                </c:pt>
                <c:pt idx="433">
                  <c:v>19.246099999999998</c:v>
                </c:pt>
                <c:pt idx="434">
                  <c:v>18.832999999999998</c:v>
                </c:pt>
                <c:pt idx="435">
                  <c:v>18.9053</c:v>
                </c:pt>
                <c:pt idx="436">
                  <c:v>18.4466</c:v>
                </c:pt>
                <c:pt idx="437">
                  <c:v>19.868600000000001</c:v>
                </c:pt>
                <c:pt idx="438">
                  <c:v>19.370200000000001</c:v>
                </c:pt>
                <c:pt idx="439">
                  <c:v>19.332699999999999</c:v>
                </c:pt>
                <c:pt idx="440">
                  <c:v>19.0167</c:v>
                </c:pt>
                <c:pt idx="441">
                  <c:v>19.081</c:v>
                </c:pt>
                <c:pt idx="442">
                  <c:v>19.2347</c:v>
                </c:pt>
                <c:pt idx="443">
                  <c:v>19.5106</c:v>
                </c:pt>
                <c:pt idx="444">
                  <c:v>19.127300000000002</c:v>
                </c:pt>
                <c:pt idx="445">
                  <c:v>19.1312</c:v>
                </c:pt>
                <c:pt idx="446">
                  <c:v>19.1312</c:v>
                </c:pt>
                <c:pt idx="447">
                  <c:v>19.1312</c:v>
                </c:pt>
                <c:pt idx="448">
                  <c:v>18.6036</c:v>
                </c:pt>
                <c:pt idx="449">
                  <c:v>18.930399999999999</c:v>
                </c:pt>
                <c:pt idx="450">
                  <c:v>18.6812</c:v>
                </c:pt>
                <c:pt idx="451">
                  <c:v>17.924900000000001</c:v>
                </c:pt>
                <c:pt idx="452">
                  <c:v>18.305299999999999</c:v>
                </c:pt>
                <c:pt idx="453">
                  <c:v>18.571300000000001</c:v>
                </c:pt>
                <c:pt idx="454">
                  <c:v>18.574200000000001</c:v>
                </c:pt>
                <c:pt idx="455">
                  <c:v>18.867899999999999</c:v>
                </c:pt>
                <c:pt idx="456">
                  <c:v>19.057200000000002</c:v>
                </c:pt>
                <c:pt idx="457">
                  <c:v>19.200600000000001</c:v>
                </c:pt>
                <c:pt idx="458">
                  <c:v>19.010100000000001</c:v>
                </c:pt>
                <c:pt idx="459">
                  <c:v>19.321899999999999</c:v>
                </c:pt>
                <c:pt idx="460">
                  <c:v>19.321899999999999</c:v>
                </c:pt>
                <c:pt idx="461">
                  <c:v>19.1082</c:v>
                </c:pt>
                <c:pt idx="462">
                  <c:v>18.748000000000001</c:v>
                </c:pt>
                <c:pt idx="463">
                  <c:v>18.963699999999999</c:v>
                </c:pt>
                <c:pt idx="464">
                  <c:v>19.167999999999999</c:v>
                </c:pt>
                <c:pt idx="465">
                  <c:v>18.999700000000001</c:v>
                </c:pt>
                <c:pt idx="466">
                  <c:v>19.0793</c:v>
                </c:pt>
                <c:pt idx="467">
                  <c:v>19.443000000000001</c:v>
                </c:pt>
                <c:pt idx="468">
                  <c:v>19.318899999999999</c:v>
                </c:pt>
                <c:pt idx="469">
                  <c:v>19.727</c:v>
                </c:pt>
                <c:pt idx="470">
                  <c:v>19.854700000000001</c:v>
                </c:pt>
                <c:pt idx="471">
                  <c:v>19.676500000000001</c:v>
                </c:pt>
                <c:pt idx="472">
                  <c:v>19.808499999999999</c:v>
                </c:pt>
                <c:pt idx="473">
                  <c:v>19.842700000000001</c:v>
                </c:pt>
                <c:pt idx="474">
                  <c:v>19.997199999999999</c:v>
                </c:pt>
                <c:pt idx="475">
                  <c:v>19.5747</c:v>
                </c:pt>
                <c:pt idx="476">
                  <c:v>19.5747</c:v>
                </c:pt>
                <c:pt idx="477">
                  <c:v>19.829999999999998</c:v>
                </c:pt>
                <c:pt idx="478">
                  <c:v>20.028600000000001</c:v>
                </c:pt>
                <c:pt idx="479">
                  <c:v>20.184899999999999</c:v>
                </c:pt>
                <c:pt idx="480">
                  <c:v>20.58</c:v>
                </c:pt>
                <c:pt idx="481">
                  <c:v>20.6099</c:v>
                </c:pt>
                <c:pt idx="482">
                  <c:v>20.631</c:v>
                </c:pt>
                <c:pt idx="483">
                  <c:v>20.637699999999999</c:v>
                </c:pt>
                <c:pt idx="484">
                  <c:v>20.532</c:v>
                </c:pt>
                <c:pt idx="485">
                  <c:v>20.319099999999999</c:v>
                </c:pt>
                <c:pt idx="486">
                  <c:v>20.567299999999999</c:v>
                </c:pt>
                <c:pt idx="487">
                  <c:v>20.5868</c:v>
                </c:pt>
                <c:pt idx="488">
                  <c:v>20.807400000000001</c:v>
                </c:pt>
                <c:pt idx="489">
                  <c:v>20.828399999999998</c:v>
                </c:pt>
                <c:pt idx="490">
                  <c:v>20.828399999999998</c:v>
                </c:pt>
                <c:pt idx="491">
                  <c:v>20.875599999999999</c:v>
                </c:pt>
                <c:pt idx="492">
                  <c:v>20.794599999999999</c:v>
                </c:pt>
                <c:pt idx="493">
                  <c:v>20.896100000000001</c:v>
                </c:pt>
                <c:pt idx="494">
                  <c:v>20.832699999999999</c:v>
                </c:pt>
                <c:pt idx="495">
                  <c:v>20.9056</c:v>
                </c:pt>
                <c:pt idx="496">
                  <c:v>21.1861</c:v>
                </c:pt>
                <c:pt idx="497">
                  <c:v>21.107500000000002</c:v>
                </c:pt>
                <c:pt idx="498">
                  <c:v>21.109300000000001</c:v>
                </c:pt>
                <c:pt idx="499">
                  <c:v>20.648399999999999</c:v>
                </c:pt>
                <c:pt idx="500">
                  <c:v>20.853400000000001</c:v>
                </c:pt>
                <c:pt idx="501">
                  <c:v>20.6358</c:v>
                </c:pt>
                <c:pt idx="502">
                  <c:v>20.433</c:v>
                </c:pt>
                <c:pt idx="503">
                  <c:v>20.163599999999999</c:v>
                </c:pt>
                <c:pt idx="504">
                  <c:v>20.3583</c:v>
                </c:pt>
                <c:pt idx="505">
                  <c:v>19.9909</c:v>
                </c:pt>
                <c:pt idx="506">
                  <c:v>19.654800000000002</c:v>
                </c:pt>
                <c:pt idx="507">
                  <c:v>20.167100000000001</c:v>
                </c:pt>
                <c:pt idx="508">
                  <c:v>20.488600000000002</c:v>
                </c:pt>
                <c:pt idx="509">
                  <c:v>20.100300000000001</c:v>
                </c:pt>
                <c:pt idx="510">
                  <c:v>20.026499999999999</c:v>
                </c:pt>
                <c:pt idx="511">
                  <c:v>19.9955</c:v>
                </c:pt>
                <c:pt idx="512">
                  <c:v>19.9955</c:v>
                </c:pt>
                <c:pt idx="513">
                  <c:v>19.892800000000001</c:v>
                </c:pt>
                <c:pt idx="514">
                  <c:v>19.870899999999999</c:v>
                </c:pt>
                <c:pt idx="515">
                  <c:v>19.981300000000001</c:v>
                </c:pt>
                <c:pt idx="516">
                  <c:v>20.096599999999999</c:v>
                </c:pt>
                <c:pt idx="517">
                  <c:v>20.1511</c:v>
                </c:pt>
                <c:pt idx="518">
                  <c:v>21.216100000000001</c:v>
                </c:pt>
                <c:pt idx="519">
                  <c:v>21.216100000000001</c:v>
                </c:pt>
                <c:pt idx="520">
                  <c:v>20.566600000000001</c:v>
                </c:pt>
                <c:pt idx="521">
                  <c:v>20.480799999999999</c:v>
                </c:pt>
                <c:pt idx="522">
                  <c:v>20.277100000000001</c:v>
                </c:pt>
                <c:pt idx="523">
                  <c:v>19.804600000000001</c:v>
                </c:pt>
                <c:pt idx="524">
                  <c:v>19.7272</c:v>
                </c:pt>
                <c:pt idx="525">
                  <c:v>19.7272</c:v>
                </c:pt>
                <c:pt idx="526">
                  <c:v>19.193300000000001</c:v>
                </c:pt>
                <c:pt idx="527">
                  <c:v>19.7469</c:v>
                </c:pt>
                <c:pt idx="528">
                  <c:v>19.2178</c:v>
                </c:pt>
                <c:pt idx="529">
                  <c:v>19.113199999999999</c:v>
                </c:pt>
                <c:pt idx="530">
                  <c:v>18.899699999999999</c:v>
                </c:pt>
                <c:pt idx="531">
                  <c:v>19.0031</c:v>
                </c:pt>
                <c:pt idx="532">
                  <c:v>18.298500000000001</c:v>
                </c:pt>
                <c:pt idx="533">
                  <c:v>17.8538</c:v>
                </c:pt>
                <c:pt idx="534">
                  <c:v>18.902999999999999</c:v>
                </c:pt>
                <c:pt idx="535">
                  <c:v>19.072900000000001</c:v>
                </c:pt>
                <c:pt idx="536">
                  <c:v>18.624700000000001</c:v>
                </c:pt>
                <c:pt idx="537">
                  <c:v>19.1311</c:v>
                </c:pt>
                <c:pt idx="538">
                  <c:v>18.994599999999998</c:v>
                </c:pt>
                <c:pt idx="539">
                  <c:v>19.5261</c:v>
                </c:pt>
                <c:pt idx="540">
                  <c:v>19.945599999999999</c:v>
                </c:pt>
                <c:pt idx="541">
                  <c:v>19.817699999999999</c:v>
                </c:pt>
                <c:pt idx="542">
                  <c:v>19.193100000000001</c:v>
                </c:pt>
                <c:pt idx="543">
                  <c:v>19.029800000000002</c:v>
                </c:pt>
                <c:pt idx="544">
                  <c:v>18.778199999999998</c:v>
                </c:pt>
                <c:pt idx="545">
                  <c:v>18.984400000000001</c:v>
                </c:pt>
                <c:pt idx="546">
                  <c:v>17.958500000000001</c:v>
                </c:pt>
                <c:pt idx="547">
                  <c:v>17.543199999999999</c:v>
                </c:pt>
                <c:pt idx="548">
                  <c:v>17.543199999999999</c:v>
                </c:pt>
                <c:pt idx="549">
                  <c:v>16.718699999999998</c:v>
                </c:pt>
                <c:pt idx="550">
                  <c:v>17.8948</c:v>
                </c:pt>
                <c:pt idx="551">
                  <c:v>17.930399999999999</c:v>
                </c:pt>
                <c:pt idx="552">
                  <c:v>17.686800000000002</c:v>
                </c:pt>
                <c:pt idx="553">
                  <c:v>18.089400000000001</c:v>
                </c:pt>
                <c:pt idx="554">
                  <c:v>17.832899999999999</c:v>
                </c:pt>
                <c:pt idx="555">
                  <c:v>17.993600000000001</c:v>
                </c:pt>
                <c:pt idx="556">
                  <c:v>17.927700000000002</c:v>
                </c:pt>
                <c:pt idx="557">
                  <c:v>17.775500000000001</c:v>
                </c:pt>
                <c:pt idx="558">
                  <c:v>18.026299999999999</c:v>
                </c:pt>
                <c:pt idx="559">
                  <c:v>18.079999999999998</c:v>
                </c:pt>
                <c:pt idx="560">
                  <c:v>18.184200000000001</c:v>
                </c:pt>
                <c:pt idx="561">
                  <c:v>18.250800000000002</c:v>
                </c:pt>
                <c:pt idx="562">
                  <c:v>19.000900000000001</c:v>
                </c:pt>
                <c:pt idx="563">
                  <c:v>19.243200000000002</c:v>
                </c:pt>
                <c:pt idx="564">
                  <c:v>19.305199999999999</c:v>
                </c:pt>
                <c:pt idx="565">
                  <c:v>19.187799999999999</c:v>
                </c:pt>
                <c:pt idx="566">
                  <c:v>19.042400000000001</c:v>
                </c:pt>
                <c:pt idx="567">
                  <c:v>18.8825</c:v>
                </c:pt>
                <c:pt idx="568">
                  <c:v>19.120899999999999</c:v>
                </c:pt>
                <c:pt idx="569">
                  <c:v>19.219100000000001</c:v>
                </c:pt>
                <c:pt idx="570">
                  <c:v>19.553699999999999</c:v>
                </c:pt>
                <c:pt idx="571">
                  <c:v>19.421299999999999</c:v>
                </c:pt>
                <c:pt idx="572">
                  <c:v>19.259499999999999</c:v>
                </c:pt>
                <c:pt idx="573">
                  <c:v>19.2163</c:v>
                </c:pt>
                <c:pt idx="574">
                  <c:v>18.976199999999999</c:v>
                </c:pt>
                <c:pt idx="575">
                  <c:v>18.9862</c:v>
                </c:pt>
                <c:pt idx="576">
                  <c:v>19.351199999999999</c:v>
                </c:pt>
                <c:pt idx="577">
                  <c:v>19.2972</c:v>
                </c:pt>
                <c:pt idx="578">
                  <c:v>19.1739</c:v>
                </c:pt>
                <c:pt idx="579">
                  <c:v>19.299299999999999</c:v>
                </c:pt>
                <c:pt idx="580">
                  <c:v>19.448699999999999</c:v>
                </c:pt>
                <c:pt idx="581">
                  <c:v>19.445499999999999</c:v>
                </c:pt>
                <c:pt idx="582">
                  <c:v>19.190200000000001</c:v>
                </c:pt>
                <c:pt idx="583">
                  <c:v>20.0703</c:v>
                </c:pt>
                <c:pt idx="584">
                  <c:v>19.3584</c:v>
                </c:pt>
                <c:pt idx="585">
                  <c:v>19.310099999999998</c:v>
                </c:pt>
                <c:pt idx="586">
                  <c:v>18.843</c:v>
                </c:pt>
                <c:pt idx="587">
                  <c:v>18.822700000000001</c:v>
                </c:pt>
                <c:pt idx="588">
                  <c:v>18.8645</c:v>
                </c:pt>
                <c:pt idx="589">
                  <c:v>18.9495</c:v>
                </c:pt>
                <c:pt idx="590">
                  <c:v>18.8657</c:v>
                </c:pt>
                <c:pt idx="591">
                  <c:v>19.0778</c:v>
                </c:pt>
                <c:pt idx="592">
                  <c:v>19.619800000000001</c:v>
                </c:pt>
                <c:pt idx="593">
                  <c:v>20.2546</c:v>
                </c:pt>
                <c:pt idx="594">
                  <c:v>20.180099999999999</c:v>
                </c:pt>
                <c:pt idx="595">
                  <c:v>19.494299999999999</c:v>
                </c:pt>
                <c:pt idx="596">
                  <c:v>20.211500000000001</c:v>
                </c:pt>
                <c:pt idx="597">
                  <c:v>20.249500000000001</c:v>
                </c:pt>
                <c:pt idx="598">
                  <c:v>20.7971</c:v>
                </c:pt>
                <c:pt idx="599">
                  <c:v>21.046399999999998</c:v>
                </c:pt>
                <c:pt idx="600">
                  <c:v>20.886800000000001</c:v>
                </c:pt>
                <c:pt idx="601">
                  <c:v>20.783899999999999</c:v>
                </c:pt>
                <c:pt idx="602">
                  <c:v>20.708500000000001</c:v>
                </c:pt>
                <c:pt idx="603">
                  <c:v>19.961400000000001</c:v>
                </c:pt>
                <c:pt idx="604">
                  <c:v>19.961400000000001</c:v>
                </c:pt>
                <c:pt idx="605">
                  <c:v>19.328700000000001</c:v>
                </c:pt>
                <c:pt idx="606">
                  <c:v>19.328700000000001</c:v>
                </c:pt>
                <c:pt idx="607">
                  <c:v>19.328700000000001</c:v>
                </c:pt>
                <c:pt idx="608">
                  <c:v>19.328700000000001</c:v>
                </c:pt>
                <c:pt idx="609">
                  <c:v>19.279599999999999</c:v>
                </c:pt>
                <c:pt idx="610">
                  <c:v>19.410599999999999</c:v>
                </c:pt>
                <c:pt idx="611">
                  <c:v>19.8294</c:v>
                </c:pt>
                <c:pt idx="612">
                  <c:v>19.8462</c:v>
                </c:pt>
                <c:pt idx="613">
                  <c:v>19.9268</c:v>
                </c:pt>
                <c:pt idx="614">
                  <c:v>19.646799999999999</c:v>
                </c:pt>
                <c:pt idx="615">
                  <c:v>19.708300000000001</c:v>
                </c:pt>
                <c:pt idx="616">
                  <c:v>19.9312</c:v>
                </c:pt>
                <c:pt idx="617">
                  <c:v>19.921099999999999</c:v>
                </c:pt>
                <c:pt idx="618">
                  <c:v>19.9238</c:v>
                </c:pt>
                <c:pt idx="619">
                  <c:v>20.030999999999999</c:v>
                </c:pt>
                <c:pt idx="620">
                  <c:v>19.932700000000001</c:v>
                </c:pt>
                <c:pt idx="621">
                  <c:v>19.746600000000001</c:v>
                </c:pt>
                <c:pt idx="622">
                  <c:v>20.056100000000001</c:v>
                </c:pt>
                <c:pt idx="623">
                  <c:v>20.074200000000001</c:v>
                </c:pt>
                <c:pt idx="624">
                  <c:v>20.148399999999999</c:v>
                </c:pt>
                <c:pt idx="625">
                  <c:v>20.427700000000002</c:v>
                </c:pt>
                <c:pt idx="626">
                  <c:v>20.734000000000002</c:v>
                </c:pt>
                <c:pt idx="627">
                  <c:v>20.3979</c:v>
                </c:pt>
                <c:pt idx="628">
                  <c:v>19.9255</c:v>
                </c:pt>
                <c:pt idx="629">
                  <c:v>20.0215</c:v>
                </c:pt>
                <c:pt idx="630">
                  <c:v>19.947299999999998</c:v>
                </c:pt>
                <c:pt idx="631">
                  <c:v>20.0623</c:v>
                </c:pt>
                <c:pt idx="632">
                  <c:v>20.249500000000001</c:v>
                </c:pt>
                <c:pt idx="633">
                  <c:v>20.053999999999998</c:v>
                </c:pt>
                <c:pt idx="634">
                  <c:v>19.973500000000001</c:v>
                </c:pt>
                <c:pt idx="635">
                  <c:v>19.2729</c:v>
                </c:pt>
                <c:pt idx="636">
                  <c:v>19.080300000000001</c:v>
                </c:pt>
                <c:pt idx="637">
                  <c:v>19.153099999999998</c:v>
                </c:pt>
                <c:pt idx="638">
                  <c:v>18.569099999999999</c:v>
                </c:pt>
                <c:pt idx="639">
                  <c:v>18.7682</c:v>
                </c:pt>
                <c:pt idx="640">
                  <c:v>19.216799999999999</c:v>
                </c:pt>
                <c:pt idx="641">
                  <c:v>19.462399999999999</c:v>
                </c:pt>
                <c:pt idx="642">
                  <c:v>19.337900000000001</c:v>
                </c:pt>
                <c:pt idx="643">
                  <c:v>19.545500000000001</c:v>
                </c:pt>
                <c:pt idx="644">
                  <c:v>17.997499999999999</c:v>
                </c:pt>
                <c:pt idx="645">
                  <c:v>18.428000000000001</c:v>
                </c:pt>
                <c:pt idx="646">
                  <c:v>18.444900000000001</c:v>
                </c:pt>
                <c:pt idx="647">
                  <c:v>18.738499999999998</c:v>
                </c:pt>
                <c:pt idx="648">
                  <c:v>19.577500000000001</c:v>
                </c:pt>
                <c:pt idx="649">
                  <c:v>19.711300000000001</c:v>
                </c:pt>
                <c:pt idx="650">
                  <c:v>19.828399999999998</c:v>
                </c:pt>
                <c:pt idx="651">
                  <c:v>19.694700000000001</c:v>
                </c:pt>
                <c:pt idx="652">
                  <c:v>19.359000000000002</c:v>
                </c:pt>
                <c:pt idx="653">
                  <c:v>19.226500000000001</c:v>
                </c:pt>
                <c:pt idx="654">
                  <c:v>19.011800000000001</c:v>
                </c:pt>
                <c:pt idx="655">
                  <c:v>19.768699999999999</c:v>
                </c:pt>
                <c:pt idx="656">
                  <c:v>20.255299999999998</c:v>
                </c:pt>
                <c:pt idx="657">
                  <c:v>20.425799999999999</c:v>
                </c:pt>
                <c:pt idx="658">
                  <c:v>20.6233</c:v>
                </c:pt>
                <c:pt idx="659">
                  <c:v>20.7637</c:v>
                </c:pt>
                <c:pt idx="660">
                  <c:v>20.7637</c:v>
                </c:pt>
                <c:pt idx="661">
                  <c:v>21.047899999999998</c:v>
                </c:pt>
                <c:pt idx="662">
                  <c:v>20.996099999999998</c:v>
                </c:pt>
                <c:pt idx="663">
                  <c:v>21.157699999999998</c:v>
                </c:pt>
                <c:pt idx="664">
                  <c:v>20.927700000000002</c:v>
                </c:pt>
                <c:pt idx="665">
                  <c:v>20.918700000000001</c:v>
                </c:pt>
                <c:pt idx="666">
                  <c:v>20.620100000000001</c:v>
                </c:pt>
                <c:pt idx="667">
                  <c:v>20.974900000000002</c:v>
                </c:pt>
                <c:pt idx="668">
                  <c:v>20.738499999999998</c:v>
                </c:pt>
                <c:pt idx="669">
                  <c:v>20.853400000000001</c:v>
                </c:pt>
                <c:pt idx="670">
                  <c:v>20.749199999999998</c:v>
                </c:pt>
                <c:pt idx="671">
                  <c:v>20.450600000000001</c:v>
                </c:pt>
                <c:pt idx="672">
                  <c:v>20.072600000000001</c:v>
                </c:pt>
                <c:pt idx="673">
                  <c:v>20.2866</c:v>
                </c:pt>
                <c:pt idx="674">
                  <c:v>20.285499999999999</c:v>
                </c:pt>
                <c:pt idx="675">
                  <c:v>20.770900000000001</c:v>
                </c:pt>
                <c:pt idx="676">
                  <c:v>20.911999999999999</c:v>
                </c:pt>
                <c:pt idx="677">
                  <c:v>20.874300000000002</c:v>
                </c:pt>
                <c:pt idx="678">
                  <c:v>20.873100000000001</c:v>
                </c:pt>
                <c:pt idx="679">
                  <c:v>21.054300000000001</c:v>
                </c:pt>
                <c:pt idx="680">
                  <c:v>20.972000000000001</c:v>
                </c:pt>
                <c:pt idx="681">
                  <c:v>20.632300000000001</c:v>
                </c:pt>
                <c:pt idx="682">
                  <c:v>20.8171</c:v>
                </c:pt>
                <c:pt idx="683">
                  <c:v>20.4938</c:v>
                </c:pt>
                <c:pt idx="684">
                  <c:v>20.568300000000001</c:v>
                </c:pt>
                <c:pt idx="685">
                  <c:v>20.633099999999999</c:v>
                </c:pt>
                <c:pt idx="686">
                  <c:v>20.508500000000002</c:v>
                </c:pt>
                <c:pt idx="687">
                  <c:v>20.6327</c:v>
                </c:pt>
                <c:pt idx="688">
                  <c:v>20.581399999999999</c:v>
                </c:pt>
                <c:pt idx="689">
                  <c:v>20.3386</c:v>
                </c:pt>
                <c:pt idx="690">
                  <c:v>20.8674</c:v>
                </c:pt>
                <c:pt idx="691">
                  <c:v>20.851299999999998</c:v>
                </c:pt>
                <c:pt idx="692">
                  <c:v>21.125900000000001</c:v>
                </c:pt>
                <c:pt idx="693">
                  <c:v>21.175000000000001</c:v>
                </c:pt>
                <c:pt idx="694">
                  <c:v>21.173400000000001</c:v>
                </c:pt>
                <c:pt idx="695">
                  <c:v>21.3141</c:v>
                </c:pt>
                <c:pt idx="696">
                  <c:v>21.369599999999998</c:v>
                </c:pt>
                <c:pt idx="697">
                  <c:v>21.283000000000001</c:v>
                </c:pt>
                <c:pt idx="698">
                  <c:v>21.216100000000001</c:v>
                </c:pt>
                <c:pt idx="699">
                  <c:v>21.225000000000001</c:v>
                </c:pt>
                <c:pt idx="700">
                  <c:v>20.858899999999998</c:v>
                </c:pt>
                <c:pt idx="701">
                  <c:v>20.9299</c:v>
                </c:pt>
                <c:pt idx="702">
                  <c:v>20.7864</c:v>
                </c:pt>
                <c:pt idx="703">
                  <c:v>20.5246</c:v>
                </c:pt>
                <c:pt idx="704">
                  <c:v>20.666699999999999</c:v>
                </c:pt>
                <c:pt idx="705">
                  <c:v>20.666699999999999</c:v>
                </c:pt>
                <c:pt idx="706">
                  <c:v>20.637499999999999</c:v>
                </c:pt>
                <c:pt idx="707">
                  <c:v>21.031600000000001</c:v>
                </c:pt>
                <c:pt idx="708">
                  <c:v>21.031600000000001</c:v>
                </c:pt>
                <c:pt idx="709">
                  <c:v>20.965</c:v>
                </c:pt>
                <c:pt idx="710">
                  <c:v>20.703199999999999</c:v>
                </c:pt>
                <c:pt idx="711">
                  <c:v>20.878399999999999</c:v>
                </c:pt>
                <c:pt idx="712">
                  <c:v>20.605499999999999</c:v>
                </c:pt>
                <c:pt idx="713">
                  <c:v>20.891300000000001</c:v>
                </c:pt>
                <c:pt idx="714">
                  <c:v>21.2834</c:v>
                </c:pt>
                <c:pt idx="715">
                  <c:v>21.548200000000001</c:v>
                </c:pt>
                <c:pt idx="716">
                  <c:v>21.725899999999999</c:v>
                </c:pt>
                <c:pt idx="717">
                  <c:v>21.834600000000002</c:v>
                </c:pt>
                <c:pt idx="718">
                  <c:v>21.938099999999999</c:v>
                </c:pt>
                <c:pt idx="719">
                  <c:v>21.8873</c:v>
                </c:pt>
                <c:pt idx="720">
                  <c:v>21.885000000000002</c:v>
                </c:pt>
                <c:pt idx="721">
                  <c:v>22.0992</c:v>
                </c:pt>
                <c:pt idx="722">
                  <c:v>21.859500000000001</c:v>
                </c:pt>
                <c:pt idx="723">
                  <c:v>21.7744</c:v>
                </c:pt>
                <c:pt idx="724">
                  <c:v>21.867699999999999</c:v>
                </c:pt>
                <c:pt idx="725">
                  <c:v>21.9194</c:v>
                </c:pt>
                <c:pt idx="726">
                  <c:v>22.0017</c:v>
                </c:pt>
                <c:pt idx="727">
                  <c:v>22.047499999999999</c:v>
                </c:pt>
                <c:pt idx="728">
                  <c:v>22.353999999999999</c:v>
                </c:pt>
                <c:pt idx="729">
                  <c:v>22.287500000000001</c:v>
                </c:pt>
                <c:pt idx="730">
                  <c:v>22.3523</c:v>
                </c:pt>
                <c:pt idx="731">
                  <c:v>22.521799999999999</c:v>
                </c:pt>
                <c:pt idx="732">
                  <c:v>22.5563</c:v>
                </c:pt>
                <c:pt idx="733">
                  <c:v>22.484400000000001</c:v>
                </c:pt>
                <c:pt idx="734">
                  <c:v>22.6266</c:v>
                </c:pt>
                <c:pt idx="735">
                  <c:v>22.581900000000001</c:v>
                </c:pt>
                <c:pt idx="736">
                  <c:v>22.604500000000002</c:v>
                </c:pt>
                <c:pt idx="737">
                  <c:v>22.206099999999999</c:v>
                </c:pt>
                <c:pt idx="738">
                  <c:v>22.206099999999999</c:v>
                </c:pt>
                <c:pt idx="739">
                  <c:v>21.908799999999999</c:v>
                </c:pt>
                <c:pt idx="740">
                  <c:v>22.260899999999999</c:v>
                </c:pt>
                <c:pt idx="741">
                  <c:v>22.249600000000001</c:v>
                </c:pt>
                <c:pt idx="742">
                  <c:v>21.055199999999999</c:v>
                </c:pt>
                <c:pt idx="743">
                  <c:v>22.4711</c:v>
                </c:pt>
                <c:pt idx="744">
                  <c:v>22.510400000000001</c:v>
                </c:pt>
                <c:pt idx="745">
                  <c:v>22.8964</c:v>
                </c:pt>
                <c:pt idx="746">
                  <c:v>22.890999999999998</c:v>
                </c:pt>
                <c:pt idx="747">
                  <c:v>23.141300000000001</c:v>
                </c:pt>
                <c:pt idx="748">
                  <c:v>23.141999999999999</c:v>
                </c:pt>
                <c:pt idx="749">
                  <c:v>23.277999999999999</c:v>
                </c:pt>
                <c:pt idx="750">
                  <c:v>23.4574</c:v>
                </c:pt>
                <c:pt idx="751">
                  <c:v>23.530999999999999</c:v>
                </c:pt>
                <c:pt idx="752">
                  <c:v>23.530999999999999</c:v>
                </c:pt>
                <c:pt idx="753">
                  <c:v>23.752299999999998</c:v>
                </c:pt>
                <c:pt idx="754">
                  <c:v>23.8155</c:v>
                </c:pt>
                <c:pt idx="755">
                  <c:v>23.783300000000001</c:v>
                </c:pt>
                <c:pt idx="756">
                  <c:v>23.718699999999998</c:v>
                </c:pt>
                <c:pt idx="757">
                  <c:v>23.458100000000002</c:v>
                </c:pt>
                <c:pt idx="758">
                  <c:v>23.720099999999999</c:v>
                </c:pt>
                <c:pt idx="759">
                  <c:v>23.607800000000001</c:v>
                </c:pt>
                <c:pt idx="760">
                  <c:v>23.414400000000001</c:v>
                </c:pt>
                <c:pt idx="761">
                  <c:v>23.523700000000002</c:v>
                </c:pt>
                <c:pt idx="762">
                  <c:v>23.697600000000001</c:v>
                </c:pt>
                <c:pt idx="763">
                  <c:v>24.041699999999999</c:v>
                </c:pt>
                <c:pt idx="764">
                  <c:v>24.3368</c:v>
                </c:pt>
                <c:pt idx="765">
                  <c:v>24.541599999999999</c:v>
                </c:pt>
                <c:pt idx="766">
                  <c:v>24.663699999999999</c:v>
                </c:pt>
                <c:pt idx="767">
                  <c:v>24.667999999999999</c:v>
                </c:pt>
                <c:pt idx="768">
                  <c:v>24.693899999999999</c:v>
                </c:pt>
                <c:pt idx="769">
                  <c:v>24.856400000000001</c:v>
                </c:pt>
                <c:pt idx="770">
                  <c:v>24.8445</c:v>
                </c:pt>
                <c:pt idx="771">
                  <c:v>24.9773</c:v>
                </c:pt>
                <c:pt idx="772">
                  <c:v>24.9133</c:v>
                </c:pt>
                <c:pt idx="773">
                  <c:v>24.8919</c:v>
                </c:pt>
                <c:pt idx="774">
                  <c:v>24.8919</c:v>
                </c:pt>
                <c:pt idx="775">
                  <c:v>24.852399999999999</c:v>
                </c:pt>
                <c:pt idx="776">
                  <c:v>24.860600000000002</c:v>
                </c:pt>
                <c:pt idx="777">
                  <c:v>24.858699999999999</c:v>
                </c:pt>
                <c:pt idx="778">
                  <c:v>24.53</c:v>
                </c:pt>
                <c:pt idx="779">
                  <c:v>24.490500000000001</c:v>
                </c:pt>
                <c:pt idx="780">
                  <c:v>22.498799999999999</c:v>
                </c:pt>
                <c:pt idx="781">
                  <c:v>22.498799999999999</c:v>
                </c:pt>
                <c:pt idx="782">
                  <c:v>23.063300000000002</c:v>
                </c:pt>
                <c:pt idx="783">
                  <c:v>22.976800000000001</c:v>
                </c:pt>
                <c:pt idx="784">
                  <c:v>22.898800000000001</c:v>
                </c:pt>
                <c:pt idx="785">
                  <c:v>22.898800000000001</c:v>
                </c:pt>
                <c:pt idx="786">
                  <c:v>22.7193</c:v>
                </c:pt>
                <c:pt idx="787">
                  <c:v>22.793399999999998</c:v>
                </c:pt>
                <c:pt idx="788">
                  <c:v>22.522400000000001</c:v>
                </c:pt>
                <c:pt idx="789">
                  <c:v>22.701999999999998</c:v>
                </c:pt>
                <c:pt idx="790">
                  <c:v>22.476199999999999</c:v>
                </c:pt>
                <c:pt idx="791">
                  <c:v>22.144300000000001</c:v>
                </c:pt>
                <c:pt idx="792">
                  <c:v>22.239599999999999</c:v>
                </c:pt>
                <c:pt idx="793">
                  <c:v>22.448399999999999</c:v>
                </c:pt>
                <c:pt idx="794">
                  <c:v>22.525500000000001</c:v>
                </c:pt>
                <c:pt idx="795">
                  <c:v>22.235299999999999</c:v>
                </c:pt>
                <c:pt idx="796">
                  <c:v>21.954899999999999</c:v>
                </c:pt>
                <c:pt idx="797">
                  <c:v>22.269400000000001</c:v>
                </c:pt>
                <c:pt idx="798">
                  <c:v>22.671500000000002</c:v>
                </c:pt>
                <c:pt idx="799">
                  <c:v>22.746700000000001</c:v>
                </c:pt>
                <c:pt idx="800">
                  <c:v>22.631599999999999</c:v>
                </c:pt>
                <c:pt idx="801">
                  <c:v>22.2056</c:v>
                </c:pt>
                <c:pt idx="802">
                  <c:v>22.330100000000002</c:v>
                </c:pt>
                <c:pt idx="803">
                  <c:v>22.058399999999999</c:v>
                </c:pt>
                <c:pt idx="804">
                  <c:v>22.061699999999998</c:v>
                </c:pt>
                <c:pt idx="805">
                  <c:v>22.130099999999999</c:v>
                </c:pt>
                <c:pt idx="806">
                  <c:v>22.052800000000001</c:v>
                </c:pt>
                <c:pt idx="807">
                  <c:v>22.165099999999999</c:v>
                </c:pt>
                <c:pt idx="808">
                  <c:v>22.049399999999999</c:v>
                </c:pt>
                <c:pt idx="809">
                  <c:v>22.598400000000002</c:v>
                </c:pt>
                <c:pt idx="810">
                  <c:v>22.6921</c:v>
                </c:pt>
                <c:pt idx="811">
                  <c:v>22.4359</c:v>
                </c:pt>
                <c:pt idx="812">
                  <c:v>22.6677</c:v>
                </c:pt>
                <c:pt idx="813">
                  <c:v>22.561900000000001</c:v>
                </c:pt>
                <c:pt idx="814">
                  <c:v>22.430499999999999</c:v>
                </c:pt>
                <c:pt idx="815">
                  <c:v>22.4497</c:v>
                </c:pt>
                <c:pt idx="816">
                  <c:v>22.601700000000001</c:v>
                </c:pt>
                <c:pt idx="817">
                  <c:v>22.6</c:v>
                </c:pt>
                <c:pt idx="818">
                  <c:v>22.590299999999999</c:v>
                </c:pt>
                <c:pt idx="819">
                  <c:v>22.488</c:v>
                </c:pt>
                <c:pt idx="820">
                  <c:v>22.283100000000001</c:v>
                </c:pt>
                <c:pt idx="821">
                  <c:v>22.041399999999999</c:v>
                </c:pt>
                <c:pt idx="822">
                  <c:v>22.3581</c:v>
                </c:pt>
                <c:pt idx="823">
                  <c:v>22.555299999999999</c:v>
                </c:pt>
                <c:pt idx="824">
                  <c:v>22.444900000000001</c:v>
                </c:pt>
                <c:pt idx="825">
                  <c:v>22.340399999999999</c:v>
                </c:pt>
                <c:pt idx="826">
                  <c:v>22.3</c:v>
                </c:pt>
                <c:pt idx="827">
                  <c:v>22.196100000000001</c:v>
                </c:pt>
                <c:pt idx="828">
                  <c:v>22.270499999999998</c:v>
                </c:pt>
                <c:pt idx="829">
                  <c:v>22.6005</c:v>
                </c:pt>
                <c:pt idx="830">
                  <c:v>22.634399999999999</c:v>
                </c:pt>
                <c:pt idx="831">
                  <c:v>22.6069</c:v>
                </c:pt>
                <c:pt idx="832">
                  <c:v>22.570399999999999</c:v>
                </c:pt>
                <c:pt idx="833">
                  <c:v>22.585599999999999</c:v>
                </c:pt>
                <c:pt idx="834">
                  <c:v>22.506900000000002</c:v>
                </c:pt>
                <c:pt idx="835">
                  <c:v>22.501100000000001</c:v>
                </c:pt>
                <c:pt idx="836">
                  <c:v>22.425899999999999</c:v>
                </c:pt>
                <c:pt idx="837">
                  <c:v>21.948599999999999</c:v>
                </c:pt>
                <c:pt idx="838">
                  <c:v>21.9998</c:v>
                </c:pt>
                <c:pt idx="839">
                  <c:v>22.203900000000001</c:v>
                </c:pt>
                <c:pt idx="840">
                  <c:v>21.884799999999998</c:v>
                </c:pt>
                <c:pt idx="841">
                  <c:v>22.135200000000001</c:v>
                </c:pt>
                <c:pt idx="842">
                  <c:v>22.1524</c:v>
                </c:pt>
                <c:pt idx="843">
                  <c:v>21.974699999999999</c:v>
                </c:pt>
                <c:pt idx="844">
                  <c:v>17.882899999999999</c:v>
                </c:pt>
                <c:pt idx="845">
                  <c:v>17.9529</c:v>
                </c:pt>
                <c:pt idx="846">
                  <c:v>17.789300000000001</c:v>
                </c:pt>
                <c:pt idx="847">
                  <c:v>17.837499999999999</c:v>
                </c:pt>
                <c:pt idx="848">
                  <c:v>17.587700000000002</c:v>
                </c:pt>
                <c:pt idx="849">
                  <c:v>17.651599999999998</c:v>
                </c:pt>
                <c:pt idx="850">
                  <c:v>17.7776</c:v>
                </c:pt>
                <c:pt idx="851">
                  <c:v>17.7303</c:v>
                </c:pt>
                <c:pt idx="852">
                  <c:v>17.5456</c:v>
                </c:pt>
                <c:pt idx="853">
                  <c:v>17.4267</c:v>
                </c:pt>
                <c:pt idx="854">
                  <c:v>17.340399999999999</c:v>
                </c:pt>
                <c:pt idx="855">
                  <c:v>17.359000000000002</c:v>
                </c:pt>
                <c:pt idx="856">
                  <c:v>17.418900000000001</c:v>
                </c:pt>
                <c:pt idx="857">
                  <c:v>17.431799999999999</c:v>
                </c:pt>
                <c:pt idx="858">
                  <c:v>17.430099999999999</c:v>
                </c:pt>
                <c:pt idx="859">
                  <c:v>17.610099999999999</c:v>
                </c:pt>
                <c:pt idx="860">
                  <c:v>17.851400000000002</c:v>
                </c:pt>
                <c:pt idx="861">
                  <c:v>18.043800000000001</c:v>
                </c:pt>
                <c:pt idx="862">
                  <c:v>18.2425</c:v>
                </c:pt>
                <c:pt idx="863">
                  <c:v>18.206900000000001</c:v>
                </c:pt>
                <c:pt idx="864">
                  <c:v>18.154800000000002</c:v>
                </c:pt>
                <c:pt idx="865">
                  <c:v>18.248899999999999</c:v>
                </c:pt>
                <c:pt idx="866">
                  <c:v>18.3766</c:v>
                </c:pt>
                <c:pt idx="867">
                  <c:v>18.3766</c:v>
                </c:pt>
                <c:pt idx="868">
                  <c:v>18.3766</c:v>
                </c:pt>
                <c:pt idx="869">
                  <c:v>18.3766</c:v>
                </c:pt>
                <c:pt idx="870">
                  <c:v>18.8019</c:v>
                </c:pt>
                <c:pt idx="871">
                  <c:v>18.752099999999999</c:v>
                </c:pt>
                <c:pt idx="872">
                  <c:v>18.806000000000001</c:v>
                </c:pt>
                <c:pt idx="873">
                  <c:v>18.864100000000001</c:v>
                </c:pt>
                <c:pt idx="874">
                  <c:v>18.790700000000001</c:v>
                </c:pt>
                <c:pt idx="875">
                  <c:v>18.7774</c:v>
                </c:pt>
                <c:pt idx="876">
                  <c:v>18.8247</c:v>
                </c:pt>
                <c:pt idx="877">
                  <c:v>18.7255</c:v>
                </c:pt>
                <c:pt idx="878">
                  <c:v>18.4788</c:v>
                </c:pt>
                <c:pt idx="879">
                  <c:v>18.5137</c:v>
                </c:pt>
                <c:pt idx="880">
                  <c:v>18.596399999999999</c:v>
                </c:pt>
                <c:pt idx="881">
                  <c:v>18.535</c:v>
                </c:pt>
                <c:pt idx="882">
                  <c:v>18.657499999999999</c:v>
                </c:pt>
                <c:pt idx="883">
                  <c:v>18.723800000000001</c:v>
                </c:pt>
                <c:pt idx="884">
                  <c:v>18.604500000000002</c:v>
                </c:pt>
                <c:pt idx="885">
                  <c:v>18.6004</c:v>
                </c:pt>
                <c:pt idx="886">
                  <c:v>18.596</c:v>
                </c:pt>
                <c:pt idx="887">
                  <c:v>18.554200000000002</c:v>
                </c:pt>
                <c:pt idx="888">
                  <c:v>18.751999999999999</c:v>
                </c:pt>
                <c:pt idx="889">
                  <c:v>19.051500000000001</c:v>
                </c:pt>
                <c:pt idx="890">
                  <c:v>19.045400000000001</c:v>
                </c:pt>
                <c:pt idx="891">
                  <c:v>18.865200000000002</c:v>
                </c:pt>
                <c:pt idx="892">
                  <c:v>18.869599999999998</c:v>
                </c:pt>
                <c:pt idx="893">
                  <c:v>18.798500000000001</c:v>
                </c:pt>
                <c:pt idx="894">
                  <c:v>18.896699999999999</c:v>
                </c:pt>
                <c:pt idx="895">
                  <c:v>18.797799999999999</c:v>
                </c:pt>
                <c:pt idx="896">
                  <c:v>18.788599999999999</c:v>
                </c:pt>
                <c:pt idx="897">
                  <c:v>18.7742</c:v>
                </c:pt>
                <c:pt idx="898">
                  <c:v>18.7254</c:v>
                </c:pt>
                <c:pt idx="899">
                  <c:v>18.8306</c:v>
                </c:pt>
                <c:pt idx="900">
                  <c:v>18.9481</c:v>
                </c:pt>
                <c:pt idx="901">
                  <c:v>19.0853</c:v>
                </c:pt>
                <c:pt idx="902">
                  <c:v>18.998899999999999</c:v>
                </c:pt>
                <c:pt idx="903">
                  <c:v>18.972200000000001</c:v>
                </c:pt>
                <c:pt idx="904">
                  <c:v>18.993099999999998</c:v>
                </c:pt>
                <c:pt idx="905">
                  <c:v>19.012599999999999</c:v>
                </c:pt>
                <c:pt idx="906">
                  <c:v>19.080300000000001</c:v>
                </c:pt>
                <c:pt idx="907">
                  <c:v>18.991</c:v>
                </c:pt>
                <c:pt idx="908">
                  <c:v>19.075800000000001</c:v>
                </c:pt>
                <c:pt idx="909">
                  <c:v>18.055299999999999</c:v>
                </c:pt>
                <c:pt idx="910">
                  <c:v>18.075500000000002</c:v>
                </c:pt>
                <c:pt idx="911">
                  <c:v>18.054300000000001</c:v>
                </c:pt>
                <c:pt idx="912">
                  <c:v>18.098800000000001</c:v>
                </c:pt>
                <c:pt idx="913">
                  <c:v>18.0198</c:v>
                </c:pt>
                <c:pt idx="914">
                  <c:v>17.961300000000001</c:v>
                </c:pt>
                <c:pt idx="915">
                  <c:v>18.098199999999999</c:v>
                </c:pt>
                <c:pt idx="916">
                  <c:v>18.2014</c:v>
                </c:pt>
                <c:pt idx="917">
                  <c:v>18.113900000000001</c:v>
                </c:pt>
                <c:pt idx="918">
                  <c:v>18.115100000000002</c:v>
                </c:pt>
                <c:pt idx="919">
                  <c:v>18.132300000000001</c:v>
                </c:pt>
                <c:pt idx="920">
                  <c:v>18.132300000000001</c:v>
                </c:pt>
                <c:pt idx="921">
                  <c:v>18.025099999999998</c:v>
                </c:pt>
                <c:pt idx="922">
                  <c:v>18.044</c:v>
                </c:pt>
                <c:pt idx="923">
                  <c:v>18.1555</c:v>
                </c:pt>
                <c:pt idx="924">
                  <c:v>18.115100000000002</c:v>
                </c:pt>
                <c:pt idx="925">
                  <c:v>18.003299999999999</c:v>
                </c:pt>
                <c:pt idx="926">
                  <c:v>17.9848</c:v>
                </c:pt>
                <c:pt idx="927">
                  <c:v>18.070399999999999</c:v>
                </c:pt>
                <c:pt idx="928">
                  <c:v>18.097000000000001</c:v>
                </c:pt>
                <c:pt idx="929">
                  <c:v>17.989000000000001</c:v>
                </c:pt>
                <c:pt idx="930">
                  <c:v>17.959199999999999</c:v>
                </c:pt>
                <c:pt idx="931">
                  <c:v>18.046199999999999</c:v>
                </c:pt>
                <c:pt idx="932">
                  <c:v>18.1313</c:v>
                </c:pt>
                <c:pt idx="933">
                  <c:v>18.0855</c:v>
                </c:pt>
                <c:pt idx="934">
                  <c:v>18.015999999999998</c:v>
                </c:pt>
                <c:pt idx="935">
                  <c:v>18.109500000000001</c:v>
                </c:pt>
                <c:pt idx="936">
                  <c:v>18.055399999999999</c:v>
                </c:pt>
                <c:pt idx="937">
                  <c:v>17.8231</c:v>
                </c:pt>
                <c:pt idx="938">
                  <c:v>17.815000000000001</c:v>
                </c:pt>
                <c:pt idx="939">
                  <c:v>17.815000000000001</c:v>
                </c:pt>
                <c:pt idx="940">
                  <c:v>17.641100000000002</c:v>
                </c:pt>
                <c:pt idx="941">
                  <c:v>17.836300000000001</c:v>
                </c:pt>
                <c:pt idx="942">
                  <c:v>17.814599999999999</c:v>
                </c:pt>
                <c:pt idx="943">
                  <c:v>17.790500000000002</c:v>
                </c:pt>
                <c:pt idx="944">
                  <c:v>17.5808</c:v>
                </c:pt>
                <c:pt idx="945">
                  <c:v>17.511099999999999</c:v>
                </c:pt>
                <c:pt idx="946">
                  <c:v>17.502700000000001</c:v>
                </c:pt>
                <c:pt idx="947">
                  <c:v>17.548500000000001</c:v>
                </c:pt>
                <c:pt idx="948">
                  <c:v>17.4755</c:v>
                </c:pt>
                <c:pt idx="949">
                  <c:v>17.564799999999998</c:v>
                </c:pt>
                <c:pt idx="950">
                  <c:v>17.5623</c:v>
                </c:pt>
                <c:pt idx="951">
                  <c:v>17.483499999999999</c:v>
                </c:pt>
                <c:pt idx="952">
                  <c:v>17.613499999999998</c:v>
                </c:pt>
                <c:pt idx="953">
                  <c:v>17.553999999999998</c:v>
                </c:pt>
                <c:pt idx="954">
                  <c:v>17.5944</c:v>
                </c:pt>
                <c:pt idx="955">
                  <c:v>17.430700000000002</c:v>
                </c:pt>
                <c:pt idx="956">
                  <c:v>17.321300000000001</c:v>
                </c:pt>
                <c:pt idx="957">
                  <c:v>17.296399999999998</c:v>
                </c:pt>
                <c:pt idx="958">
                  <c:v>17.3309</c:v>
                </c:pt>
                <c:pt idx="959">
                  <c:v>17.222100000000001</c:v>
                </c:pt>
                <c:pt idx="960">
                  <c:v>17.464200000000002</c:v>
                </c:pt>
                <c:pt idx="961">
                  <c:v>17.670500000000001</c:v>
                </c:pt>
                <c:pt idx="962">
                  <c:v>17.7502</c:v>
                </c:pt>
                <c:pt idx="963">
                  <c:v>17.698</c:v>
                </c:pt>
                <c:pt idx="964">
                  <c:v>17.789200000000001</c:v>
                </c:pt>
                <c:pt idx="965">
                  <c:v>17.789200000000001</c:v>
                </c:pt>
                <c:pt idx="966">
                  <c:v>18.137599999999999</c:v>
                </c:pt>
                <c:pt idx="967">
                  <c:v>18.133500000000002</c:v>
                </c:pt>
                <c:pt idx="968">
                  <c:v>18.166499999999999</c:v>
                </c:pt>
                <c:pt idx="969">
                  <c:v>18.120999999999999</c:v>
                </c:pt>
                <c:pt idx="970">
                  <c:v>18.211300000000001</c:v>
                </c:pt>
                <c:pt idx="971">
                  <c:v>18.1511</c:v>
                </c:pt>
                <c:pt idx="972">
                  <c:v>18.0947</c:v>
                </c:pt>
                <c:pt idx="973">
                  <c:v>18.180499999999999</c:v>
                </c:pt>
                <c:pt idx="974">
                  <c:v>18.174399999999999</c:v>
                </c:pt>
                <c:pt idx="975">
                  <c:v>17.425799999999999</c:v>
                </c:pt>
                <c:pt idx="976">
                  <c:v>17.608000000000001</c:v>
                </c:pt>
                <c:pt idx="977">
                  <c:v>17.6188</c:v>
                </c:pt>
                <c:pt idx="978">
                  <c:v>17.6204</c:v>
                </c:pt>
                <c:pt idx="979">
                  <c:v>17.673500000000001</c:v>
                </c:pt>
                <c:pt idx="980">
                  <c:v>17.673500000000001</c:v>
                </c:pt>
                <c:pt idx="981">
                  <c:v>17.786899999999999</c:v>
                </c:pt>
                <c:pt idx="982">
                  <c:v>17.836300000000001</c:v>
                </c:pt>
                <c:pt idx="983">
                  <c:v>17.899000000000001</c:v>
                </c:pt>
                <c:pt idx="984">
                  <c:v>18.0702</c:v>
                </c:pt>
                <c:pt idx="985">
                  <c:v>18.155999999999999</c:v>
                </c:pt>
                <c:pt idx="986">
                  <c:v>18.224799999999998</c:v>
                </c:pt>
                <c:pt idx="987">
                  <c:v>18.247800000000002</c:v>
                </c:pt>
                <c:pt idx="988">
                  <c:v>18.320799999999998</c:v>
                </c:pt>
                <c:pt idx="989">
                  <c:v>18.328600000000002</c:v>
                </c:pt>
                <c:pt idx="990">
                  <c:v>18.532699999999998</c:v>
                </c:pt>
                <c:pt idx="991">
                  <c:v>18.625399999999999</c:v>
                </c:pt>
                <c:pt idx="992">
                  <c:v>18.542100000000001</c:v>
                </c:pt>
                <c:pt idx="993">
                  <c:v>18.569600000000001</c:v>
                </c:pt>
                <c:pt idx="994">
                  <c:v>18.799099999999999</c:v>
                </c:pt>
                <c:pt idx="995">
                  <c:v>18.8018</c:v>
                </c:pt>
                <c:pt idx="996">
                  <c:v>18.8018</c:v>
                </c:pt>
                <c:pt idx="997">
                  <c:v>19.150700000000001</c:v>
                </c:pt>
                <c:pt idx="998">
                  <c:v>19.252400000000002</c:v>
                </c:pt>
                <c:pt idx="999">
                  <c:v>19.252400000000002</c:v>
                </c:pt>
                <c:pt idx="1000">
                  <c:v>19.260200000000001</c:v>
                </c:pt>
                <c:pt idx="1001">
                  <c:v>19.592700000000001</c:v>
                </c:pt>
                <c:pt idx="1002">
                  <c:v>19.572400000000002</c:v>
                </c:pt>
                <c:pt idx="1003">
                  <c:v>19.533899999999999</c:v>
                </c:pt>
                <c:pt idx="1004">
                  <c:v>19.373899999999999</c:v>
                </c:pt>
                <c:pt idx="1005">
                  <c:v>19.1173</c:v>
                </c:pt>
              </c:numCache>
            </c:numRef>
          </c:yVal>
          <c:smooth val="1"/>
          <c:extLst xmlns:c16r2="http://schemas.microsoft.com/office/drawing/2015/06/chart">
            <c:ext xmlns:c16="http://schemas.microsoft.com/office/drawing/2014/chart" uri="{C3380CC4-5D6E-409C-BE32-E72D297353CC}">
              <c16:uniqueId val="{00000000-D286-4B30-84CD-EF45FA4EC2C1}"/>
            </c:ext>
          </c:extLst>
        </c:ser>
        <c:ser>
          <c:idx val="1"/>
          <c:order val="1"/>
          <c:tx>
            <c:strRef>
              <c:f>'NKY Index'!$C$2</c:f>
              <c:strCache>
                <c:ptCount val="1"/>
                <c:pt idx="0">
                  <c:v>Media P/E</c:v>
                </c:pt>
              </c:strCache>
            </c:strRef>
          </c:tx>
          <c:spPr>
            <a:ln w="12700" cap="rnd">
              <a:solidFill>
                <a:schemeClr val="tx1"/>
              </a:solidFill>
              <a:round/>
            </a:ln>
            <a:effectLst/>
          </c:spPr>
          <c:marker>
            <c:symbol val="none"/>
          </c:marker>
          <c:xVal>
            <c:numRef>
              <c:f>'NKY Index'!$A$3:$A$1008</c:f>
              <c:numCache>
                <c:formatCode>m/d/yyyy</c:formatCode>
                <c:ptCount val="1006"/>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pt idx="939">
                  <c:v>42958</c:v>
                </c:pt>
                <c:pt idx="940">
                  <c:v>42961</c:v>
                </c:pt>
                <c:pt idx="941">
                  <c:v>42962</c:v>
                </c:pt>
                <c:pt idx="942">
                  <c:v>42963</c:v>
                </c:pt>
                <c:pt idx="943">
                  <c:v>42964</c:v>
                </c:pt>
                <c:pt idx="944">
                  <c:v>42965</c:v>
                </c:pt>
                <c:pt idx="945">
                  <c:v>42968</c:v>
                </c:pt>
                <c:pt idx="946">
                  <c:v>42969</c:v>
                </c:pt>
                <c:pt idx="947">
                  <c:v>42970</c:v>
                </c:pt>
                <c:pt idx="948">
                  <c:v>42971</c:v>
                </c:pt>
                <c:pt idx="949">
                  <c:v>42972</c:v>
                </c:pt>
                <c:pt idx="950">
                  <c:v>42975</c:v>
                </c:pt>
                <c:pt idx="951">
                  <c:v>42976</c:v>
                </c:pt>
                <c:pt idx="952">
                  <c:v>42977</c:v>
                </c:pt>
                <c:pt idx="953">
                  <c:v>42978</c:v>
                </c:pt>
                <c:pt idx="954">
                  <c:v>42979</c:v>
                </c:pt>
                <c:pt idx="955">
                  <c:v>42982</c:v>
                </c:pt>
                <c:pt idx="956">
                  <c:v>42983</c:v>
                </c:pt>
                <c:pt idx="957">
                  <c:v>42984</c:v>
                </c:pt>
                <c:pt idx="958">
                  <c:v>42985</c:v>
                </c:pt>
                <c:pt idx="959">
                  <c:v>42986</c:v>
                </c:pt>
                <c:pt idx="960">
                  <c:v>42989</c:v>
                </c:pt>
                <c:pt idx="961">
                  <c:v>42990</c:v>
                </c:pt>
                <c:pt idx="962">
                  <c:v>42991</c:v>
                </c:pt>
                <c:pt idx="963">
                  <c:v>42992</c:v>
                </c:pt>
                <c:pt idx="964">
                  <c:v>42993</c:v>
                </c:pt>
                <c:pt idx="965">
                  <c:v>42996</c:v>
                </c:pt>
                <c:pt idx="966">
                  <c:v>42997</c:v>
                </c:pt>
                <c:pt idx="967">
                  <c:v>42998</c:v>
                </c:pt>
                <c:pt idx="968">
                  <c:v>42999</c:v>
                </c:pt>
                <c:pt idx="969">
                  <c:v>43000</c:v>
                </c:pt>
                <c:pt idx="970">
                  <c:v>43003</c:v>
                </c:pt>
                <c:pt idx="971">
                  <c:v>43004</c:v>
                </c:pt>
                <c:pt idx="972">
                  <c:v>43005</c:v>
                </c:pt>
                <c:pt idx="973">
                  <c:v>43006</c:v>
                </c:pt>
                <c:pt idx="974">
                  <c:v>43007</c:v>
                </c:pt>
                <c:pt idx="975">
                  <c:v>43010</c:v>
                </c:pt>
                <c:pt idx="976">
                  <c:v>43011</c:v>
                </c:pt>
                <c:pt idx="977">
                  <c:v>43012</c:v>
                </c:pt>
                <c:pt idx="978">
                  <c:v>43013</c:v>
                </c:pt>
                <c:pt idx="979">
                  <c:v>43014</c:v>
                </c:pt>
                <c:pt idx="980">
                  <c:v>43017</c:v>
                </c:pt>
                <c:pt idx="981">
                  <c:v>43018</c:v>
                </c:pt>
                <c:pt idx="982">
                  <c:v>43019</c:v>
                </c:pt>
                <c:pt idx="983">
                  <c:v>43020</c:v>
                </c:pt>
                <c:pt idx="984">
                  <c:v>43021</c:v>
                </c:pt>
                <c:pt idx="985">
                  <c:v>43024</c:v>
                </c:pt>
                <c:pt idx="986">
                  <c:v>43025</c:v>
                </c:pt>
                <c:pt idx="987">
                  <c:v>43026</c:v>
                </c:pt>
                <c:pt idx="988">
                  <c:v>43027</c:v>
                </c:pt>
                <c:pt idx="989">
                  <c:v>43028</c:v>
                </c:pt>
                <c:pt idx="990">
                  <c:v>43031</c:v>
                </c:pt>
                <c:pt idx="991">
                  <c:v>43032</c:v>
                </c:pt>
                <c:pt idx="992">
                  <c:v>43033</c:v>
                </c:pt>
                <c:pt idx="993">
                  <c:v>43034</c:v>
                </c:pt>
                <c:pt idx="994">
                  <c:v>43035</c:v>
                </c:pt>
                <c:pt idx="995">
                  <c:v>43038</c:v>
                </c:pt>
                <c:pt idx="996">
                  <c:v>43039</c:v>
                </c:pt>
                <c:pt idx="997">
                  <c:v>43040</c:v>
                </c:pt>
                <c:pt idx="998">
                  <c:v>43041</c:v>
                </c:pt>
                <c:pt idx="999">
                  <c:v>43042</c:v>
                </c:pt>
                <c:pt idx="1000">
                  <c:v>43045</c:v>
                </c:pt>
                <c:pt idx="1001">
                  <c:v>43046</c:v>
                </c:pt>
                <c:pt idx="1002">
                  <c:v>43047</c:v>
                </c:pt>
                <c:pt idx="1003">
                  <c:v>43048</c:v>
                </c:pt>
                <c:pt idx="1004">
                  <c:v>43049</c:v>
                </c:pt>
                <c:pt idx="1005">
                  <c:v>43052</c:v>
                </c:pt>
              </c:numCache>
            </c:numRef>
          </c:xVal>
          <c:yVal>
            <c:numRef>
              <c:f>'NKY Index'!$C$3:$C$1008</c:f>
              <c:numCache>
                <c:formatCode>General</c:formatCode>
                <c:ptCount val="1006"/>
                <c:pt idx="0">
                  <c:v>20.312751491053682</c:v>
                </c:pt>
                <c:pt idx="1">
                  <c:v>20.312751491053682</c:v>
                </c:pt>
                <c:pt idx="2">
                  <c:v>20.312751491053682</c:v>
                </c:pt>
                <c:pt idx="3">
                  <c:v>20.312751491053682</c:v>
                </c:pt>
                <c:pt idx="4">
                  <c:v>20.312751491053682</c:v>
                </c:pt>
                <c:pt idx="5">
                  <c:v>20.312751491053682</c:v>
                </c:pt>
                <c:pt idx="6">
                  <c:v>20.312751491053682</c:v>
                </c:pt>
                <c:pt idx="7">
                  <c:v>20.312751491053682</c:v>
                </c:pt>
                <c:pt idx="8">
                  <c:v>20.312751491053682</c:v>
                </c:pt>
                <c:pt idx="9">
                  <c:v>20.312751491053682</c:v>
                </c:pt>
                <c:pt idx="10">
                  <c:v>20.312751491053682</c:v>
                </c:pt>
                <c:pt idx="11">
                  <c:v>20.312751491053682</c:v>
                </c:pt>
                <c:pt idx="12">
                  <c:v>20.312751491053682</c:v>
                </c:pt>
                <c:pt idx="13">
                  <c:v>20.312751491053682</c:v>
                </c:pt>
                <c:pt idx="14">
                  <c:v>20.312751491053682</c:v>
                </c:pt>
                <c:pt idx="15">
                  <c:v>20.312751491053682</c:v>
                </c:pt>
                <c:pt idx="16">
                  <c:v>20.312751491053682</c:v>
                </c:pt>
                <c:pt idx="17">
                  <c:v>20.312751491053682</c:v>
                </c:pt>
                <c:pt idx="18">
                  <c:v>20.312751491053682</c:v>
                </c:pt>
                <c:pt idx="19">
                  <c:v>20.312751491053682</c:v>
                </c:pt>
                <c:pt idx="20">
                  <c:v>20.312751491053682</c:v>
                </c:pt>
                <c:pt idx="21">
                  <c:v>20.312751491053682</c:v>
                </c:pt>
                <c:pt idx="22">
                  <c:v>20.312751491053682</c:v>
                </c:pt>
                <c:pt idx="23">
                  <c:v>20.312751491053682</c:v>
                </c:pt>
                <c:pt idx="24">
                  <c:v>20.312751491053682</c:v>
                </c:pt>
                <c:pt idx="25">
                  <c:v>20.312751491053682</c:v>
                </c:pt>
                <c:pt idx="26">
                  <c:v>20.312751491053682</c:v>
                </c:pt>
                <c:pt idx="27">
                  <c:v>20.312751491053682</c:v>
                </c:pt>
                <c:pt idx="28">
                  <c:v>20.312751491053682</c:v>
                </c:pt>
                <c:pt idx="29">
                  <c:v>20.312751491053682</c:v>
                </c:pt>
                <c:pt idx="30">
                  <c:v>20.312751491053682</c:v>
                </c:pt>
                <c:pt idx="31">
                  <c:v>20.312751491053682</c:v>
                </c:pt>
                <c:pt idx="32">
                  <c:v>20.312751491053682</c:v>
                </c:pt>
                <c:pt idx="33">
                  <c:v>20.312751491053682</c:v>
                </c:pt>
                <c:pt idx="34">
                  <c:v>20.312751491053682</c:v>
                </c:pt>
                <c:pt idx="35">
                  <c:v>20.312751491053682</c:v>
                </c:pt>
                <c:pt idx="36">
                  <c:v>20.312751491053682</c:v>
                </c:pt>
                <c:pt idx="37">
                  <c:v>20.312751491053682</c:v>
                </c:pt>
                <c:pt idx="38">
                  <c:v>20.312751491053682</c:v>
                </c:pt>
                <c:pt idx="39">
                  <c:v>20.312751491053682</c:v>
                </c:pt>
                <c:pt idx="40">
                  <c:v>20.312751491053682</c:v>
                </c:pt>
                <c:pt idx="41">
                  <c:v>20.312751491053682</c:v>
                </c:pt>
                <c:pt idx="42">
                  <c:v>20.312751491053682</c:v>
                </c:pt>
                <c:pt idx="43">
                  <c:v>20.312751491053682</c:v>
                </c:pt>
                <c:pt idx="44">
                  <c:v>20.312751491053682</c:v>
                </c:pt>
                <c:pt idx="45">
                  <c:v>20.312751491053682</c:v>
                </c:pt>
                <c:pt idx="46">
                  <c:v>20.312751491053682</c:v>
                </c:pt>
                <c:pt idx="47">
                  <c:v>20.312751491053682</c:v>
                </c:pt>
                <c:pt idx="48">
                  <c:v>20.312751491053682</c:v>
                </c:pt>
                <c:pt idx="49">
                  <c:v>20.312751491053682</c:v>
                </c:pt>
                <c:pt idx="50">
                  <c:v>20.312751491053682</c:v>
                </c:pt>
                <c:pt idx="51">
                  <c:v>20.312751491053682</c:v>
                </c:pt>
                <c:pt idx="52">
                  <c:v>20.312751491053682</c:v>
                </c:pt>
                <c:pt idx="53">
                  <c:v>20.312751491053682</c:v>
                </c:pt>
                <c:pt idx="54">
                  <c:v>20.312751491053682</c:v>
                </c:pt>
                <c:pt idx="55">
                  <c:v>20.312751491053682</c:v>
                </c:pt>
                <c:pt idx="56">
                  <c:v>20.312751491053682</c:v>
                </c:pt>
                <c:pt idx="57">
                  <c:v>20.312751491053682</c:v>
                </c:pt>
                <c:pt idx="58">
                  <c:v>20.312751491053682</c:v>
                </c:pt>
                <c:pt idx="59">
                  <c:v>20.312751491053682</c:v>
                </c:pt>
                <c:pt idx="60">
                  <c:v>20.312751491053682</c:v>
                </c:pt>
                <c:pt idx="61">
                  <c:v>20.312751491053682</c:v>
                </c:pt>
                <c:pt idx="62">
                  <c:v>20.312751491053682</c:v>
                </c:pt>
                <c:pt idx="63">
                  <c:v>20.312751491053682</c:v>
                </c:pt>
                <c:pt idx="64">
                  <c:v>20.312751491053682</c:v>
                </c:pt>
                <c:pt idx="65">
                  <c:v>20.312751491053682</c:v>
                </c:pt>
                <c:pt idx="66">
                  <c:v>20.312751491053682</c:v>
                </c:pt>
                <c:pt idx="67">
                  <c:v>20.312751491053682</c:v>
                </c:pt>
                <c:pt idx="68">
                  <c:v>20.312751491053682</c:v>
                </c:pt>
                <c:pt idx="69">
                  <c:v>20.312751491053682</c:v>
                </c:pt>
                <c:pt idx="70">
                  <c:v>20.312751491053682</c:v>
                </c:pt>
                <c:pt idx="71">
                  <c:v>20.312751491053682</c:v>
                </c:pt>
                <c:pt idx="72">
                  <c:v>20.312751491053682</c:v>
                </c:pt>
                <c:pt idx="73">
                  <c:v>20.312751491053682</c:v>
                </c:pt>
                <c:pt idx="74">
                  <c:v>20.312751491053682</c:v>
                </c:pt>
                <c:pt idx="75">
                  <c:v>20.312751491053682</c:v>
                </c:pt>
                <c:pt idx="76">
                  <c:v>20.312751491053682</c:v>
                </c:pt>
                <c:pt idx="77">
                  <c:v>20.312751491053682</c:v>
                </c:pt>
                <c:pt idx="78">
                  <c:v>20.312751491053682</c:v>
                </c:pt>
                <c:pt idx="79">
                  <c:v>20.312751491053682</c:v>
                </c:pt>
                <c:pt idx="80">
                  <c:v>20.312751491053682</c:v>
                </c:pt>
                <c:pt idx="81">
                  <c:v>20.312751491053682</c:v>
                </c:pt>
                <c:pt idx="82">
                  <c:v>20.312751491053682</c:v>
                </c:pt>
                <c:pt idx="83">
                  <c:v>20.312751491053682</c:v>
                </c:pt>
                <c:pt idx="84">
                  <c:v>20.312751491053682</c:v>
                </c:pt>
                <c:pt idx="85">
                  <c:v>20.312751491053682</c:v>
                </c:pt>
                <c:pt idx="86">
                  <c:v>20.312751491053682</c:v>
                </c:pt>
                <c:pt idx="87">
                  <c:v>20.312751491053682</c:v>
                </c:pt>
                <c:pt idx="88">
                  <c:v>20.312751491053682</c:v>
                </c:pt>
                <c:pt idx="89">
                  <c:v>20.312751491053682</c:v>
                </c:pt>
                <c:pt idx="90">
                  <c:v>20.312751491053682</c:v>
                </c:pt>
                <c:pt idx="91">
                  <c:v>20.312751491053682</c:v>
                </c:pt>
                <c:pt idx="92">
                  <c:v>20.312751491053682</c:v>
                </c:pt>
                <c:pt idx="93">
                  <c:v>20.312751491053682</c:v>
                </c:pt>
                <c:pt idx="94">
                  <c:v>20.312751491053682</c:v>
                </c:pt>
                <c:pt idx="95">
                  <c:v>20.312751491053682</c:v>
                </c:pt>
                <c:pt idx="96">
                  <c:v>20.312751491053682</c:v>
                </c:pt>
                <c:pt idx="97">
                  <c:v>20.312751491053682</c:v>
                </c:pt>
                <c:pt idx="98">
                  <c:v>20.312751491053682</c:v>
                </c:pt>
                <c:pt idx="99">
                  <c:v>20.312751491053682</c:v>
                </c:pt>
                <c:pt idx="100">
                  <c:v>20.312751491053682</c:v>
                </c:pt>
                <c:pt idx="101">
                  <c:v>20.312751491053682</c:v>
                </c:pt>
                <c:pt idx="102">
                  <c:v>20.312751491053682</c:v>
                </c:pt>
                <c:pt idx="103">
                  <c:v>20.312751491053682</c:v>
                </c:pt>
                <c:pt idx="104">
                  <c:v>20.312751491053682</c:v>
                </c:pt>
                <c:pt idx="105">
                  <c:v>20.312751491053682</c:v>
                </c:pt>
                <c:pt idx="106">
                  <c:v>20.312751491053682</c:v>
                </c:pt>
                <c:pt idx="107">
                  <c:v>20.312751491053682</c:v>
                </c:pt>
                <c:pt idx="108">
                  <c:v>20.312751491053682</c:v>
                </c:pt>
                <c:pt idx="109">
                  <c:v>20.312751491053682</c:v>
                </c:pt>
                <c:pt idx="110">
                  <c:v>20.312751491053682</c:v>
                </c:pt>
                <c:pt idx="111">
                  <c:v>20.312751491053682</c:v>
                </c:pt>
                <c:pt idx="112">
                  <c:v>20.312751491053682</c:v>
                </c:pt>
                <c:pt idx="113">
                  <c:v>20.312751491053682</c:v>
                </c:pt>
                <c:pt idx="114">
                  <c:v>20.312751491053682</c:v>
                </c:pt>
                <c:pt idx="115">
                  <c:v>20.312751491053682</c:v>
                </c:pt>
                <c:pt idx="116">
                  <c:v>20.312751491053682</c:v>
                </c:pt>
                <c:pt idx="117">
                  <c:v>20.312751491053682</c:v>
                </c:pt>
                <c:pt idx="118">
                  <c:v>20.312751491053682</c:v>
                </c:pt>
                <c:pt idx="119">
                  <c:v>20.312751491053682</c:v>
                </c:pt>
                <c:pt idx="120">
                  <c:v>20.312751491053682</c:v>
                </c:pt>
                <c:pt idx="121">
                  <c:v>20.312751491053682</c:v>
                </c:pt>
                <c:pt idx="122">
                  <c:v>20.312751491053682</c:v>
                </c:pt>
                <c:pt idx="123">
                  <c:v>20.312751491053682</c:v>
                </c:pt>
                <c:pt idx="124">
                  <c:v>20.312751491053682</c:v>
                </c:pt>
                <c:pt idx="125">
                  <c:v>20.312751491053682</c:v>
                </c:pt>
                <c:pt idx="126">
                  <c:v>20.312751491053682</c:v>
                </c:pt>
                <c:pt idx="127">
                  <c:v>20.312751491053682</c:v>
                </c:pt>
                <c:pt idx="128">
                  <c:v>20.312751491053682</c:v>
                </c:pt>
                <c:pt idx="129">
                  <c:v>20.312751491053682</c:v>
                </c:pt>
                <c:pt idx="130">
                  <c:v>20.312751491053682</c:v>
                </c:pt>
                <c:pt idx="131">
                  <c:v>20.312751491053682</c:v>
                </c:pt>
                <c:pt idx="132">
                  <c:v>20.312751491053682</c:v>
                </c:pt>
                <c:pt idx="133">
                  <c:v>20.312751491053682</c:v>
                </c:pt>
                <c:pt idx="134">
                  <c:v>20.312751491053682</c:v>
                </c:pt>
                <c:pt idx="135">
                  <c:v>20.312751491053682</c:v>
                </c:pt>
                <c:pt idx="136">
                  <c:v>20.312751491053682</c:v>
                </c:pt>
                <c:pt idx="137">
                  <c:v>20.312751491053682</c:v>
                </c:pt>
                <c:pt idx="138">
                  <c:v>20.312751491053682</c:v>
                </c:pt>
                <c:pt idx="139">
                  <c:v>20.312751491053682</c:v>
                </c:pt>
                <c:pt idx="140">
                  <c:v>20.312751491053682</c:v>
                </c:pt>
                <c:pt idx="141">
                  <c:v>20.312751491053682</c:v>
                </c:pt>
                <c:pt idx="142">
                  <c:v>20.312751491053682</c:v>
                </c:pt>
                <c:pt idx="143">
                  <c:v>20.312751491053682</c:v>
                </c:pt>
                <c:pt idx="144">
                  <c:v>20.312751491053682</c:v>
                </c:pt>
                <c:pt idx="145">
                  <c:v>20.312751491053682</c:v>
                </c:pt>
                <c:pt idx="146">
                  <c:v>20.312751491053682</c:v>
                </c:pt>
                <c:pt idx="147">
                  <c:v>20.312751491053682</c:v>
                </c:pt>
                <c:pt idx="148">
                  <c:v>20.312751491053682</c:v>
                </c:pt>
                <c:pt idx="149">
                  <c:v>20.312751491053682</c:v>
                </c:pt>
                <c:pt idx="150">
                  <c:v>20.312751491053682</c:v>
                </c:pt>
                <c:pt idx="151">
                  <c:v>20.312751491053682</c:v>
                </c:pt>
                <c:pt idx="152">
                  <c:v>20.312751491053682</c:v>
                </c:pt>
                <c:pt idx="153">
                  <c:v>20.312751491053682</c:v>
                </c:pt>
                <c:pt idx="154">
                  <c:v>20.312751491053682</c:v>
                </c:pt>
                <c:pt idx="155">
                  <c:v>20.312751491053682</c:v>
                </c:pt>
                <c:pt idx="156">
                  <c:v>20.312751491053682</c:v>
                </c:pt>
                <c:pt idx="157">
                  <c:v>20.312751491053682</c:v>
                </c:pt>
                <c:pt idx="158">
                  <c:v>20.312751491053682</c:v>
                </c:pt>
                <c:pt idx="159">
                  <c:v>20.312751491053682</c:v>
                </c:pt>
                <c:pt idx="160">
                  <c:v>20.312751491053682</c:v>
                </c:pt>
                <c:pt idx="161">
                  <c:v>20.312751491053682</c:v>
                </c:pt>
                <c:pt idx="162">
                  <c:v>20.312751491053682</c:v>
                </c:pt>
                <c:pt idx="163">
                  <c:v>20.312751491053682</c:v>
                </c:pt>
                <c:pt idx="164">
                  <c:v>20.312751491053682</c:v>
                </c:pt>
                <c:pt idx="165">
                  <c:v>20.312751491053682</c:v>
                </c:pt>
                <c:pt idx="166">
                  <c:v>20.312751491053682</c:v>
                </c:pt>
                <c:pt idx="167">
                  <c:v>20.312751491053682</c:v>
                </c:pt>
                <c:pt idx="168">
                  <c:v>20.312751491053682</c:v>
                </c:pt>
                <c:pt idx="169">
                  <c:v>20.312751491053682</c:v>
                </c:pt>
                <c:pt idx="170">
                  <c:v>20.312751491053682</c:v>
                </c:pt>
                <c:pt idx="171">
                  <c:v>20.312751491053682</c:v>
                </c:pt>
                <c:pt idx="172">
                  <c:v>20.312751491053682</c:v>
                </c:pt>
                <c:pt idx="173">
                  <c:v>20.312751491053682</c:v>
                </c:pt>
                <c:pt idx="174">
                  <c:v>20.312751491053682</c:v>
                </c:pt>
                <c:pt idx="175">
                  <c:v>20.312751491053682</c:v>
                </c:pt>
                <c:pt idx="176">
                  <c:v>20.312751491053682</c:v>
                </c:pt>
                <c:pt idx="177">
                  <c:v>20.312751491053682</c:v>
                </c:pt>
                <c:pt idx="178">
                  <c:v>20.312751491053682</c:v>
                </c:pt>
                <c:pt idx="179">
                  <c:v>20.312751491053682</c:v>
                </c:pt>
                <c:pt idx="180">
                  <c:v>20.312751491053682</c:v>
                </c:pt>
                <c:pt idx="181">
                  <c:v>20.312751491053682</c:v>
                </c:pt>
                <c:pt idx="182">
                  <c:v>20.312751491053682</c:v>
                </c:pt>
                <c:pt idx="183">
                  <c:v>20.312751491053682</c:v>
                </c:pt>
                <c:pt idx="184">
                  <c:v>20.312751491053682</c:v>
                </c:pt>
                <c:pt idx="185">
                  <c:v>20.312751491053682</c:v>
                </c:pt>
                <c:pt idx="186">
                  <c:v>20.312751491053682</c:v>
                </c:pt>
                <c:pt idx="187">
                  <c:v>20.312751491053682</c:v>
                </c:pt>
                <c:pt idx="188">
                  <c:v>20.312751491053682</c:v>
                </c:pt>
                <c:pt idx="189">
                  <c:v>20.312751491053682</c:v>
                </c:pt>
                <c:pt idx="190">
                  <c:v>20.312751491053682</c:v>
                </c:pt>
                <c:pt idx="191">
                  <c:v>20.312751491053682</c:v>
                </c:pt>
                <c:pt idx="192">
                  <c:v>20.312751491053682</c:v>
                </c:pt>
                <c:pt idx="193">
                  <c:v>20.312751491053682</c:v>
                </c:pt>
                <c:pt idx="194">
                  <c:v>20.312751491053682</c:v>
                </c:pt>
                <c:pt idx="195">
                  <c:v>20.312751491053682</c:v>
                </c:pt>
                <c:pt idx="196">
                  <c:v>20.312751491053682</c:v>
                </c:pt>
                <c:pt idx="197">
                  <c:v>20.312751491053682</c:v>
                </c:pt>
                <c:pt idx="198">
                  <c:v>20.312751491053682</c:v>
                </c:pt>
                <c:pt idx="199">
                  <c:v>20.312751491053682</c:v>
                </c:pt>
                <c:pt idx="200">
                  <c:v>20.312751491053682</c:v>
                </c:pt>
                <c:pt idx="201">
                  <c:v>20.312751491053682</c:v>
                </c:pt>
                <c:pt idx="202">
                  <c:v>20.312751491053682</c:v>
                </c:pt>
                <c:pt idx="203">
                  <c:v>20.312751491053682</c:v>
                </c:pt>
                <c:pt idx="204">
                  <c:v>20.312751491053682</c:v>
                </c:pt>
                <c:pt idx="205">
                  <c:v>20.312751491053682</c:v>
                </c:pt>
                <c:pt idx="206">
                  <c:v>20.312751491053682</c:v>
                </c:pt>
                <c:pt idx="207">
                  <c:v>20.312751491053682</c:v>
                </c:pt>
                <c:pt idx="208">
                  <c:v>20.312751491053682</c:v>
                </c:pt>
                <c:pt idx="209">
                  <c:v>20.312751491053682</c:v>
                </c:pt>
                <c:pt idx="210">
                  <c:v>20.312751491053682</c:v>
                </c:pt>
                <c:pt idx="211">
                  <c:v>20.312751491053682</c:v>
                </c:pt>
                <c:pt idx="212">
                  <c:v>20.312751491053682</c:v>
                </c:pt>
                <c:pt idx="213">
                  <c:v>20.312751491053682</c:v>
                </c:pt>
                <c:pt idx="214">
                  <c:v>20.312751491053682</c:v>
                </c:pt>
                <c:pt idx="215">
                  <c:v>20.312751491053682</c:v>
                </c:pt>
                <c:pt idx="216">
                  <c:v>20.312751491053682</c:v>
                </c:pt>
                <c:pt idx="217">
                  <c:v>20.312751491053682</c:v>
                </c:pt>
                <c:pt idx="218">
                  <c:v>20.312751491053682</c:v>
                </c:pt>
                <c:pt idx="219">
                  <c:v>20.312751491053682</c:v>
                </c:pt>
                <c:pt idx="220">
                  <c:v>20.312751491053682</c:v>
                </c:pt>
                <c:pt idx="221">
                  <c:v>20.312751491053682</c:v>
                </c:pt>
                <c:pt idx="222">
                  <c:v>20.312751491053682</c:v>
                </c:pt>
                <c:pt idx="223">
                  <c:v>20.312751491053682</c:v>
                </c:pt>
                <c:pt idx="224">
                  <c:v>20.312751491053682</c:v>
                </c:pt>
                <c:pt idx="225">
                  <c:v>20.312751491053682</c:v>
                </c:pt>
                <c:pt idx="226">
                  <c:v>20.312751491053682</c:v>
                </c:pt>
                <c:pt idx="227">
                  <c:v>20.312751491053682</c:v>
                </c:pt>
                <c:pt idx="228">
                  <c:v>20.312751491053682</c:v>
                </c:pt>
                <c:pt idx="229">
                  <c:v>20.312751491053682</c:v>
                </c:pt>
                <c:pt idx="230">
                  <c:v>20.312751491053682</c:v>
                </c:pt>
                <c:pt idx="231">
                  <c:v>20.312751491053682</c:v>
                </c:pt>
                <c:pt idx="232">
                  <c:v>20.312751491053682</c:v>
                </c:pt>
                <c:pt idx="233">
                  <c:v>20.312751491053682</c:v>
                </c:pt>
                <c:pt idx="234">
                  <c:v>20.312751491053682</c:v>
                </c:pt>
                <c:pt idx="235">
                  <c:v>20.312751491053682</c:v>
                </c:pt>
                <c:pt idx="236">
                  <c:v>20.312751491053682</c:v>
                </c:pt>
                <c:pt idx="237">
                  <c:v>20.312751491053682</c:v>
                </c:pt>
                <c:pt idx="238">
                  <c:v>20.312751491053682</c:v>
                </c:pt>
                <c:pt idx="239">
                  <c:v>20.312751491053682</c:v>
                </c:pt>
                <c:pt idx="240">
                  <c:v>20.312751491053682</c:v>
                </c:pt>
                <c:pt idx="241">
                  <c:v>20.312751491053682</c:v>
                </c:pt>
                <c:pt idx="242">
                  <c:v>20.312751491053682</c:v>
                </c:pt>
                <c:pt idx="243">
                  <c:v>20.312751491053682</c:v>
                </c:pt>
                <c:pt idx="244">
                  <c:v>20.312751491053682</c:v>
                </c:pt>
                <c:pt idx="245">
                  <c:v>20.312751491053682</c:v>
                </c:pt>
                <c:pt idx="246">
                  <c:v>20.312751491053682</c:v>
                </c:pt>
                <c:pt idx="247">
                  <c:v>20.312751491053682</c:v>
                </c:pt>
                <c:pt idx="248">
                  <c:v>20.312751491053682</c:v>
                </c:pt>
                <c:pt idx="249">
                  <c:v>20.312751491053682</c:v>
                </c:pt>
                <c:pt idx="250">
                  <c:v>20.312751491053682</c:v>
                </c:pt>
                <c:pt idx="251">
                  <c:v>20.312751491053682</c:v>
                </c:pt>
                <c:pt idx="252">
                  <c:v>20.312751491053682</c:v>
                </c:pt>
                <c:pt idx="253">
                  <c:v>20.312751491053682</c:v>
                </c:pt>
                <c:pt idx="254">
                  <c:v>20.312751491053682</c:v>
                </c:pt>
                <c:pt idx="255">
                  <c:v>20.312751491053682</c:v>
                </c:pt>
                <c:pt idx="256">
                  <c:v>20.312751491053682</c:v>
                </c:pt>
                <c:pt idx="257">
                  <c:v>20.312751491053682</c:v>
                </c:pt>
                <c:pt idx="258">
                  <c:v>20.312751491053682</c:v>
                </c:pt>
                <c:pt idx="259">
                  <c:v>20.312751491053682</c:v>
                </c:pt>
                <c:pt idx="260">
                  <c:v>20.312751491053682</c:v>
                </c:pt>
                <c:pt idx="261">
                  <c:v>20.312751491053682</c:v>
                </c:pt>
                <c:pt idx="262">
                  <c:v>20.312751491053682</c:v>
                </c:pt>
                <c:pt idx="263">
                  <c:v>20.312751491053682</c:v>
                </c:pt>
                <c:pt idx="264">
                  <c:v>20.312751491053682</c:v>
                </c:pt>
                <c:pt idx="265">
                  <c:v>20.312751491053682</c:v>
                </c:pt>
                <c:pt idx="266">
                  <c:v>20.312751491053682</c:v>
                </c:pt>
                <c:pt idx="267">
                  <c:v>20.312751491053682</c:v>
                </c:pt>
                <c:pt idx="268">
                  <c:v>20.312751491053682</c:v>
                </c:pt>
                <c:pt idx="269">
                  <c:v>20.312751491053682</c:v>
                </c:pt>
                <c:pt idx="270">
                  <c:v>20.312751491053682</c:v>
                </c:pt>
                <c:pt idx="271">
                  <c:v>20.312751491053682</c:v>
                </c:pt>
                <c:pt idx="272">
                  <c:v>20.312751491053682</c:v>
                </c:pt>
                <c:pt idx="273">
                  <c:v>20.312751491053682</c:v>
                </c:pt>
                <c:pt idx="274">
                  <c:v>20.312751491053682</c:v>
                </c:pt>
                <c:pt idx="275">
                  <c:v>20.312751491053682</c:v>
                </c:pt>
                <c:pt idx="276">
                  <c:v>20.312751491053682</c:v>
                </c:pt>
                <c:pt idx="277">
                  <c:v>20.312751491053682</c:v>
                </c:pt>
                <c:pt idx="278">
                  <c:v>20.312751491053682</c:v>
                </c:pt>
                <c:pt idx="279">
                  <c:v>20.312751491053682</c:v>
                </c:pt>
                <c:pt idx="280">
                  <c:v>20.312751491053682</c:v>
                </c:pt>
                <c:pt idx="281">
                  <c:v>20.312751491053682</c:v>
                </c:pt>
                <c:pt idx="282">
                  <c:v>20.312751491053682</c:v>
                </c:pt>
                <c:pt idx="283">
                  <c:v>20.312751491053682</c:v>
                </c:pt>
                <c:pt idx="284">
                  <c:v>20.312751491053682</c:v>
                </c:pt>
                <c:pt idx="285">
                  <c:v>20.312751491053682</c:v>
                </c:pt>
                <c:pt idx="286">
                  <c:v>20.312751491053682</c:v>
                </c:pt>
                <c:pt idx="287">
                  <c:v>20.312751491053682</c:v>
                </c:pt>
                <c:pt idx="288">
                  <c:v>20.312751491053682</c:v>
                </c:pt>
                <c:pt idx="289">
                  <c:v>20.312751491053682</c:v>
                </c:pt>
                <c:pt idx="290">
                  <c:v>20.312751491053682</c:v>
                </c:pt>
                <c:pt idx="291">
                  <c:v>20.312751491053682</c:v>
                </c:pt>
                <c:pt idx="292">
                  <c:v>20.312751491053682</c:v>
                </c:pt>
                <c:pt idx="293">
                  <c:v>20.312751491053682</c:v>
                </c:pt>
                <c:pt idx="294">
                  <c:v>20.312751491053682</c:v>
                </c:pt>
                <c:pt idx="295">
                  <c:v>20.312751491053682</c:v>
                </c:pt>
                <c:pt idx="296">
                  <c:v>20.312751491053682</c:v>
                </c:pt>
                <c:pt idx="297">
                  <c:v>20.312751491053682</c:v>
                </c:pt>
                <c:pt idx="298">
                  <c:v>20.312751491053682</c:v>
                </c:pt>
                <c:pt idx="299">
                  <c:v>20.312751491053682</c:v>
                </c:pt>
                <c:pt idx="300">
                  <c:v>20.312751491053682</c:v>
                </c:pt>
                <c:pt idx="301">
                  <c:v>20.312751491053682</c:v>
                </c:pt>
                <c:pt idx="302">
                  <c:v>20.312751491053682</c:v>
                </c:pt>
                <c:pt idx="303">
                  <c:v>20.312751491053682</c:v>
                </c:pt>
                <c:pt idx="304">
                  <c:v>20.312751491053682</c:v>
                </c:pt>
                <c:pt idx="305">
                  <c:v>20.312751491053682</c:v>
                </c:pt>
                <c:pt idx="306">
                  <c:v>20.312751491053682</c:v>
                </c:pt>
                <c:pt idx="307">
                  <c:v>20.312751491053682</c:v>
                </c:pt>
                <c:pt idx="308">
                  <c:v>20.312751491053682</c:v>
                </c:pt>
                <c:pt idx="309">
                  <c:v>20.312751491053682</c:v>
                </c:pt>
                <c:pt idx="310">
                  <c:v>20.312751491053682</c:v>
                </c:pt>
                <c:pt idx="311">
                  <c:v>20.312751491053682</c:v>
                </c:pt>
                <c:pt idx="312">
                  <c:v>20.312751491053682</c:v>
                </c:pt>
                <c:pt idx="313">
                  <c:v>20.312751491053682</c:v>
                </c:pt>
                <c:pt idx="314">
                  <c:v>20.312751491053682</c:v>
                </c:pt>
                <c:pt idx="315">
                  <c:v>20.312751491053682</c:v>
                </c:pt>
                <c:pt idx="316">
                  <c:v>20.312751491053682</c:v>
                </c:pt>
                <c:pt idx="317">
                  <c:v>20.312751491053682</c:v>
                </c:pt>
                <c:pt idx="318">
                  <c:v>20.312751491053682</c:v>
                </c:pt>
                <c:pt idx="319">
                  <c:v>20.312751491053682</c:v>
                </c:pt>
                <c:pt idx="320">
                  <c:v>20.312751491053682</c:v>
                </c:pt>
                <c:pt idx="321">
                  <c:v>20.312751491053682</c:v>
                </c:pt>
                <c:pt idx="322">
                  <c:v>20.312751491053682</c:v>
                </c:pt>
                <c:pt idx="323">
                  <c:v>20.312751491053682</c:v>
                </c:pt>
                <c:pt idx="324">
                  <c:v>20.312751491053682</c:v>
                </c:pt>
                <c:pt idx="325">
                  <c:v>20.312751491053682</c:v>
                </c:pt>
                <c:pt idx="326">
                  <c:v>20.312751491053682</c:v>
                </c:pt>
                <c:pt idx="327">
                  <c:v>20.312751491053682</c:v>
                </c:pt>
                <c:pt idx="328">
                  <c:v>20.312751491053682</c:v>
                </c:pt>
                <c:pt idx="329">
                  <c:v>20.312751491053682</c:v>
                </c:pt>
                <c:pt idx="330">
                  <c:v>20.312751491053682</c:v>
                </c:pt>
                <c:pt idx="331">
                  <c:v>20.312751491053682</c:v>
                </c:pt>
                <c:pt idx="332">
                  <c:v>20.312751491053682</c:v>
                </c:pt>
                <c:pt idx="333">
                  <c:v>20.312751491053682</c:v>
                </c:pt>
                <c:pt idx="334">
                  <c:v>20.312751491053682</c:v>
                </c:pt>
                <c:pt idx="335">
                  <c:v>20.312751491053682</c:v>
                </c:pt>
                <c:pt idx="336">
                  <c:v>20.312751491053682</c:v>
                </c:pt>
                <c:pt idx="337">
                  <c:v>20.312751491053682</c:v>
                </c:pt>
                <c:pt idx="338">
                  <c:v>20.312751491053682</c:v>
                </c:pt>
                <c:pt idx="339">
                  <c:v>20.312751491053682</c:v>
                </c:pt>
                <c:pt idx="340">
                  <c:v>20.312751491053682</c:v>
                </c:pt>
                <c:pt idx="341">
                  <c:v>20.312751491053682</c:v>
                </c:pt>
                <c:pt idx="342">
                  <c:v>20.312751491053682</c:v>
                </c:pt>
                <c:pt idx="343">
                  <c:v>20.312751491053682</c:v>
                </c:pt>
                <c:pt idx="344">
                  <c:v>20.312751491053682</c:v>
                </c:pt>
                <c:pt idx="345">
                  <c:v>20.312751491053682</c:v>
                </c:pt>
                <c:pt idx="346">
                  <c:v>20.312751491053682</c:v>
                </c:pt>
                <c:pt idx="347">
                  <c:v>20.312751491053682</c:v>
                </c:pt>
                <c:pt idx="348">
                  <c:v>20.312751491053682</c:v>
                </c:pt>
                <c:pt idx="349">
                  <c:v>20.312751491053682</c:v>
                </c:pt>
                <c:pt idx="350">
                  <c:v>20.312751491053682</c:v>
                </c:pt>
                <c:pt idx="351">
                  <c:v>20.312751491053682</c:v>
                </c:pt>
                <c:pt idx="352">
                  <c:v>20.312751491053682</c:v>
                </c:pt>
                <c:pt idx="353">
                  <c:v>20.312751491053682</c:v>
                </c:pt>
                <c:pt idx="354">
                  <c:v>20.312751491053682</c:v>
                </c:pt>
                <c:pt idx="355">
                  <c:v>20.312751491053682</c:v>
                </c:pt>
                <c:pt idx="356">
                  <c:v>20.312751491053682</c:v>
                </c:pt>
                <c:pt idx="357">
                  <c:v>20.312751491053682</c:v>
                </c:pt>
                <c:pt idx="358">
                  <c:v>20.312751491053682</c:v>
                </c:pt>
                <c:pt idx="359">
                  <c:v>20.312751491053682</c:v>
                </c:pt>
                <c:pt idx="360">
                  <c:v>20.312751491053682</c:v>
                </c:pt>
                <c:pt idx="361">
                  <c:v>20.312751491053682</c:v>
                </c:pt>
                <c:pt idx="362">
                  <c:v>20.312751491053682</c:v>
                </c:pt>
                <c:pt idx="363">
                  <c:v>20.312751491053682</c:v>
                </c:pt>
                <c:pt idx="364">
                  <c:v>20.312751491053682</c:v>
                </c:pt>
                <c:pt idx="365">
                  <c:v>20.312751491053682</c:v>
                </c:pt>
                <c:pt idx="366">
                  <c:v>20.312751491053682</c:v>
                </c:pt>
                <c:pt idx="367">
                  <c:v>20.312751491053682</c:v>
                </c:pt>
                <c:pt idx="368">
                  <c:v>20.312751491053682</c:v>
                </c:pt>
                <c:pt idx="369">
                  <c:v>20.312751491053682</c:v>
                </c:pt>
                <c:pt idx="370">
                  <c:v>20.312751491053682</c:v>
                </c:pt>
                <c:pt idx="371">
                  <c:v>20.312751491053682</c:v>
                </c:pt>
                <c:pt idx="372">
                  <c:v>20.312751491053682</c:v>
                </c:pt>
                <c:pt idx="373">
                  <c:v>20.312751491053682</c:v>
                </c:pt>
                <c:pt idx="374">
                  <c:v>20.312751491053682</c:v>
                </c:pt>
                <c:pt idx="375">
                  <c:v>20.312751491053682</c:v>
                </c:pt>
                <c:pt idx="376">
                  <c:v>20.312751491053682</c:v>
                </c:pt>
                <c:pt idx="377">
                  <c:v>20.312751491053682</c:v>
                </c:pt>
                <c:pt idx="378">
                  <c:v>20.312751491053682</c:v>
                </c:pt>
                <c:pt idx="379">
                  <c:v>20.312751491053682</c:v>
                </c:pt>
                <c:pt idx="380">
                  <c:v>20.312751491053682</c:v>
                </c:pt>
                <c:pt idx="381">
                  <c:v>20.312751491053682</c:v>
                </c:pt>
                <c:pt idx="382">
                  <c:v>20.312751491053682</c:v>
                </c:pt>
                <c:pt idx="383">
                  <c:v>20.312751491053682</c:v>
                </c:pt>
                <c:pt idx="384">
                  <c:v>20.312751491053682</c:v>
                </c:pt>
                <c:pt idx="385">
                  <c:v>20.312751491053682</c:v>
                </c:pt>
                <c:pt idx="386">
                  <c:v>20.312751491053682</c:v>
                </c:pt>
                <c:pt idx="387">
                  <c:v>20.312751491053682</c:v>
                </c:pt>
                <c:pt idx="388">
                  <c:v>20.312751491053682</c:v>
                </c:pt>
                <c:pt idx="389">
                  <c:v>20.312751491053682</c:v>
                </c:pt>
                <c:pt idx="390">
                  <c:v>20.312751491053682</c:v>
                </c:pt>
                <c:pt idx="391">
                  <c:v>20.312751491053682</c:v>
                </c:pt>
                <c:pt idx="392">
                  <c:v>20.312751491053682</c:v>
                </c:pt>
                <c:pt idx="393">
                  <c:v>20.312751491053682</c:v>
                </c:pt>
                <c:pt idx="394">
                  <c:v>20.312751491053682</c:v>
                </c:pt>
                <c:pt idx="395">
                  <c:v>20.312751491053682</c:v>
                </c:pt>
                <c:pt idx="396">
                  <c:v>20.312751491053682</c:v>
                </c:pt>
                <c:pt idx="397">
                  <c:v>20.312751491053682</c:v>
                </c:pt>
                <c:pt idx="398">
                  <c:v>20.312751491053682</c:v>
                </c:pt>
                <c:pt idx="399">
                  <c:v>20.312751491053682</c:v>
                </c:pt>
                <c:pt idx="400">
                  <c:v>20.312751491053682</c:v>
                </c:pt>
                <c:pt idx="401">
                  <c:v>20.312751491053682</c:v>
                </c:pt>
                <c:pt idx="402">
                  <c:v>20.312751491053682</c:v>
                </c:pt>
                <c:pt idx="403">
                  <c:v>20.312751491053682</c:v>
                </c:pt>
                <c:pt idx="404">
                  <c:v>20.312751491053682</c:v>
                </c:pt>
                <c:pt idx="405">
                  <c:v>20.312751491053682</c:v>
                </c:pt>
                <c:pt idx="406">
                  <c:v>20.312751491053682</c:v>
                </c:pt>
                <c:pt idx="407">
                  <c:v>20.312751491053682</c:v>
                </c:pt>
                <c:pt idx="408">
                  <c:v>20.312751491053682</c:v>
                </c:pt>
                <c:pt idx="409">
                  <c:v>20.312751491053682</c:v>
                </c:pt>
                <c:pt idx="410">
                  <c:v>20.312751491053682</c:v>
                </c:pt>
                <c:pt idx="411">
                  <c:v>20.312751491053682</c:v>
                </c:pt>
                <c:pt idx="412">
                  <c:v>20.312751491053682</c:v>
                </c:pt>
                <c:pt idx="413">
                  <c:v>20.312751491053682</c:v>
                </c:pt>
                <c:pt idx="414">
                  <c:v>20.312751491053682</c:v>
                </c:pt>
                <c:pt idx="415">
                  <c:v>20.312751491053682</c:v>
                </c:pt>
                <c:pt idx="416">
                  <c:v>20.312751491053682</c:v>
                </c:pt>
                <c:pt idx="417">
                  <c:v>20.312751491053682</c:v>
                </c:pt>
                <c:pt idx="418">
                  <c:v>20.312751491053682</c:v>
                </c:pt>
                <c:pt idx="419">
                  <c:v>20.312751491053682</c:v>
                </c:pt>
                <c:pt idx="420">
                  <c:v>20.312751491053682</c:v>
                </c:pt>
                <c:pt idx="421">
                  <c:v>20.312751491053682</c:v>
                </c:pt>
                <c:pt idx="422">
                  <c:v>20.312751491053682</c:v>
                </c:pt>
                <c:pt idx="423">
                  <c:v>20.312751491053682</c:v>
                </c:pt>
                <c:pt idx="424">
                  <c:v>20.312751491053682</c:v>
                </c:pt>
                <c:pt idx="425">
                  <c:v>20.312751491053682</c:v>
                </c:pt>
                <c:pt idx="426">
                  <c:v>20.312751491053682</c:v>
                </c:pt>
                <c:pt idx="427">
                  <c:v>20.312751491053682</c:v>
                </c:pt>
                <c:pt idx="428">
                  <c:v>20.312751491053682</c:v>
                </c:pt>
                <c:pt idx="429">
                  <c:v>20.312751491053682</c:v>
                </c:pt>
                <c:pt idx="430">
                  <c:v>20.312751491053682</c:v>
                </c:pt>
                <c:pt idx="431">
                  <c:v>20.312751491053682</c:v>
                </c:pt>
                <c:pt idx="432">
                  <c:v>20.312751491053682</c:v>
                </c:pt>
                <c:pt idx="433">
                  <c:v>20.312751491053682</c:v>
                </c:pt>
                <c:pt idx="434">
                  <c:v>20.312751491053682</c:v>
                </c:pt>
                <c:pt idx="435">
                  <c:v>20.312751491053682</c:v>
                </c:pt>
                <c:pt idx="436">
                  <c:v>20.312751491053682</c:v>
                </c:pt>
                <c:pt idx="437">
                  <c:v>20.312751491053682</c:v>
                </c:pt>
                <c:pt idx="438">
                  <c:v>20.312751491053682</c:v>
                </c:pt>
                <c:pt idx="439">
                  <c:v>20.312751491053682</c:v>
                </c:pt>
                <c:pt idx="440">
                  <c:v>20.312751491053682</c:v>
                </c:pt>
                <c:pt idx="441">
                  <c:v>20.312751491053682</c:v>
                </c:pt>
                <c:pt idx="442">
                  <c:v>20.312751491053682</c:v>
                </c:pt>
                <c:pt idx="443">
                  <c:v>20.312751491053682</c:v>
                </c:pt>
                <c:pt idx="444">
                  <c:v>20.312751491053682</c:v>
                </c:pt>
                <c:pt idx="445">
                  <c:v>20.312751491053682</c:v>
                </c:pt>
                <c:pt idx="446">
                  <c:v>20.312751491053682</c:v>
                </c:pt>
                <c:pt idx="447">
                  <c:v>20.312751491053682</c:v>
                </c:pt>
                <c:pt idx="448">
                  <c:v>20.312751491053682</c:v>
                </c:pt>
                <c:pt idx="449">
                  <c:v>20.312751491053682</c:v>
                </c:pt>
                <c:pt idx="450">
                  <c:v>20.312751491053682</c:v>
                </c:pt>
                <c:pt idx="451">
                  <c:v>20.312751491053682</c:v>
                </c:pt>
                <c:pt idx="452">
                  <c:v>20.312751491053682</c:v>
                </c:pt>
                <c:pt idx="453">
                  <c:v>20.312751491053682</c:v>
                </c:pt>
                <c:pt idx="454">
                  <c:v>20.312751491053682</c:v>
                </c:pt>
                <c:pt idx="455">
                  <c:v>20.312751491053682</c:v>
                </c:pt>
                <c:pt idx="456">
                  <c:v>20.312751491053682</c:v>
                </c:pt>
                <c:pt idx="457">
                  <c:v>20.312751491053682</c:v>
                </c:pt>
                <c:pt idx="458">
                  <c:v>20.312751491053682</c:v>
                </c:pt>
                <c:pt idx="459">
                  <c:v>20.312751491053682</c:v>
                </c:pt>
                <c:pt idx="460">
                  <c:v>20.312751491053682</c:v>
                </c:pt>
                <c:pt idx="461">
                  <c:v>20.312751491053682</c:v>
                </c:pt>
                <c:pt idx="462">
                  <c:v>20.312751491053682</c:v>
                </c:pt>
                <c:pt idx="463">
                  <c:v>20.312751491053682</c:v>
                </c:pt>
                <c:pt idx="464">
                  <c:v>20.312751491053682</c:v>
                </c:pt>
                <c:pt idx="465">
                  <c:v>20.312751491053682</c:v>
                </c:pt>
                <c:pt idx="466">
                  <c:v>20.312751491053682</c:v>
                </c:pt>
                <c:pt idx="467">
                  <c:v>20.312751491053682</c:v>
                </c:pt>
                <c:pt idx="468">
                  <c:v>20.312751491053682</c:v>
                </c:pt>
                <c:pt idx="469">
                  <c:v>20.312751491053682</c:v>
                </c:pt>
                <c:pt idx="470">
                  <c:v>20.312751491053682</c:v>
                </c:pt>
                <c:pt idx="471">
                  <c:v>20.312751491053682</c:v>
                </c:pt>
                <c:pt idx="472">
                  <c:v>20.312751491053682</c:v>
                </c:pt>
                <c:pt idx="473">
                  <c:v>20.312751491053682</c:v>
                </c:pt>
                <c:pt idx="474">
                  <c:v>20.312751491053682</c:v>
                </c:pt>
                <c:pt idx="475">
                  <c:v>20.312751491053682</c:v>
                </c:pt>
                <c:pt idx="476">
                  <c:v>20.312751491053682</c:v>
                </c:pt>
                <c:pt idx="477">
                  <c:v>20.312751491053682</c:v>
                </c:pt>
                <c:pt idx="478">
                  <c:v>20.312751491053682</c:v>
                </c:pt>
                <c:pt idx="479">
                  <c:v>20.312751491053682</c:v>
                </c:pt>
                <c:pt idx="480">
                  <c:v>20.312751491053682</c:v>
                </c:pt>
                <c:pt idx="481">
                  <c:v>20.312751491053682</c:v>
                </c:pt>
                <c:pt idx="482">
                  <c:v>20.312751491053682</c:v>
                </c:pt>
                <c:pt idx="483">
                  <c:v>20.312751491053682</c:v>
                </c:pt>
                <c:pt idx="484">
                  <c:v>20.312751491053682</c:v>
                </c:pt>
                <c:pt idx="485">
                  <c:v>20.312751491053682</c:v>
                </c:pt>
                <c:pt idx="486">
                  <c:v>20.312751491053682</c:v>
                </c:pt>
                <c:pt idx="487">
                  <c:v>20.312751491053682</c:v>
                </c:pt>
                <c:pt idx="488">
                  <c:v>20.312751491053682</c:v>
                </c:pt>
                <c:pt idx="489">
                  <c:v>20.312751491053682</c:v>
                </c:pt>
                <c:pt idx="490">
                  <c:v>20.312751491053682</c:v>
                </c:pt>
                <c:pt idx="491">
                  <c:v>20.312751491053682</c:v>
                </c:pt>
                <c:pt idx="492">
                  <c:v>20.312751491053682</c:v>
                </c:pt>
                <c:pt idx="493">
                  <c:v>20.312751491053682</c:v>
                </c:pt>
                <c:pt idx="494">
                  <c:v>20.312751491053682</c:v>
                </c:pt>
                <c:pt idx="495">
                  <c:v>20.312751491053682</c:v>
                </c:pt>
                <c:pt idx="496">
                  <c:v>20.312751491053682</c:v>
                </c:pt>
                <c:pt idx="497">
                  <c:v>20.312751491053682</c:v>
                </c:pt>
                <c:pt idx="498">
                  <c:v>20.312751491053682</c:v>
                </c:pt>
                <c:pt idx="499">
                  <c:v>20.312751491053682</c:v>
                </c:pt>
                <c:pt idx="500">
                  <c:v>20.312751491053682</c:v>
                </c:pt>
                <c:pt idx="501">
                  <c:v>20.312751491053682</c:v>
                </c:pt>
                <c:pt idx="502">
                  <c:v>20.312751491053682</c:v>
                </c:pt>
                <c:pt idx="503">
                  <c:v>20.312751491053682</c:v>
                </c:pt>
                <c:pt idx="504">
                  <c:v>20.312751491053682</c:v>
                </c:pt>
                <c:pt idx="505">
                  <c:v>20.312751491053682</c:v>
                </c:pt>
                <c:pt idx="506">
                  <c:v>20.312751491053682</c:v>
                </c:pt>
                <c:pt idx="507">
                  <c:v>20.312751491053682</c:v>
                </c:pt>
                <c:pt idx="508">
                  <c:v>20.312751491053682</c:v>
                </c:pt>
                <c:pt idx="509">
                  <c:v>20.312751491053682</c:v>
                </c:pt>
                <c:pt idx="510">
                  <c:v>20.312751491053682</c:v>
                </c:pt>
                <c:pt idx="511">
                  <c:v>20.312751491053682</c:v>
                </c:pt>
                <c:pt idx="512">
                  <c:v>20.312751491053682</c:v>
                </c:pt>
                <c:pt idx="513">
                  <c:v>20.312751491053682</c:v>
                </c:pt>
                <c:pt idx="514">
                  <c:v>20.312751491053682</c:v>
                </c:pt>
                <c:pt idx="515">
                  <c:v>20.312751491053682</c:v>
                </c:pt>
                <c:pt idx="516">
                  <c:v>20.312751491053682</c:v>
                </c:pt>
                <c:pt idx="517">
                  <c:v>20.312751491053682</c:v>
                </c:pt>
                <c:pt idx="518">
                  <c:v>20.312751491053682</c:v>
                </c:pt>
                <c:pt idx="519">
                  <c:v>20.312751491053682</c:v>
                </c:pt>
                <c:pt idx="520">
                  <c:v>20.312751491053682</c:v>
                </c:pt>
                <c:pt idx="521">
                  <c:v>20.312751491053682</c:v>
                </c:pt>
                <c:pt idx="522">
                  <c:v>20.312751491053682</c:v>
                </c:pt>
                <c:pt idx="523">
                  <c:v>20.312751491053682</c:v>
                </c:pt>
                <c:pt idx="524">
                  <c:v>20.312751491053682</c:v>
                </c:pt>
                <c:pt idx="525">
                  <c:v>20.312751491053682</c:v>
                </c:pt>
                <c:pt idx="526">
                  <c:v>20.312751491053682</c:v>
                </c:pt>
                <c:pt idx="527">
                  <c:v>20.312751491053682</c:v>
                </c:pt>
                <c:pt idx="528">
                  <c:v>20.312751491053682</c:v>
                </c:pt>
                <c:pt idx="529">
                  <c:v>20.312751491053682</c:v>
                </c:pt>
                <c:pt idx="530">
                  <c:v>20.312751491053682</c:v>
                </c:pt>
                <c:pt idx="531">
                  <c:v>20.312751491053682</c:v>
                </c:pt>
                <c:pt idx="532">
                  <c:v>20.312751491053682</c:v>
                </c:pt>
                <c:pt idx="533">
                  <c:v>20.312751491053682</c:v>
                </c:pt>
                <c:pt idx="534">
                  <c:v>20.312751491053682</c:v>
                </c:pt>
                <c:pt idx="535">
                  <c:v>20.312751491053682</c:v>
                </c:pt>
                <c:pt idx="536">
                  <c:v>20.312751491053682</c:v>
                </c:pt>
                <c:pt idx="537">
                  <c:v>20.312751491053682</c:v>
                </c:pt>
                <c:pt idx="538">
                  <c:v>20.312751491053682</c:v>
                </c:pt>
                <c:pt idx="539">
                  <c:v>20.312751491053682</c:v>
                </c:pt>
                <c:pt idx="540">
                  <c:v>20.312751491053682</c:v>
                </c:pt>
                <c:pt idx="541">
                  <c:v>20.312751491053682</c:v>
                </c:pt>
                <c:pt idx="542">
                  <c:v>20.312751491053682</c:v>
                </c:pt>
                <c:pt idx="543">
                  <c:v>20.312751491053682</c:v>
                </c:pt>
                <c:pt idx="544">
                  <c:v>20.312751491053682</c:v>
                </c:pt>
                <c:pt idx="545">
                  <c:v>20.312751491053682</c:v>
                </c:pt>
                <c:pt idx="546">
                  <c:v>20.312751491053682</c:v>
                </c:pt>
                <c:pt idx="547">
                  <c:v>20.312751491053682</c:v>
                </c:pt>
                <c:pt idx="548">
                  <c:v>20.312751491053682</c:v>
                </c:pt>
                <c:pt idx="549">
                  <c:v>20.312751491053682</c:v>
                </c:pt>
                <c:pt idx="550">
                  <c:v>20.312751491053682</c:v>
                </c:pt>
                <c:pt idx="551">
                  <c:v>20.312751491053682</c:v>
                </c:pt>
                <c:pt idx="552">
                  <c:v>20.312751491053682</c:v>
                </c:pt>
                <c:pt idx="553">
                  <c:v>20.312751491053682</c:v>
                </c:pt>
                <c:pt idx="554">
                  <c:v>20.312751491053682</c:v>
                </c:pt>
                <c:pt idx="555">
                  <c:v>20.312751491053682</c:v>
                </c:pt>
                <c:pt idx="556">
                  <c:v>20.312751491053682</c:v>
                </c:pt>
                <c:pt idx="557">
                  <c:v>20.312751491053682</c:v>
                </c:pt>
                <c:pt idx="558">
                  <c:v>20.312751491053682</c:v>
                </c:pt>
                <c:pt idx="559">
                  <c:v>20.312751491053682</c:v>
                </c:pt>
                <c:pt idx="560">
                  <c:v>20.312751491053682</c:v>
                </c:pt>
                <c:pt idx="561">
                  <c:v>20.312751491053682</c:v>
                </c:pt>
                <c:pt idx="562">
                  <c:v>20.312751491053682</c:v>
                </c:pt>
                <c:pt idx="563">
                  <c:v>20.312751491053682</c:v>
                </c:pt>
                <c:pt idx="564">
                  <c:v>20.312751491053682</c:v>
                </c:pt>
                <c:pt idx="565">
                  <c:v>20.312751491053682</c:v>
                </c:pt>
                <c:pt idx="566">
                  <c:v>20.312751491053682</c:v>
                </c:pt>
                <c:pt idx="567">
                  <c:v>20.312751491053682</c:v>
                </c:pt>
                <c:pt idx="568">
                  <c:v>20.312751491053682</c:v>
                </c:pt>
                <c:pt idx="569">
                  <c:v>20.312751491053682</c:v>
                </c:pt>
                <c:pt idx="570">
                  <c:v>20.312751491053682</c:v>
                </c:pt>
                <c:pt idx="571">
                  <c:v>20.312751491053682</c:v>
                </c:pt>
                <c:pt idx="572">
                  <c:v>20.312751491053682</c:v>
                </c:pt>
                <c:pt idx="573">
                  <c:v>20.312751491053682</c:v>
                </c:pt>
                <c:pt idx="574">
                  <c:v>20.312751491053682</c:v>
                </c:pt>
                <c:pt idx="575">
                  <c:v>20.312751491053682</c:v>
                </c:pt>
                <c:pt idx="576">
                  <c:v>20.312751491053682</c:v>
                </c:pt>
                <c:pt idx="577">
                  <c:v>20.312751491053682</c:v>
                </c:pt>
                <c:pt idx="578">
                  <c:v>20.312751491053682</c:v>
                </c:pt>
                <c:pt idx="579">
                  <c:v>20.312751491053682</c:v>
                </c:pt>
                <c:pt idx="580">
                  <c:v>20.312751491053682</c:v>
                </c:pt>
                <c:pt idx="581">
                  <c:v>20.312751491053682</c:v>
                </c:pt>
                <c:pt idx="582">
                  <c:v>20.312751491053682</c:v>
                </c:pt>
                <c:pt idx="583">
                  <c:v>20.312751491053682</c:v>
                </c:pt>
                <c:pt idx="584">
                  <c:v>20.312751491053682</c:v>
                </c:pt>
                <c:pt idx="585">
                  <c:v>20.312751491053682</c:v>
                </c:pt>
                <c:pt idx="586">
                  <c:v>20.312751491053682</c:v>
                </c:pt>
                <c:pt idx="587">
                  <c:v>20.312751491053682</c:v>
                </c:pt>
                <c:pt idx="588">
                  <c:v>20.312751491053682</c:v>
                </c:pt>
                <c:pt idx="589">
                  <c:v>20.312751491053682</c:v>
                </c:pt>
                <c:pt idx="590">
                  <c:v>20.312751491053682</c:v>
                </c:pt>
                <c:pt idx="591">
                  <c:v>20.312751491053682</c:v>
                </c:pt>
                <c:pt idx="592">
                  <c:v>20.312751491053682</c:v>
                </c:pt>
                <c:pt idx="593">
                  <c:v>20.312751491053682</c:v>
                </c:pt>
                <c:pt idx="594">
                  <c:v>20.312751491053682</c:v>
                </c:pt>
                <c:pt idx="595">
                  <c:v>20.312751491053682</c:v>
                </c:pt>
                <c:pt idx="596">
                  <c:v>20.312751491053682</c:v>
                </c:pt>
                <c:pt idx="597">
                  <c:v>20.312751491053682</c:v>
                </c:pt>
                <c:pt idx="598">
                  <c:v>20.312751491053682</c:v>
                </c:pt>
                <c:pt idx="599">
                  <c:v>20.312751491053682</c:v>
                </c:pt>
                <c:pt idx="600">
                  <c:v>20.312751491053682</c:v>
                </c:pt>
                <c:pt idx="601">
                  <c:v>20.312751491053682</c:v>
                </c:pt>
                <c:pt idx="602">
                  <c:v>20.312751491053682</c:v>
                </c:pt>
                <c:pt idx="603">
                  <c:v>20.312751491053682</c:v>
                </c:pt>
                <c:pt idx="604">
                  <c:v>20.312751491053682</c:v>
                </c:pt>
                <c:pt idx="605">
                  <c:v>20.312751491053682</c:v>
                </c:pt>
                <c:pt idx="606">
                  <c:v>20.312751491053682</c:v>
                </c:pt>
                <c:pt idx="607">
                  <c:v>20.312751491053682</c:v>
                </c:pt>
                <c:pt idx="608">
                  <c:v>20.312751491053682</c:v>
                </c:pt>
                <c:pt idx="609">
                  <c:v>20.312751491053682</c:v>
                </c:pt>
                <c:pt idx="610">
                  <c:v>20.312751491053682</c:v>
                </c:pt>
                <c:pt idx="611">
                  <c:v>20.312751491053682</c:v>
                </c:pt>
                <c:pt idx="612">
                  <c:v>20.312751491053682</c:v>
                </c:pt>
                <c:pt idx="613">
                  <c:v>20.312751491053682</c:v>
                </c:pt>
                <c:pt idx="614">
                  <c:v>20.312751491053682</c:v>
                </c:pt>
                <c:pt idx="615">
                  <c:v>20.312751491053682</c:v>
                </c:pt>
                <c:pt idx="616">
                  <c:v>20.312751491053682</c:v>
                </c:pt>
                <c:pt idx="617">
                  <c:v>20.312751491053682</c:v>
                </c:pt>
                <c:pt idx="618">
                  <c:v>20.312751491053682</c:v>
                </c:pt>
                <c:pt idx="619">
                  <c:v>20.312751491053682</c:v>
                </c:pt>
                <c:pt idx="620">
                  <c:v>20.312751491053682</c:v>
                </c:pt>
                <c:pt idx="621">
                  <c:v>20.312751491053682</c:v>
                </c:pt>
                <c:pt idx="622">
                  <c:v>20.312751491053682</c:v>
                </c:pt>
                <c:pt idx="623">
                  <c:v>20.312751491053682</c:v>
                </c:pt>
                <c:pt idx="624">
                  <c:v>20.312751491053682</c:v>
                </c:pt>
                <c:pt idx="625">
                  <c:v>20.312751491053682</c:v>
                </c:pt>
                <c:pt idx="626">
                  <c:v>20.312751491053682</c:v>
                </c:pt>
                <c:pt idx="627">
                  <c:v>20.312751491053682</c:v>
                </c:pt>
                <c:pt idx="628">
                  <c:v>20.312751491053682</c:v>
                </c:pt>
                <c:pt idx="629">
                  <c:v>20.312751491053682</c:v>
                </c:pt>
                <c:pt idx="630">
                  <c:v>20.312751491053682</c:v>
                </c:pt>
                <c:pt idx="631">
                  <c:v>20.312751491053682</c:v>
                </c:pt>
                <c:pt idx="632">
                  <c:v>20.312751491053682</c:v>
                </c:pt>
                <c:pt idx="633">
                  <c:v>20.312751491053682</c:v>
                </c:pt>
                <c:pt idx="634">
                  <c:v>20.312751491053682</c:v>
                </c:pt>
                <c:pt idx="635">
                  <c:v>20.312751491053682</c:v>
                </c:pt>
                <c:pt idx="636">
                  <c:v>20.312751491053682</c:v>
                </c:pt>
                <c:pt idx="637">
                  <c:v>20.312751491053682</c:v>
                </c:pt>
                <c:pt idx="638">
                  <c:v>20.312751491053682</c:v>
                </c:pt>
                <c:pt idx="639">
                  <c:v>20.312751491053682</c:v>
                </c:pt>
                <c:pt idx="640">
                  <c:v>20.312751491053682</c:v>
                </c:pt>
                <c:pt idx="641">
                  <c:v>20.312751491053682</c:v>
                </c:pt>
                <c:pt idx="642">
                  <c:v>20.312751491053682</c:v>
                </c:pt>
                <c:pt idx="643">
                  <c:v>20.312751491053682</c:v>
                </c:pt>
                <c:pt idx="644">
                  <c:v>20.312751491053682</c:v>
                </c:pt>
                <c:pt idx="645">
                  <c:v>20.312751491053682</c:v>
                </c:pt>
                <c:pt idx="646">
                  <c:v>20.312751491053682</c:v>
                </c:pt>
                <c:pt idx="647">
                  <c:v>20.312751491053682</c:v>
                </c:pt>
                <c:pt idx="648">
                  <c:v>20.312751491053682</c:v>
                </c:pt>
                <c:pt idx="649">
                  <c:v>20.312751491053682</c:v>
                </c:pt>
                <c:pt idx="650">
                  <c:v>20.312751491053682</c:v>
                </c:pt>
                <c:pt idx="651">
                  <c:v>20.312751491053682</c:v>
                </c:pt>
                <c:pt idx="652">
                  <c:v>20.312751491053682</c:v>
                </c:pt>
                <c:pt idx="653">
                  <c:v>20.312751491053682</c:v>
                </c:pt>
                <c:pt idx="654">
                  <c:v>20.312751491053682</c:v>
                </c:pt>
                <c:pt idx="655">
                  <c:v>20.312751491053682</c:v>
                </c:pt>
                <c:pt idx="656">
                  <c:v>20.312751491053682</c:v>
                </c:pt>
                <c:pt idx="657">
                  <c:v>20.312751491053682</c:v>
                </c:pt>
                <c:pt idx="658">
                  <c:v>20.312751491053682</c:v>
                </c:pt>
                <c:pt idx="659">
                  <c:v>20.312751491053682</c:v>
                </c:pt>
                <c:pt idx="660">
                  <c:v>20.312751491053682</c:v>
                </c:pt>
                <c:pt idx="661">
                  <c:v>20.312751491053682</c:v>
                </c:pt>
                <c:pt idx="662">
                  <c:v>20.312751491053682</c:v>
                </c:pt>
                <c:pt idx="663">
                  <c:v>20.312751491053682</c:v>
                </c:pt>
                <c:pt idx="664">
                  <c:v>20.312751491053682</c:v>
                </c:pt>
                <c:pt idx="665">
                  <c:v>20.312751491053682</c:v>
                </c:pt>
                <c:pt idx="666">
                  <c:v>20.312751491053682</c:v>
                </c:pt>
                <c:pt idx="667">
                  <c:v>20.312751491053682</c:v>
                </c:pt>
                <c:pt idx="668">
                  <c:v>20.312751491053682</c:v>
                </c:pt>
                <c:pt idx="669">
                  <c:v>20.312751491053682</c:v>
                </c:pt>
                <c:pt idx="670">
                  <c:v>20.312751491053682</c:v>
                </c:pt>
                <c:pt idx="671">
                  <c:v>20.312751491053682</c:v>
                </c:pt>
                <c:pt idx="672">
                  <c:v>20.312751491053682</c:v>
                </c:pt>
                <c:pt idx="673">
                  <c:v>20.312751491053682</c:v>
                </c:pt>
                <c:pt idx="674">
                  <c:v>20.312751491053682</c:v>
                </c:pt>
                <c:pt idx="675">
                  <c:v>20.312751491053682</c:v>
                </c:pt>
                <c:pt idx="676">
                  <c:v>20.312751491053682</c:v>
                </c:pt>
                <c:pt idx="677">
                  <c:v>20.312751491053682</c:v>
                </c:pt>
                <c:pt idx="678">
                  <c:v>20.312751491053682</c:v>
                </c:pt>
                <c:pt idx="679">
                  <c:v>20.312751491053682</c:v>
                </c:pt>
                <c:pt idx="680">
                  <c:v>20.312751491053682</c:v>
                </c:pt>
                <c:pt idx="681">
                  <c:v>20.312751491053682</c:v>
                </c:pt>
                <c:pt idx="682">
                  <c:v>20.312751491053682</c:v>
                </c:pt>
                <c:pt idx="683">
                  <c:v>20.312751491053682</c:v>
                </c:pt>
                <c:pt idx="684">
                  <c:v>20.312751491053682</c:v>
                </c:pt>
                <c:pt idx="685">
                  <c:v>20.312751491053682</c:v>
                </c:pt>
                <c:pt idx="686">
                  <c:v>20.312751491053682</c:v>
                </c:pt>
                <c:pt idx="687">
                  <c:v>20.312751491053682</c:v>
                </c:pt>
                <c:pt idx="688">
                  <c:v>20.312751491053682</c:v>
                </c:pt>
                <c:pt idx="689">
                  <c:v>20.312751491053682</c:v>
                </c:pt>
                <c:pt idx="690">
                  <c:v>20.312751491053682</c:v>
                </c:pt>
                <c:pt idx="691">
                  <c:v>20.312751491053682</c:v>
                </c:pt>
                <c:pt idx="692">
                  <c:v>20.312751491053682</c:v>
                </c:pt>
                <c:pt idx="693">
                  <c:v>20.312751491053682</c:v>
                </c:pt>
                <c:pt idx="694">
                  <c:v>20.312751491053682</c:v>
                </c:pt>
                <c:pt idx="695">
                  <c:v>20.312751491053682</c:v>
                </c:pt>
                <c:pt idx="696">
                  <c:v>20.312751491053682</c:v>
                </c:pt>
                <c:pt idx="697">
                  <c:v>20.312751491053682</c:v>
                </c:pt>
                <c:pt idx="698">
                  <c:v>20.312751491053682</c:v>
                </c:pt>
                <c:pt idx="699">
                  <c:v>20.312751491053682</c:v>
                </c:pt>
                <c:pt idx="700">
                  <c:v>20.312751491053682</c:v>
                </c:pt>
                <c:pt idx="701">
                  <c:v>20.312751491053682</c:v>
                </c:pt>
                <c:pt idx="702">
                  <c:v>20.312751491053682</c:v>
                </c:pt>
                <c:pt idx="703">
                  <c:v>20.312751491053682</c:v>
                </c:pt>
                <c:pt idx="704">
                  <c:v>20.312751491053682</c:v>
                </c:pt>
                <c:pt idx="705">
                  <c:v>20.312751491053682</c:v>
                </c:pt>
                <c:pt idx="706">
                  <c:v>20.312751491053682</c:v>
                </c:pt>
                <c:pt idx="707">
                  <c:v>20.312751491053682</c:v>
                </c:pt>
                <c:pt idx="708">
                  <c:v>20.312751491053682</c:v>
                </c:pt>
                <c:pt idx="709">
                  <c:v>20.312751491053682</c:v>
                </c:pt>
                <c:pt idx="710">
                  <c:v>20.312751491053682</c:v>
                </c:pt>
                <c:pt idx="711">
                  <c:v>20.312751491053682</c:v>
                </c:pt>
                <c:pt idx="712">
                  <c:v>20.312751491053682</c:v>
                </c:pt>
                <c:pt idx="713">
                  <c:v>20.312751491053682</c:v>
                </c:pt>
                <c:pt idx="714">
                  <c:v>20.312751491053682</c:v>
                </c:pt>
                <c:pt idx="715">
                  <c:v>20.312751491053682</c:v>
                </c:pt>
                <c:pt idx="716">
                  <c:v>20.312751491053682</c:v>
                </c:pt>
                <c:pt idx="717">
                  <c:v>20.312751491053682</c:v>
                </c:pt>
                <c:pt idx="718">
                  <c:v>20.312751491053682</c:v>
                </c:pt>
                <c:pt idx="719">
                  <c:v>20.312751491053682</c:v>
                </c:pt>
                <c:pt idx="720">
                  <c:v>20.312751491053682</c:v>
                </c:pt>
                <c:pt idx="721">
                  <c:v>20.312751491053682</c:v>
                </c:pt>
                <c:pt idx="722">
                  <c:v>20.312751491053682</c:v>
                </c:pt>
                <c:pt idx="723">
                  <c:v>20.312751491053682</c:v>
                </c:pt>
                <c:pt idx="724">
                  <c:v>20.312751491053682</c:v>
                </c:pt>
                <c:pt idx="725">
                  <c:v>20.312751491053682</c:v>
                </c:pt>
                <c:pt idx="726">
                  <c:v>20.312751491053682</c:v>
                </c:pt>
                <c:pt idx="727">
                  <c:v>20.312751491053682</c:v>
                </c:pt>
                <c:pt idx="728">
                  <c:v>20.312751491053682</c:v>
                </c:pt>
                <c:pt idx="729">
                  <c:v>20.312751491053682</c:v>
                </c:pt>
                <c:pt idx="730">
                  <c:v>20.312751491053682</c:v>
                </c:pt>
                <c:pt idx="731">
                  <c:v>20.312751491053682</c:v>
                </c:pt>
                <c:pt idx="732">
                  <c:v>20.312751491053682</c:v>
                </c:pt>
                <c:pt idx="733">
                  <c:v>20.312751491053682</c:v>
                </c:pt>
                <c:pt idx="734">
                  <c:v>20.312751491053682</c:v>
                </c:pt>
                <c:pt idx="735">
                  <c:v>20.312751491053682</c:v>
                </c:pt>
                <c:pt idx="736">
                  <c:v>20.312751491053682</c:v>
                </c:pt>
                <c:pt idx="737">
                  <c:v>20.312751491053682</c:v>
                </c:pt>
                <c:pt idx="738">
                  <c:v>20.312751491053682</c:v>
                </c:pt>
                <c:pt idx="739">
                  <c:v>20.312751491053682</c:v>
                </c:pt>
                <c:pt idx="740">
                  <c:v>20.312751491053682</c:v>
                </c:pt>
                <c:pt idx="741">
                  <c:v>20.312751491053682</c:v>
                </c:pt>
                <c:pt idx="742">
                  <c:v>20.312751491053682</c:v>
                </c:pt>
                <c:pt idx="743">
                  <c:v>20.312751491053682</c:v>
                </c:pt>
                <c:pt idx="744">
                  <c:v>20.312751491053682</c:v>
                </c:pt>
                <c:pt idx="745">
                  <c:v>20.312751491053682</c:v>
                </c:pt>
                <c:pt idx="746">
                  <c:v>20.312751491053682</c:v>
                </c:pt>
                <c:pt idx="747">
                  <c:v>20.312751491053682</c:v>
                </c:pt>
                <c:pt idx="748">
                  <c:v>20.312751491053682</c:v>
                </c:pt>
                <c:pt idx="749">
                  <c:v>20.312751491053682</c:v>
                </c:pt>
                <c:pt idx="750">
                  <c:v>20.312751491053682</c:v>
                </c:pt>
                <c:pt idx="751">
                  <c:v>20.312751491053682</c:v>
                </c:pt>
                <c:pt idx="752">
                  <c:v>20.312751491053682</c:v>
                </c:pt>
                <c:pt idx="753">
                  <c:v>20.312751491053682</c:v>
                </c:pt>
                <c:pt idx="754">
                  <c:v>20.312751491053682</c:v>
                </c:pt>
                <c:pt idx="755">
                  <c:v>20.312751491053682</c:v>
                </c:pt>
                <c:pt idx="756">
                  <c:v>20.312751491053682</c:v>
                </c:pt>
                <c:pt idx="757">
                  <c:v>20.312751491053682</c:v>
                </c:pt>
                <c:pt idx="758">
                  <c:v>20.312751491053682</c:v>
                </c:pt>
                <c:pt idx="759">
                  <c:v>20.312751491053682</c:v>
                </c:pt>
                <c:pt idx="760">
                  <c:v>20.312751491053682</c:v>
                </c:pt>
                <c:pt idx="761">
                  <c:v>20.312751491053682</c:v>
                </c:pt>
                <c:pt idx="762">
                  <c:v>20.312751491053682</c:v>
                </c:pt>
                <c:pt idx="763">
                  <c:v>20.312751491053682</c:v>
                </c:pt>
                <c:pt idx="764">
                  <c:v>20.312751491053682</c:v>
                </c:pt>
                <c:pt idx="765">
                  <c:v>20.312751491053682</c:v>
                </c:pt>
                <c:pt idx="766">
                  <c:v>20.312751491053682</c:v>
                </c:pt>
                <c:pt idx="767">
                  <c:v>20.312751491053682</c:v>
                </c:pt>
                <c:pt idx="768">
                  <c:v>20.312751491053682</c:v>
                </c:pt>
                <c:pt idx="769">
                  <c:v>20.312751491053682</c:v>
                </c:pt>
                <c:pt idx="770">
                  <c:v>20.312751491053682</c:v>
                </c:pt>
                <c:pt idx="771">
                  <c:v>20.312751491053682</c:v>
                </c:pt>
                <c:pt idx="772">
                  <c:v>20.312751491053682</c:v>
                </c:pt>
                <c:pt idx="773">
                  <c:v>20.312751491053682</c:v>
                </c:pt>
                <c:pt idx="774">
                  <c:v>20.312751491053682</c:v>
                </c:pt>
                <c:pt idx="775">
                  <c:v>20.312751491053682</c:v>
                </c:pt>
                <c:pt idx="776">
                  <c:v>20.312751491053682</c:v>
                </c:pt>
                <c:pt idx="777">
                  <c:v>20.312751491053682</c:v>
                </c:pt>
                <c:pt idx="778">
                  <c:v>20.312751491053682</c:v>
                </c:pt>
                <c:pt idx="779">
                  <c:v>20.312751491053682</c:v>
                </c:pt>
                <c:pt idx="780">
                  <c:v>20.312751491053682</c:v>
                </c:pt>
                <c:pt idx="781">
                  <c:v>20.312751491053682</c:v>
                </c:pt>
                <c:pt idx="782">
                  <c:v>20.312751491053682</c:v>
                </c:pt>
                <c:pt idx="783">
                  <c:v>20.312751491053682</c:v>
                </c:pt>
                <c:pt idx="784">
                  <c:v>20.312751491053682</c:v>
                </c:pt>
                <c:pt idx="785">
                  <c:v>20.312751491053682</c:v>
                </c:pt>
                <c:pt idx="786">
                  <c:v>20.312751491053682</c:v>
                </c:pt>
                <c:pt idx="787">
                  <c:v>20.312751491053682</c:v>
                </c:pt>
                <c:pt idx="788">
                  <c:v>20.312751491053682</c:v>
                </c:pt>
                <c:pt idx="789">
                  <c:v>20.312751491053682</c:v>
                </c:pt>
                <c:pt idx="790">
                  <c:v>20.312751491053682</c:v>
                </c:pt>
                <c:pt idx="791">
                  <c:v>20.312751491053682</c:v>
                </c:pt>
                <c:pt idx="792">
                  <c:v>20.312751491053682</c:v>
                </c:pt>
                <c:pt idx="793">
                  <c:v>20.312751491053682</c:v>
                </c:pt>
                <c:pt idx="794">
                  <c:v>20.312751491053682</c:v>
                </c:pt>
                <c:pt idx="795">
                  <c:v>20.312751491053682</c:v>
                </c:pt>
                <c:pt idx="796">
                  <c:v>20.312751491053682</c:v>
                </c:pt>
                <c:pt idx="797">
                  <c:v>20.312751491053682</c:v>
                </c:pt>
                <c:pt idx="798">
                  <c:v>20.312751491053682</c:v>
                </c:pt>
                <c:pt idx="799">
                  <c:v>20.312751491053682</c:v>
                </c:pt>
                <c:pt idx="800">
                  <c:v>20.312751491053682</c:v>
                </c:pt>
                <c:pt idx="801">
                  <c:v>20.312751491053682</c:v>
                </c:pt>
                <c:pt idx="802">
                  <c:v>20.312751491053682</c:v>
                </c:pt>
                <c:pt idx="803">
                  <c:v>20.312751491053682</c:v>
                </c:pt>
                <c:pt idx="804">
                  <c:v>20.312751491053682</c:v>
                </c:pt>
                <c:pt idx="805">
                  <c:v>20.312751491053682</c:v>
                </c:pt>
                <c:pt idx="806">
                  <c:v>20.312751491053682</c:v>
                </c:pt>
                <c:pt idx="807">
                  <c:v>20.312751491053682</c:v>
                </c:pt>
                <c:pt idx="808">
                  <c:v>20.312751491053682</c:v>
                </c:pt>
                <c:pt idx="809">
                  <c:v>20.312751491053682</c:v>
                </c:pt>
                <c:pt idx="810">
                  <c:v>20.312751491053682</c:v>
                </c:pt>
                <c:pt idx="811">
                  <c:v>20.312751491053682</c:v>
                </c:pt>
                <c:pt idx="812">
                  <c:v>20.312751491053682</c:v>
                </c:pt>
                <c:pt idx="813">
                  <c:v>20.312751491053682</c:v>
                </c:pt>
                <c:pt idx="814">
                  <c:v>20.312751491053682</c:v>
                </c:pt>
                <c:pt idx="815">
                  <c:v>20.312751491053682</c:v>
                </c:pt>
                <c:pt idx="816">
                  <c:v>20.312751491053682</c:v>
                </c:pt>
                <c:pt idx="817">
                  <c:v>20.312751491053682</c:v>
                </c:pt>
                <c:pt idx="818">
                  <c:v>20.312751491053682</c:v>
                </c:pt>
                <c:pt idx="819">
                  <c:v>20.312751491053682</c:v>
                </c:pt>
                <c:pt idx="820">
                  <c:v>20.312751491053682</c:v>
                </c:pt>
                <c:pt idx="821">
                  <c:v>20.312751491053682</c:v>
                </c:pt>
                <c:pt idx="822">
                  <c:v>20.312751491053682</c:v>
                </c:pt>
                <c:pt idx="823">
                  <c:v>20.312751491053682</c:v>
                </c:pt>
                <c:pt idx="824">
                  <c:v>20.312751491053682</c:v>
                </c:pt>
                <c:pt idx="825">
                  <c:v>20.312751491053682</c:v>
                </c:pt>
                <c:pt idx="826">
                  <c:v>20.312751491053682</c:v>
                </c:pt>
                <c:pt idx="827">
                  <c:v>20.312751491053682</c:v>
                </c:pt>
                <c:pt idx="828">
                  <c:v>20.312751491053682</c:v>
                </c:pt>
                <c:pt idx="829">
                  <c:v>20.312751491053682</c:v>
                </c:pt>
                <c:pt idx="830">
                  <c:v>20.312751491053682</c:v>
                </c:pt>
                <c:pt idx="831">
                  <c:v>20.312751491053682</c:v>
                </c:pt>
                <c:pt idx="832">
                  <c:v>20.312751491053682</c:v>
                </c:pt>
                <c:pt idx="833">
                  <c:v>20.312751491053682</c:v>
                </c:pt>
                <c:pt idx="834">
                  <c:v>20.312751491053682</c:v>
                </c:pt>
                <c:pt idx="835">
                  <c:v>20.312751491053682</c:v>
                </c:pt>
                <c:pt idx="836">
                  <c:v>20.312751491053682</c:v>
                </c:pt>
                <c:pt idx="837">
                  <c:v>20.312751491053682</c:v>
                </c:pt>
                <c:pt idx="838">
                  <c:v>20.312751491053682</c:v>
                </c:pt>
                <c:pt idx="839">
                  <c:v>20.312751491053682</c:v>
                </c:pt>
                <c:pt idx="840">
                  <c:v>20.312751491053682</c:v>
                </c:pt>
                <c:pt idx="841">
                  <c:v>20.312751491053682</c:v>
                </c:pt>
                <c:pt idx="842">
                  <c:v>20.312751491053682</c:v>
                </c:pt>
                <c:pt idx="843">
                  <c:v>20.312751491053682</c:v>
                </c:pt>
                <c:pt idx="844">
                  <c:v>20.312751491053682</c:v>
                </c:pt>
                <c:pt idx="845">
                  <c:v>20.312751491053682</c:v>
                </c:pt>
                <c:pt idx="846">
                  <c:v>20.312751491053682</c:v>
                </c:pt>
                <c:pt idx="847">
                  <c:v>20.312751491053682</c:v>
                </c:pt>
                <c:pt idx="848">
                  <c:v>20.312751491053682</c:v>
                </c:pt>
                <c:pt idx="849">
                  <c:v>20.312751491053682</c:v>
                </c:pt>
                <c:pt idx="850">
                  <c:v>20.312751491053682</c:v>
                </c:pt>
                <c:pt idx="851">
                  <c:v>20.312751491053682</c:v>
                </c:pt>
                <c:pt idx="852">
                  <c:v>20.312751491053682</c:v>
                </c:pt>
                <c:pt idx="853">
                  <c:v>20.312751491053682</c:v>
                </c:pt>
                <c:pt idx="854">
                  <c:v>20.312751491053682</c:v>
                </c:pt>
                <c:pt idx="855">
                  <c:v>20.312751491053682</c:v>
                </c:pt>
                <c:pt idx="856">
                  <c:v>20.312751491053682</c:v>
                </c:pt>
                <c:pt idx="857">
                  <c:v>20.312751491053682</c:v>
                </c:pt>
                <c:pt idx="858">
                  <c:v>20.312751491053682</c:v>
                </c:pt>
                <c:pt idx="859">
                  <c:v>20.312751491053682</c:v>
                </c:pt>
                <c:pt idx="860">
                  <c:v>20.312751491053682</c:v>
                </c:pt>
                <c:pt idx="861">
                  <c:v>20.312751491053682</c:v>
                </c:pt>
                <c:pt idx="862">
                  <c:v>20.312751491053682</c:v>
                </c:pt>
                <c:pt idx="863">
                  <c:v>20.312751491053682</c:v>
                </c:pt>
                <c:pt idx="864">
                  <c:v>20.312751491053682</c:v>
                </c:pt>
                <c:pt idx="865">
                  <c:v>20.312751491053682</c:v>
                </c:pt>
                <c:pt idx="866">
                  <c:v>20.312751491053682</c:v>
                </c:pt>
                <c:pt idx="867">
                  <c:v>20.312751491053682</c:v>
                </c:pt>
                <c:pt idx="868">
                  <c:v>20.312751491053682</c:v>
                </c:pt>
                <c:pt idx="869">
                  <c:v>20.312751491053682</c:v>
                </c:pt>
                <c:pt idx="870">
                  <c:v>20.312751491053682</c:v>
                </c:pt>
                <c:pt idx="871">
                  <c:v>20.312751491053682</c:v>
                </c:pt>
                <c:pt idx="872">
                  <c:v>20.312751491053682</c:v>
                </c:pt>
                <c:pt idx="873">
                  <c:v>20.312751491053682</c:v>
                </c:pt>
                <c:pt idx="874">
                  <c:v>20.312751491053682</c:v>
                </c:pt>
                <c:pt idx="875">
                  <c:v>20.312751491053682</c:v>
                </c:pt>
                <c:pt idx="876">
                  <c:v>20.312751491053682</c:v>
                </c:pt>
                <c:pt idx="877">
                  <c:v>20.312751491053682</c:v>
                </c:pt>
                <c:pt idx="878">
                  <c:v>20.312751491053682</c:v>
                </c:pt>
                <c:pt idx="879">
                  <c:v>20.312751491053682</c:v>
                </c:pt>
                <c:pt idx="880">
                  <c:v>20.312751491053682</c:v>
                </c:pt>
                <c:pt idx="881">
                  <c:v>20.312751491053682</c:v>
                </c:pt>
                <c:pt idx="882">
                  <c:v>20.312751491053682</c:v>
                </c:pt>
                <c:pt idx="883">
                  <c:v>20.312751491053682</c:v>
                </c:pt>
                <c:pt idx="884">
                  <c:v>20.312751491053682</c:v>
                </c:pt>
                <c:pt idx="885">
                  <c:v>20.312751491053682</c:v>
                </c:pt>
                <c:pt idx="886">
                  <c:v>20.312751491053682</c:v>
                </c:pt>
                <c:pt idx="887">
                  <c:v>20.312751491053682</c:v>
                </c:pt>
                <c:pt idx="888">
                  <c:v>20.312751491053682</c:v>
                </c:pt>
                <c:pt idx="889">
                  <c:v>20.312751491053682</c:v>
                </c:pt>
                <c:pt idx="890">
                  <c:v>20.312751491053682</c:v>
                </c:pt>
                <c:pt idx="891">
                  <c:v>20.312751491053682</c:v>
                </c:pt>
                <c:pt idx="892">
                  <c:v>20.312751491053682</c:v>
                </c:pt>
                <c:pt idx="893">
                  <c:v>20.312751491053682</c:v>
                </c:pt>
                <c:pt idx="894">
                  <c:v>20.312751491053682</c:v>
                </c:pt>
                <c:pt idx="895">
                  <c:v>20.312751491053682</c:v>
                </c:pt>
                <c:pt idx="896">
                  <c:v>20.312751491053682</c:v>
                </c:pt>
                <c:pt idx="897">
                  <c:v>20.312751491053682</c:v>
                </c:pt>
                <c:pt idx="898">
                  <c:v>20.312751491053682</c:v>
                </c:pt>
                <c:pt idx="899">
                  <c:v>20.312751491053682</c:v>
                </c:pt>
                <c:pt idx="900">
                  <c:v>20.312751491053682</c:v>
                </c:pt>
                <c:pt idx="901">
                  <c:v>20.312751491053682</c:v>
                </c:pt>
                <c:pt idx="902">
                  <c:v>20.312751491053682</c:v>
                </c:pt>
                <c:pt idx="903">
                  <c:v>20.312751491053682</c:v>
                </c:pt>
                <c:pt idx="904">
                  <c:v>20.312751491053682</c:v>
                </c:pt>
                <c:pt idx="905">
                  <c:v>20.312751491053682</c:v>
                </c:pt>
                <c:pt idx="906">
                  <c:v>20.312751491053682</c:v>
                </c:pt>
                <c:pt idx="907">
                  <c:v>20.312751491053682</c:v>
                </c:pt>
                <c:pt idx="908">
                  <c:v>20.312751491053682</c:v>
                </c:pt>
                <c:pt idx="909">
                  <c:v>20.312751491053682</c:v>
                </c:pt>
                <c:pt idx="910">
                  <c:v>20.312751491053682</c:v>
                </c:pt>
                <c:pt idx="911">
                  <c:v>20.312751491053682</c:v>
                </c:pt>
                <c:pt idx="912">
                  <c:v>20.312751491053682</c:v>
                </c:pt>
                <c:pt idx="913">
                  <c:v>20.312751491053682</c:v>
                </c:pt>
                <c:pt idx="914">
                  <c:v>20.312751491053682</c:v>
                </c:pt>
                <c:pt idx="915">
                  <c:v>20.312751491053682</c:v>
                </c:pt>
                <c:pt idx="916">
                  <c:v>20.312751491053682</c:v>
                </c:pt>
                <c:pt idx="917">
                  <c:v>20.312751491053682</c:v>
                </c:pt>
                <c:pt idx="918">
                  <c:v>20.312751491053682</c:v>
                </c:pt>
                <c:pt idx="919">
                  <c:v>20.312751491053682</c:v>
                </c:pt>
                <c:pt idx="920">
                  <c:v>20.312751491053682</c:v>
                </c:pt>
                <c:pt idx="921">
                  <c:v>20.312751491053682</c:v>
                </c:pt>
                <c:pt idx="922">
                  <c:v>20.312751491053682</c:v>
                </c:pt>
                <c:pt idx="923">
                  <c:v>20.312751491053682</c:v>
                </c:pt>
                <c:pt idx="924">
                  <c:v>20.312751491053682</c:v>
                </c:pt>
                <c:pt idx="925">
                  <c:v>20.312751491053682</c:v>
                </c:pt>
                <c:pt idx="926">
                  <c:v>20.312751491053682</c:v>
                </c:pt>
                <c:pt idx="927">
                  <c:v>20.312751491053682</c:v>
                </c:pt>
                <c:pt idx="928">
                  <c:v>20.312751491053682</c:v>
                </c:pt>
                <c:pt idx="929">
                  <c:v>20.312751491053682</c:v>
                </c:pt>
                <c:pt idx="930">
                  <c:v>20.312751491053682</c:v>
                </c:pt>
                <c:pt idx="931">
                  <c:v>20.312751491053682</c:v>
                </c:pt>
                <c:pt idx="932">
                  <c:v>20.312751491053682</c:v>
                </c:pt>
                <c:pt idx="933">
                  <c:v>20.312751491053682</c:v>
                </c:pt>
                <c:pt idx="934">
                  <c:v>20.312751491053682</c:v>
                </c:pt>
                <c:pt idx="935">
                  <c:v>20.312751491053682</c:v>
                </c:pt>
                <c:pt idx="936">
                  <c:v>20.312751491053682</c:v>
                </c:pt>
                <c:pt idx="937">
                  <c:v>20.312751491053682</c:v>
                </c:pt>
                <c:pt idx="938">
                  <c:v>20.312751491053682</c:v>
                </c:pt>
                <c:pt idx="939">
                  <c:v>20.312751491053682</c:v>
                </c:pt>
                <c:pt idx="940">
                  <c:v>20.312751491053682</c:v>
                </c:pt>
                <c:pt idx="941">
                  <c:v>20.312751491053682</c:v>
                </c:pt>
                <c:pt idx="942">
                  <c:v>20.312751491053682</c:v>
                </c:pt>
                <c:pt idx="943">
                  <c:v>20.312751491053682</c:v>
                </c:pt>
                <c:pt idx="944">
                  <c:v>20.312751491053682</c:v>
                </c:pt>
                <c:pt idx="945">
                  <c:v>20.312751491053682</c:v>
                </c:pt>
                <c:pt idx="946">
                  <c:v>20.312751491053682</c:v>
                </c:pt>
                <c:pt idx="947">
                  <c:v>20.312751491053682</c:v>
                </c:pt>
                <c:pt idx="948">
                  <c:v>20.312751491053682</c:v>
                </c:pt>
                <c:pt idx="949">
                  <c:v>20.312751491053682</c:v>
                </c:pt>
                <c:pt idx="950">
                  <c:v>20.312751491053682</c:v>
                </c:pt>
                <c:pt idx="951">
                  <c:v>20.312751491053682</c:v>
                </c:pt>
                <c:pt idx="952">
                  <c:v>20.312751491053682</c:v>
                </c:pt>
                <c:pt idx="953">
                  <c:v>20.312751491053682</c:v>
                </c:pt>
                <c:pt idx="954">
                  <c:v>20.312751491053682</c:v>
                </c:pt>
                <c:pt idx="955">
                  <c:v>20.312751491053682</c:v>
                </c:pt>
                <c:pt idx="956">
                  <c:v>20.312751491053682</c:v>
                </c:pt>
                <c:pt idx="957">
                  <c:v>20.312751491053682</c:v>
                </c:pt>
                <c:pt idx="958">
                  <c:v>20.312751491053682</c:v>
                </c:pt>
                <c:pt idx="959">
                  <c:v>20.312751491053682</c:v>
                </c:pt>
                <c:pt idx="960">
                  <c:v>20.312751491053682</c:v>
                </c:pt>
                <c:pt idx="961">
                  <c:v>20.312751491053682</c:v>
                </c:pt>
                <c:pt idx="962">
                  <c:v>20.312751491053682</c:v>
                </c:pt>
                <c:pt idx="963">
                  <c:v>20.312751491053682</c:v>
                </c:pt>
                <c:pt idx="964">
                  <c:v>20.312751491053682</c:v>
                </c:pt>
                <c:pt idx="965">
                  <c:v>20.312751491053682</c:v>
                </c:pt>
                <c:pt idx="966">
                  <c:v>20.312751491053682</c:v>
                </c:pt>
                <c:pt idx="967">
                  <c:v>20.312751491053682</c:v>
                </c:pt>
                <c:pt idx="968">
                  <c:v>20.312751491053682</c:v>
                </c:pt>
                <c:pt idx="969">
                  <c:v>20.312751491053682</c:v>
                </c:pt>
                <c:pt idx="970">
                  <c:v>20.312751491053682</c:v>
                </c:pt>
                <c:pt idx="971">
                  <c:v>20.312751491053682</c:v>
                </c:pt>
                <c:pt idx="972">
                  <c:v>20.312751491053682</c:v>
                </c:pt>
                <c:pt idx="973">
                  <c:v>20.312751491053682</c:v>
                </c:pt>
                <c:pt idx="974">
                  <c:v>20.312751491053682</c:v>
                </c:pt>
                <c:pt idx="975">
                  <c:v>20.312751491053682</c:v>
                </c:pt>
                <c:pt idx="976">
                  <c:v>20.312751491053682</c:v>
                </c:pt>
                <c:pt idx="977">
                  <c:v>20.312751491053682</c:v>
                </c:pt>
                <c:pt idx="978">
                  <c:v>20.312751491053682</c:v>
                </c:pt>
                <c:pt idx="979">
                  <c:v>20.312751491053682</c:v>
                </c:pt>
                <c:pt idx="980">
                  <c:v>20.312751491053682</c:v>
                </c:pt>
                <c:pt idx="981">
                  <c:v>20.312751491053682</c:v>
                </c:pt>
                <c:pt idx="982">
                  <c:v>20.312751491053682</c:v>
                </c:pt>
                <c:pt idx="983">
                  <c:v>20.312751491053682</c:v>
                </c:pt>
                <c:pt idx="984">
                  <c:v>20.312751491053682</c:v>
                </c:pt>
                <c:pt idx="985">
                  <c:v>20.312751491053682</c:v>
                </c:pt>
                <c:pt idx="986">
                  <c:v>20.312751491053682</c:v>
                </c:pt>
                <c:pt idx="987">
                  <c:v>20.312751491053682</c:v>
                </c:pt>
                <c:pt idx="988">
                  <c:v>20.312751491053682</c:v>
                </c:pt>
                <c:pt idx="989">
                  <c:v>20.312751491053682</c:v>
                </c:pt>
                <c:pt idx="990">
                  <c:v>20.312751491053682</c:v>
                </c:pt>
                <c:pt idx="991">
                  <c:v>20.312751491053682</c:v>
                </c:pt>
                <c:pt idx="992">
                  <c:v>20.312751491053682</c:v>
                </c:pt>
                <c:pt idx="993">
                  <c:v>20.312751491053682</c:v>
                </c:pt>
                <c:pt idx="994">
                  <c:v>20.312751491053682</c:v>
                </c:pt>
                <c:pt idx="995">
                  <c:v>20.312751491053682</c:v>
                </c:pt>
                <c:pt idx="996">
                  <c:v>20.312751491053682</c:v>
                </c:pt>
                <c:pt idx="997">
                  <c:v>20.312751491053682</c:v>
                </c:pt>
                <c:pt idx="998">
                  <c:v>20.312751491053682</c:v>
                </c:pt>
                <c:pt idx="999">
                  <c:v>20.312751491053682</c:v>
                </c:pt>
                <c:pt idx="1000">
                  <c:v>20.312751491053682</c:v>
                </c:pt>
                <c:pt idx="1001">
                  <c:v>20.312751491053682</c:v>
                </c:pt>
                <c:pt idx="1002">
                  <c:v>20.312751491053682</c:v>
                </c:pt>
                <c:pt idx="1003">
                  <c:v>20.312751491053682</c:v>
                </c:pt>
                <c:pt idx="1004">
                  <c:v>20.312751491053682</c:v>
                </c:pt>
                <c:pt idx="1005">
                  <c:v>20.312751491053682</c:v>
                </c:pt>
              </c:numCache>
            </c:numRef>
          </c:yVal>
          <c:smooth val="1"/>
          <c:extLst xmlns:c16r2="http://schemas.microsoft.com/office/drawing/2015/06/chart">
            <c:ext xmlns:c16="http://schemas.microsoft.com/office/drawing/2014/chart" uri="{C3380CC4-5D6E-409C-BE32-E72D297353CC}">
              <c16:uniqueId val="{00000001-D286-4B30-84CD-EF45FA4EC2C1}"/>
            </c:ext>
          </c:extLst>
        </c:ser>
        <c:dLbls>
          <c:showLegendKey val="0"/>
          <c:showVal val="0"/>
          <c:showCatName val="0"/>
          <c:showSerName val="0"/>
          <c:showPercent val="0"/>
          <c:showBubbleSize val="0"/>
        </c:dLbls>
        <c:axId val="135974272"/>
        <c:axId val="141395072"/>
      </c:scatterChart>
      <c:scatterChart>
        <c:scatterStyle val="smoothMarker"/>
        <c:varyColors val="0"/>
        <c:ser>
          <c:idx val="8"/>
          <c:order val="2"/>
          <c:tx>
            <c:strRef>
              <c:f>'NKY Index'!$L$1</c:f>
              <c:strCache>
                <c:ptCount val="1"/>
                <c:pt idx="0">
                  <c:v>NKY Index (der.)</c:v>
                </c:pt>
              </c:strCache>
            </c:strRef>
          </c:tx>
          <c:spPr>
            <a:ln w="6350" cap="rnd">
              <a:solidFill>
                <a:schemeClr val="bg1">
                  <a:lumMod val="75000"/>
                </a:schemeClr>
              </a:solidFill>
              <a:round/>
            </a:ln>
            <a:effectLst/>
          </c:spPr>
          <c:marker>
            <c:symbol val="none"/>
          </c:marker>
          <c:xVal>
            <c:numRef>
              <c:f>'NKY Index'!$K$3:$K$948</c:f>
              <c:numCache>
                <c:formatCode>m/d/yyyy</c:formatCode>
                <c:ptCount val="946"/>
                <c:pt idx="0">
                  <c:v>41645</c:v>
                </c:pt>
                <c:pt idx="1">
                  <c:v>41646</c:v>
                </c:pt>
                <c:pt idx="2">
                  <c:v>41647</c:v>
                </c:pt>
                <c:pt idx="3">
                  <c:v>41648</c:v>
                </c:pt>
                <c:pt idx="4">
                  <c:v>41649</c:v>
                </c:pt>
                <c:pt idx="5">
                  <c:v>41653</c:v>
                </c:pt>
                <c:pt idx="6">
                  <c:v>41654</c:v>
                </c:pt>
                <c:pt idx="7">
                  <c:v>41655</c:v>
                </c:pt>
                <c:pt idx="8">
                  <c:v>41656</c:v>
                </c:pt>
                <c:pt idx="9">
                  <c:v>41659</c:v>
                </c:pt>
                <c:pt idx="10">
                  <c:v>41660</c:v>
                </c:pt>
                <c:pt idx="11">
                  <c:v>41661</c:v>
                </c:pt>
                <c:pt idx="12">
                  <c:v>41662</c:v>
                </c:pt>
                <c:pt idx="13">
                  <c:v>41663</c:v>
                </c:pt>
                <c:pt idx="14">
                  <c:v>41666</c:v>
                </c:pt>
                <c:pt idx="15">
                  <c:v>41667</c:v>
                </c:pt>
                <c:pt idx="16">
                  <c:v>41668</c:v>
                </c:pt>
                <c:pt idx="17">
                  <c:v>41669</c:v>
                </c:pt>
                <c:pt idx="18">
                  <c:v>41670</c:v>
                </c:pt>
                <c:pt idx="19">
                  <c:v>41673</c:v>
                </c:pt>
                <c:pt idx="20">
                  <c:v>41674</c:v>
                </c:pt>
                <c:pt idx="21">
                  <c:v>41675</c:v>
                </c:pt>
                <c:pt idx="22">
                  <c:v>41676</c:v>
                </c:pt>
                <c:pt idx="23">
                  <c:v>41677</c:v>
                </c:pt>
                <c:pt idx="24">
                  <c:v>41680</c:v>
                </c:pt>
                <c:pt idx="25">
                  <c:v>41682</c:v>
                </c:pt>
                <c:pt idx="26">
                  <c:v>41683</c:v>
                </c:pt>
                <c:pt idx="27">
                  <c:v>41684</c:v>
                </c:pt>
                <c:pt idx="28">
                  <c:v>41687</c:v>
                </c:pt>
                <c:pt idx="29">
                  <c:v>41688</c:v>
                </c:pt>
                <c:pt idx="30">
                  <c:v>41689</c:v>
                </c:pt>
                <c:pt idx="31">
                  <c:v>41690</c:v>
                </c:pt>
                <c:pt idx="32">
                  <c:v>41691</c:v>
                </c:pt>
                <c:pt idx="33">
                  <c:v>41694</c:v>
                </c:pt>
                <c:pt idx="34">
                  <c:v>41695</c:v>
                </c:pt>
                <c:pt idx="35">
                  <c:v>41696</c:v>
                </c:pt>
                <c:pt idx="36">
                  <c:v>41697</c:v>
                </c:pt>
                <c:pt idx="37">
                  <c:v>41698</c:v>
                </c:pt>
                <c:pt idx="38">
                  <c:v>41701</c:v>
                </c:pt>
                <c:pt idx="39">
                  <c:v>41702</c:v>
                </c:pt>
                <c:pt idx="40">
                  <c:v>41703</c:v>
                </c:pt>
                <c:pt idx="41">
                  <c:v>41704</c:v>
                </c:pt>
                <c:pt idx="42">
                  <c:v>41705</c:v>
                </c:pt>
                <c:pt idx="43">
                  <c:v>41708</c:v>
                </c:pt>
                <c:pt idx="44">
                  <c:v>41709</c:v>
                </c:pt>
                <c:pt idx="45">
                  <c:v>41710</c:v>
                </c:pt>
                <c:pt idx="46">
                  <c:v>41711</c:v>
                </c:pt>
                <c:pt idx="47">
                  <c:v>41712</c:v>
                </c:pt>
                <c:pt idx="48">
                  <c:v>41715</c:v>
                </c:pt>
                <c:pt idx="49">
                  <c:v>41716</c:v>
                </c:pt>
                <c:pt idx="50">
                  <c:v>41717</c:v>
                </c:pt>
                <c:pt idx="51">
                  <c:v>41718</c:v>
                </c:pt>
                <c:pt idx="52">
                  <c:v>41722</c:v>
                </c:pt>
                <c:pt idx="53">
                  <c:v>41723</c:v>
                </c:pt>
                <c:pt idx="54">
                  <c:v>41724</c:v>
                </c:pt>
                <c:pt idx="55">
                  <c:v>41725</c:v>
                </c:pt>
                <c:pt idx="56">
                  <c:v>41726</c:v>
                </c:pt>
                <c:pt idx="57">
                  <c:v>41729</c:v>
                </c:pt>
                <c:pt idx="58">
                  <c:v>41730</c:v>
                </c:pt>
                <c:pt idx="59">
                  <c:v>41731</c:v>
                </c:pt>
                <c:pt idx="60">
                  <c:v>41732</c:v>
                </c:pt>
                <c:pt idx="61">
                  <c:v>41733</c:v>
                </c:pt>
                <c:pt idx="62">
                  <c:v>41736</c:v>
                </c:pt>
                <c:pt idx="63">
                  <c:v>41737</c:v>
                </c:pt>
                <c:pt idx="64">
                  <c:v>41738</c:v>
                </c:pt>
                <c:pt idx="65">
                  <c:v>41739</c:v>
                </c:pt>
                <c:pt idx="66">
                  <c:v>41740</c:v>
                </c:pt>
                <c:pt idx="67">
                  <c:v>41743</c:v>
                </c:pt>
                <c:pt idx="68">
                  <c:v>41744</c:v>
                </c:pt>
                <c:pt idx="69">
                  <c:v>41745</c:v>
                </c:pt>
                <c:pt idx="70">
                  <c:v>41746</c:v>
                </c:pt>
                <c:pt idx="71">
                  <c:v>41747</c:v>
                </c:pt>
                <c:pt idx="72">
                  <c:v>41750</c:v>
                </c:pt>
                <c:pt idx="73">
                  <c:v>41751</c:v>
                </c:pt>
                <c:pt idx="74">
                  <c:v>41752</c:v>
                </c:pt>
                <c:pt idx="75">
                  <c:v>41753</c:v>
                </c:pt>
                <c:pt idx="76">
                  <c:v>41754</c:v>
                </c:pt>
                <c:pt idx="77">
                  <c:v>41757</c:v>
                </c:pt>
                <c:pt idx="78">
                  <c:v>41759</c:v>
                </c:pt>
                <c:pt idx="79">
                  <c:v>41760</c:v>
                </c:pt>
                <c:pt idx="80">
                  <c:v>41761</c:v>
                </c:pt>
                <c:pt idx="81">
                  <c:v>41766</c:v>
                </c:pt>
                <c:pt idx="82">
                  <c:v>41767</c:v>
                </c:pt>
                <c:pt idx="83">
                  <c:v>41768</c:v>
                </c:pt>
                <c:pt idx="84">
                  <c:v>41771</c:v>
                </c:pt>
                <c:pt idx="85">
                  <c:v>41772</c:v>
                </c:pt>
                <c:pt idx="86">
                  <c:v>41773</c:v>
                </c:pt>
                <c:pt idx="87">
                  <c:v>41774</c:v>
                </c:pt>
                <c:pt idx="88">
                  <c:v>41775</c:v>
                </c:pt>
                <c:pt idx="89">
                  <c:v>41778</c:v>
                </c:pt>
                <c:pt idx="90">
                  <c:v>41779</c:v>
                </c:pt>
                <c:pt idx="91">
                  <c:v>41780</c:v>
                </c:pt>
                <c:pt idx="92">
                  <c:v>41781</c:v>
                </c:pt>
                <c:pt idx="93">
                  <c:v>41782</c:v>
                </c:pt>
                <c:pt idx="94">
                  <c:v>41785</c:v>
                </c:pt>
                <c:pt idx="95">
                  <c:v>41786</c:v>
                </c:pt>
                <c:pt idx="96">
                  <c:v>41787</c:v>
                </c:pt>
                <c:pt idx="97">
                  <c:v>41788</c:v>
                </c:pt>
                <c:pt idx="98">
                  <c:v>41789</c:v>
                </c:pt>
                <c:pt idx="99">
                  <c:v>41792</c:v>
                </c:pt>
                <c:pt idx="100">
                  <c:v>41793</c:v>
                </c:pt>
                <c:pt idx="101">
                  <c:v>41794</c:v>
                </c:pt>
                <c:pt idx="102">
                  <c:v>41795</c:v>
                </c:pt>
                <c:pt idx="103">
                  <c:v>41796</c:v>
                </c:pt>
                <c:pt idx="104">
                  <c:v>41799</c:v>
                </c:pt>
                <c:pt idx="105">
                  <c:v>41800</c:v>
                </c:pt>
                <c:pt idx="106">
                  <c:v>41801</c:v>
                </c:pt>
                <c:pt idx="107">
                  <c:v>41802</c:v>
                </c:pt>
                <c:pt idx="108">
                  <c:v>41803</c:v>
                </c:pt>
                <c:pt idx="109">
                  <c:v>41806</c:v>
                </c:pt>
                <c:pt idx="110">
                  <c:v>41807</c:v>
                </c:pt>
                <c:pt idx="111">
                  <c:v>41808</c:v>
                </c:pt>
                <c:pt idx="112">
                  <c:v>41809</c:v>
                </c:pt>
                <c:pt idx="113">
                  <c:v>41810</c:v>
                </c:pt>
                <c:pt idx="114">
                  <c:v>41813</c:v>
                </c:pt>
                <c:pt idx="115">
                  <c:v>41814</c:v>
                </c:pt>
                <c:pt idx="116">
                  <c:v>41815</c:v>
                </c:pt>
                <c:pt idx="117">
                  <c:v>41816</c:v>
                </c:pt>
                <c:pt idx="118">
                  <c:v>41817</c:v>
                </c:pt>
                <c:pt idx="119">
                  <c:v>41820</c:v>
                </c:pt>
                <c:pt idx="120">
                  <c:v>41821</c:v>
                </c:pt>
                <c:pt idx="121">
                  <c:v>41822</c:v>
                </c:pt>
                <c:pt idx="122">
                  <c:v>41823</c:v>
                </c:pt>
                <c:pt idx="123">
                  <c:v>41824</c:v>
                </c:pt>
                <c:pt idx="124">
                  <c:v>41827</c:v>
                </c:pt>
                <c:pt idx="125">
                  <c:v>41828</c:v>
                </c:pt>
                <c:pt idx="126">
                  <c:v>41829</c:v>
                </c:pt>
                <c:pt idx="127">
                  <c:v>41830</c:v>
                </c:pt>
                <c:pt idx="128">
                  <c:v>41831</c:v>
                </c:pt>
                <c:pt idx="129">
                  <c:v>41834</c:v>
                </c:pt>
                <c:pt idx="130">
                  <c:v>41835</c:v>
                </c:pt>
                <c:pt idx="131">
                  <c:v>41836</c:v>
                </c:pt>
                <c:pt idx="132">
                  <c:v>41837</c:v>
                </c:pt>
                <c:pt idx="133">
                  <c:v>41838</c:v>
                </c:pt>
                <c:pt idx="134">
                  <c:v>41842</c:v>
                </c:pt>
                <c:pt idx="135">
                  <c:v>41843</c:v>
                </c:pt>
                <c:pt idx="136">
                  <c:v>41844</c:v>
                </c:pt>
                <c:pt idx="137">
                  <c:v>41845</c:v>
                </c:pt>
                <c:pt idx="138">
                  <c:v>41848</c:v>
                </c:pt>
                <c:pt idx="139">
                  <c:v>41849</c:v>
                </c:pt>
                <c:pt idx="140">
                  <c:v>41850</c:v>
                </c:pt>
                <c:pt idx="141">
                  <c:v>41851</c:v>
                </c:pt>
                <c:pt idx="142">
                  <c:v>41852</c:v>
                </c:pt>
                <c:pt idx="143">
                  <c:v>41855</c:v>
                </c:pt>
                <c:pt idx="144">
                  <c:v>41856</c:v>
                </c:pt>
                <c:pt idx="145">
                  <c:v>41857</c:v>
                </c:pt>
                <c:pt idx="146">
                  <c:v>41858</c:v>
                </c:pt>
                <c:pt idx="147">
                  <c:v>41859</c:v>
                </c:pt>
                <c:pt idx="148">
                  <c:v>41862</c:v>
                </c:pt>
                <c:pt idx="149">
                  <c:v>41863</c:v>
                </c:pt>
                <c:pt idx="150">
                  <c:v>41864</c:v>
                </c:pt>
                <c:pt idx="151">
                  <c:v>41865</c:v>
                </c:pt>
                <c:pt idx="152">
                  <c:v>41866</c:v>
                </c:pt>
                <c:pt idx="153">
                  <c:v>41869</c:v>
                </c:pt>
                <c:pt idx="154">
                  <c:v>41870</c:v>
                </c:pt>
                <c:pt idx="155">
                  <c:v>41871</c:v>
                </c:pt>
                <c:pt idx="156">
                  <c:v>41872</c:v>
                </c:pt>
                <c:pt idx="157">
                  <c:v>41873</c:v>
                </c:pt>
                <c:pt idx="158">
                  <c:v>41876</c:v>
                </c:pt>
                <c:pt idx="159">
                  <c:v>41877</c:v>
                </c:pt>
                <c:pt idx="160">
                  <c:v>41878</c:v>
                </c:pt>
                <c:pt idx="161">
                  <c:v>41879</c:v>
                </c:pt>
                <c:pt idx="162">
                  <c:v>41880</c:v>
                </c:pt>
                <c:pt idx="163">
                  <c:v>41883</c:v>
                </c:pt>
                <c:pt idx="164">
                  <c:v>41884</c:v>
                </c:pt>
                <c:pt idx="165">
                  <c:v>41885</c:v>
                </c:pt>
                <c:pt idx="166">
                  <c:v>41886</c:v>
                </c:pt>
                <c:pt idx="167">
                  <c:v>41887</c:v>
                </c:pt>
                <c:pt idx="168">
                  <c:v>41890</c:v>
                </c:pt>
                <c:pt idx="169">
                  <c:v>41891</c:v>
                </c:pt>
                <c:pt idx="170">
                  <c:v>41892</c:v>
                </c:pt>
                <c:pt idx="171">
                  <c:v>41893</c:v>
                </c:pt>
                <c:pt idx="172">
                  <c:v>41894</c:v>
                </c:pt>
                <c:pt idx="173">
                  <c:v>41898</c:v>
                </c:pt>
                <c:pt idx="174">
                  <c:v>41899</c:v>
                </c:pt>
                <c:pt idx="175">
                  <c:v>41900</c:v>
                </c:pt>
                <c:pt idx="176">
                  <c:v>41901</c:v>
                </c:pt>
                <c:pt idx="177">
                  <c:v>41904</c:v>
                </c:pt>
                <c:pt idx="178">
                  <c:v>41906</c:v>
                </c:pt>
                <c:pt idx="179">
                  <c:v>41907</c:v>
                </c:pt>
                <c:pt idx="180">
                  <c:v>41908</c:v>
                </c:pt>
                <c:pt idx="181">
                  <c:v>41911</c:v>
                </c:pt>
                <c:pt idx="182">
                  <c:v>41912</c:v>
                </c:pt>
                <c:pt idx="183">
                  <c:v>41913</c:v>
                </c:pt>
                <c:pt idx="184">
                  <c:v>41914</c:v>
                </c:pt>
                <c:pt idx="185">
                  <c:v>41915</c:v>
                </c:pt>
                <c:pt idx="186">
                  <c:v>41918</c:v>
                </c:pt>
                <c:pt idx="187">
                  <c:v>41919</c:v>
                </c:pt>
                <c:pt idx="188">
                  <c:v>41920</c:v>
                </c:pt>
                <c:pt idx="189">
                  <c:v>41921</c:v>
                </c:pt>
                <c:pt idx="190">
                  <c:v>41922</c:v>
                </c:pt>
                <c:pt idx="191">
                  <c:v>41926</c:v>
                </c:pt>
                <c:pt idx="192">
                  <c:v>41927</c:v>
                </c:pt>
                <c:pt idx="193">
                  <c:v>41928</c:v>
                </c:pt>
                <c:pt idx="194">
                  <c:v>41929</c:v>
                </c:pt>
                <c:pt idx="195">
                  <c:v>41932</c:v>
                </c:pt>
                <c:pt idx="196">
                  <c:v>41933</c:v>
                </c:pt>
                <c:pt idx="197">
                  <c:v>41934</c:v>
                </c:pt>
                <c:pt idx="198">
                  <c:v>41935</c:v>
                </c:pt>
                <c:pt idx="199">
                  <c:v>41936</c:v>
                </c:pt>
                <c:pt idx="200">
                  <c:v>41939</c:v>
                </c:pt>
                <c:pt idx="201">
                  <c:v>41940</c:v>
                </c:pt>
                <c:pt idx="202">
                  <c:v>41941</c:v>
                </c:pt>
                <c:pt idx="203">
                  <c:v>41942</c:v>
                </c:pt>
                <c:pt idx="204">
                  <c:v>41943</c:v>
                </c:pt>
                <c:pt idx="205">
                  <c:v>41947</c:v>
                </c:pt>
                <c:pt idx="206">
                  <c:v>41948</c:v>
                </c:pt>
                <c:pt idx="207">
                  <c:v>41949</c:v>
                </c:pt>
                <c:pt idx="208">
                  <c:v>41950</c:v>
                </c:pt>
                <c:pt idx="209">
                  <c:v>41953</c:v>
                </c:pt>
                <c:pt idx="210">
                  <c:v>41954</c:v>
                </c:pt>
                <c:pt idx="211">
                  <c:v>41955</c:v>
                </c:pt>
                <c:pt idx="212">
                  <c:v>41956</c:v>
                </c:pt>
                <c:pt idx="213">
                  <c:v>41957</c:v>
                </c:pt>
                <c:pt idx="214">
                  <c:v>41960</c:v>
                </c:pt>
                <c:pt idx="215">
                  <c:v>41961</c:v>
                </c:pt>
                <c:pt idx="216">
                  <c:v>41962</c:v>
                </c:pt>
                <c:pt idx="217">
                  <c:v>41963</c:v>
                </c:pt>
                <c:pt idx="218">
                  <c:v>41964</c:v>
                </c:pt>
                <c:pt idx="219">
                  <c:v>41968</c:v>
                </c:pt>
                <c:pt idx="220">
                  <c:v>41969</c:v>
                </c:pt>
                <c:pt idx="221">
                  <c:v>41970</c:v>
                </c:pt>
                <c:pt idx="222">
                  <c:v>41971</c:v>
                </c:pt>
                <c:pt idx="223">
                  <c:v>41974</c:v>
                </c:pt>
                <c:pt idx="224">
                  <c:v>41975</c:v>
                </c:pt>
                <c:pt idx="225">
                  <c:v>41976</c:v>
                </c:pt>
                <c:pt idx="226">
                  <c:v>41977</c:v>
                </c:pt>
                <c:pt idx="227">
                  <c:v>41978</c:v>
                </c:pt>
                <c:pt idx="228">
                  <c:v>41981</c:v>
                </c:pt>
                <c:pt idx="229">
                  <c:v>41982</c:v>
                </c:pt>
                <c:pt idx="230">
                  <c:v>41983</c:v>
                </c:pt>
                <c:pt idx="231">
                  <c:v>41984</c:v>
                </c:pt>
                <c:pt idx="232">
                  <c:v>41985</c:v>
                </c:pt>
                <c:pt idx="233">
                  <c:v>41988</c:v>
                </c:pt>
                <c:pt idx="234">
                  <c:v>41989</c:v>
                </c:pt>
                <c:pt idx="235">
                  <c:v>41990</c:v>
                </c:pt>
                <c:pt idx="236">
                  <c:v>41991</c:v>
                </c:pt>
                <c:pt idx="237">
                  <c:v>41992</c:v>
                </c:pt>
                <c:pt idx="238">
                  <c:v>41995</c:v>
                </c:pt>
                <c:pt idx="239">
                  <c:v>41997</c:v>
                </c:pt>
                <c:pt idx="240">
                  <c:v>41998</c:v>
                </c:pt>
                <c:pt idx="241">
                  <c:v>41999</c:v>
                </c:pt>
                <c:pt idx="242">
                  <c:v>42002</c:v>
                </c:pt>
                <c:pt idx="243">
                  <c:v>42003</c:v>
                </c:pt>
                <c:pt idx="244">
                  <c:v>42009</c:v>
                </c:pt>
                <c:pt idx="245">
                  <c:v>42010</c:v>
                </c:pt>
                <c:pt idx="246">
                  <c:v>42011</c:v>
                </c:pt>
                <c:pt idx="247">
                  <c:v>42012</c:v>
                </c:pt>
                <c:pt idx="248">
                  <c:v>42013</c:v>
                </c:pt>
                <c:pt idx="249">
                  <c:v>42017</c:v>
                </c:pt>
                <c:pt idx="250">
                  <c:v>42018</c:v>
                </c:pt>
                <c:pt idx="251">
                  <c:v>42019</c:v>
                </c:pt>
                <c:pt idx="252">
                  <c:v>42020</c:v>
                </c:pt>
                <c:pt idx="253">
                  <c:v>42023</c:v>
                </c:pt>
                <c:pt idx="254">
                  <c:v>42024</c:v>
                </c:pt>
                <c:pt idx="255">
                  <c:v>42025</c:v>
                </c:pt>
                <c:pt idx="256">
                  <c:v>42026</c:v>
                </c:pt>
                <c:pt idx="257">
                  <c:v>42027</c:v>
                </c:pt>
                <c:pt idx="258">
                  <c:v>42030</c:v>
                </c:pt>
                <c:pt idx="259">
                  <c:v>42031</c:v>
                </c:pt>
                <c:pt idx="260">
                  <c:v>42032</c:v>
                </c:pt>
                <c:pt idx="261">
                  <c:v>42033</c:v>
                </c:pt>
                <c:pt idx="262">
                  <c:v>42034</c:v>
                </c:pt>
                <c:pt idx="263">
                  <c:v>42037</c:v>
                </c:pt>
                <c:pt idx="264">
                  <c:v>42038</c:v>
                </c:pt>
                <c:pt idx="265">
                  <c:v>42039</c:v>
                </c:pt>
                <c:pt idx="266">
                  <c:v>42040</c:v>
                </c:pt>
                <c:pt idx="267">
                  <c:v>42041</c:v>
                </c:pt>
                <c:pt idx="268">
                  <c:v>42044</c:v>
                </c:pt>
                <c:pt idx="269">
                  <c:v>42045</c:v>
                </c:pt>
                <c:pt idx="270">
                  <c:v>42047</c:v>
                </c:pt>
                <c:pt idx="271">
                  <c:v>42048</c:v>
                </c:pt>
                <c:pt idx="272">
                  <c:v>42051</c:v>
                </c:pt>
                <c:pt idx="273">
                  <c:v>42052</c:v>
                </c:pt>
                <c:pt idx="274">
                  <c:v>42053</c:v>
                </c:pt>
                <c:pt idx="275">
                  <c:v>42054</c:v>
                </c:pt>
                <c:pt idx="276">
                  <c:v>42055</c:v>
                </c:pt>
                <c:pt idx="277">
                  <c:v>42058</c:v>
                </c:pt>
                <c:pt idx="278">
                  <c:v>42059</c:v>
                </c:pt>
                <c:pt idx="279">
                  <c:v>42060</c:v>
                </c:pt>
                <c:pt idx="280">
                  <c:v>42061</c:v>
                </c:pt>
                <c:pt idx="281">
                  <c:v>42062</c:v>
                </c:pt>
                <c:pt idx="282">
                  <c:v>42065</c:v>
                </c:pt>
                <c:pt idx="283">
                  <c:v>42066</c:v>
                </c:pt>
                <c:pt idx="284">
                  <c:v>42067</c:v>
                </c:pt>
                <c:pt idx="285">
                  <c:v>42068</c:v>
                </c:pt>
                <c:pt idx="286">
                  <c:v>42069</c:v>
                </c:pt>
                <c:pt idx="287">
                  <c:v>42072</c:v>
                </c:pt>
                <c:pt idx="288">
                  <c:v>42073</c:v>
                </c:pt>
                <c:pt idx="289">
                  <c:v>42074</c:v>
                </c:pt>
                <c:pt idx="290">
                  <c:v>42075</c:v>
                </c:pt>
                <c:pt idx="291">
                  <c:v>42076</c:v>
                </c:pt>
                <c:pt idx="292">
                  <c:v>42079</c:v>
                </c:pt>
                <c:pt idx="293">
                  <c:v>42080</c:v>
                </c:pt>
                <c:pt idx="294">
                  <c:v>42081</c:v>
                </c:pt>
                <c:pt idx="295">
                  <c:v>42082</c:v>
                </c:pt>
                <c:pt idx="296">
                  <c:v>42083</c:v>
                </c:pt>
                <c:pt idx="297">
                  <c:v>42086</c:v>
                </c:pt>
                <c:pt idx="298">
                  <c:v>42087</c:v>
                </c:pt>
                <c:pt idx="299">
                  <c:v>42088</c:v>
                </c:pt>
                <c:pt idx="300">
                  <c:v>42089</c:v>
                </c:pt>
                <c:pt idx="301">
                  <c:v>42090</c:v>
                </c:pt>
                <c:pt idx="302">
                  <c:v>42093</c:v>
                </c:pt>
                <c:pt idx="303">
                  <c:v>42094</c:v>
                </c:pt>
                <c:pt idx="304">
                  <c:v>42095</c:v>
                </c:pt>
                <c:pt idx="305">
                  <c:v>42096</c:v>
                </c:pt>
                <c:pt idx="306">
                  <c:v>42097</c:v>
                </c:pt>
                <c:pt idx="307">
                  <c:v>42100</c:v>
                </c:pt>
                <c:pt idx="308">
                  <c:v>42101</c:v>
                </c:pt>
                <c:pt idx="309">
                  <c:v>42102</c:v>
                </c:pt>
                <c:pt idx="310">
                  <c:v>42103</c:v>
                </c:pt>
                <c:pt idx="311">
                  <c:v>42104</c:v>
                </c:pt>
                <c:pt idx="312">
                  <c:v>42107</c:v>
                </c:pt>
                <c:pt idx="313">
                  <c:v>42108</c:v>
                </c:pt>
                <c:pt idx="314">
                  <c:v>42109</c:v>
                </c:pt>
                <c:pt idx="315">
                  <c:v>42110</c:v>
                </c:pt>
                <c:pt idx="316">
                  <c:v>42111</c:v>
                </c:pt>
                <c:pt idx="317">
                  <c:v>42114</c:v>
                </c:pt>
                <c:pt idx="318">
                  <c:v>42115</c:v>
                </c:pt>
                <c:pt idx="319">
                  <c:v>42116</c:v>
                </c:pt>
                <c:pt idx="320">
                  <c:v>42117</c:v>
                </c:pt>
                <c:pt idx="321">
                  <c:v>42118</c:v>
                </c:pt>
                <c:pt idx="322">
                  <c:v>42121</c:v>
                </c:pt>
                <c:pt idx="323">
                  <c:v>42122</c:v>
                </c:pt>
                <c:pt idx="324">
                  <c:v>42124</c:v>
                </c:pt>
                <c:pt idx="325">
                  <c:v>42125</c:v>
                </c:pt>
                <c:pt idx="326">
                  <c:v>42131</c:v>
                </c:pt>
                <c:pt idx="327">
                  <c:v>42132</c:v>
                </c:pt>
                <c:pt idx="328">
                  <c:v>42135</c:v>
                </c:pt>
                <c:pt idx="329">
                  <c:v>42136</c:v>
                </c:pt>
                <c:pt idx="330">
                  <c:v>42137</c:v>
                </c:pt>
                <c:pt idx="331">
                  <c:v>42138</c:v>
                </c:pt>
                <c:pt idx="332">
                  <c:v>42139</c:v>
                </c:pt>
                <c:pt idx="333">
                  <c:v>42142</c:v>
                </c:pt>
                <c:pt idx="334">
                  <c:v>42143</c:v>
                </c:pt>
                <c:pt idx="335">
                  <c:v>42144</c:v>
                </c:pt>
                <c:pt idx="336">
                  <c:v>42145</c:v>
                </c:pt>
                <c:pt idx="337">
                  <c:v>42146</c:v>
                </c:pt>
                <c:pt idx="338">
                  <c:v>42149</c:v>
                </c:pt>
                <c:pt idx="339">
                  <c:v>42150</c:v>
                </c:pt>
                <c:pt idx="340">
                  <c:v>42151</c:v>
                </c:pt>
                <c:pt idx="341">
                  <c:v>42152</c:v>
                </c:pt>
                <c:pt idx="342">
                  <c:v>42153</c:v>
                </c:pt>
                <c:pt idx="343">
                  <c:v>42156</c:v>
                </c:pt>
                <c:pt idx="344">
                  <c:v>42157</c:v>
                </c:pt>
                <c:pt idx="345">
                  <c:v>42158</c:v>
                </c:pt>
                <c:pt idx="346">
                  <c:v>42159</c:v>
                </c:pt>
                <c:pt idx="347">
                  <c:v>42160</c:v>
                </c:pt>
                <c:pt idx="348">
                  <c:v>42163</c:v>
                </c:pt>
                <c:pt idx="349">
                  <c:v>42164</c:v>
                </c:pt>
                <c:pt idx="350">
                  <c:v>42165</c:v>
                </c:pt>
                <c:pt idx="351">
                  <c:v>42166</c:v>
                </c:pt>
                <c:pt idx="352">
                  <c:v>42167</c:v>
                </c:pt>
                <c:pt idx="353">
                  <c:v>42170</c:v>
                </c:pt>
                <c:pt idx="354">
                  <c:v>42171</c:v>
                </c:pt>
                <c:pt idx="355">
                  <c:v>42172</c:v>
                </c:pt>
                <c:pt idx="356">
                  <c:v>42173</c:v>
                </c:pt>
                <c:pt idx="357">
                  <c:v>42174</c:v>
                </c:pt>
                <c:pt idx="358">
                  <c:v>42177</c:v>
                </c:pt>
                <c:pt idx="359">
                  <c:v>42178</c:v>
                </c:pt>
                <c:pt idx="360">
                  <c:v>42179</c:v>
                </c:pt>
                <c:pt idx="361">
                  <c:v>42180</c:v>
                </c:pt>
                <c:pt idx="362">
                  <c:v>42181</c:v>
                </c:pt>
                <c:pt idx="363">
                  <c:v>42184</c:v>
                </c:pt>
                <c:pt idx="364">
                  <c:v>42185</c:v>
                </c:pt>
                <c:pt idx="365">
                  <c:v>42186</c:v>
                </c:pt>
                <c:pt idx="366">
                  <c:v>42187</c:v>
                </c:pt>
                <c:pt idx="367">
                  <c:v>42188</c:v>
                </c:pt>
                <c:pt idx="368">
                  <c:v>42191</c:v>
                </c:pt>
                <c:pt idx="369">
                  <c:v>42192</c:v>
                </c:pt>
                <c:pt idx="370">
                  <c:v>42193</c:v>
                </c:pt>
                <c:pt idx="371">
                  <c:v>42194</c:v>
                </c:pt>
                <c:pt idx="372">
                  <c:v>42195</c:v>
                </c:pt>
                <c:pt idx="373">
                  <c:v>42198</c:v>
                </c:pt>
                <c:pt idx="374">
                  <c:v>42199</c:v>
                </c:pt>
                <c:pt idx="375">
                  <c:v>42200</c:v>
                </c:pt>
                <c:pt idx="376">
                  <c:v>42201</c:v>
                </c:pt>
                <c:pt idx="377">
                  <c:v>42202</c:v>
                </c:pt>
                <c:pt idx="378">
                  <c:v>42206</c:v>
                </c:pt>
                <c:pt idx="379">
                  <c:v>42207</c:v>
                </c:pt>
                <c:pt idx="380">
                  <c:v>42208</c:v>
                </c:pt>
                <c:pt idx="381">
                  <c:v>42209</c:v>
                </c:pt>
                <c:pt idx="382">
                  <c:v>42212</c:v>
                </c:pt>
                <c:pt idx="383">
                  <c:v>42213</c:v>
                </c:pt>
                <c:pt idx="384">
                  <c:v>42214</c:v>
                </c:pt>
                <c:pt idx="385">
                  <c:v>42215</c:v>
                </c:pt>
                <c:pt idx="386">
                  <c:v>42216</c:v>
                </c:pt>
                <c:pt idx="387">
                  <c:v>42219</c:v>
                </c:pt>
                <c:pt idx="388">
                  <c:v>42220</c:v>
                </c:pt>
                <c:pt idx="389">
                  <c:v>42221</c:v>
                </c:pt>
                <c:pt idx="390">
                  <c:v>42222</c:v>
                </c:pt>
                <c:pt idx="391">
                  <c:v>42223</c:v>
                </c:pt>
                <c:pt idx="392">
                  <c:v>42226</c:v>
                </c:pt>
                <c:pt idx="393">
                  <c:v>42227</c:v>
                </c:pt>
                <c:pt idx="394">
                  <c:v>42228</c:v>
                </c:pt>
                <c:pt idx="395">
                  <c:v>42229</c:v>
                </c:pt>
                <c:pt idx="396">
                  <c:v>42230</c:v>
                </c:pt>
                <c:pt idx="397">
                  <c:v>42233</c:v>
                </c:pt>
                <c:pt idx="398">
                  <c:v>42234</c:v>
                </c:pt>
                <c:pt idx="399">
                  <c:v>42235</c:v>
                </c:pt>
                <c:pt idx="400">
                  <c:v>42236</c:v>
                </c:pt>
                <c:pt idx="401">
                  <c:v>42237</c:v>
                </c:pt>
                <c:pt idx="402">
                  <c:v>42240</c:v>
                </c:pt>
                <c:pt idx="403">
                  <c:v>42241</c:v>
                </c:pt>
                <c:pt idx="404">
                  <c:v>42242</c:v>
                </c:pt>
                <c:pt idx="405">
                  <c:v>42243</c:v>
                </c:pt>
                <c:pt idx="406">
                  <c:v>42244</c:v>
                </c:pt>
                <c:pt idx="407">
                  <c:v>42247</c:v>
                </c:pt>
                <c:pt idx="408">
                  <c:v>42248</c:v>
                </c:pt>
                <c:pt idx="409">
                  <c:v>42249</c:v>
                </c:pt>
                <c:pt idx="410">
                  <c:v>42250</c:v>
                </c:pt>
                <c:pt idx="411">
                  <c:v>42251</c:v>
                </c:pt>
                <c:pt idx="412">
                  <c:v>42254</c:v>
                </c:pt>
                <c:pt idx="413">
                  <c:v>42255</c:v>
                </c:pt>
                <c:pt idx="414">
                  <c:v>42256</c:v>
                </c:pt>
                <c:pt idx="415">
                  <c:v>42257</c:v>
                </c:pt>
                <c:pt idx="416">
                  <c:v>42258</c:v>
                </c:pt>
                <c:pt idx="417">
                  <c:v>42261</c:v>
                </c:pt>
                <c:pt idx="418">
                  <c:v>42262</c:v>
                </c:pt>
                <c:pt idx="419">
                  <c:v>42263</c:v>
                </c:pt>
                <c:pt idx="420">
                  <c:v>42264</c:v>
                </c:pt>
                <c:pt idx="421">
                  <c:v>42265</c:v>
                </c:pt>
                <c:pt idx="422">
                  <c:v>42271</c:v>
                </c:pt>
                <c:pt idx="423">
                  <c:v>42272</c:v>
                </c:pt>
                <c:pt idx="424">
                  <c:v>42275</c:v>
                </c:pt>
                <c:pt idx="425">
                  <c:v>42276</c:v>
                </c:pt>
                <c:pt idx="426">
                  <c:v>42277</c:v>
                </c:pt>
                <c:pt idx="427">
                  <c:v>42278</c:v>
                </c:pt>
                <c:pt idx="428">
                  <c:v>42279</c:v>
                </c:pt>
                <c:pt idx="429">
                  <c:v>42282</c:v>
                </c:pt>
                <c:pt idx="430">
                  <c:v>42283</c:v>
                </c:pt>
                <c:pt idx="431">
                  <c:v>42284</c:v>
                </c:pt>
                <c:pt idx="432">
                  <c:v>42285</c:v>
                </c:pt>
                <c:pt idx="433">
                  <c:v>42286</c:v>
                </c:pt>
                <c:pt idx="434">
                  <c:v>42290</c:v>
                </c:pt>
                <c:pt idx="435">
                  <c:v>42291</c:v>
                </c:pt>
                <c:pt idx="436">
                  <c:v>42292</c:v>
                </c:pt>
                <c:pt idx="437">
                  <c:v>42293</c:v>
                </c:pt>
                <c:pt idx="438">
                  <c:v>42296</c:v>
                </c:pt>
                <c:pt idx="439">
                  <c:v>42297</c:v>
                </c:pt>
                <c:pt idx="440">
                  <c:v>42298</c:v>
                </c:pt>
                <c:pt idx="441">
                  <c:v>42299</c:v>
                </c:pt>
                <c:pt idx="442">
                  <c:v>42300</c:v>
                </c:pt>
                <c:pt idx="443">
                  <c:v>42303</c:v>
                </c:pt>
                <c:pt idx="444">
                  <c:v>42304</c:v>
                </c:pt>
                <c:pt idx="445">
                  <c:v>42305</c:v>
                </c:pt>
                <c:pt idx="446">
                  <c:v>42306</c:v>
                </c:pt>
                <c:pt idx="447">
                  <c:v>42307</c:v>
                </c:pt>
                <c:pt idx="448">
                  <c:v>42310</c:v>
                </c:pt>
                <c:pt idx="449">
                  <c:v>42312</c:v>
                </c:pt>
                <c:pt idx="450">
                  <c:v>42313</c:v>
                </c:pt>
                <c:pt idx="451">
                  <c:v>42314</c:v>
                </c:pt>
                <c:pt idx="452">
                  <c:v>42317</c:v>
                </c:pt>
                <c:pt idx="453">
                  <c:v>42318</c:v>
                </c:pt>
                <c:pt idx="454">
                  <c:v>42319</c:v>
                </c:pt>
                <c:pt idx="455">
                  <c:v>42320</c:v>
                </c:pt>
                <c:pt idx="456">
                  <c:v>42321</c:v>
                </c:pt>
                <c:pt idx="457">
                  <c:v>42324</c:v>
                </c:pt>
                <c:pt idx="458">
                  <c:v>42325</c:v>
                </c:pt>
                <c:pt idx="459">
                  <c:v>42326</c:v>
                </c:pt>
                <c:pt idx="460">
                  <c:v>42327</c:v>
                </c:pt>
                <c:pt idx="461">
                  <c:v>42328</c:v>
                </c:pt>
                <c:pt idx="462">
                  <c:v>42332</c:v>
                </c:pt>
                <c:pt idx="463">
                  <c:v>42333</c:v>
                </c:pt>
                <c:pt idx="464">
                  <c:v>42334</c:v>
                </c:pt>
                <c:pt idx="465">
                  <c:v>42335</c:v>
                </c:pt>
                <c:pt idx="466">
                  <c:v>42338</c:v>
                </c:pt>
                <c:pt idx="467">
                  <c:v>42339</c:v>
                </c:pt>
                <c:pt idx="468">
                  <c:v>42340</c:v>
                </c:pt>
                <c:pt idx="469">
                  <c:v>42341</c:v>
                </c:pt>
                <c:pt idx="470">
                  <c:v>42342</c:v>
                </c:pt>
                <c:pt idx="471">
                  <c:v>42345</c:v>
                </c:pt>
                <c:pt idx="472">
                  <c:v>42346</c:v>
                </c:pt>
                <c:pt idx="473">
                  <c:v>42347</c:v>
                </c:pt>
                <c:pt idx="474">
                  <c:v>42348</c:v>
                </c:pt>
                <c:pt idx="475">
                  <c:v>42349</c:v>
                </c:pt>
                <c:pt idx="476">
                  <c:v>42352</c:v>
                </c:pt>
                <c:pt idx="477">
                  <c:v>42353</c:v>
                </c:pt>
                <c:pt idx="478">
                  <c:v>42354</c:v>
                </c:pt>
                <c:pt idx="479">
                  <c:v>42355</c:v>
                </c:pt>
                <c:pt idx="480">
                  <c:v>42356</c:v>
                </c:pt>
                <c:pt idx="481">
                  <c:v>42359</c:v>
                </c:pt>
                <c:pt idx="482">
                  <c:v>42360</c:v>
                </c:pt>
                <c:pt idx="483">
                  <c:v>42362</c:v>
                </c:pt>
                <c:pt idx="484">
                  <c:v>42363</c:v>
                </c:pt>
                <c:pt idx="485">
                  <c:v>42366</c:v>
                </c:pt>
                <c:pt idx="486">
                  <c:v>42367</c:v>
                </c:pt>
                <c:pt idx="487">
                  <c:v>42368</c:v>
                </c:pt>
                <c:pt idx="488">
                  <c:v>42373</c:v>
                </c:pt>
                <c:pt idx="489">
                  <c:v>42374</c:v>
                </c:pt>
                <c:pt idx="490">
                  <c:v>42375</c:v>
                </c:pt>
                <c:pt idx="491">
                  <c:v>42376</c:v>
                </c:pt>
                <c:pt idx="492">
                  <c:v>42377</c:v>
                </c:pt>
                <c:pt idx="493">
                  <c:v>42381</c:v>
                </c:pt>
                <c:pt idx="494">
                  <c:v>42382</c:v>
                </c:pt>
                <c:pt idx="495">
                  <c:v>42383</c:v>
                </c:pt>
                <c:pt idx="496">
                  <c:v>42384</c:v>
                </c:pt>
                <c:pt idx="497">
                  <c:v>42387</c:v>
                </c:pt>
                <c:pt idx="498">
                  <c:v>42388</c:v>
                </c:pt>
                <c:pt idx="499">
                  <c:v>42389</c:v>
                </c:pt>
                <c:pt idx="500">
                  <c:v>42390</c:v>
                </c:pt>
                <c:pt idx="501">
                  <c:v>42391</c:v>
                </c:pt>
                <c:pt idx="502">
                  <c:v>42394</c:v>
                </c:pt>
                <c:pt idx="503">
                  <c:v>42395</c:v>
                </c:pt>
                <c:pt idx="504">
                  <c:v>42396</c:v>
                </c:pt>
                <c:pt idx="505">
                  <c:v>42397</c:v>
                </c:pt>
                <c:pt idx="506">
                  <c:v>42398</c:v>
                </c:pt>
                <c:pt idx="507">
                  <c:v>42401</c:v>
                </c:pt>
                <c:pt idx="508">
                  <c:v>42402</c:v>
                </c:pt>
                <c:pt idx="509">
                  <c:v>42403</c:v>
                </c:pt>
                <c:pt idx="510">
                  <c:v>42404</c:v>
                </c:pt>
                <c:pt idx="511">
                  <c:v>42405</c:v>
                </c:pt>
                <c:pt idx="512">
                  <c:v>42408</c:v>
                </c:pt>
                <c:pt idx="513">
                  <c:v>42409</c:v>
                </c:pt>
                <c:pt idx="514">
                  <c:v>42410</c:v>
                </c:pt>
                <c:pt idx="515">
                  <c:v>42412</c:v>
                </c:pt>
                <c:pt idx="516">
                  <c:v>42415</c:v>
                </c:pt>
                <c:pt idx="517">
                  <c:v>42416</c:v>
                </c:pt>
                <c:pt idx="518">
                  <c:v>42417</c:v>
                </c:pt>
                <c:pt idx="519">
                  <c:v>42418</c:v>
                </c:pt>
                <c:pt idx="520">
                  <c:v>42419</c:v>
                </c:pt>
                <c:pt idx="521">
                  <c:v>42422</c:v>
                </c:pt>
                <c:pt idx="522">
                  <c:v>42423</c:v>
                </c:pt>
                <c:pt idx="523">
                  <c:v>42424</c:v>
                </c:pt>
                <c:pt idx="524">
                  <c:v>42425</c:v>
                </c:pt>
                <c:pt idx="525">
                  <c:v>42426</c:v>
                </c:pt>
                <c:pt idx="526">
                  <c:v>42429</c:v>
                </c:pt>
                <c:pt idx="527">
                  <c:v>42430</c:v>
                </c:pt>
                <c:pt idx="528">
                  <c:v>42431</c:v>
                </c:pt>
                <c:pt idx="529">
                  <c:v>42432</c:v>
                </c:pt>
                <c:pt idx="530">
                  <c:v>42433</c:v>
                </c:pt>
                <c:pt idx="531">
                  <c:v>42436</c:v>
                </c:pt>
                <c:pt idx="532">
                  <c:v>42437</c:v>
                </c:pt>
                <c:pt idx="533">
                  <c:v>42438</c:v>
                </c:pt>
                <c:pt idx="534">
                  <c:v>42439</c:v>
                </c:pt>
                <c:pt idx="535">
                  <c:v>42440</c:v>
                </c:pt>
                <c:pt idx="536">
                  <c:v>42443</c:v>
                </c:pt>
                <c:pt idx="537">
                  <c:v>42444</c:v>
                </c:pt>
                <c:pt idx="538">
                  <c:v>42445</c:v>
                </c:pt>
                <c:pt idx="539">
                  <c:v>42446</c:v>
                </c:pt>
                <c:pt idx="540">
                  <c:v>42447</c:v>
                </c:pt>
                <c:pt idx="541">
                  <c:v>42451</c:v>
                </c:pt>
                <c:pt idx="542">
                  <c:v>42452</c:v>
                </c:pt>
                <c:pt idx="543">
                  <c:v>42453</c:v>
                </c:pt>
                <c:pt idx="544">
                  <c:v>42454</c:v>
                </c:pt>
                <c:pt idx="545">
                  <c:v>42457</c:v>
                </c:pt>
                <c:pt idx="546">
                  <c:v>42458</c:v>
                </c:pt>
                <c:pt idx="547">
                  <c:v>42459</c:v>
                </c:pt>
                <c:pt idx="548">
                  <c:v>42460</c:v>
                </c:pt>
                <c:pt idx="549">
                  <c:v>42461</c:v>
                </c:pt>
                <c:pt idx="550">
                  <c:v>42464</c:v>
                </c:pt>
                <c:pt idx="551">
                  <c:v>42465</c:v>
                </c:pt>
                <c:pt idx="552">
                  <c:v>42466</c:v>
                </c:pt>
                <c:pt idx="553">
                  <c:v>42467</c:v>
                </c:pt>
                <c:pt idx="554">
                  <c:v>42468</c:v>
                </c:pt>
                <c:pt idx="555">
                  <c:v>42471</c:v>
                </c:pt>
                <c:pt idx="556">
                  <c:v>42472</c:v>
                </c:pt>
                <c:pt idx="557">
                  <c:v>42473</c:v>
                </c:pt>
                <c:pt idx="558">
                  <c:v>42474</c:v>
                </c:pt>
                <c:pt idx="559">
                  <c:v>42475</c:v>
                </c:pt>
                <c:pt idx="560">
                  <c:v>42478</c:v>
                </c:pt>
                <c:pt idx="561">
                  <c:v>42479</c:v>
                </c:pt>
                <c:pt idx="562">
                  <c:v>42480</c:v>
                </c:pt>
                <c:pt idx="563">
                  <c:v>42481</c:v>
                </c:pt>
                <c:pt idx="564">
                  <c:v>42482</c:v>
                </c:pt>
                <c:pt idx="565">
                  <c:v>42485</c:v>
                </c:pt>
                <c:pt idx="566">
                  <c:v>42486</c:v>
                </c:pt>
                <c:pt idx="567">
                  <c:v>42487</c:v>
                </c:pt>
                <c:pt idx="568">
                  <c:v>42488</c:v>
                </c:pt>
                <c:pt idx="569">
                  <c:v>42492</c:v>
                </c:pt>
                <c:pt idx="570">
                  <c:v>42496</c:v>
                </c:pt>
                <c:pt idx="571">
                  <c:v>42499</c:v>
                </c:pt>
                <c:pt idx="572">
                  <c:v>42500</c:v>
                </c:pt>
                <c:pt idx="573">
                  <c:v>42501</c:v>
                </c:pt>
                <c:pt idx="574">
                  <c:v>42502</c:v>
                </c:pt>
                <c:pt idx="575">
                  <c:v>42503</c:v>
                </c:pt>
                <c:pt idx="576">
                  <c:v>42506</c:v>
                </c:pt>
                <c:pt idx="577">
                  <c:v>42507</c:v>
                </c:pt>
                <c:pt idx="578">
                  <c:v>42508</c:v>
                </c:pt>
                <c:pt idx="579">
                  <c:v>42509</c:v>
                </c:pt>
                <c:pt idx="580">
                  <c:v>42510</c:v>
                </c:pt>
                <c:pt idx="581">
                  <c:v>42513</c:v>
                </c:pt>
                <c:pt idx="582">
                  <c:v>42514</c:v>
                </c:pt>
                <c:pt idx="583">
                  <c:v>42515</c:v>
                </c:pt>
                <c:pt idx="584">
                  <c:v>42516</c:v>
                </c:pt>
                <c:pt idx="585">
                  <c:v>42517</c:v>
                </c:pt>
                <c:pt idx="586">
                  <c:v>42520</c:v>
                </c:pt>
                <c:pt idx="587">
                  <c:v>42521</c:v>
                </c:pt>
                <c:pt idx="588">
                  <c:v>42522</c:v>
                </c:pt>
                <c:pt idx="589">
                  <c:v>42523</c:v>
                </c:pt>
                <c:pt idx="590">
                  <c:v>42524</c:v>
                </c:pt>
                <c:pt idx="591">
                  <c:v>42527</c:v>
                </c:pt>
                <c:pt idx="592">
                  <c:v>42528</c:v>
                </c:pt>
                <c:pt idx="593">
                  <c:v>42529</c:v>
                </c:pt>
                <c:pt idx="594">
                  <c:v>42530</c:v>
                </c:pt>
                <c:pt idx="595">
                  <c:v>42531</c:v>
                </c:pt>
                <c:pt idx="596">
                  <c:v>42534</c:v>
                </c:pt>
                <c:pt idx="597">
                  <c:v>42535</c:v>
                </c:pt>
                <c:pt idx="598">
                  <c:v>42536</c:v>
                </c:pt>
                <c:pt idx="599">
                  <c:v>42537</c:v>
                </c:pt>
                <c:pt idx="600">
                  <c:v>42538</c:v>
                </c:pt>
                <c:pt idx="601">
                  <c:v>42541</c:v>
                </c:pt>
                <c:pt idx="602">
                  <c:v>42542</c:v>
                </c:pt>
                <c:pt idx="603">
                  <c:v>42543</c:v>
                </c:pt>
                <c:pt idx="604">
                  <c:v>42544</c:v>
                </c:pt>
                <c:pt idx="605">
                  <c:v>42545</c:v>
                </c:pt>
                <c:pt idx="606">
                  <c:v>42548</c:v>
                </c:pt>
                <c:pt idx="607">
                  <c:v>42549</c:v>
                </c:pt>
                <c:pt idx="608">
                  <c:v>42550</c:v>
                </c:pt>
                <c:pt idx="609">
                  <c:v>42551</c:v>
                </c:pt>
                <c:pt idx="610">
                  <c:v>42552</c:v>
                </c:pt>
                <c:pt idx="611">
                  <c:v>42555</c:v>
                </c:pt>
                <c:pt idx="612">
                  <c:v>42556</c:v>
                </c:pt>
                <c:pt idx="613">
                  <c:v>42557</c:v>
                </c:pt>
                <c:pt idx="614">
                  <c:v>42558</c:v>
                </c:pt>
                <c:pt idx="615">
                  <c:v>42559</c:v>
                </c:pt>
                <c:pt idx="616">
                  <c:v>42562</c:v>
                </c:pt>
                <c:pt idx="617">
                  <c:v>42563</c:v>
                </c:pt>
                <c:pt idx="618">
                  <c:v>42564</c:v>
                </c:pt>
                <c:pt idx="619">
                  <c:v>42565</c:v>
                </c:pt>
                <c:pt idx="620">
                  <c:v>42566</c:v>
                </c:pt>
                <c:pt idx="621">
                  <c:v>42570</c:v>
                </c:pt>
                <c:pt idx="622">
                  <c:v>42571</c:v>
                </c:pt>
                <c:pt idx="623">
                  <c:v>42572</c:v>
                </c:pt>
                <c:pt idx="624">
                  <c:v>42573</c:v>
                </c:pt>
                <c:pt idx="625">
                  <c:v>42576</c:v>
                </c:pt>
                <c:pt idx="626">
                  <c:v>42577</c:v>
                </c:pt>
                <c:pt idx="627">
                  <c:v>42578</c:v>
                </c:pt>
                <c:pt idx="628">
                  <c:v>42579</c:v>
                </c:pt>
                <c:pt idx="629">
                  <c:v>42580</c:v>
                </c:pt>
                <c:pt idx="630">
                  <c:v>42583</c:v>
                </c:pt>
                <c:pt idx="631">
                  <c:v>42584</c:v>
                </c:pt>
                <c:pt idx="632">
                  <c:v>42585</c:v>
                </c:pt>
                <c:pt idx="633">
                  <c:v>42586</c:v>
                </c:pt>
                <c:pt idx="634">
                  <c:v>42587</c:v>
                </c:pt>
                <c:pt idx="635">
                  <c:v>42590</c:v>
                </c:pt>
                <c:pt idx="636">
                  <c:v>42591</c:v>
                </c:pt>
                <c:pt idx="637">
                  <c:v>42592</c:v>
                </c:pt>
                <c:pt idx="638">
                  <c:v>42594</c:v>
                </c:pt>
                <c:pt idx="639">
                  <c:v>42597</c:v>
                </c:pt>
                <c:pt idx="640">
                  <c:v>42598</c:v>
                </c:pt>
                <c:pt idx="641">
                  <c:v>42599</c:v>
                </c:pt>
                <c:pt idx="642">
                  <c:v>42600</c:v>
                </c:pt>
                <c:pt idx="643">
                  <c:v>42601</c:v>
                </c:pt>
                <c:pt idx="644">
                  <c:v>42604</c:v>
                </c:pt>
                <c:pt idx="645">
                  <c:v>42605</c:v>
                </c:pt>
                <c:pt idx="646">
                  <c:v>42606</c:v>
                </c:pt>
                <c:pt idx="647">
                  <c:v>42607</c:v>
                </c:pt>
                <c:pt idx="648">
                  <c:v>42608</c:v>
                </c:pt>
                <c:pt idx="649">
                  <c:v>42611</c:v>
                </c:pt>
                <c:pt idx="650">
                  <c:v>42612</c:v>
                </c:pt>
                <c:pt idx="651">
                  <c:v>42613</c:v>
                </c:pt>
                <c:pt idx="652">
                  <c:v>42614</c:v>
                </c:pt>
                <c:pt idx="653">
                  <c:v>42615</c:v>
                </c:pt>
                <c:pt idx="654">
                  <c:v>42618</c:v>
                </c:pt>
                <c:pt idx="655">
                  <c:v>42619</c:v>
                </c:pt>
                <c:pt idx="656">
                  <c:v>42620</c:v>
                </c:pt>
                <c:pt idx="657">
                  <c:v>42621</c:v>
                </c:pt>
                <c:pt idx="658">
                  <c:v>42622</c:v>
                </c:pt>
                <c:pt idx="659">
                  <c:v>42625</c:v>
                </c:pt>
                <c:pt idx="660">
                  <c:v>42626</c:v>
                </c:pt>
                <c:pt idx="661">
                  <c:v>42627</c:v>
                </c:pt>
                <c:pt idx="662">
                  <c:v>42628</c:v>
                </c:pt>
                <c:pt idx="663">
                  <c:v>42629</c:v>
                </c:pt>
                <c:pt idx="664">
                  <c:v>42633</c:v>
                </c:pt>
                <c:pt idx="665">
                  <c:v>42634</c:v>
                </c:pt>
                <c:pt idx="666">
                  <c:v>42636</c:v>
                </c:pt>
                <c:pt idx="667">
                  <c:v>42639</c:v>
                </c:pt>
                <c:pt idx="668">
                  <c:v>42640</c:v>
                </c:pt>
                <c:pt idx="669">
                  <c:v>42641</c:v>
                </c:pt>
                <c:pt idx="670">
                  <c:v>42642</c:v>
                </c:pt>
                <c:pt idx="671">
                  <c:v>42643</c:v>
                </c:pt>
                <c:pt idx="672">
                  <c:v>42646</c:v>
                </c:pt>
                <c:pt idx="673">
                  <c:v>42647</c:v>
                </c:pt>
                <c:pt idx="674">
                  <c:v>42648</c:v>
                </c:pt>
                <c:pt idx="675">
                  <c:v>42649</c:v>
                </c:pt>
                <c:pt idx="676">
                  <c:v>42650</c:v>
                </c:pt>
                <c:pt idx="677">
                  <c:v>42654</c:v>
                </c:pt>
                <c:pt idx="678">
                  <c:v>42655</c:v>
                </c:pt>
                <c:pt idx="679">
                  <c:v>42656</c:v>
                </c:pt>
                <c:pt idx="680">
                  <c:v>42657</c:v>
                </c:pt>
                <c:pt idx="681">
                  <c:v>42660</c:v>
                </c:pt>
                <c:pt idx="682">
                  <c:v>42661</c:v>
                </c:pt>
                <c:pt idx="683">
                  <c:v>42662</c:v>
                </c:pt>
                <c:pt idx="684">
                  <c:v>42663</c:v>
                </c:pt>
                <c:pt idx="685">
                  <c:v>42664</c:v>
                </c:pt>
                <c:pt idx="686">
                  <c:v>42667</c:v>
                </c:pt>
                <c:pt idx="687">
                  <c:v>42668</c:v>
                </c:pt>
                <c:pt idx="688">
                  <c:v>42669</c:v>
                </c:pt>
                <c:pt idx="689">
                  <c:v>42670</c:v>
                </c:pt>
                <c:pt idx="690">
                  <c:v>42671</c:v>
                </c:pt>
                <c:pt idx="691">
                  <c:v>42674</c:v>
                </c:pt>
                <c:pt idx="692">
                  <c:v>42675</c:v>
                </c:pt>
                <c:pt idx="693">
                  <c:v>42676</c:v>
                </c:pt>
                <c:pt idx="694">
                  <c:v>42678</c:v>
                </c:pt>
                <c:pt idx="695">
                  <c:v>42681</c:v>
                </c:pt>
                <c:pt idx="696">
                  <c:v>42682</c:v>
                </c:pt>
                <c:pt idx="697">
                  <c:v>42683</c:v>
                </c:pt>
                <c:pt idx="698">
                  <c:v>42684</c:v>
                </c:pt>
                <c:pt idx="699">
                  <c:v>42685</c:v>
                </c:pt>
                <c:pt idx="700">
                  <c:v>42688</c:v>
                </c:pt>
                <c:pt idx="701">
                  <c:v>42689</c:v>
                </c:pt>
                <c:pt idx="702">
                  <c:v>42690</c:v>
                </c:pt>
                <c:pt idx="703">
                  <c:v>42691</c:v>
                </c:pt>
                <c:pt idx="704">
                  <c:v>42692</c:v>
                </c:pt>
                <c:pt idx="705">
                  <c:v>42695</c:v>
                </c:pt>
                <c:pt idx="706">
                  <c:v>42696</c:v>
                </c:pt>
                <c:pt idx="707">
                  <c:v>42698</c:v>
                </c:pt>
                <c:pt idx="708">
                  <c:v>42699</c:v>
                </c:pt>
                <c:pt idx="709">
                  <c:v>42702</c:v>
                </c:pt>
                <c:pt idx="710">
                  <c:v>42703</c:v>
                </c:pt>
                <c:pt idx="711">
                  <c:v>42704</c:v>
                </c:pt>
                <c:pt idx="712">
                  <c:v>42705</c:v>
                </c:pt>
                <c:pt idx="713">
                  <c:v>42706</c:v>
                </c:pt>
                <c:pt idx="714">
                  <c:v>42709</c:v>
                </c:pt>
                <c:pt idx="715">
                  <c:v>42710</c:v>
                </c:pt>
                <c:pt idx="716">
                  <c:v>42711</c:v>
                </c:pt>
                <c:pt idx="717">
                  <c:v>42712</c:v>
                </c:pt>
                <c:pt idx="718">
                  <c:v>42713</c:v>
                </c:pt>
                <c:pt idx="719">
                  <c:v>42716</c:v>
                </c:pt>
                <c:pt idx="720">
                  <c:v>42717</c:v>
                </c:pt>
                <c:pt idx="721">
                  <c:v>42718</c:v>
                </c:pt>
                <c:pt idx="722">
                  <c:v>42719</c:v>
                </c:pt>
                <c:pt idx="723">
                  <c:v>42720</c:v>
                </c:pt>
                <c:pt idx="724">
                  <c:v>42723</c:v>
                </c:pt>
                <c:pt idx="725">
                  <c:v>42724</c:v>
                </c:pt>
                <c:pt idx="726">
                  <c:v>42725</c:v>
                </c:pt>
                <c:pt idx="727">
                  <c:v>42726</c:v>
                </c:pt>
                <c:pt idx="728">
                  <c:v>42730</c:v>
                </c:pt>
                <c:pt idx="729">
                  <c:v>42731</c:v>
                </c:pt>
                <c:pt idx="730">
                  <c:v>42732</c:v>
                </c:pt>
                <c:pt idx="731">
                  <c:v>42733</c:v>
                </c:pt>
                <c:pt idx="732">
                  <c:v>42734</c:v>
                </c:pt>
                <c:pt idx="733">
                  <c:v>42739</c:v>
                </c:pt>
                <c:pt idx="734">
                  <c:v>42740</c:v>
                </c:pt>
                <c:pt idx="735">
                  <c:v>42741</c:v>
                </c:pt>
                <c:pt idx="736">
                  <c:v>42745</c:v>
                </c:pt>
                <c:pt idx="737">
                  <c:v>42746</c:v>
                </c:pt>
                <c:pt idx="738">
                  <c:v>42747</c:v>
                </c:pt>
                <c:pt idx="739">
                  <c:v>42748</c:v>
                </c:pt>
                <c:pt idx="740">
                  <c:v>42751</c:v>
                </c:pt>
                <c:pt idx="741">
                  <c:v>42752</c:v>
                </c:pt>
                <c:pt idx="742">
                  <c:v>42753</c:v>
                </c:pt>
                <c:pt idx="743">
                  <c:v>42754</c:v>
                </c:pt>
                <c:pt idx="744">
                  <c:v>42755</c:v>
                </c:pt>
                <c:pt idx="745">
                  <c:v>42758</c:v>
                </c:pt>
                <c:pt idx="746">
                  <c:v>42759</c:v>
                </c:pt>
                <c:pt idx="747">
                  <c:v>42760</c:v>
                </c:pt>
                <c:pt idx="748">
                  <c:v>42761</c:v>
                </c:pt>
                <c:pt idx="749">
                  <c:v>42762</c:v>
                </c:pt>
                <c:pt idx="750">
                  <c:v>42765</c:v>
                </c:pt>
                <c:pt idx="751">
                  <c:v>42766</c:v>
                </c:pt>
                <c:pt idx="752">
                  <c:v>42767</c:v>
                </c:pt>
                <c:pt idx="753">
                  <c:v>42768</c:v>
                </c:pt>
                <c:pt idx="754">
                  <c:v>42769</c:v>
                </c:pt>
                <c:pt idx="755">
                  <c:v>42772</c:v>
                </c:pt>
                <c:pt idx="756">
                  <c:v>42773</c:v>
                </c:pt>
                <c:pt idx="757">
                  <c:v>42774</c:v>
                </c:pt>
                <c:pt idx="758">
                  <c:v>42775</c:v>
                </c:pt>
                <c:pt idx="759">
                  <c:v>42776</c:v>
                </c:pt>
                <c:pt idx="760">
                  <c:v>42779</c:v>
                </c:pt>
                <c:pt idx="761">
                  <c:v>42780</c:v>
                </c:pt>
                <c:pt idx="762">
                  <c:v>42781</c:v>
                </c:pt>
                <c:pt idx="763">
                  <c:v>42782</c:v>
                </c:pt>
                <c:pt idx="764">
                  <c:v>42783</c:v>
                </c:pt>
                <c:pt idx="765">
                  <c:v>42786</c:v>
                </c:pt>
                <c:pt idx="766">
                  <c:v>42787</c:v>
                </c:pt>
                <c:pt idx="767">
                  <c:v>42788</c:v>
                </c:pt>
                <c:pt idx="768">
                  <c:v>42789</c:v>
                </c:pt>
                <c:pt idx="769">
                  <c:v>42790</c:v>
                </c:pt>
                <c:pt idx="770">
                  <c:v>42793</c:v>
                </c:pt>
                <c:pt idx="771">
                  <c:v>42794</c:v>
                </c:pt>
                <c:pt idx="772">
                  <c:v>42795</c:v>
                </c:pt>
                <c:pt idx="773">
                  <c:v>42796</c:v>
                </c:pt>
                <c:pt idx="774">
                  <c:v>42797</c:v>
                </c:pt>
                <c:pt idx="775">
                  <c:v>42800</c:v>
                </c:pt>
                <c:pt idx="776">
                  <c:v>42801</c:v>
                </c:pt>
                <c:pt idx="777">
                  <c:v>42802</c:v>
                </c:pt>
                <c:pt idx="778">
                  <c:v>42803</c:v>
                </c:pt>
                <c:pt idx="779">
                  <c:v>42804</c:v>
                </c:pt>
                <c:pt idx="780">
                  <c:v>42807</c:v>
                </c:pt>
                <c:pt idx="781">
                  <c:v>42808</c:v>
                </c:pt>
                <c:pt idx="782">
                  <c:v>42809</c:v>
                </c:pt>
                <c:pt idx="783">
                  <c:v>42810</c:v>
                </c:pt>
                <c:pt idx="784">
                  <c:v>42811</c:v>
                </c:pt>
                <c:pt idx="785">
                  <c:v>42815</c:v>
                </c:pt>
                <c:pt idx="786">
                  <c:v>42816</c:v>
                </c:pt>
                <c:pt idx="787">
                  <c:v>42817</c:v>
                </c:pt>
                <c:pt idx="788">
                  <c:v>42818</c:v>
                </c:pt>
                <c:pt idx="789">
                  <c:v>42821</c:v>
                </c:pt>
                <c:pt idx="790">
                  <c:v>42822</c:v>
                </c:pt>
                <c:pt idx="791">
                  <c:v>42823</c:v>
                </c:pt>
                <c:pt idx="792">
                  <c:v>42824</c:v>
                </c:pt>
                <c:pt idx="793">
                  <c:v>42825</c:v>
                </c:pt>
                <c:pt idx="794">
                  <c:v>42828</c:v>
                </c:pt>
                <c:pt idx="795">
                  <c:v>42829</c:v>
                </c:pt>
                <c:pt idx="796">
                  <c:v>42830</c:v>
                </c:pt>
                <c:pt idx="797">
                  <c:v>42831</c:v>
                </c:pt>
                <c:pt idx="798">
                  <c:v>42832</c:v>
                </c:pt>
                <c:pt idx="799">
                  <c:v>42835</c:v>
                </c:pt>
                <c:pt idx="800">
                  <c:v>42836</c:v>
                </c:pt>
                <c:pt idx="801">
                  <c:v>42837</c:v>
                </c:pt>
                <c:pt idx="802">
                  <c:v>42838</c:v>
                </c:pt>
                <c:pt idx="803">
                  <c:v>42839</c:v>
                </c:pt>
                <c:pt idx="804">
                  <c:v>42842</c:v>
                </c:pt>
                <c:pt idx="805">
                  <c:v>42843</c:v>
                </c:pt>
                <c:pt idx="806">
                  <c:v>42844</c:v>
                </c:pt>
                <c:pt idx="807">
                  <c:v>42845</c:v>
                </c:pt>
                <c:pt idx="808">
                  <c:v>42846</c:v>
                </c:pt>
                <c:pt idx="809">
                  <c:v>42849</c:v>
                </c:pt>
                <c:pt idx="810">
                  <c:v>42850</c:v>
                </c:pt>
                <c:pt idx="811">
                  <c:v>42851</c:v>
                </c:pt>
                <c:pt idx="812">
                  <c:v>42852</c:v>
                </c:pt>
                <c:pt idx="813">
                  <c:v>42853</c:v>
                </c:pt>
                <c:pt idx="814">
                  <c:v>42856</c:v>
                </c:pt>
                <c:pt idx="815">
                  <c:v>42857</c:v>
                </c:pt>
                <c:pt idx="816">
                  <c:v>42863</c:v>
                </c:pt>
                <c:pt idx="817">
                  <c:v>42864</c:v>
                </c:pt>
                <c:pt idx="818">
                  <c:v>42865</c:v>
                </c:pt>
                <c:pt idx="819">
                  <c:v>42866</c:v>
                </c:pt>
                <c:pt idx="820">
                  <c:v>42867</c:v>
                </c:pt>
                <c:pt idx="821">
                  <c:v>42870</c:v>
                </c:pt>
                <c:pt idx="822">
                  <c:v>42871</c:v>
                </c:pt>
                <c:pt idx="823">
                  <c:v>42872</c:v>
                </c:pt>
                <c:pt idx="824">
                  <c:v>42873</c:v>
                </c:pt>
                <c:pt idx="825">
                  <c:v>42874</c:v>
                </c:pt>
                <c:pt idx="826">
                  <c:v>42877</c:v>
                </c:pt>
                <c:pt idx="827">
                  <c:v>42878</c:v>
                </c:pt>
                <c:pt idx="828">
                  <c:v>42879</c:v>
                </c:pt>
                <c:pt idx="829">
                  <c:v>42880</c:v>
                </c:pt>
                <c:pt idx="830">
                  <c:v>42881</c:v>
                </c:pt>
                <c:pt idx="831">
                  <c:v>42884</c:v>
                </c:pt>
                <c:pt idx="832">
                  <c:v>42885</c:v>
                </c:pt>
                <c:pt idx="833">
                  <c:v>42886</c:v>
                </c:pt>
                <c:pt idx="834">
                  <c:v>42887</c:v>
                </c:pt>
                <c:pt idx="835">
                  <c:v>42888</c:v>
                </c:pt>
                <c:pt idx="836">
                  <c:v>42891</c:v>
                </c:pt>
                <c:pt idx="837">
                  <c:v>42892</c:v>
                </c:pt>
                <c:pt idx="838">
                  <c:v>42893</c:v>
                </c:pt>
                <c:pt idx="839">
                  <c:v>42894</c:v>
                </c:pt>
                <c:pt idx="840">
                  <c:v>42895</c:v>
                </c:pt>
                <c:pt idx="841">
                  <c:v>42898</c:v>
                </c:pt>
                <c:pt idx="842">
                  <c:v>42899</c:v>
                </c:pt>
                <c:pt idx="843">
                  <c:v>42900</c:v>
                </c:pt>
                <c:pt idx="844">
                  <c:v>42901</c:v>
                </c:pt>
                <c:pt idx="845">
                  <c:v>42902</c:v>
                </c:pt>
                <c:pt idx="846">
                  <c:v>42905</c:v>
                </c:pt>
                <c:pt idx="847">
                  <c:v>42906</c:v>
                </c:pt>
                <c:pt idx="848">
                  <c:v>42907</c:v>
                </c:pt>
                <c:pt idx="849">
                  <c:v>42908</c:v>
                </c:pt>
                <c:pt idx="850">
                  <c:v>42909</c:v>
                </c:pt>
                <c:pt idx="851">
                  <c:v>42912</c:v>
                </c:pt>
                <c:pt idx="852">
                  <c:v>42913</c:v>
                </c:pt>
                <c:pt idx="853">
                  <c:v>42914</c:v>
                </c:pt>
                <c:pt idx="854">
                  <c:v>42915</c:v>
                </c:pt>
                <c:pt idx="855">
                  <c:v>42916</c:v>
                </c:pt>
                <c:pt idx="856">
                  <c:v>42919</c:v>
                </c:pt>
                <c:pt idx="857">
                  <c:v>42920</c:v>
                </c:pt>
                <c:pt idx="858">
                  <c:v>42921</c:v>
                </c:pt>
                <c:pt idx="859">
                  <c:v>42922</c:v>
                </c:pt>
                <c:pt idx="860">
                  <c:v>42923</c:v>
                </c:pt>
                <c:pt idx="861">
                  <c:v>42926</c:v>
                </c:pt>
                <c:pt idx="862">
                  <c:v>42927</c:v>
                </c:pt>
                <c:pt idx="863">
                  <c:v>42928</c:v>
                </c:pt>
                <c:pt idx="864">
                  <c:v>42929</c:v>
                </c:pt>
                <c:pt idx="865">
                  <c:v>42930</c:v>
                </c:pt>
                <c:pt idx="866">
                  <c:v>42934</c:v>
                </c:pt>
                <c:pt idx="867">
                  <c:v>42935</c:v>
                </c:pt>
                <c:pt idx="868">
                  <c:v>42936</c:v>
                </c:pt>
                <c:pt idx="869">
                  <c:v>42937</c:v>
                </c:pt>
                <c:pt idx="870">
                  <c:v>42940</c:v>
                </c:pt>
                <c:pt idx="871">
                  <c:v>42941</c:v>
                </c:pt>
                <c:pt idx="872">
                  <c:v>42942</c:v>
                </c:pt>
                <c:pt idx="873">
                  <c:v>42943</c:v>
                </c:pt>
                <c:pt idx="874">
                  <c:v>42944</c:v>
                </c:pt>
                <c:pt idx="875">
                  <c:v>42947</c:v>
                </c:pt>
                <c:pt idx="876">
                  <c:v>42948</c:v>
                </c:pt>
                <c:pt idx="877">
                  <c:v>42949</c:v>
                </c:pt>
                <c:pt idx="878">
                  <c:v>42950</c:v>
                </c:pt>
                <c:pt idx="879">
                  <c:v>42951</c:v>
                </c:pt>
                <c:pt idx="880">
                  <c:v>42954</c:v>
                </c:pt>
                <c:pt idx="881">
                  <c:v>42955</c:v>
                </c:pt>
                <c:pt idx="882">
                  <c:v>42956</c:v>
                </c:pt>
                <c:pt idx="883">
                  <c:v>42957</c:v>
                </c:pt>
                <c:pt idx="884">
                  <c:v>42961</c:v>
                </c:pt>
                <c:pt idx="885">
                  <c:v>42962</c:v>
                </c:pt>
                <c:pt idx="886">
                  <c:v>42963</c:v>
                </c:pt>
                <c:pt idx="887">
                  <c:v>42964</c:v>
                </c:pt>
                <c:pt idx="888">
                  <c:v>42965</c:v>
                </c:pt>
                <c:pt idx="889">
                  <c:v>42968</c:v>
                </c:pt>
                <c:pt idx="890">
                  <c:v>42969</c:v>
                </c:pt>
                <c:pt idx="891">
                  <c:v>42970</c:v>
                </c:pt>
                <c:pt idx="892">
                  <c:v>42971</c:v>
                </c:pt>
                <c:pt idx="893">
                  <c:v>42972</c:v>
                </c:pt>
                <c:pt idx="894">
                  <c:v>42975</c:v>
                </c:pt>
                <c:pt idx="895">
                  <c:v>42976</c:v>
                </c:pt>
                <c:pt idx="896">
                  <c:v>42977</c:v>
                </c:pt>
                <c:pt idx="897">
                  <c:v>42978</c:v>
                </c:pt>
                <c:pt idx="898">
                  <c:v>42979</c:v>
                </c:pt>
                <c:pt idx="899">
                  <c:v>42982</c:v>
                </c:pt>
                <c:pt idx="900">
                  <c:v>42983</c:v>
                </c:pt>
                <c:pt idx="901">
                  <c:v>42984</c:v>
                </c:pt>
                <c:pt idx="902">
                  <c:v>42985</c:v>
                </c:pt>
                <c:pt idx="903">
                  <c:v>42986</c:v>
                </c:pt>
                <c:pt idx="904">
                  <c:v>42989</c:v>
                </c:pt>
                <c:pt idx="905">
                  <c:v>42990</c:v>
                </c:pt>
                <c:pt idx="906">
                  <c:v>42991</c:v>
                </c:pt>
                <c:pt idx="907">
                  <c:v>42992</c:v>
                </c:pt>
                <c:pt idx="908">
                  <c:v>42993</c:v>
                </c:pt>
                <c:pt idx="909">
                  <c:v>42997</c:v>
                </c:pt>
                <c:pt idx="910">
                  <c:v>42998</c:v>
                </c:pt>
                <c:pt idx="911">
                  <c:v>42999</c:v>
                </c:pt>
                <c:pt idx="912">
                  <c:v>43000</c:v>
                </c:pt>
                <c:pt idx="913">
                  <c:v>43003</c:v>
                </c:pt>
                <c:pt idx="914">
                  <c:v>43004</c:v>
                </c:pt>
                <c:pt idx="915">
                  <c:v>43005</c:v>
                </c:pt>
                <c:pt idx="916">
                  <c:v>43006</c:v>
                </c:pt>
                <c:pt idx="917">
                  <c:v>43007</c:v>
                </c:pt>
                <c:pt idx="918">
                  <c:v>43010</c:v>
                </c:pt>
                <c:pt idx="919">
                  <c:v>43011</c:v>
                </c:pt>
                <c:pt idx="920">
                  <c:v>43012</c:v>
                </c:pt>
                <c:pt idx="921">
                  <c:v>43013</c:v>
                </c:pt>
                <c:pt idx="922">
                  <c:v>43014</c:v>
                </c:pt>
                <c:pt idx="923">
                  <c:v>43018</c:v>
                </c:pt>
                <c:pt idx="924">
                  <c:v>43019</c:v>
                </c:pt>
                <c:pt idx="925">
                  <c:v>43020</c:v>
                </c:pt>
                <c:pt idx="926">
                  <c:v>43021</c:v>
                </c:pt>
                <c:pt idx="927">
                  <c:v>43024</c:v>
                </c:pt>
                <c:pt idx="928">
                  <c:v>43025</c:v>
                </c:pt>
                <c:pt idx="929">
                  <c:v>43026</c:v>
                </c:pt>
                <c:pt idx="930">
                  <c:v>43027</c:v>
                </c:pt>
                <c:pt idx="931">
                  <c:v>43028</c:v>
                </c:pt>
                <c:pt idx="932">
                  <c:v>43031</c:v>
                </c:pt>
                <c:pt idx="933">
                  <c:v>43032</c:v>
                </c:pt>
                <c:pt idx="934">
                  <c:v>43033</c:v>
                </c:pt>
                <c:pt idx="935">
                  <c:v>43034</c:v>
                </c:pt>
                <c:pt idx="936">
                  <c:v>43035</c:v>
                </c:pt>
                <c:pt idx="937">
                  <c:v>43038</c:v>
                </c:pt>
                <c:pt idx="938">
                  <c:v>43039</c:v>
                </c:pt>
                <c:pt idx="939">
                  <c:v>43040</c:v>
                </c:pt>
                <c:pt idx="940">
                  <c:v>43041</c:v>
                </c:pt>
                <c:pt idx="941">
                  <c:v>43045</c:v>
                </c:pt>
                <c:pt idx="942">
                  <c:v>43046</c:v>
                </c:pt>
                <c:pt idx="943">
                  <c:v>43047</c:v>
                </c:pt>
                <c:pt idx="944">
                  <c:v>43048</c:v>
                </c:pt>
                <c:pt idx="945">
                  <c:v>43049</c:v>
                </c:pt>
              </c:numCache>
            </c:numRef>
          </c:xVal>
          <c:yVal>
            <c:numRef>
              <c:f>'NKY Index'!$L$3:$L$948</c:f>
              <c:numCache>
                <c:formatCode>General</c:formatCode>
                <c:ptCount val="946"/>
                <c:pt idx="0">
                  <c:v>15908.88</c:v>
                </c:pt>
                <c:pt idx="1">
                  <c:v>15814.37</c:v>
                </c:pt>
                <c:pt idx="2">
                  <c:v>16121.45</c:v>
                </c:pt>
                <c:pt idx="3">
                  <c:v>15880.33</c:v>
                </c:pt>
                <c:pt idx="4">
                  <c:v>15912.06</c:v>
                </c:pt>
                <c:pt idx="5">
                  <c:v>15422.4</c:v>
                </c:pt>
                <c:pt idx="6">
                  <c:v>15808.73</c:v>
                </c:pt>
                <c:pt idx="7">
                  <c:v>15747.2</c:v>
                </c:pt>
                <c:pt idx="8">
                  <c:v>15734.46</c:v>
                </c:pt>
                <c:pt idx="9">
                  <c:v>15641.68</c:v>
                </c:pt>
                <c:pt idx="10">
                  <c:v>15795.96</c:v>
                </c:pt>
                <c:pt idx="11">
                  <c:v>15820.96</c:v>
                </c:pt>
                <c:pt idx="12">
                  <c:v>15695.89</c:v>
                </c:pt>
                <c:pt idx="13">
                  <c:v>15391.56</c:v>
                </c:pt>
                <c:pt idx="14">
                  <c:v>15005.73</c:v>
                </c:pt>
                <c:pt idx="15">
                  <c:v>14980.16</c:v>
                </c:pt>
                <c:pt idx="16">
                  <c:v>15383.91</c:v>
                </c:pt>
                <c:pt idx="17">
                  <c:v>15007.06</c:v>
                </c:pt>
                <c:pt idx="18">
                  <c:v>14914.53</c:v>
                </c:pt>
                <c:pt idx="19">
                  <c:v>14619.13</c:v>
                </c:pt>
                <c:pt idx="20">
                  <c:v>14008.47</c:v>
                </c:pt>
                <c:pt idx="21">
                  <c:v>14180.38</c:v>
                </c:pt>
                <c:pt idx="22">
                  <c:v>14155.12</c:v>
                </c:pt>
                <c:pt idx="23">
                  <c:v>14462.41</c:v>
                </c:pt>
                <c:pt idx="24">
                  <c:v>14718.34</c:v>
                </c:pt>
                <c:pt idx="25">
                  <c:v>14800.06</c:v>
                </c:pt>
                <c:pt idx="26">
                  <c:v>14534.74</c:v>
                </c:pt>
                <c:pt idx="27">
                  <c:v>14313.03</c:v>
                </c:pt>
                <c:pt idx="28">
                  <c:v>14393.11</c:v>
                </c:pt>
                <c:pt idx="29">
                  <c:v>14843.24</c:v>
                </c:pt>
                <c:pt idx="30">
                  <c:v>14766.53</c:v>
                </c:pt>
                <c:pt idx="31">
                  <c:v>14449.18</c:v>
                </c:pt>
                <c:pt idx="32">
                  <c:v>14865.67</c:v>
                </c:pt>
                <c:pt idx="33">
                  <c:v>14837.68</c:v>
                </c:pt>
                <c:pt idx="34">
                  <c:v>15051.6</c:v>
                </c:pt>
                <c:pt idx="35">
                  <c:v>14970.97</c:v>
                </c:pt>
                <c:pt idx="36">
                  <c:v>14923.11</c:v>
                </c:pt>
                <c:pt idx="37">
                  <c:v>14841.07</c:v>
                </c:pt>
                <c:pt idx="38">
                  <c:v>14652.23</c:v>
                </c:pt>
                <c:pt idx="39">
                  <c:v>14721.48</c:v>
                </c:pt>
                <c:pt idx="40">
                  <c:v>14897.63</c:v>
                </c:pt>
                <c:pt idx="41">
                  <c:v>15134.75</c:v>
                </c:pt>
                <c:pt idx="42">
                  <c:v>15274.07</c:v>
                </c:pt>
                <c:pt idx="43">
                  <c:v>15120.14</c:v>
                </c:pt>
                <c:pt idx="44">
                  <c:v>15224.11</c:v>
                </c:pt>
                <c:pt idx="45">
                  <c:v>14830.39</c:v>
                </c:pt>
                <c:pt idx="46">
                  <c:v>14815.98</c:v>
                </c:pt>
                <c:pt idx="47">
                  <c:v>14327.66</c:v>
                </c:pt>
                <c:pt idx="48">
                  <c:v>14277.67</c:v>
                </c:pt>
                <c:pt idx="49">
                  <c:v>14411.27</c:v>
                </c:pt>
                <c:pt idx="50">
                  <c:v>14462.52</c:v>
                </c:pt>
                <c:pt idx="51">
                  <c:v>14224.23</c:v>
                </c:pt>
                <c:pt idx="52">
                  <c:v>14475.3</c:v>
                </c:pt>
                <c:pt idx="53">
                  <c:v>14423.19</c:v>
                </c:pt>
                <c:pt idx="54">
                  <c:v>14477.16</c:v>
                </c:pt>
                <c:pt idx="55">
                  <c:v>14622.89</c:v>
                </c:pt>
                <c:pt idx="56">
                  <c:v>14696.03</c:v>
                </c:pt>
                <c:pt idx="57">
                  <c:v>14827.83</c:v>
                </c:pt>
                <c:pt idx="58">
                  <c:v>14791.99</c:v>
                </c:pt>
                <c:pt idx="59">
                  <c:v>14946.32</c:v>
                </c:pt>
                <c:pt idx="60">
                  <c:v>15071.88</c:v>
                </c:pt>
                <c:pt idx="61">
                  <c:v>15063.77</c:v>
                </c:pt>
                <c:pt idx="62">
                  <c:v>14808.85</c:v>
                </c:pt>
                <c:pt idx="63">
                  <c:v>14606.88</c:v>
                </c:pt>
                <c:pt idx="64">
                  <c:v>14299.69</c:v>
                </c:pt>
                <c:pt idx="65">
                  <c:v>14300.12</c:v>
                </c:pt>
                <c:pt idx="66">
                  <c:v>13960.05</c:v>
                </c:pt>
                <c:pt idx="67">
                  <c:v>13910.16</c:v>
                </c:pt>
                <c:pt idx="68">
                  <c:v>13996.81</c:v>
                </c:pt>
                <c:pt idx="69">
                  <c:v>14417.68</c:v>
                </c:pt>
                <c:pt idx="70">
                  <c:v>14417.53</c:v>
                </c:pt>
                <c:pt idx="71">
                  <c:v>14516.27</c:v>
                </c:pt>
                <c:pt idx="72">
                  <c:v>14512.38</c:v>
                </c:pt>
                <c:pt idx="73">
                  <c:v>14388.77</c:v>
                </c:pt>
                <c:pt idx="74">
                  <c:v>14546.27</c:v>
                </c:pt>
                <c:pt idx="75">
                  <c:v>14404.99</c:v>
                </c:pt>
                <c:pt idx="76">
                  <c:v>14429.26</c:v>
                </c:pt>
                <c:pt idx="77">
                  <c:v>14288.23</c:v>
                </c:pt>
                <c:pt idx="78">
                  <c:v>14304.11</c:v>
                </c:pt>
                <c:pt idx="79">
                  <c:v>14485.13</c:v>
                </c:pt>
                <c:pt idx="80">
                  <c:v>14457.51</c:v>
                </c:pt>
                <c:pt idx="81">
                  <c:v>14033.45</c:v>
                </c:pt>
                <c:pt idx="82">
                  <c:v>14163.78</c:v>
                </c:pt>
                <c:pt idx="83">
                  <c:v>14199.59</c:v>
                </c:pt>
                <c:pt idx="84">
                  <c:v>14149.52</c:v>
                </c:pt>
                <c:pt idx="85">
                  <c:v>14425.44</c:v>
                </c:pt>
                <c:pt idx="86">
                  <c:v>14405.76</c:v>
                </c:pt>
                <c:pt idx="87">
                  <c:v>14298.21</c:v>
                </c:pt>
                <c:pt idx="88">
                  <c:v>14096.59</c:v>
                </c:pt>
                <c:pt idx="89">
                  <c:v>14006.44</c:v>
                </c:pt>
                <c:pt idx="90">
                  <c:v>14075.25</c:v>
                </c:pt>
                <c:pt idx="91">
                  <c:v>14042.17</c:v>
                </c:pt>
                <c:pt idx="92">
                  <c:v>14337.79</c:v>
                </c:pt>
                <c:pt idx="93">
                  <c:v>14462.17</c:v>
                </c:pt>
                <c:pt idx="94">
                  <c:v>14602.52</c:v>
                </c:pt>
                <c:pt idx="95">
                  <c:v>14636.52</c:v>
                </c:pt>
                <c:pt idx="96">
                  <c:v>14670.95</c:v>
                </c:pt>
                <c:pt idx="97">
                  <c:v>14681.72</c:v>
                </c:pt>
                <c:pt idx="98">
                  <c:v>14632.38</c:v>
                </c:pt>
                <c:pt idx="99">
                  <c:v>14935.92</c:v>
                </c:pt>
                <c:pt idx="100">
                  <c:v>15034.25</c:v>
                </c:pt>
                <c:pt idx="101">
                  <c:v>15067.96</c:v>
                </c:pt>
                <c:pt idx="102">
                  <c:v>15079.37</c:v>
                </c:pt>
                <c:pt idx="103">
                  <c:v>15077.24</c:v>
                </c:pt>
                <c:pt idx="104">
                  <c:v>15124</c:v>
                </c:pt>
                <c:pt idx="105">
                  <c:v>14994.8</c:v>
                </c:pt>
                <c:pt idx="106">
                  <c:v>15069.48</c:v>
                </c:pt>
                <c:pt idx="107">
                  <c:v>14973.53</c:v>
                </c:pt>
                <c:pt idx="108">
                  <c:v>15097.84</c:v>
                </c:pt>
                <c:pt idx="109">
                  <c:v>14933.29</c:v>
                </c:pt>
                <c:pt idx="110">
                  <c:v>14975.97</c:v>
                </c:pt>
                <c:pt idx="111">
                  <c:v>15115.8</c:v>
                </c:pt>
                <c:pt idx="112">
                  <c:v>15361.16</c:v>
                </c:pt>
                <c:pt idx="113">
                  <c:v>15349.42</c:v>
                </c:pt>
                <c:pt idx="114">
                  <c:v>15369.28</c:v>
                </c:pt>
                <c:pt idx="115">
                  <c:v>15376.24</c:v>
                </c:pt>
                <c:pt idx="116">
                  <c:v>15266.61</c:v>
                </c:pt>
                <c:pt idx="117">
                  <c:v>15308.49</c:v>
                </c:pt>
                <c:pt idx="118">
                  <c:v>15095</c:v>
                </c:pt>
                <c:pt idx="119">
                  <c:v>15162.1</c:v>
                </c:pt>
                <c:pt idx="120">
                  <c:v>15326.2</c:v>
                </c:pt>
                <c:pt idx="121">
                  <c:v>15369.97</c:v>
                </c:pt>
                <c:pt idx="122">
                  <c:v>15348.29</c:v>
                </c:pt>
                <c:pt idx="123">
                  <c:v>15437.13</c:v>
                </c:pt>
                <c:pt idx="124">
                  <c:v>15379.44</c:v>
                </c:pt>
                <c:pt idx="125">
                  <c:v>15314.41</c:v>
                </c:pt>
                <c:pt idx="126">
                  <c:v>15302.65</c:v>
                </c:pt>
                <c:pt idx="127">
                  <c:v>15216.47</c:v>
                </c:pt>
                <c:pt idx="128">
                  <c:v>15164.04</c:v>
                </c:pt>
                <c:pt idx="129">
                  <c:v>15296.82</c:v>
                </c:pt>
                <c:pt idx="130">
                  <c:v>15395.16</c:v>
                </c:pt>
                <c:pt idx="131">
                  <c:v>15379.3</c:v>
                </c:pt>
                <c:pt idx="132">
                  <c:v>15370.26</c:v>
                </c:pt>
                <c:pt idx="133">
                  <c:v>15215.71</c:v>
                </c:pt>
                <c:pt idx="134">
                  <c:v>15343.28</c:v>
                </c:pt>
                <c:pt idx="135">
                  <c:v>15328.56</c:v>
                </c:pt>
                <c:pt idx="136">
                  <c:v>15284.42</c:v>
                </c:pt>
                <c:pt idx="137">
                  <c:v>15457.87</c:v>
                </c:pt>
                <c:pt idx="138">
                  <c:v>15529.4</c:v>
                </c:pt>
                <c:pt idx="139">
                  <c:v>15618.07</c:v>
                </c:pt>
                <c:pt idx="140">
                  <c:v>15646.23</c:v>
                </c:pt>
                <c:pt idx="141">
                  <c:v>15620.77</c:v>
                </c:pt>
                <c:pt idx="142">
                  <c:v>15523.11</c:v>
                </c:pt>
                <c:pt idx="143">
                  <c:v>15474.5</c:v>
                </c:pt>
                <c:pt idx="144">
                  <c:v>15320.31</c:v>
                </c:pt>
                <c:pt idx="145">
                  <c:v>15159.79</c:v>
                </c:pt>
                <c:pt idx="146">
                  <c:v>15232.37</c:v>
                </c:pt>
                <c:pt idx="147">
                  <c:v>14778.37</c:v>
                </c:pt>
                <c:pt idx="148">
                  <c:v>15130.52</c:v>
                </c:pt>
                <c:pt idx="149">
                  <c:v>15161.31</c:v>
                </c:pt>
                <c:pt idx="150">
                  <c:v>15213.63</c:v>
                </c:pt>
                <c:pt idx="151">
                  <c:v>15314.57</c:v>
                </c:pt>
                <c:pt idx="152">
                  <c:v>15318.34</c:v>
                </c:pt>
                <c:pt idx="153">
                  <c:v>15322.6</c:v>
                </c:pt>
                <c:pt idx="154">
                  <c:v>15449.79</c:v>
                </c:pt>
                <c:pt idx="155">
                  <c:v>15454.45</c:v>
                </c:pt>
                <c:pt idx="156">
                  <c:v>15586.2</c:v>
                </c:pt>
                <c:pt idx="157">
                  <c:v>15539.19</c:v>
                </c:pt>
                <c:pt idx="158">
                  <c:v>15613.25</c:v>
                </c:pt>
                <c:pt idx="159">
                  <c:v>15521.22</c:v>
                </c:pt>
                <c:pt idx="160">
                  <c:v>15534.82</c:v>
                </c:pt>
                <c:pt idx="161">
                  <c:v>15459.86</c:v>
                </c:pt>
                <c:pt idx="162">
                  <c:v>15424.59</c:v>
                </c:pt>
                <c:pt idx="163">
                  <c:v>15476.6</c:v>
                </c:pt>
                <c:pt idx="164">
                  <c:v>15668.6</c:v>
                </c:pt>
                <c:pt idx="165">
                  <c:v>15728.35</c:v>
                </c:pt>
                <c:pt idx="166">
                  <c:v>15676.18</c:v>
                </c:pt>
                <c:pt idx="167">
                  <c:v>15668.68</c:v>
                </c:pt>
                <c:pt idx="168">
                  <c:v>15705.11</c:v>
                </c:pt>
                <c:pt idx="169">
                  <c:v>15749.15</c:v>
                </c:pt>
                <c:pt idx="170">
                  <c:v>15788.78</c:v>
                </c:pt>
                <c:pt idx="171">
                  <c:v>15909.2</c:v>
                </c:pt>
                <c:pt idx="172">
                  <c:v>15948.29</c:v>
                </c:pt>
                <c:pt idx="173">
                  <c:v>15911.53</c:v>
                </c:pt>
                <c:pt idx="174">
                  <c:v>15888.67</c:v>
                </c:pt>
                <c:pt idx="175">
                  <c:v>16067.57</c:v>
                </c:pt>
                <c:pt idx="176">
                  <c:v>16321.17</c:v>
                </c:pt>
                <c:pt idx="177">
                  <c:v>16205.9</c:v>
                </c:pt>
                <c:pt idx="178">
                  <c:v>16167.45</c:v>
                </c:pt>
                <c:pt idx="179">
                  <c:v>16374.14</c:v>
                </c:pt>
                <c:pt idx="180">
                  <c:v>16229.86</c:v>
                </c:pt>
                <c:pt idx="181">
                  <c:v>16310.64</c:v>
                </c:pt>
                <c:pt idx="182">
                  <c:v>16173.52</c:v>
                </c:pt>
                <c:pt idx="183">
                  <c:v>16082.25</c:v>
                </c:pt>
                <c:pt idx="184">
                  <c:v>15661.99</c:v>
                </c:pt>
                <c:pt idx="185">
                  <c:v>15708.65</c:v>
                </c:pt>
                <c:pt idx="186">
                  <c:v>15890.95</c:v>
                </c:pt>
                <c:pt idx="187">
                  <c:v>15783.83</c:v>
                </c:pt>
                <c:pt idx="188">
                  <c:v>15595.98</c:v>
                </c:pt>
                <c:pt idx="189">
                  <c:v>15478.93</c:v>
                </c:pt>
                <c:pt idx="190">
                  <c:v>15300.55</c:v>
                </c:pt>
                <c:pt idx="191">
                  <c:v>14936.51</c:v>
                </c:pt>
                <c:pt idx="192">
                  <c:v>15073.52</c:v>
                </c:pt>
                <c:pt idx="193">
                  <c:v>14738.38</c:v>
                </c:pt>
                <c:pt idx="194">
                  <c:v>14532.51</c:v>
                </c:pt>
                <c:pt idx="195">
                  <c:v>15111.23</c:v>
                </c:pt>
                <c:pt idx="196">
                  <c:v>14804.28</c:v>
                </c:pt>
                <c:pt idx="197">
                  <c:v>15195.77</c:v>
                </c:pt>
                <c:pt idx="198">
                  <c:v>15138.96</c:v>
                </c:pt>
                <c:pt idx="199">
                  <c:v>15291.64</c:v>
                </c:pt>
                <c:pt idx="200">
                  <c:v>15388.72</c:v>
                </c:pt>
                <c:pt idx="201">
                  <c:v>15329.91</c:v>
                </c:pt>
                <c:pt idx="202">
                  <c:v>15553.91</c:v>
                </c:pt>
                <c:pt idx="203">
                  <c:v>15658.2</c:v>
                </c:pt>
                <c:pt idx="204">
                  <c:v>16413.759999999998</c:v>
                </c:pt>
                <c:pt idx="205">
                  <c:v>16862.47</c:v>
                </c:pt>
                <c:pt idx="206">
                  <c:v>16937.32</c:v>
                </c:pt>
                <c:pt idx="207">
                  <c:v>16792.48</c:v>
                </c:pt>
                <c:pt idx="208">
                  <c:v>16880.38</c:v>
                </c:pt>
                <c:pt idx="209">
                  <c:v>16780.53</c:v>
                </c:pt>
                <c:pt idx="210">
                  <c:v>17124.11</c:v>
                </c:pt>
                <c:pt idx="211">
                  <c:v>17197.05</c:v>
                </c:pt>
                <c:pt idx="212">
                  <c:v>17392.79</c:v>
                </c:pt>
                <c:pt idx="213">
                  <c:v>17490.830000000002</c:v>
                </c:pt>
                <c:pt idx="214">
                  <c:v>16973.8</c:v>
                </c:pt>
                <c:pt idx="215">
                  <c:v>17344.060000000001</c:v>
                </c:pt>
                <c:pt idx="216">
                  <c:v>17288.75</c:v>
                </c:pt>
                <c:pt idx="217">
                  <c:v>17300.86</c:v>
                </c:pt>
                <c:pt idx="218">
                  <c:v>17357.509999999998</c:v>
                </c:pt>
                <c:pt idx="219">
                  <c:v>17407.62</c:v>
                </c:pt>
                <c:pt idx="220">
                  <c:v>17383.580000000002</c:v>
                </c:pt>
                <c:pt idx="221">
                  <c:v>17248.5</c:v>
                </c:pt>
                <c:pt idx="222">
                  <c:v>17459.849999999999</c:v>
                </c:pt>
                <c:pt idx="223">
                  <c:v>17590.099999999999</c:v>
                </c:pt>
                <c:pt idx="224">
                  <c:v>17663.22</c:v>
                </c:pt>
                <c:pt idx="225">
                  <c:v>17720.43</c:v>
                </c:pt>
                <c:pt idx="226">
                  <c:v>17887.21</c:v>
                </c:pt>
                <c:pt idx="227">
                  <c:v>17920.45</c:v>
                </c:pt>
                <c:pt idx="228">
                  <c:v>17935.64</c:v>
                </c:pt>
                <c:pt idx="229">
                  <c:v>17813.38</c:v>
                </c:pt>
                <c:pt idx="230">
                  <c:v>17412.580000000002</c:v>
                </c:pt>
                <c:pt idx="231">
                  <c:v>17257.400000000001</c:v>
                </c:pt>
                <c:pt idx="232">
                  <c:v>17371.580000000002</c:v>
                </c:pt>
                <c:pt idx="233">
                  <c:v>17099.400000000001</c:v>
                </c:pt>
                <c:pt idx="234">
                  <c:v>16755.32</c:v>
                </c:pt>
                <c:pt idx="235">
                  <c:v>16819.73</c:v>
                </c:pt>
                <c:pt idx="236">
                  <c:v>17210.05</c:v>
                </c:pt>
                <c:pt idx="237">
                  <c:v>17621.400000000001</c:v>
                </c:pt>
                <c:pt idx="238">
                  <c:v>17635.14</c:v>
                </c:pt>
                <c:pt idx="239">
                  <c:v>17854.23</c:v>
                </c:pt>
                <c:pt idx="240">
                  <c:v>17808.75</c:v>
                </c:pt>
                <c:pt idx="241">
                  <c:v>17818.96</c:v>
                </c:pt>
                <c:pt idx="242">
                  <c:v>17729.84</c:v>
                </c:pt>
                <c:pt idx="243">
                  <c:v>17450.77</c:v>
                </c:pt>
                <c:pt idx="244">
                  <c:v>17408.71</c:v>
                </c:pt>
                <c:pt idx="245">
                  <c:v>16883.189999999999</c:v>
                </c:pt>
                <c:pt idx="246">
                  <c:v>16885.330000000002</c:v>
                </c:pt>
                <c:pt idx="247">
                  <c:v>17167.099999999999</c:v>
                </c:pt>
                <c:pt idx="248">
                  <c:v>17197.73</c:v>
                </c:pt>
                <c:pt idx="249">
                  <c:v>17087.71</c:v>
                </c:pt>
                <c:pt idx="250">
                  <c:v>16795.96</c:v>
                </c:pt>
                <c:pt idx="251">
                  <c:v>17108.7</c:v>
                </c:pt>
                <c:pt idx="252">
                  <c:v>16864.16</c:v>
                </c:pt>
                <c:pt idx="253">
                  <c:v>17014.29</c:v>
                </c:pt>
                <c:pt idx="254">
                  <c:v>17366.3</c:v>
                </c:pt>
                <c:pt idx="255">
                  <c:v>17280.48</c:v>
                </c:pt>
                <c:pt idx="256">
                  <c:v>17329.02</c:v>
                </c:pt>
                <c:pt idx="257">
                  <c:v>17511.75</c:v>
                </c:pt>
                <c:pt idx="258">
                  <c:v>17468.52</c:v>
                </c:pt>
                <c:pt idx="259">
                  <c:v>17768.3</c:v>
                </c:pt>
                <c:pt idx="260">
                  <c:v>17795.73</c:v>
                </c:pt>
                <c:pt idx="261">
                  <c:v>17606.22</c:v>
                </c:pt>
                <c:pt idx="262">
                  <c:v>17674.39</c:v>
                </c:pt>
                <c:pt idx="263">
                  <c:v>17558.04</c:v>
                </c:pt>
                <c:pt idx="264">
                  <c:v>17335.849999999999</c:v>
                </c:pt>
                <c:pt idx="265">
                  <c:v>17678.740000000002</c:v>
                </c:pt>
                <c:pt idx="266">
                  <c:v>17504.62</c:v>
                </c:pt>
                <c:pt idx="267">
                  <c:v>17648.5</c:v>
                </c:pt>
                <c:pt idx="268">
                  <c:v>17711.93</c:v>
                </c:pt>
                <c:pt idx="269">
                  <c:v>17652.68</c:v>
                </c:pt>
                <c:pt idx="270">
                  <c:v>17979.72</c:v>
                </c:pt>
                <c:pt idx="271">
                  <c:v>17913.36</c:v>
                </c:pt>
                <c:pt idx="272">
                  <c:v>18004.77</c:v>
                </c:pt>
                <c:pt idx="273">
                  <c:v>17987.09</c:v>
                </c:pt>
                <c:pt idx="274">
                  <c:v>18199.169999999998</c:v>
                </c:pt>
                <c:pt idx="275">
                  <c:v>18264.79</c:v>
                </c:pt>
                <c:pt idx="276">
                  <c:v>18332.3</c:v>
                </c:pt>
                <c:pt idx="277">
                  <c:v>18466.919999999998</c:v>
                </c:pt>
                <c:pt idx="278">
                  <c:v>18603.48</c:v>
                </c:pt>
                <c:pt idx="279">
                  <c:v>18585.2</c:v>
                </c:pt>
                <c:pt idx="280">
                  <c:v>18785.79</c:v>
                </c:pt>
                <c:pt idx="281">
                  <c:v>18797.939999999999</c:v>
                </c:pt>
                <c:pt idx="282">
                  <c:v>18826.88</c:v>
                </c:pt>
                <c:pt idx="283">
                  <c:v>18815.16</c:v>
                </c:pt>
                <c:pt idx="284">
                  <c:v>18703.599999999999</c:v>
                </c:pt>
                <c:pt idx="285">
                  <c:v>18751.84</c:v>
                </c:pt>
                <c:pt idx="286">
                  <c:v>18971</c:v>
                </c:pt>
                <c:pt idx="287">
                  <c:v>18790.55</c:v>
                </c:pt>
                <c:pt idx="288">
                  <c:v>18665.11</c:v>
                </c:pt>
                <c:pt idx="289">
                  <c:v>18723.52</c:v>
                </c:pt>
                <c:pt idx="290">
                  <c:v>18991.11</c:v>
                </c:pt>
                <c:pt idx="291">
                  <c:v>19254.25</c:v>
                </c:pt>
                <c:pt idx="292">
                  <c:v>19246.060000000001</c:v>
                </c:pt>
                <c:pt idx="293">
                  <c:v>19437</c:v>
                </c:pt>
                <c:pt idx="294">
                  <c:v>19544.48</c:v>
                </c:pt>
                <c:pt idx="295">
                  <c:v>19476.560000000001</c:v>
                </c:pt>
                <c:pt idx="296">
                  <c:v>19560.22</c:v>
                </c:pt>
                <c:pt idx="297">
                  <c:v>19754.36</c:v>
                </c:pt>
                <c:pt idx="298">
                  <c:v>19713.45</c:v>
                </c:pt>
                <c:pt idx="299">
                  <c:v>19746.2</c:v>
                </c:pt>
                <c:pt idx="300">
                  <c:v>19471.12</c:v>
                </c:pt>
                <c:pt idx="301">
                  <c:v>19285.63</c:v>
                </c:pt>
                <c:pt idx="302">
                  <c:v>19411.400000000001</c:v>
                </c:pt>
                <c:pt idx="303">
                  <c:v>19206.990000000002</c:v>
                </c:pt>
                <c:pt idx="304">
                  <c:v>19034.84</c:v>
                </c:pt>
                <c:pt idx="305">
                  <c:v>19312.79</c:v>
                </c:pt>
                <c:pt idx="306">
                  <c:v>19435.080000000002</c:v>
                </c:pt>
                <c:pt idx="307">
                  <c:v>19397.98</c:v>
                </c:pt>
                <c:pt idx="308">
                  <c:v>19640.54</c:v>
                </c:pt>
                <c:pt idx="309">
                  <c:v>19789.810000000001</c:v>
                </c:pt>
                <c:pt idx="310">
                  <c:v>19937.72</c:v>
                </c:pt>
                <c:pt idx="311">
                  <c:v>19907.63</c:v>
                </c:pt>
                <c:pt idx="312">
                  <c:v>19905.46</c:v>
                </c:pt>
                <c:pt idx="313">
                  <c:v>19908.68</c:v>
                </c:pt>
                <c:pt idx="314">
                  <c:v>19869.759999999998</c:v>
                </c:pt>
                <c:pt idx="315">
                  <c:v>19885.77</c:v>
                </c:pt>
                <c:pt idx="316">
                  <c:v>19652.88</c:v>
                </c:pt>
                <c:pt idx="317">
                  <c:v>19634.490000000002</c:v>
                </c:pt>
                <c:pt idx="318">
                  <c:v>19909.09</c:v>
                </c:pt>
                <c:pt idx="319">
                  <c:v>20133.900000000001</c:v>
                </c:pt>
                <c:pt idx="320">
                  <c:v>20187.650000000001</c:v>
                </c:pt>
                <c:pt idx="321">
                  <c:v>20020.04</c:v>
                </c:pt>
                <c:pt idx="322">
                  <c:v>19983.32</c:v>
                </c:pt>
                <c:pt idx="323">
                  <c:v>20058.95</c:v>
                </c:pt>
                <c:pt idx="324">
                  <c:v>19520.009999999998</c:v>
                </c:pt>
                <c:pt idx="325">
                  <c:v>19531.63</c:v>
                </c:pt>
                <c:pt idx="326">
                  <c:v>19291.990000000002</c:v>
                </c:pt>
                <c:pt idx="327">
                  <c:v>19379.189999999999</c:v>
                </c:pt>
                <c:pt idx="328">
                  <c:v>19620.91</c:v>
                </c:pt>
                <c:pt idx="329">
                  <c:v>19624.84</c:v>
                </c:pt>
                <c:pt idx="330">
                  <c:v>19764.72</c:v>
                </c:pt>
                <c:pt idx="331">
                  <c:v>19570.240000000002</c:v>
                </c:pt>
                <c:pt idx="332">
                  <c:v>19732.919999999998</c:v>
                </c:pt>
                <c:pt idx="333">
                  <c:v>19890.27</c:v>
                </c:pt>
                <c:pt idx="334">
                  <c:v>20026.38</c:v>
                </c:pt>
                <c:pt idx="335">
                  <c:v>20196.560000000001</c:v>
                </c:pt>
                <c:pt idx="336">
                  <c:v>20202.87</c:v>
                </c:pt>
                <c:pt idx="337">
                  <c:v>20264.41</c:v>
                </c:pt>
                <c:pt idx="338">
                  <c:v>20413.77</c:v>
                </c:pt>
                <c:pt idx="339">
                  <c:v>20437.48</c:v>
                </c:pt>
                <c:pt idx="340">
                  <c:v>20472.580000000002</c:v>
                </c:pt>
                <c:pt idx="341">
                  <c:v>20551.46</c:v>
                </c:pt>
                <c:pt idx="342">
                  <c:v>20563.150000000001</c:v>
                </c:pt>
                <c:pt idx="343">
                  <c:v>20569.87</c:v>
                </c:pt>
                <c:pt idx="344">
                  <c:v>20543.189999999999</c:v>
                </c:pt>
                <c:pt idx="345">
                  <c:v>20473.509999999998</c:v>
                </c:pt>
                <c:pt idx="346">
                  <c:v>20488.189999999999</c:v>
                </c:pt>
                <c:pt idx="347">
                  <c:v>20460.900000000001</c:v>
                </c:pt>
                <c:pt idx="348">
                  <c:v>20457.189999999999</c:v>
                </c:pt>
                <c:pt idx="349">
                  <c:v>20096.3</c:v>
                </c:pt>
                <c:pt idx="350">
                  <c:v>20046.36</c:v>
                </c:pt>
                <c:pt idx="351">
                  <c:v>20382.97</c:v>
                </c:pt>
                <c:pt idx="352">
                  <c:v>20407.080000000002</c:v>
                </c:pt>
                <c:pt idx="353">
                  <c:v>20387.79</c:v>
                </c:pt>
                <c:pt idx="354">
                  <c:v>20257.939999999999</c:v>
                </c:pt>
                <c:pt idx="355">
                  <c:v>20219.27</c:v>
                </c:pt>
                <c:pt idx="356">
                  <c:v>19990.82</c:v>
                </c:pt>
                <c:pt idx="357">
                  <c:v>20174.240000000002</c:v>
                </c:pt>
                <c:pt idx="358">
                  <c:v>20428.189999999999</c:v>
                </c:pt>
                <c:pt idx="359">
                  <c:v>20809.419999999998</c:v>
                </c:pt>
                <c:pt idx="360">
                  <c:v>20868.03</c:v>
                </c:pt>
                <c:pt idx="361">
                  <c:v>20771.400000000001</c:v>
                </c:pt>
                <c:pt idx="362">
                  <c:v>20706.150000000001</c:v>
                </c:pt>
                <c:pt idx="363">
                  <c:v>20109.95</c:v>
                </c:pt>
                <c:pt idx="364">
                  <c:v>20235.73</c:v>
                </c:pt>
                <c:pt idx="365">
                  <c:v>20329.32</c:v>
                </c:pt>
                <c:pt idx="366">
                  <c:v>20522.5</c:v>
                </c:pt>
                <c:pt idx="367">
                  <c:v>20539.79</c:v>
                </c:pt>
                <c:pt idx="368">
                  <c:v>20112.12</c:v>
                </c:pt>
                <c:pt idx="369">
                  <c:v>20376.59</c:v>
                </c:pt>
                <c:pt idx="370">
                  <c:v>19737.64</c:v>
                </c:pt>
                <c:pt idx="371">
                  <c:v>19855.5</c:v>
                </c:pt>
                <c:pt idx="372">
                  <c:v>19779.830000000002</c:v>
                </c:pt>
                <c:pt idx="373">
                  <c:v>20089.77</c:v>
                </c:pt>
                <c:pt idx="374">
                  <c:v>20385.330000000002</c:v>
                </c:pt>
                <c:pt idx="375">
                  <c:v>20463.330000000002</c:v>
                </c:pt>
                <c:pt idx="376">
                  <c:v>20600.12</c:v>
                </c:pt>
                <c:pt idx="377">
                  <c:v>20650.919999999998</c:v>
                </c:pt>
                <c:pt idx="378">
                  <c:v>20841.97</c:v>
                </c:pt>
                <c:pt idx="379">
                  <c:v>20593.669999999998</c:v>
                </c:pt>
                <c:pt idx="380">
                  <c:v>20683.95</c:v>
                </c:pt>
                <c:pt idx="381">
                  <c:v>20544.53</c:v>
                </c:pt>
                <c:pt idx="382">
                  <c:v>20350.099999999999</c:v>
                </c:pt>
                <c:pt idx="383">
                  <c:v>20328.89</c:v>
                </c:pt>
                <c:pt idx="384">
                  <c:v>20302.91</c:v>
                </c:pt>
                <c:pt idx="385">
                  <c:v>20522.830000000002</c:v>
                </c:pt>
                <c:pt idx="386">
                  <c:v>20585.240000000002</c:v>
                </c:pt>
                <c:pt idx="387">
                  <c:v>20548.11</c:v>
                </c:pt>
                <c:pt idx="388">
                  <c:v>20520.36</c:v>
                </c:pt>
                <c:pt idx="389">
                  <c:v>20614.060000000001</c:v>
                </c:pt>
                <c:pt idx="390">
                  <c:v>20664.439999999999</c:v>
                </c:pt>
                <c:pt idx="391">
                  <c:v>20724.560000000001</c:v>
                </c:pt>
                <c:pt idx="392">
                  <c:v>20808.689999999999</c:v>
                </c:pt>
                <c:pt idx="393">
                  <c:v>20720.75</c:v>
                </c:pt>
                <c:pt idx="394">
                  <c:v>20392.77</c:v>
                </c:pt>
                <c:pt idx="395">
                  <c:v>20595.55</c:v>
                </c:pt>
                <c:pt idx="396">
                  <c:v>20519.45</c:v>
                </c:pt>
                <c:pt idx="397">
                  <c:v>20620.259999999998</c:v>
                </c:pt>
                <c:pt idx="398">
                  <c:v>20554.47</c:v>
                </c:pt>
                <c:pt idx="399">
                  <c:v>20222.63</c:v>
                </c:pt>
                <c:pt idx="400">
                  <c:v>20033.52</c:v>
                </c:pt>
                <c:pt idx="401">
                  <c:v>19435.830000000002</c:v>
                </c:pt>
                <c:pt idx="402">
                  <c:v>18540.68</c:v>
                </c:pt>
                <c:pt idx="403">
                  <c:v>17806.7</c:v>
                </c:pt>
                <c:pt idx="404">
                  <c:v>18376.830000000002</c:v>
                </c:pt>
                <c:pt idx="405">
                  <c:v>18574.439999999999</c:v>
                </c:pt>
                <c:pt idx="406">
                  <c:v>19136.32</c:v>
                </c:pt>
                <c:pt idx="407">
                  <c:v>18890.48</c:v>
                </c:pt>
                <c:pt idx="408">
                  <c:v>18165.689999999999</c:v>
                </c:pt>
                <c:pt idx="409">
                  <c:v>18095.400000000001</c:v>
                </c:pt>
                <c:pt idx="410">
                  <c:v>18182.39</c:v>
                </c:pt>
                <c:pt idx="411">
                  <c:v>17792.16</c:v>
                </c:pt>
                <c:pt idx="412">
                  <c:v>17860.47</c:v>
                </c:pt>
                <c:pt idx="413">
                  <c:v>17427.080000000002</c:v>
                </c:pt>
                <c:pt idx="414">
                  <c:v>18770.509999999998</c:v>
                </c:pt>
                <c:pt idx="415">
                  <c:v>18299.62</c:v>
                </c:pt>
                <c:pt idx="416">
                  <c:v>18264.22</c:v>
                </c:pt>
                <c:pt idx="417">
                  <c:v>17965.7</c:v>
                </c:pt>
                <c:pt idx="418">
                  <c:v>18026.48</c:v>
                </c:pt>
                <c:pt idx="419">
                  <c:v>18171.599999999999</c:v>
                </c:pt>
                <c:pt idx="420">
                  <c:v>18432.27</c:v>
                </c:pt>
                <c:pt idx="421">
                  <c:v>18070.21</c:v>
                </c:pt>
                <c:pt idx="422">
                  <c:v>17571.830000000002</c:v>
                </c:pt>
                <c:pt idx="423">
                  <c:v>17880.509999999998</c:v>
                </c:pt>
                <c:pt idx="424">
                  <c:v>17645.11</c:v>
                </c:pt>
                <c:pt idx="425">
                  <c:v>16930.84</c:v>
                </c:pt>
                <c:pt idx="426">
                  <c:v>17388.150000000001</c:v>
                </c:pt>
                <c:pt idx="427">
                  <c:v>17722.419999999998</c:v>
                </c:pt>
                <c:pt idx="428">
                  <c:v>17725.13</c:v>
                </c:pt>
                <c:pt idx="429">
                  <c:v>18005.490000000002</c:v>
                </c:pt>
                <c:pt idx="430">
                  <c:v>18186.099999999999</c:v>
                </c:pt>
                <c:pt idx="431">
                  <c:v>18322.98</c:v>
                </c:pt>
                <c:pt idx="432">
                  <c:v>18141.169999999998</c:v>
                </c:pt>
                <c:pt idx="433">
                  <c:v>18438.669999999998</c:v>
                </c:pt>
                <c:pt idx="434">
                  <c:v>18234.740000000002</c:v>
                </c:pt>
                <c:pt idx="435">
                  <c:v>17891</c:v>
                </c:pt>
                <c:pt idx="436">
                  <c:v>18096.900000000001</c:v>
                </c:pt>
                <c:pt idx="437">
                  <c:v>18291.8</c:v>
                </c:pt>
                <c:pt idx="438">
                  <c:v>18131.23</c:v>
                </c:pt>
                <c:pt idx="439">
                  <c:v>18207.150000000001</c:v>
                </c:pt>
                <c:pt idx="440">
                  <c:v>18554.28</c:v>
                </c:pt>
                <c:pt idx="441">
                  <c:v>18435.87</c:v>
                </c:pt>
                <c:pt idx="442">
                  <c:v>18825.3</c:v>
                </c:pt>
                <c:pt idx="443">
                  <c:v>18947.12</c:v>
                </c:pt>
                <c:pt idx="444">
                  <c:v>18777.04</c:v>
                </c:pt>
                <c:pt idx="445">
                  <c:v>18903.02</c:v>
                </c:pt>
                <c:pt idx="446">
                  <c:v>18935.71</c:v>
                </c:pt>
                <c:pt idx="447">
                  <c:v>19083.099999999999</c:v>
                </c:pt>
                <c:pt idx="448">
                  <c:v>18683.240000000002</c:v>
                </c:pt>
                <c:pt idx="449">
                  <c:v>18926.91</c:v>
                </c:pt>
                <c:pt idx="450">
                  <c:v>19116.41</c:v>
                </c:pt>
                <c:pt idx="451">
                  <c:v>19265.599999999999</c:v>
                </c:pt>
                <c:pt idx="452">
                  <c:v>19642.740000000002</c:v>
                </c:pt>
                <c:pt idx="453">
                  <c:v>19671.259999999998</c:v>
                </c:pt>
                <c:pt idx="454">
                  <c:v>19691.39</c:v>
                </c:pt>
                <c:pt idx="455">
                  <c:v>19697.77</c:v>
                </c:pt>
                <c:pt idx="456">
                  <c:v>19596.91</c:v>
                </c:pt>
                <c:pt idx="457">
                  <c:v>19393.689999999999</c:v>
                </c:pt>
                <c:pt idx="458">
                  <c:v>19630.63</c:v>
                </c:pt>
                <c:pt idx="459">
                  <c:v>19649.18</c:v>
                </c:pt>
                <c:pt idx="460">
                  <c:v>19859.810000000001</c:v>
                </c:pt>
                <c:pt idx="461">
                  <c:v>19879.810000000001</c:v>
                </c:pt>
                <c:pt idx="462">
                  <c:v>19924.89</c:v>
                </c:pt>
                <c:pt idx="463">
                  <c:v>19847.580000000002</c:v>
                </c:pt>
                <c:pt idx="464">
                  <c:v>19944.41</c:v>
                </c:pt>
                <c:pt idx="465">
                  <c:v>19883.939999999999</c:v>
                </c:pt>
                <c:pt idx="466">
                  <c:v>19747.47</c:v>
                </c:pt>
                <c:pt idx="467">
                  <c:v>20012.400000000001</c:v>
                </c:pt>
                <c:pt idx="468">
                  <c:v>19938.13</c:v>
                </c:pt>
                <c:pt idx="469">
                  <c:v>19939.900000000001</c:v>
                </c:pt>
                <c:pt idx="470">
                  <c:v>19504.48</c:v>
                </c:pt>
                <c:pt idx="471">
                  <c:v>19698.150000000001</c:v>
                </c:pt>
                <c:pt idx="472">
                  <c:v>19492.599999999999</c:v>
                </c:pt>
                <c:pt idx="473">
                  <c:v>19301.07</c:v>
                </c:pt>
                <c:pt idx="474">
                  <c:v>19046.55</c:v>
                </c:pt>
                <c:pt idx="475">
                  <c:v>19230.48</c:v>
                </c:pt>
                <c:pt idx="476">
                  <c:v>18883.419999999998</c:v>
                </c:pt>
                <c:pt idx="477">
                  <c:v>18565.900000000001</c:v>
                </c:pt>
                <c:pt idx="478">
                  <c:v>19049.91</c:v>
                </c:pt>
                <c:pt idx="479">
                  <c:v>19353.560000000001</c:v>
                </c:pt>
                <c:pt idx="480">
                  <c:v>18986.8</c:v>
                </c:pt>
                <c:pt idx="481">
                  <c:v>18916.02</c:v>
                </c:pt>
                <c:pt idx="482">
                  <c:v>18886.7</c:v>
                </c:pt>
                <c:pt idx="483">
                  <c:v>18789.689999999999</c:v>
                </c:pt>
                <c:pt idx="484">
                  <c:v>18769.060000000001</c:v>
                </c:pt>
                <c:pt idx="485">
                  <c:v>18873.349999999999</c:v>
                </c:pt>
                <c:pt idx="486">
                  <c:v>18982.23</c:v>
                </c:pt>
                <c:pt idx="487">
                  <c:v>19033.71</c:v>
                </c:pt>
                <c:pt idx="488">
                  <c:v>18450.98</c:v>
                </c:pt>
                <c:pt idx="489">
                  <c:v>18374</c:v>
                </c:pt>
                <c:pt idx="490">
                  <c:v>18191.32</c:v>
                </c:pt>
                <c:pt idx="491">
                  <c:v>17767.34</c:v>
                </c:pt>
                <c:pt idx="492">
                  <c:v>17697.96</c:v>
                </c:pt>
                <c:pt idx="493">
                  <c:v>17218.96</c:v>
                </c:pt>
                <c:pt idx="494">
                  <c:v>17715.63</c:v>
                </c:pt>
                <c:pt idx="495">
                  <c:v>17240.95</c:v>
                </c:pt>
                <c:pt idx="496">
                  <c:v>17147.11</c:v>
                </c:pt>
                <c:pt idx="497">
                  <c:v>16955.57</c:v>
                </c:pt>
                <c:pt idx="498">
                  <c:v>17048.37</c:v>
                </c:pt>
                <c:pt idx="499">
                  <c:v>16416.189999999999</c:v>
                </c:pt>
                <c:pt idx="500">
                  <c:v>16017.26</c:v>
                </c:pt>
                <c:pt idx="501">
                  <c:v>16958.53</c:v>
                </c:pt>
                <c:pt idx="502">
                  <c:v>17110.91</c:v>
                </c:pt>
                <c:pt idx="503">
                  <c:v>16708.900000000001</c:v>
                </c:pt>
                <c:pt idx="504">
                  <c:v>17163.919999999998</c:v>
                </c:pt>
                <c:pt idx="505">
                  <c:v>17041.45</c:v>
                </c:pt>
                <c:pt idx="506">
                  <c:v>17518.3</c:v>
                </c:pt>
                <c:pt idx="507">
                  <c:v>17865.23</c:v>
                </c:pt>
                <c:pt idx="508">
                  <c:v>17750.68</c:v>
                </c:pt>
                <c:pt idx="509">
                  <c:v>17191.25</c:v>
                </c:pt>
                <c:pt idx="510">
                  <c:v>17044.990000000002</c:v>
                </c:pt>
                <c:pt idx="511">
                  <c:v>16819.59</c:v>
                </c:pt>
                <c:pt idx="512">
                  <c:v>17004.3</c:v>
                </c:pt>
                <c:pt idx="513">
                  <c:v>16085.44</c:v>
                </c:pt>
                <c:pt idx="514">
                  <c:v>15713.39</c:v>
                </c:pt>
                <c:pt idx="515">
                  <c:v>14952.61</c:v>
                </c:pt>
                <c:pt idx="516">
                  <c:v>16022.58</c:v>
                </c:pt>
                <c:pt idx="517">
                  <c:v>16054.43</c:v>
                </c:pt>
                <c:pt idx="518">
                  <c:v>15836.36</c:v>
                </c:pt>
                <c:pt idx="519">
                  <c:v>16196.8</c:v>
                </c:pt>
                <c:pt idx="520">
                  <c:v>15967.17</c:v>
                </c:pt>
                <c:pt idx="521">
                  <c:v>16111.05</c:v>
                </c:pt>
                <c:pt idx="522">
                  <c:v>16052.05</c:v>
                </c:pt>
                <c:pt idx="523">
                  <c:v>15915.79</c:v>
                </c:pt>
                <c:pt idx="524">
                  <c:v>16140.34</c:v>
                </c:pt>
                <c:pt idx="525">
                  <c:v>16188.41</c:v>
                </c:pt>
                <c:pt idx="526">
                  <c:v>16026.76</c:v>
                </c:pt>
                <c:pt idx="527">
                  <c:v>16085.51</c:v>
                </c:pt>
                <c:pt idx="528">
                  <c:v>16746.55</c:v>
                </c:pt>
                <c:pt idx="529">
                  <c:v>16960.16</c:v>
                </c:pt>
                <c:pt idx="530">
                  <c:v>17014.78</c:v>
                </c:pt>
                <c:pt idx="531">
                  <c:v>16911.32</c:v>
                </c:pt>
                <c:pt idx="532">
                  <c:v>16783.150000000001</c:v>
                </c:pt>
                <c:pt idx="533">
                  <c:v>16642.2</c:v>
                </c:pt>
                <c:pt idx="534">
                  <c:v>16852.349999999999</c:v>
                </c:pt>
                <c:pt idx="535">
                  <c:v>16938.87</c:v>
                </c:pt>
                <c:pt idx="536">
                  <c:v>17233.75</c:v>
                </c:pt>
                <c:pt idx="537">
                  <c:v>17117.07</c:v>
                </c:pt>
                <c:pt idx="538">
                  <c:v>16974.45</c:v>
                </c:pt>
                <c:pt idx="539">
                  <c:v>16936.38</c:v>
                </c:pt>
                <c:pt idx="540">
                  <c:v>16724.810000000001</c:v>
                </c:pt>
                <c:pt idx="541">
                  <c:v>17048.55</c:v>
                </c:pt>
                <c:pt idx="542">
                  <c:v>17000.98</c:v>
                </c:pt>
                <c:pt idx="543">
                  <c:v>16892.330000000002</c:v>
                </c:pt>
                <c:pt idx="544">
                  <c:v>17002.75</c:v>
                </c:pt>
                <c:pt idx="545">
                  <c:v>17134.37</c:v>
                </c:pt>
                <c:pt idx="546">
                  <c:v>17103.53</c:v>
                </c:pt>
                <c:pt idx="547">
                  <c:v>16878.96</c:v>
                </c:pt>
                <c:pt idx="548">
                  <c:v>16758.669999999998</c:v>
                </c:pt>
                <c:pt idx="549">
                  <c:v>16164.16</c:v>
                </c:pt>
                <c:pt idx="550">
                  <c:v>16123.27</c:v>
                </c:pt>
                <c:pt idx="551">
                  <c:v>15732.82</c:v>
                </c:pt>
                <c:pt idx="552">
                  <c:v>15715.36</c:v>
                </c:pt>
                <c:pt idx="553">
                  <c:v>15749.84</c:v>
                </c:pt>
                <c:pt idx="554">
                  <c:v>15821.52</c:v>
                </c:pt>
                <c:pt idx="555">
                  <c:v>15751.13</c:v>
                </c:pt>
                <c:pt idx="556">
                  <c:v>15928.79</c:v>
                </c:pt>
                <c:pt idx="557">
                  <c:v>16381.22</c:v>
                </c:pt>
                <c:pt idx="558">
                  <c:v>16911.05</c:v>
                </c:pt>
                <c:pt idx="559">
                  <c:v>16848.03</c:v>
                </c:pt>
                <c:pt idx="560">
                  <c:v>16275.95</c:v>
                </c:pt>
                <c:pt idx="561">
                  <c:v>16874.439999999999</c:v>
                </c:pt>
                <c:pt idx="562">
                  <c:v>16906.54</c:v>
                </c:pt>
                <c:pt idx="563">
                  <c:v>17363.62</c:v>
                </c:pt>
                <c:pt idx="564">
                  <c:v>17572.490000000002</c:v>
                </c:pt>
                <c:pt idx="565">
                  <c:v>17439.3</c:v>
                </c:pt>
                <c:pt idx="566">
                  <c:v>17353.28</c:v>
                </c:pt>
                <c:pt idx="567">
                  <c:v>17290.490000000002</c:v>
                </c:pt>
                <c:pt idx="568">
                  <c:v>16666.05</c:v>
                </c:pt>
                <c:pt idx="569">
                  <c:v>16147.38</c:v>
                </c:pt>
                <c:pt idx="570">
                  <c:v>16106.72</c:v>
                </c:pt>
                <c:pt idx="571">
                  <c:v>16216.03</c:v>
                </c:pt>
                <c:pt idx="572">
                  <c:v>16565.189999999999</c:v>
                </c:pt>
                <c:pt idx="573">
                  <c:v>16579.009999999998</c:v>
                </c:pt>
                <c:pt idx="574">
                  <c:v>16646.34</c:v>
                </c:pt>
                <c:pt idx="575">
                  <c:v>16412.21</c:v>
                </c:pt>
                <c:pt idx="576">
                  <c:v>16466.400000000001</c:v>
                </c:pt>
                <c:pt idx="577">
                  <c:v>16652.8</c:v>
                </c:pt>
                <c:pt idx="578">
                  <c:v>16644.689999999999</c:v>
                </c:pt>
                <c:pt idx="579">
                  <c:v>16646.66</c:v>
                </c:pt>
                <c:pt idx="580">
                  <c:v>16736.349999999999</c:v>
                </c:pt>
                <c:pt idx="581">
                  <c:v>16654.599999999999</c:v>
                </c:pt>
                <c:pt idx="582">
                  <c:v>16498.759999999998</c:v>
                </c:pt>
                <c:pt idx="583">
                  <c:v>16757.349999999999</c:v>
                </c:pt>
                <c:pt idx="584">
                  <c:v>16772.46</c:v>
                </c:pt>
                <c:pt idx="585">
                  <c:v>16834.84</c:v>
                </c:pt>
                <c:pt idx="586">
                  <c:v>17068.02</c:v>
                </c:pt>
                <c:pt idx="587">
                  <c:v>17234.98</c:v>
                </c:pt>
                <c:pt idx="588">
                  <c:v>16955.73</c:v>
                </c:pt>
                <c:pt idx="589">
                  <c:v>16562.55</c:v>
                </c:pt>
                <c:pt idx="590">
                  <c:v>16642.23</c:v>
                </c:pt>
                <c:pt idx="591">
                  <c:v>16580.03</c:v>
                </c:pt>
                <c:pt idx="592">
                  <c:v>16675.45</c:v>
                </c:pt>
                <c:pt idx="593">
                  <c:v>16830.919999999998</c:v>
                </c:pt>
                <c:pt idx="594">
                  <c:v>16668.41</c:v>
                </c:pt>
                <c:pt idx="595">
                  <c:v>16601.36</c:v>
                </c:pt>
                <c:pt idx="596">
                  <c:v>16019.18</c:v>
                </c:pt>
                <c:pt idx="597">
                  <c:v>15859</c:v>
                </c:pt>
                <c:pt idx="598">
                  <c:v>15919.58</c:v>
                </c:pt>
                <c:pt idx="599">
                  <c:v>15434.14</c:v>
                </c:pt>
                <c:pt idx="600">
                  <c:v>15599.66</c:v>
                </c:pt>
                <c:pt idx="601">
                  <c:v>15965.3</c:v>
                </c:pt>
                <c:pt idx="602">
                  <c:v>16169.11</c:v>
                </c:pt>
                <c:pt idx="603">
                  <c:v>16065.72</c:v>
                </c:pt>
                <c:pt idx="604">
                  <c:v>16238.35</c:v>
                </c:pt>
                <c:pt idx="605">
                  <c:v>14952.02</c:v>
                </c:pt>
                <c:pt idx="606">
                  <c:v>15309.21</c:v>
                </c:pt>
                <c:pt idx="607">
                  <c:v>15323.14</c:v>
                </c:pt>
                <c:pt idx="608">
                  <c:v>15566.83</c:v>
                </c:pt>
                <c:pt idx="609">
                  <c:v>15575.92</c:v>
                </c:pt>
                <c:pt idx="610">
                  <c:v>15682.48</c:v>
                </c:pt>
                <c:pt idx="611">
                  <c:v>15775.8</c:v>
                </c:pt>
                <c:pt idx="612">
                  <c:v>15669.33</c:v>
                </c:pt>
                <c:pt idx="613">
                  <c:v>15378.99</c:v>
                </c:pt>
                <c:pt idx="614">
                  <c:v>15276.24</c:v>
                </c:pt>
                <c:pt idx="615">
                  <c:v>15106.98</c:v>
                </c:pt>
                <c:pt idx="616">
                  <c:v>15708.82</c:v>
                </c:pt>
                <c:pt idx="617">
                  <c:v>16095.65</c:v>
                </c:pt>
                <c:pt idx="618">
                  <c:v>16231.43</c:v>
                </c:pt>
                <c:pt idx="619">
                  <c:v>16385.89</c:v>
                </c:pt>
                <c:pt idx="620">
                  <c:v>16497.849999999999</c:v>
                </c:pt>
                <c:pt idx="621">
                  <c:v>16723.310000000001</c:v>
                </c:pt>
                <c:pt idx="622">
                  <c:v>16681.89</c:v>
                </c:pt>
                <c:pt idx="623">
                  <c:v>16810.22</c:v>
                </c:pt>
                <c:pt idx="624">
                  <c:v>16627.25</c:v>
                </c:pt>
                <c:pt idx="625">
                  <c:v>16620.29</c:v>
                </c:pt>
                <c:pt idx="626">
                  <c:v>16383.04</c:v>
                </c:pt>
                <c:pt idx="627">
                  <c:v>16664.82</c:v>
                </c:pt>
                <c:pt idx="628">
                  <c:v>16476.84</c:v>
                </c:pt>
                <c:pt idx="629">
                  <c:v>16569.27</c:v>
                </c:pt>
                <c:pt idx="630">
                  <c:v>16635.77</c:v>
                </c:pt>
                <c:pt idx="631">
                  <c:v>16391.45</c:v>
                </c:pt>
                <c:pt idx="632">
                  <c:v>16083.11</c:v>
                </c:pt>
                <c:pt idx="633">
                  <c:v>16254.89</c:v>
                </c:pt>
                <c:pt idx="634">
                  <c:v>16254.45</c:v>
                </c:pt>
                <c:pt idx="635">
                  <c:v>16650.57</c:v>
                </c:pt>
                <c:pt idx="636">
                  <c:v>16764.97</c:v>
                </c:pt>
                <c:pt idx="637">
                  <c:v>16735.12</c:v>
                </c:pt>
                <c:pt idx="638">
                  <c:v>16919.919999999998</c:v>
                </c:pt>
                <c:pt idx="639">
                  <c:v>16869.560000000001</c:v>
                </c:pt>
                <c:pt idx="640">
                  <c:v>16596.509999999998</c:v>
                </c:pt>
                <c:pt idx="641">
                  <c:v>16745.64</c:v>
                </c:pt>
                <c:pt idx="642">
                  <c:v>16486.009999999998</c:v>
                </c:pt>
                <c:pt idx="643">
                  <c:v>16545.82</c:v>
                </c:pt>
                <c:pt idx="644">
                  <c:v>16598.189999999999</c:v>
                </c:pt>
                <c:pt idx="645">
                  <c:v>16497.36</c:v>
                </c:pt>
                <c:pt idx="646">
                  <c:v>16597.3</c:v>
                </c:pt>
                <c:pt idx="647">
                  <c:v>16555.95</c:v>
                </c:pt>
                <c:pt idx="648">
                  <c:v>16360.71</c:v>
                </c:pt>
                <c:pt idx="649">
                  <c:v>16737.490000000002</c:v>
                </c:pt>
                <c:pt idx="650">
                  <c:v>16725.36</c:v>
                </c:pt>
                <c:pt idx="651">
                  <c:v>16887.400000000001</c:v>
                </c:pt>
                <c:pt idx="652">
                  <c:v>16926.84</c:v>
                </c:pt>
                <c:pt idx="653">
                  <c:v>16925.68</c:v>
                </c:pt>
                <c:pt idx="654">
                  <c:v>17037.63</c:v>
                </c:pt>
                <c:pt idx="655">
                  <c:v>17081.98</c:v>
                </c:pt>
                <c:pt idx="656">
                  <c:v>17012.439999999999</c:v>
                </c:pt>
                <c:pt idx="657">
                  <c:v>16958.77</c:v>
                </c:pt>
                <c:pt idx="658">
                  <c:v>16965.759999999998</c:v>
                </c:pt>
                <c:pt idx="659">
                  <c:v>16672.919999999998</c:v>
                </c:pt>
                <c:pt idx="660">
                  <c:v>16729.04</c:v>
                </c:pt>
                <c:pt idx="661">
                  <c:v>16614.240000000002</c:v>
                </c:pt>
                <c:pt idx="662">
                  <c:v>16405.009999999998</c:v>
                </c:pt>
                <c:pt idx="663">
                  <c:v>16519.29</c:v>
                </c:pt>
                <c:pt idx="664">
                  <c:v>16492.150000000001</c:v>
                </c:pt>
                <c:pt idx="665">
                  <c:v>16807.62</c:v>
                </c:pt>
                <c:pt idx="666">
                  <c:v>16754.02</c:v>
                </c:pt>
                <c:pt idx="667">
                  <c:v>16544.560000000001</c:v>
                </c:pt>
                <c:pt idx="668">
                  <c:v>16683.93</c:v>
                </c:pt>
                <c:pt idx="669">
                  <c:v>16465.400000000001</c:v>
                </c:pt>
                <c:pt idx="670">
                  <c:v>16693.71</c:v>
                </c:pt>
                <c:pt idx="671">
                  <c:v>16449.84</c:v>
                </c:pt>
                <c:pt idx="672">
                  <c:v>16598.669999999998</c:v>
                </c:pt>
                <c:pt idx="673">
                  <c:v>16735.650000000001</c:v>
                </c:pt>
                <c:pt idx="674">
                  <c:v>16819.240000000002</c:v>
                </c:pt>
                <c:pt idx="675">
                  <c:v>16899.099999999999</c:v>
                </c:pt>
                <c:pt idx="676">
                  <c:v>16860.09</c:v>
                </c:pt>
                <c:pt idx="677">
                  <c:v>17024.759999999998</c:v>
                </c:pt>
                <c:pt idx="678">
                  <c:v>16840</c:v>
                </c:pt>
                <c:pt idx="679">
                  <c:v>16774.240000000002</c:v>
                </c:pt>
                <c:pt idx="680">
                  <c:v>16856.37</c:v>
                </c:pt>
                <c:pt idx="681">
                  <c:v>16900.12</c:v>
                </c:pt>
                <c:pt idx="682">
                  <c:v>16963.61</c:v>
                </c:pt>
                <c:pt idx="683">
                  <c:v>16998.91</c:v>
                </c:pt>
                <c:pt idx="684">
                  <c:v>17235.5</c:v>
                </c:pt>
                <c:pt idx="685">
                  <c:v>17184.59</c:v>
                </c:pt>
                <c:pt idx="686">
                  <c:v>17234.419999999998</c:v>
                </c:pt>
                <c:pt idx="687">
                  <c:v>17365.25</c:v>
                </c:pt>
                <c:pt idx="688">
                  <c:v>17391.84</c:v>
                </c:pt>
                <c:pt idx="689">
                  <c:v>17336.419999999998</c:v>
                </c:pt>
                <c:pt idx="690">
                  <c:v>17446.41</c:v>
                </c:pt>
                <c:pt idx="691">
                  <c:v>17425.02</c:v>
                </c:pt>
                <c:pt idx="692">
                  <c:v>17442.400000000001</c:v>
                </c:pt>
                <c:pt idx="693">
                  <c:v>17134.68</c:v>
                </c:pt>
                <c:pt idx="694">
                  <c:v>16905.36</c:v>
                </c:pt>
                <c:pt idx="695">
                  <c:v>17177.21</c:v>
                </c:pt>
                <c:pt idx="696">
                  <c:v>17171.38</c:v>
                </c:pt>
                <c:pt idx="697">
                  <c:v>16251.54</c:v>
                </c:pt>
                <c:pt idx="698">
                  <c:v>17344.419999999998</c:v>
                </c:pt>
                <c:pt idx="699">
                  <c:v>17374.79</c:v>
                </c:pt>
                <c:pt idx="700">
                  <c:v>17672.62</c:v>
                </c:pt>
                <c:pt idx="701">
                  <c:v>17668.150000000001</c:v>
                </c:pt>
                <c:pt idx="702">
                  <c:v>17862.21</c:v>
                </c:pt>
                <c:pt idx="703">
                  <c:v>17862.63</c:v>
                </c:pt>
                <c:pt idx="704">
                  <c:v>17967.41</c:v>
                </c:pt>
                <c:pt idx="705">
                  <c:v>18106.02</c:v>
                </c:pt>
                <c:pt idx="706">
                  <c:v>18162.939999999999</c:v>
                </c:pt>
                <c:pt idx="707">
                  <c:v>18333.41</c:v>
                </c:pt>
                <c:pt idx="708">
                  <c:v>18381.22</c:v>
                </c:pt>
                <c:pt idx="709">
                  <c:v>18356.89</c:v>
                </c:pt>
                <c:pt idx="710">
                  <c:v>18307.04</c:v>
                </c:pt>
                <c:pt idx="711">
                  <c:v>18308.48</c:v>
                </c:pt>
                <c:pt idx="712">
                  <c:v>18513.12</c:v>
                </c:pt>
                <c:pt idx="713">
                  <c:v>18426.080000000002</c:v>
                </c:pt>
                <c:pt idx="714">
                  <c:v>18274.990000000002</c:v>
                </c:pt>
                <c:pt idx="715">
                  <c:v>18360.54</c:v>
                </c:pt>
                <c:pt idx="716">
                  <c:v>18496.689999999999</c:v>
                </c:pt>
                <c:pt idx="717">
                  <c:v>18765.47</c:v>
                </c:pt>
                <c:pt idx="718">
                  <c:v>18996.37</c:v>
                </c:pt>
                <c:pt idx="719">
                  <c:v>19155.03</c:v>
                </c:pt>
                <c:pt idx="720">
                  <c:v>19250.52</c:v>
                </c:pt>
                <c:pt idx="721">
                  <c:v>19253.61</c:v>
                </c:pt>
                <c:pt idx="722">
                  <c:v>19273.79</c:v>
                </c:pt>
                <c:pt idx="723">
                  <c:v>19401.150000000001</c:v>
                </c:pt>
                <c:pt idx="724">
                  <c:v>19391.599999999999</c:v>
                </c:pt>
                <c:pt idx="725">
                  <c:v>19494.53</c:v>
                </c:pt>
                <c:pt idx="726">
                  <c:v>19444.490000000002</c:v>
                </c:pt>
                <c:pt idx="727">
                  <c:v>19427.669999999998</c:v>
                </c:pt>
                <c:pt idx="728">
                  <c:v>19396.64</c:v>
                </c:pt>
                <c:pt idx="729">
                  <c:v>19403.060000000001</c:v>
                </c:pt>
                <c:pt idx="730">
                  <c:v>19401.72</c:v>
                </c:pt>
                <c:pt idx="731">
                  <c:v>19145.14</c:v>
                </c:pt>
                <c:pt idx="732">
                  <c:v>19114.37</c:v>
                </c:pt>
                <c:pt idx="733">
                  <c:v>19594.16</c:v>
                </c:pt>
                <c:pt idx="734">
                  <c:v>19520.689999999999</c:v>
                </c:pt>
                <c:pt idx="735">
                  <c:v>19454.330000000002</c:v>
                </c:pt>
                <c:pt idx="736">
                  <c:v>19301.439999999999</c:v>
                </c:pt>
                <c:pt idx="737">
                  <c:v>19364.669999999998</c:v>
                </c:pt>
                <c:pt idx="738">
                  <c:v>19134.7</c:v>
                </c:pt>
                <c:pt idx="739">
                  <c:v>19287.28</c:v>
                </c:pt>
                <c:pt idx="740">
                  <c:v>19095.240000000002</c:v>
                </c:pt>
                <c:pt idx="741">
                  <c:v>18813.53</c:v>
                </c:pt>
                <c:pt idx="742">
                  <c:v>18894.37</c:v>
                </c:pt>
                <c:pt idx="743">
                  <c:v>19072.25</c:v>
                </c:pt>
                <c:pt idx="744">
                  <c:v>19137.91</c:v>
                </c:pt>
                <c:pt idx="745">
                  <c:v>18891.03</c:v>
                </c:pt>
                <c:pt idx="746">
                  <c:v>18787.990000000002</c:v>
                </c:pt>
                <c:pt idx="747">
                  <c:v>19057.5</c:v>
                </c:pt>
                <c:pt idx="748">
                  <c:v>19402.39</c:v>
                </c:pt>
                <c:pt idx="749">
                  <c:v>19467.400000000001</c:v>
                </c:pt>
                <c:pt idx="750">
                  <c:v>19368.849999999999</c:v>
                </c:pt>
                <c:pt idx="751">
                  <c:v>19041.34</c:v>
                </c:pt>
                <c:pt idx="752">
                  <c:v>19148.080000000002</c:v>
                </c:pt>
                <c:pt idx="753">
                  <c:v>18914.580000000002</c:v>
                </c:pt>
                <c:pt idx="754">
                  <c:v>18918.2</c:v>
                </c:pt>
                <c:pt idx="755">
                  <c:v>18976.71</c:v>
                </c:pt>
                <c:pt idx="756">
                  <c:v>18910.78</c:v>
                </c:pt>
                <c:pt idx="757">
                  <c:v>19007.599999999999</c:v>
                </c:pt>
                <c:pt idx="758">
                  <c:v>18907.669999999998</c:v>
                </c:pt>
                <c:pt idx="759">
                  <c:v>19378.93</c:v>
                </c:pt>
                <c:pt idx="760">
                  <c:v>19459.150000000001</c:v>
                </c:pt>
                <c:pt idx="761">
                  <c:v>19238.98</c:v>
                </c:pt>
                <c:pt idx="762">
                  <c:v>19437.98</c:v>
                </c:pt>
                <c:pt idx="763">
                  <c:v>19347.53</c:v>
                </c:pt>
                <c:pt idx="764">
                  <c:v>19234.62</c:v>
                </c:pt>
                <c:pt idx="765">
                  <c:v>19251.080000000002</c:v>
                </c:pt>
                <c:pt idx="766">
                  <c:v>19381.439999999999</c:v>
                </c:pt>
                <c:pt idx="767">
                  <c:v>19379.87</c:v>
                </c:pt>
                <c:pt idx="768">
                  <c:v>19371.46</c:v>
                </c:pt>
                <c:pt idx="769">
                  <c:v>19283.54</c:v>
                </c:pt>
                <c:pt idx="770">
                  <c:v>19107.47</c:v>
                </c:pt>
                <c:pt idx="771">
                  <c:v>19118.990000000002</c:v>
                </c:pt>
                <c:pt idx="772">
                  <c:v>19393.54</c:v>
                </c:pt>
                <c:pt idx="773">
                  <c:v>19564.8</c:v>
                </c:pt>
                <c:pt idx="774">
                  <c:v>19469.169999999998</c:v>
                </c:pt>
                <c:pt idx="775">
                  <c:v>19379.14</c:v>
                </c:pt>
                <c:pt idx="776">
                  <c:v>19344.150000000001</c:v>
                </c:pt>
                <c:pt idx="777">
                  <c:v>19254.03</c:v>
                </c:pt>
                <c:pt idx="778">
                  <c:v>19318.580000000002</c:v>
                </c:pt>
                <c:pt idx="779">
                  <c:v>19604.61</c:v>
                </c:pt>
                <c:pt idx="780">
                  <c:v>19633.75</c:v>
                </c:pt>
                <c:pt idx="781">
                  <c:v>19609.5</c:v>
                </c:pt>
                <c:pt idx="782">
                  <c:v>19577.38</c:v>
                </c:pt>
                <c:pt idx="783">
                  <c:v>19590.14</c:v>
                </c:pt>
                <c:pt idx="784">
                  <c:v>19521.59</c:v>
                </c:pt>
                <c:pt idx="785">
                  <c:v>19455.88</c:v>
                </c:pt>
                <c:pt idx="786">
                  <c:v>19041.38</c:v>
                </c:pt>
                <c:pt idx="787">
                  <c:v>19085.310000000001</c:v>
                </c:pt>
                <c:pt idx="788">
                  <c:v>19262.53</c:v>
                </c:pt>
                <c:pt idx="789">
                  <c:v>18985.59</c:v>
                </c:pt>
                <c:pt idx="790">
                  <c:v>19202.87</c:v>
                </c:pt>
                <c:pt idx="791">
                  <c:v>19217.48</c:v>
                </c:pt>
                <c:pt idx="792">
                  <c:v>19063.22</c:v>
                </c:pt>
                <c:pt idx="793">
                  <c:v>18909.259999999998</c:v>
                </c:pt>
                <c:pt idx="794">
                  <c:v>18983.23</c:v>
                </c:pt>
                <c:pt idx="795">
                  <c:v>18810.25</c:v>
                </c:pt>
                <c:pt idx="796">
                  <c:v>18861.27</c:v>
                </c:pt>
                <c:pt idx="797">
                  <c:v>18597.060000000001</c:v>
                </c:pt>
                <c:pt idx="798">
                  <c:v>18664.63</c:v>
                </c:pt>
                <c:pt idx="799">
                  <c:v>18797.88</c:v>
                </c:pt>
                <c:pt idx="800">
                  <c:v>18747.87</c:v>
                </c:pt>
                <c:pt idx="801">
                  <c:v>18552.61</c:v>
                </c:pt>
                <c:pt idx="802">
                  <c:v>18426.84</c:v>
                </c:pt>
                <c:pt idx="803">
                  <c:v>18335.63</c:v>
                </c:pt>
                <c:pt idx="804">
                  <c:v>18355.259999999998</c:v>
                </c:pt>
                <c:pt idx="805">
                  <c:v>18418.59</c:v>
                </c:pt>
                <c:pt idx="806">
                  <c:v>18432.2</c:v>
                </c:pt>
                <c:pt idx="807">
                  <c:v>18430.490000000002</c:v>
                </c:pt>
                <c:pt idx="808">
                  <c:v>18620.75</c:v>
                </c:pt>
                <c:pt idx="809">
                  <c:v>18875.88</c:v>
                </c:pt>
                <c:pt idx="810">
                  <c:v>19079.330000000002</c:v>
                </c:pt>
                <c:pt idx="811">
                  <c:v>19289.43</c:v>
                </c:pt>
                <c:pt idx="812">
                  <c:v>19251.87</c:v>
                </c:pt>
                <c:pt idx="813">
                  <c:v>19196.740000000002</c:v>
                </c:pt>
                <c:pt idx="814">
                  <c:v>19310.52</c:v>
                </c:pt>
                <c:pt idx="815">
                  <c:v>19445.7</c:v>
                </c:pt>
                <c:pt idx="816">
                  <c:v>19895.7</c:v>
                </c:pt>
                <c:pt idx="817">
                  <c:v>19843</c:v>
                </c:pt>
                <c:pt idx="818">
                  <c:v>19900.09</c:v>
                </c:pt>
                <c:pt idx="819">
                  <c:v>19961.55</c:v>
                </c:pt>
                <c:pt idx="820">
                  <c:v>19883.900000000001</c:v>
                </c:pt>
                <c:pt idx="821">
                  <c:v>19869.849999999999</c:v>
                </c:pt>
                <c:pt idx="822">
                  <c:v>19919.82</c:v>
                </c:pt>
                <c:pt idx="823">
                  <c:v>19814.88</c:v>
                </c:pt>
                <c:pt idx="824">
                  <c:v>19553.86</c:v>
                </c:pt>
                <c:pt idx="825">
                  <c:v>19590.759999999998</c:v>
                </c:pt>
                <c:pt idx="826">
                  <c:v>19678.28</c:v>
                </c:pt>
                <c:pt idx="827">
                  <c:v>19613.28</c:v>
                </c:pt>
                <c:pt idx="828">
                  <c:v>19742.98</c:v>
                </c:pt>
                <c:pt idx="829">
                  <c:v>19813.13</c:v>
                </c:pt>
                <c:pt idx="830">
                  <c:v>19686.84</c:v>
                </c:pt>
                <c:pt idx="831">
                  <c:v>19682.57</c:v>
                </c:pt>
                <c:pt idx="832">
                  <c:v>19677.849999999999</c:v>
                </c:pt>
                <c:pt idx="833">
                  <c:v>19650.57</c:v>
                </c:pt>
                <c:pt idx="834">
                  <c:v>19860.03</c:v>
                </c:pt>
                <c:pt idx="835">
                  <c:v>20177.28</c:v>
                </c:pt>
                <c:pt idx="836">
                  <c:v>20170.82</c:v>
                </c:pt>
                <c:pt idx="837">
                  <c:v>19979.900000000001</c:v>
                </c:pt>
                <c:pt idx="838">
                  <c:v>19984.62</c:v>
                </c:pt>
                <c:pt idx="839">
                  <c:v>19909.259999999998</c:v>
                </c:pt>
                <c:pt idx="840">
                  <c:v>20013.259999999998</c:v>
                </c:pt>
                <c:pt idx="841">
                  <c:v>19908.580000000002</c:v>
                </c:pt>
                <c:pt idx="842">
                  <c:v>19898.75</c:v>
                </c:pt>
                <c:pt idx="843">
                  <c:v>19883.52</c:v>
                </c:pt>
                <c:pt idx="844">
                  <c:v>19831.82</c:v>
                </c:pt>
                <c:pt idx="845">
                  <c:v>19943.259999999998</c:v>
                </c:pt>
                <c:pt idx="846">
                  <c:v>20067.75</c:v>
                </c:pt>
                <c:pt idx="847">
                  <c:v>20230.41</c:v>
                </c:pt>
                <c:pt idx="848">
                  <c:v>20138.79</c:v>
                </c:pt>
                <c:pt idx="849">
                  <c:v>20110.509999999998</c:v>
                </c:pt>
                <c:pt idx="850">
                  <c:v>20132.669999999998</c:v>
                </c:pt>
                <c:pt idx="851">
                  <c:v>20153.349999999999</c:v>
                </c:pt>
                <c:pt idx="852">
                  <c:v>20225.09</c:v>
                </c:pt>
                <c:pt idx="853">
                  <c:v>20130.41</c:v>
                </c:pt>
                <c:pt idx="854">
                  <c:v>20220.3</c:v>
                </c:pt>
                <c:pt idx="855">
                  <c:v>20033.43</c:v>
                </c:pt>
                <c:pt idx="856">
                  <c:v>20055.8</c:v>
                </c:pt>
                <c:pt idx="857">
                  <c:v>20032.349999999999</c:v>
                </c:pt>
                <c:pt idx="858">
                  <c:v>20081.63</c:v>
                </c:pt>
                <c:pt idx="859">
                  <c:v>19994.060000000001</c:v>
                </c:pt>
                <c:pt idx="860">
                  <c:v>19929.09</c:v>
                </c:pt>
                <c:pt idx="861">
                  <c:v>20080.98</c:v>
                </c:pt>
                <c:pt idx="862">
                  <c:v>20195.48</c:v>
                </c:pt>
                <c:pt idx="863">
                  <c:v>20098.38</c:v>
                </c:pt>
                <c:pt idx="864">
                  <c:v>20099.810000000001</c:v>
                </c:pt>
                <c:pt idx="865">
                  <c:v>20118.86</c:v>
                </c:pt>
                <c:pt idx="866">
                  <c:v>19999.91</c:v>
                </c:pt>
                <c:pt idx="867">
                  <c:v>20020.86</c:v>
                </c:pt>
                <c:pt idx="868">
                  <c:v>20144.59</c:v>
                </c:pt>
                <c:pt idx="869">
                  <c:v>20099.75</c:v>
                </c:pt>
                <c:pt idx="870">
                  <c:v>19975.669999999998</c:v>
                </c:pt>
                <c:pt idx="871">
                  <c:v>19955.2</c:v>
                </c:pt>
                <c:pt idx="872">
                  <c:v>20050.16</c:v>
                </c:pt>
                <c:pt idx="873">
                  <c:v>20079.64</c:v>
                </c:pt>
                <c:pt idx="874">
                  <c:v>19959.84</c:v>
                </c:pt>
                <c:pt idx="875">
                  <c:v>19925.18</c:v>
                </c:pt>
                <c:pt idx="876">
                  <c:v>19985.79</c:v>
                </c:pt>
                <c:pt idx="877">
                  <c:v>20080.04</c:v>
                </c:pt>
                <c:pt idx="878">
                  <c:v>20029.259999999998</c:v>
                </c:pt>
                <c:pt idx="879">
                  <c:v>19952.330000000002</c:v>
                </c:pt>
                <c:pt idx="880">
                  <c:v>20055.89</c:v>
                </c:pt>
                <c:pt idx="881">
                  <c:v>19996.009999999998</c:v>
                </c:pt>
                <c:pt idx="882">
                  <c:v>19738.71</c:v>
                </c:pt>
                <c:pt idx="883">
                  <c:v>19729.740000000002</c:v>
                </c:pt>
                <c:pt idx="884">
                  <c:v>19537.099999999999</c:v>
                </c:pt>
                <c:pt idx="885">
                  <c:v>19753.310000000001</c:v>
                </c:pt>
                <c:pt idx="886">
                  <c:v>19729.28</c:v>
                </c:pt>
                <c:pt idx="887">
                  <c:v>19702.63</c:v>
                </c:pt>
                <c:pt idx="888">
                  <c:v>19470.41</c:v>
                </c:pt>
                <c:pt idx="889">
                  <c:v>19393.13</c:v>
                </c:pt>
                <c:pt idx="890">
                  <c:v>19383.84</c:v>
                </c:pt>
                <c:pt idx="891">
                  <c:v>19434.64</c:v>
                </c:pt>
                <c:pt idx="892">
                  <c:v>19353.77</c:v>
                </c:pt>
                <c:pt idx="893">
                  <c:v>19452.61</c:v>
                </c:pt>
                <c:pt idx="894">
                  <c:v>19449.900000000001</c:v>
                </c:pt>
                <c:pt idx="895">
                  <c:v>19362.55</c:v>
                </c:pt>
                <c:pt idx="896">
                  <c:v>19506.54</c:v>
                </c:pt>
                <c:pt idx="897">
                  <c:v>19646.240000000002</c:v>
                </c:pt>
                <c:pt idx="898">
                  <c:v>19691.47</c:v>
                </c:pt>
                <c:pt idx="899">
                  <c:v>19508.25</c:v>
                </c:pt>
                <c:pt idx="900">
                  <c:v>19385.810000000001</c:v>
                </c:pt>
                <c:pt idx="901">
                  <c:v>19357.97</c:v>
                </c:pt>
                <c:pt idx="902">
                  <c:v>19396.52</c:v>
                </c:pt>
                <c:pt idx="903">
                  <c:v>19274.82</c:v>
                </c:pt>
                <c:pt idx="904">
                  <c:v>19545.77</c:v>
                </c:pt>
                <c:pt idx="905">
                  <c:v>19776.62</c:v>
                </c:pt>
                <c:pt idx="906">
                  <c:v>19865.82</c:v>
                </c:pt>
                <c:pt idx="907">
                  <c:v>19807.439999999999</c:v>
                </c:pt>
                <c:pt idx="908">
                  <c:v>19909.5</c:v>
                </c:pt>
                <c:pt idx="909">
                  <c:v>20299.38</c:v>
                </c:pt>
                <c:pt idx="910">
                  <c:v>20310.46</c:v>
                </c:pt>
                <c:pt idx="911">
                  <c:v>20347.48</c:v>
                </c:pt>
                <c:pt idx="912">
                  <c:v>20296.45</c:v>
                </c:pt>
                <c:pt idx="913">
                  <c:v>20397.580000000002</c:v>
                </c:pt>
                <c:pt idx="914">
                  <c:v>20330.189999999999</c:v>
                </c:pt>
                <c:pt idx="915">
                  <c:v>20267.05</c:v>
                </c:pt>
                <c:pt idx="916">
                  <c:v>20363.11</c:v>
                </c:pt>
                <c:pt idx="917">
                  <c:v>20356.28</c:v>
                </c:pt>
                <c:pt idx="918">
                  <c:v>20400.78</c:v>
                </c:pt>
                <c:pt idx="919">
                  <c:v>20614.07</c:v>
                </c:pt>
                <c:pt idx="920">
                  <c:v>20626.66</c:v>
                </c:pt>
                <c:pt idx="921">
                  <c:v>20628.560000000001</c:v>
                </c:pt>
                <c:pt idx="922">
                  <c:v>20690.71</c:v>
                </c:pt>
                <c:pt idx="923">
                  <c:v>20823.509999999998</c:v>
                </c:pt>
                <c:pt idx="924">
                  <c:v>20881.27</c:v>
                </c:pt>
                <c:pt idx="925">
                  <c:v>20954.72</c:v>
                </c:pt>
                <c:pt idx="926">
                  <c:v>21155.18</c:v>
                </c:pt>
                <c:pt idx="927">
                  <c:v>21255.56</c:v>
                </c:pt>
                <c:pt idx="928">
                  <c:v>21336.12</c:v>
                </c:pt>
                <c:pt idx="929">
                  <c:v>21363.05</c:v>
                </c:pt>
                <c:pt idx="930">
                  <c:v>21448.52</c:v>
                </c:pt>
                <c:pt idx="931">
                  <c:v>21457.64</c:v>
                </c:pt>
                <c:pt idx="932">
                  <c:v>21696.65</c:v>
                </c:pt>
                <c:pt idx="933">
                  <c:v>21805.17</c:v>
                </c:pt>
                <c:pt idx="934">
                  <c:v>21707.62</c:v>
                </c:pt>
                <c:pt idx="935">
                  <c:v>21739.78</c:v>
                </c:pt>
                <c:pt idx="936">
                  <c:v>22008.45</c:v>
                </c:pt>
                <c:pt idx="937">
                  <c:v>22011.67</c:v>
                </c:pt>
                <c:pt idx="938">
                  <c:v>22011.61</c:v>
                </c:pt>
                <c:pt idx="939">
                  <c:v>22420.080000000002</c:v>
                </c:pt>
                <c:pt idx="940">
                  <c:v>22539.119999999999</c:v>
                </c:pt>
                <c:pt idx="941">
                  <c:v>22548.35</c:v>
                </c:pt>
                <c:pt idx="942">
                  <c:v>22937.599999999999</c:v>
                </c:pt>
                <c:pt idx="943">
                  <c:v>22913.82</c:v>
                </c:pt>
                <c:pt idx="944">
                  <c:v>22868.71</c:v>
                </c:pt>
                <c:pt idx="945">
                  <c:v>22681.42</c:v>
                </c:pt>
              </c:numCache>
            </c:numRef>
          </c:yVal>
          <c:smooth val="1"/>
          <c:extLst xmlns:c16r2="http://schemas.microsoft.com/office/drawing/2015/06/chart">
            <c:ext xmlns:c16="http://schemas.microsoft.com/office/drawing/2014/chart" uri="{C3380CC4-5D6E-409C-BE32-E72D297353CC}">
              <c16:uniqueId val="{00000008-D286-4B30-84CD-EF45FA4EC2C1}"/>
            </c:ext>
          </c:extLst>
        </c:ser>
        <c:dLbls>
          <c:showLegendKey val="0"/>
          <c:showVal val="0"/>
          <c:showCatName val="0"/>
          <c:showSerName val="0"/>
          <c:showPercent val="0"/>
          <c:showBubbleSize val="0"/>
        </c:dLbls>
        <c:axId val="141419648"/>
        <c:axId val="141396992"/>
      </c:scatterChart>
      <c:valAx>
        <c:axId val="135974272"/>
        <c:scaling>
          <c:orientation val="minMax"/>
          <c:max val="43049"/>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41395072"/>
        <c:crosses val="autoZero"/>
        <c:crossBetween val="midCat"/>
        <c:majorUnit val="300"/>
      </c:valAx>
      <c:valAx>
        <c:axId val="141395072"/>
        <c:scaling>
          <c:orientation val="minMax"/>
          <c:min val="16"/>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P/E NKY Index</a:t>
                </a:r>
              </a:p>
            </c:rich>
          </c:tx>
          <c:layout>
            <c:manualLayout>
              <c:xMode val="edge"/>
              <c:yMode val="edge"/>
              <c:x val="6.6941881330836138E-3"/>
              <c:y val="0.3160707228930251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35974272"/>
        <c:crosses val="autoZero"/>
        <c:crossBetween val="midCat"/>
      </c:valAx>
      <c:valAx>
        <c:axId val="141396992"/>
        <c:scaling>
          <c:orientation val="minMax"/>
          <c:min val="130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Pts. NKY</a:t>
                </a:r>
                <a:r>
                  <a:rPr lang="es-MX" sz="700" b="1" baseline="0" dirty="0">
                    <a:solidFill>
                      <a:schemeClr val="tx1"/>
                    </a:solidFill>
                    <a:latin typeface="Century Gothic" panose="020B0502020202020204" pitchFamily="34" charset="0"/>
                  </a:rPr>
                  <a:t> Index</a:t>
                </a:r>
                <a:endParaRPr lang="es-MX" sz="700" b="1" dirty="0">
                  <a:solidFill>
                    <a:schemeClr val="tx1"/>
                  </a:solidFill>
                  <a:latin typeface="Century Gothic" panose="020B0502020202020204" pitchFamily="34" charset="0"/>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41419648"/>
        <c:crosses val="max"/>
        <c:crossBetween val="midCat"/>
      </c:valAx>
      <c:valAx>
        <c:axId val="141419648"/>
        <c:scaling>
          <c:orientation val="minMax"/>
        </c:scaling>
        <c:delete val="1"/>
        <c:axPos val="b"/>
        <c:numFmt formatCode="m/d/yyyy" sourceLinked="1"/>
        <c:majorTickMark val="out"/>
        <c:minorTickMark val="none"/>
        <c:tickLblPos val="nextTo"/>
        <c:crossAx val="141396992"/>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dirty="0">
                <a:solidFill>
                  <a:schemeClr val="tx1"/>
                </a:solidFill>
                <a:latin typeface="Century Gothic" panose="020B0502020202020204" pitchFamily="34" charset="0"/>
              </a:rPr>
              <a:t>SX5E Index</a:t>
            </a:r>
          </a:p>
        </c:rich>
      </c:tx>
      <c:layout/>
      <c:overlay val="0"/>
      <c:spPr>
        <a:noFill/>
        <a:ln>
          <a:noFill/>
        </a:ln>
        <a:effectLst/>
      </c:spPr>
    </c:title>
    <c:autoTitleDeleted val="0"/>
    <c:plotArea>
      <c:layout>
        <c:manualLayout>
          <c:layoutTarget val="inner"/>
          <c:xMode val="edge"/>
          <c:yMode val="edge"/>
          <c:x val="8.0489764433244113E-2"/>
          <c:y val="0.12962864096639651"/>
          <c:w val="0.80818034731959876"/>
          <c:h val="0.65561034380651817"/>
        </c:manualLayout>
      </c:layout>
      <c:scatterChart>
        <c:scatterStyle val="smoothMarker"/>
        <c:varyColors val="0"/>
        <c:ser>
          <c:idx val="0"/>
          <c:order val="0"/>
          <c:tx>
            <c:strRef>
              <c:f>'SX5E Index'!$B$2</c:f>
              <c:strCache>
                <c:ptCount val="1"/>
                <c:pt idx="0">
                  <c:v>PE_RATIO</c:v>
                </c:pt>
              </c:strCache>
            </c:strRef>
          </c:tx>
          <c:spPr>
            <a:ln w="15875" cap="rnd">
              <a:solidFill>
                <a:schemeClr val="tx2"/>
              </a:solidFill>
              <a:round/>
            </a:ln>
            <a:effectLst/>
          </c:spPr>
          <c:marker>
            <c:symbol val="none"/>
          </c:marker>
          <c:xVal>
            <c:numRef>
              <c:f>'SX5E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'SX5E Index'!$B$3:$B$1009</c:f>
              <c:numCache>
                <c:formatCode>General</c:formatCode>
                <c:ptCount val="1007"/>
                <c:pt idx="0">
                  <c:v>22.557300000000001</c:v>
                </c:pt>
                <c:pt idx="1">
                  <c:v>22.664200000000001</c:v>
                </c:pt>
                <c:pt idx="2">
                  <c:v>22.625399999999999</c:v>
                </c:pt>
                <c:pt idx="3">
                  <c:v>22.933499999999999</c:v>
                </c:pt>
                <c:pt idx="4">
                  <c:v>22.9313</c:v>
                </c:pt>
                <c:pt idx="5">
                  <c:v>22.780899999999999</c:v>
                </c:pt>
                <c:pt idx="6">
                  <c:v>22.883299999999998</c:v>
                </c:pt>
                <c:pt idx="7">
                  <c:v>22.940799999999999</c:v>
                </c:pt>
                <c:pt idx="8">
                  <c:v>22.996700000000001</c:v>
                </c:pt>
                <c:pt idx="9">
                  <c:v>23.3596</c:v>
                </c:pt>
                <c:pt idx="10">
                  <c:v>23.222799999999999</c:v>
                </c:pt>
                <c:pt idx="11">
                  <c:v>23.2516</c:v>
                </c:pt>
                <c:pt idx="12">
                  <c:v>23.244700000000002</c:v>
                </c:pt>
                <c:pt idx="13">
                  <c:v>23.244</c:v>
                </c:pt>
                <c:pt idx="14">
                  <c:v>23.230699999999999</c:v>
                </c:pt>
                <c:pt idx="15">
                  <c:v>22.9786</c:v>
                </c:pt>
                <c:pt idx="16">
                  <c:v>22.323399999999999</c:v>
                </c:pt>
                <c:pt idx="17">
                  <c:v>22.223299999999998</c:v>
                </c:pt>
                <c:pt idx="18">
                  <c:v>22.400099999999998</c:v>
                </c:pt>
                <c:pt idx="19">
                  <c:v>22.2</c:v>
                </c:pt>
                <c:pt idx="20">
                  <c:v>22.316800000000001</c:v>
                </c:pt>
                <c:pt idx="21">
                  <c:v>22.218699999999998</c:v>
                </c:pt>
                <c:pt idx="22">
                  <c:v>21.850100000000001</c:v>
                </c:pt>
                <c:pt idx="23">
                  <c:v>21.839199999999998</c:v>
                </c:pt>
                <c:pt idx="24">
                  <c:v>21.839400000000001</c:v>
                </c:pt>
                <c:pt idx="25">
                  <c:v>22.1953</c:v>
                </c:pt>
                <c:pt idx="26">
                  <c:v>22.3995</c:v>
                </c:pt>
                <c:pt idx="27">
                  <c:v>22.355599999999999</c:v>
                </c:pt>
                <c:pt idx="28">
                  <c:v>22.684000000000001</c:v>
                </c:pt>
                <c:pt idx="29">
                  <c:v>22.815300000000001</c:v>
                </c:pt>
                <c:pt idx="30">
                  <c:v>22.837800000000001</c:v>
                </c:pt>
                <c:pt idx="31">
                  <c:v>22.993500000000001</c:v>
                </c:pt>
                <c:pt idx="32">
                  <c:v>22.9924</c:v>
                </c:pt>
                <c:pt idx="33">
                  <c:v>22.9815</c:v>
                </c:pt>
                <c:pt idx="34">
                  <c:v>23.0063</c:v>
                </c:pt>
                <c:pt idx="35">
                  <c:v>23.0121</c:v>
                </c:pt>
                <c:pt idx="36">
                  <c:v>23.086400000000001</c:v>
                </c:pt>
                <c:pt idx="37">
                  <c:v>23.275400000000001</c:v>
                </c:pt>
                <c:pt idx="38">
                  <c:v>23.276700000000002</c:v>
                </c:pt>
                <c:pt idx="39">
                  <c:v>23.208200000000001</c:v>
                </c:pt>
                <c:pt idx="40">
                  <c:v>23.110499999999998</c:v>
                </c:pt>
                <c:pt idx="41">
                  <c:v>23.215900000000001</c:v>
                </c:pt>
                <c:pt idx="42">
                  <c:v>22.5138</c:v>
                </c:pt>
                <c:pt idx="43">
                  <c:v>23.120799999999999</c:v>
                </c:pt>
                <c:pt idx="44">
                  <c:v>23.118099999999998</c:v>
                </c:pt>
                <c:pt idx="45">
                  <c:v>23.1812</c:v>
                </c:pt>
                <c:pt idx="46">
                  <c:v>22.8184</c:v>
                </c:pt>
                <c:pt idx="47">
                  <c:v>22.799800000000001</c:v>
                </c:pt>
                <c:pt idx="48">
                  <c:v>22.798000000000002</c:v>
                </c:pt>
                <c:pt idx="49">
                  <c:v>22.598300000000002</c:v>
                </c:pt>
                <c:pt idx="50">
                  <c:v>22.259799999999998</c:v>
                </c:pt>
                <c:pt idx="51">
                  <c:v>22.15</c:v>
                </c:pt>
                <c:pt idx="52">
                  <c:v>22.478400000000001</c:v>
                </c:pt>
                <c:pt idx="53">
                  <c:v>22.659400000000002</c:v>
                </c:pt>
                <c:pt idx="54">
                  <c:v>22.678699999999999</c:v>
                </c:pt>
                <c:pt idx="55">
                  <c:v>22.771100000000001</c:v>
                </c:pt>
                <c:pt idx="56">
                  <c:v>22.827100000000002</c:v>
                </c:pt>
                <c:pt idx="57">
                  <c:v>22.4495</c:v>
                </c:pt>
                <c:pt idx="58">
                  <c:v>22.771000000000001</c:v>
                </c:pt>
                <c:pt idx="59">
                  <c:v>23.017600000000002</c:v>
                </c:pt>
                <c:pt idx="60">
                  <c:v>23.043900000000001</c:v>
                </c:pt>
                <c:pt idx="61">
                  <c:v>23.328299999999999</c:v>
                </c:pt>
                <c:pt idx="62">
                  <c:v>23.293099999999999</c:v>
                </c:pt>
                <c:pt idx="63">
                  <c:v>23.4754</c:v>
                </c:pt>
                <c:pt idx="64">
                  <c:v>23.483499999999999</c:v>
                </c:pt>
                <c:pt idx="65">
                  <c:v>23.625800000000002</c:v>
                </c:pt>
                <c:pt idx="66">
                  <c:v>23.799499999999998</c:v>
                </c:pt>
                <c:pt idx="67">
                  <c:v>23.4726</c:v>
                </c:pt>
                <c:pt idx="68">
                  <c:v>23.4114</c:v>
                </c:pt>
                <c:pt idx="69">
                  <c:v>23.449200000000001</c:v>
                </c:pt>
                <c:pt idx="70">
                  <c:v>23.2287</c:v>
                </c:pt>
                <c:pt idx="71">
                  <c:v>22.961099999999998</c:v>
                </c:pt>
                <c:pt idx="72">
                  <c:v>23.0718</c:v>
                </c:pt>
                <c:pt idx="73">
                  <c:v>22.776800000000001</c:v>
                </c:pt>
                <c:pt idx="74">
                  <c:v>23.128499999999999</c:v>
                </c:pt>
                <c:pt idx="75">
                  <c:v>23.250399999999999</c:v>
                </c:pt>
                <c:pt idx="76">
                  <c:v>23.250399999999999</c:v>
                </c:pt>
                <c:pt idx="77">
                  <c:v>23.250399999999999</c:v>
                </c:pt>
                <c:pt idx="78">
                  <c:v>23.573699999999999</c:v>
                </c:pt>
                <c:pt idx="79">
                  <c:v>23.399000000000001</c:v>
                </c:pt>
                <c:pt idx="80">
                  <c:v>23.500900000000001</c:v>
                </c:pt>
                <c:pt idx="81">
                  <c:v>23.188500000000001</c:v>
                </c:pt>
                <c:pt idx="82">
                  <c:v>23.324300000000001</c:v>
                </c:pt>
                <c:pt idx="83">
                  <c:v>23.64</c:v>
                </c:pt>
                <c:pt idx="84">
                  <c:v>23.5671</c:v>
                </c:pt>
                <c:pt idx="85">
                  <c:v>23.569099999999999</c:v>
                </c:pt>
                <c:pt idx="86">
                  <c:v>23.4161</c:v>
                </c:pt>
                <c:pt idx="87">
                  <c:v>23.3674</c:v>
                </c:pt>
                <c:pt idx="88">
                  <c:v>23.209</c:v>
                </c:pt>
                <c:pt idx="89">
                  <c:v>23.2818</c:v>
                </c:pt>
                <c:pt idx="90">
                  <c:v>23.610700000000001</c:v>
                </c:pt>
                <c:pt idx="91">
                  <c:v>23.4617</c:v>
                </c:pt>
                <c:pt idx="92">
                  <c:v>23.630299999999998</c:v>
                </c:pt>
                <c:pt idx="93">
                  <c:v>23.665800000000001</c:v>
                </c:pt>
                <c:pt idx="94">
                  <c:v>23.655799999999999</c:v>
                </c:pt>
                <c:pt idx="95">
                  <c:v>23.308</c:v>
                </c:pt>
                <c:pt idx="96">
                  <c:v>23.378</c:v>
                </c:pt>
                <c:pt idx="97">
                  <c:v>23.357199999999999</c:v>
                </c:pt>
                <c:pt idx="98">
                  <c:v>23.313199999999998</c:v>
                </c:pt>
                <c:pt idx="99">
                  <c:v>23.483799999999999</c:v>
                </c:pt>
                <c:pt idx="100">
                  <c:v>23.4878</c:v>
                </c:pt>
                <c:pt idx="101">
                  <c:v>23.603100000000001</c:v>
                </c:pt>
                <c:pt idx="102">
                  <c:v>23.8766</c:v>
                </c:pt>
                <c:pt idx="103">
                  <c:v>23.905200000000001</c:v>
                </c:pt>
                <c:pt idx="104">
                  <c:v>23.919699999999999</c:v>
                </c:pt>
                <c:pt idx="105">
                  <c:v>23.908000000000001</c:v>
                </c:pt>
                <c:pt idx="106">
                  <c:v>23.907599999999999</c:v>
                </c:pt>
                <c:pt idx="107">
                  <c:v>23.9312</c:v>
                </c:pt>
                <c:pt idx="108">
                  <c:v>23.881399999999999</c:v>
                </c:pt>
                <c:pt idx="109">
                  <c:v>23.858499999999999</c:v>
                </c:pt>
                <c:pt idx="110">
                  <c:v>24.073</c:v>
                </c:pt>
                <c:pt idx="111">
                  <c:v>24.3369</c:v>
                </c:pt>
                <c:pt idx="112">
                  <c:v>24.417999999999999</c:v>
                </c:pt>
                <c:pt idx="113">
                  <c:v>24.481100000000001</c:v>
                </c:pt>
                <c:pt idx="114">
                  <c:v>24.2986</c:v>
                </c:pt>
                <c:pt idx="115">
                  <c:v>24.263100000000001</c:v>
                </c:pt>
                <c:pt idx="116">
                  <c:v>24.252400000000002</c:v>
                </c:pt>
                <c:pt idx="117">
                  <c:v>24.094200000000001</c:v>
                </c:pt>
                <c:pt idx="118">
                  <c:v>24.196899999999999</c:v>
                </c:pt>
                <c:pt idx="119">
                  <c:v>24.2255</c:v>
                </c:pt>
                <c:pt idx="120">
                  <c:v>24.488499999999998</c:v>
                </c:pt>
                <c:pt idx="121">
                  <c:v>24.396599999999999</c:v>
                </c:pt>
                <c:pt idx="122">
                  <c:v>24.327000000000002</c:v>
                </c:pt>
                <c:pt idx="123">
                  <c:v>24.343499999999999</c:v>
                </c:pt>
                <c:pt idx="124">
                  <c:v>24.102699999999999</c:v>
                </c:pt>
                <c:pt idx="125">
                  <c:v>23.960999999999999</c:v>
                </c:pt>
                <c:pt idx="126">
                  <c:v>23.921399999999998</c:v>
                </c:pt>
                <c:pt idx="127">
                  <c:v>25.592199999999998</c:v>
                </c:pt>
                <c:pt idx="128">
                  <c:v>25.8338</c:v>
                </c:pt>
                <c:pt idx="129">
                  <c:v>25.782599999999999</c:v>
                </c:pt>
                <c:pt idx="130">
                  <c:v>26.079799999999999</c:v>
                </c:pt>
                <c:pt idx="131">
                  <c:v>25.927</c:v>
                </c:pt>
                <c:pt idx="132">
                  <c:v>25.613499999999998</c:v>
                </c:pt>
                <c:pt idx="133">
                  <c:v>25.244499999999999</c:v>
                </c:pt>
                <c:pt idx="134">
                  <c:v>25.392900000000001</c:v>
                </c:pt>
                <c:pt idx="135">
                  <c:v>24.976600000000001</c:v>
                </c:pt>
                <c:pt idx="136">
                  <c:v>25.027899999999999</c:v>
                </c:pt>
                <c:pt idx="137">
                  <c:v>25.2562</c:v>
                </c:pt>
                <c:pt idx="138">
                  <c:v>25.0017</c:v>
                </c:pt>
                <c:pt idx="139">
                  <c:v>25.3917</c:v>
                </c:pt>
                <c:pt idx="140">
                  <c:v>25.033999999999999</c:v>
                </c:pt>
                <c:pt idx="141">
                  <c:v>25.084599999999998</c:v>
                </c:pt>
                <c:pt idx="142">
                  <c:v>24.869399999999999</c:v>
                </c:pt>
                <c:pt idx="143">
                  <c:v>25.282900000000001</c:v>
                </c:pt>
                <c:pt idx="144">
                  <c:v>25.3139</c:v>
                </c:pt>
                <c:pt idx="145">
                  <c:v>25.5275</c:v>
                </c:pt>
                <c:pt idx="146">
                  <c:v>25.170100000000001</c:v>
                </c:pt>
                <c:pt idx="147">
                  <c:v>25.142800000000001</c:v>
                </c:pt>
                <c:pt idx="148">
                  <c:v>25.293299999999999</c:v>
                </c:pt>
                <c:pt idx="149">
                  <c:v>25.124400000000001</c:v>
                </c:pt>
                <c:pt idx="150">
                  <c:v>24.697500000000002</c:v>
                </c:pt>
                <c:pt idx="151">
                  <c:v>24.357099999999999</c:v>
                </c:pt>
                <c:pt idx="152">
                  <c:v>24.340399999999999</c:v>
                </c:pt>
                <c:pt idx="153">
                  <c:v>24.354199999999999</c:v>
                </c:pt>
                <c:pt idx="154">
                  <c:v>24.1812</c:v>
                </c:pt>
                <c:pt idx="155">
                  <c:v>23.884</c:v>
                </c:pt>
                <c:pt idx="156">
                  <c:v>23.835999999999999</c:v>
                </c:pt>
                <c:pt idx="157">
                  <c:v>24.158899999999999</c:v>
                </c:pt>
                <c:pt idx="158">
                  <c:v>23.970300000000002</c:v>
                </c:pt>
                <c:pt idx="159">
                  <c:v>24.2271</c:v>
                </c:pt>
                <c:pt idx="160">
                  <c:v>24.242899999999999</c:v>
                </c:pt>
                <c:pt idx="161">
                  <c:v>24.047599999999999</c:v>
                </c:pt>
                <c:pt idx="162">
                  <c:v>24.364100000000001</c:v>
                </c:pt>
                <c:pt idx="163">
                  <c:v>24.504100000000001</c:v>
                </c:pt>
                <c:pt idx="164">
                  <c:v>24.4438</c:v>
                </c:pt>
                <c:pt idx="165">
                  <c:v>24.769300000000001</c:v>
                </c:pt>
                <c:pt idx="166">
                  <c:v>24.5627</c:v>
                </c:pt>
                <c:pt idx="167">
                  <c:v>25.093599999999999</c:v>
                </c:pt>
                <c:pt idx="168">
                  <c:v>25.347799999999999</c:v>
                </c:pt>
                <c:pt idx="169">
                  <c:v>25.3233</c:v>
                </c:pt>
                <c:pt idx="170">
                  <c:v>25.0854</c:v>
                </c:pt>
                <c:pt idx="171">
                  <c:v>25.150400000000001</c:v>
                </c:pt>
                <c:pt idx="172">
                  <c:v>25.169499999999999</c:v>
                </c:pt>
                <c:pt idx="173">
                  <c:v>25.211099999999998</c:v>
                </c:pt>
                <c:pt idx="174">
                  <c:v>25.5167</c:v>
                </c:pt>
                <c:pt idx="175">
                  <c:v>25.979700000000001</c:v>
                </c:pt>
                <c:pt idx="176">
                  <c:v>25.963899999999999</c:v>
                </c:pt>
                <c:pt idx="177">
                  <c:v>25.902699999999999</c:v>
                </c:pt>
                <c:pt idx="178">
                  <c:v>25.727499999999999</c:v>
                </c:pt>
                <c:pt idx="179">
                  <c:v>25.717400000000001</c:v>
                </c:pt>
                <c:pt idx="180">
                  <c:v>25.666699999999999</c:v>
                </c:pt>
                <c:pt idx="181">
                  <c:v>25.645299999999999</c:v>
                </c:pt>
                <c:pt idx="182">
                  <c:v>25.618600000000001</c:v>
                </c:pt>
                <c:pt idx="183">
                  <c:v>25.5396</c:v>
                </c:pt>
                <c:pt idx="184">
                  <c:v>25.664100000000001</c:v>
                </c:pt>
                <c:pt idx="185">
                  <c:v>25.9331</c:v>
                </c:pt>
                <c:pt idx="186">
                  <c:v>25.948</c:v>
                </c:pt>
                <c:pt idx="187">
                  <c:v>25.843900000000001</c:v>
                </c:pt>
                <c:pt idx="188">
                  <c:v>25.434899999999999</c:v>
                </c:pt>
                <c:pt idx="189">
                  <c:v>25.736999999999998</c:v>
                </c:pt>
                <c:pt idx="190">
                  <c:v>25.406199999999998</c:v>
                </c:pt>
                <c:pt idx="191">
                  <c:v>25.543199999999999</c:v>
                </c:pt>
                <c:pt idx="192">
                  <c:v>25.284300000000002</c:v>
                </c:pt>
                <c:pt idx="193">
                  <c:v>24.989599999999999</c:v>
                </c:pt>
                <c:pt idx="194">
                  <c:v>24.750599999999999</c:v>
                </c:pt>
                <c:pt idx="195">
                  <c:v>24.063800000000001</c:v>
                </c:pt>
                <c:pt idx="196">
                  <c:v>24.272600000000001</c:v>
                </c:pt>
                <c:pt idx="197">
                  <c:v>24.313600000000001</c:v>
                </c:pt>
                <c:pt idx="198">
                  <c:v>23.875399999999999</c:v>
                </c:pt>
                <c:pt idx="199">
                  <c:v>23.6524</c:v>
                </c:pt>
                <c:pt idx="200">
                  <c:v>23.568300000000001</c:v>
                </c:pt>
                <c:pt idx="201">
                  <c:v>23.1736</c:v>
                </c:pt>
                <c:pt idx="202">
                  <c:v>23.226400000000002</c:v>
                </c:pt>
                <c:pt idx="203">
                  <c:v>23.2471</c:v>
                </c:pt>
                <c:pt idx="204">
                  <c:v>22.4071</c:v>
                </c:pt>
                <c:pt idx="205">
                  <c:v>22.2684</c:v>
                </c:pt>
                <c:pt idx="206">
                  <c:v>22.946899999999999</c:v>
                </c:pt>
                <c:pt idx="207">
                  <c:v>22.676300000000001</c:v>
                </c:pt>
                <c:pt idx="208">
                  <c:v>23.173300000000001</c:v>
                </c:pt>
                <c:pt idx="209">
                  <c:v>23.305499999999999</c:v>
                </c:pt>
                <c:pt idx="210">
                  <c:v>23.582599999999999</c:v>
                </c:pt>
                <c:pt idx="211">
                  <c:v>23.474699999999999</c:v>
                </c:pt>
                <c:pt idx="212">
                  <c:v>23.230499999999999</c:v>
                </c:pt>
                <c:pt idx="213">
                  <c:v>23.519500000000001</c:v>
                </c:pt>
                <c:pt idx="214">
                  <c:v>23.4131</c:v>
                </c:pt>
                <c:pt idx="215">
                  <c:v>23.517499999999998</c:v>
                </c:pt>
                <c:pt idx="216">
                  <c:v>24.113600000000002</c:v>
                </c:pt>
                <c:pt idx="217">
                  <c:v>23.872499999999999</c:v>
                </c:pt>
                <c:pt idx="218">
                  <c:v>23.5001</c:v>
                </c:pt>
                <c:pt idx="219">
                  <c:v>23.943899999999999</c:v>
                </c:pt>
                <c:pt idx="220">
                  <c:v>24.025500000000001</c:v>
                </c:pt>
                <c:pt idx="221">
                  <c:v>23.7377</c:v>
                </c:pt>
                <c:pt idx="222">
                  <c:v>23.967600000000001</c:v>
                </c:pt>
                <c:pt idx="223">
                  <c:v>24.042899999999999</c:v>
                </c:pt>
                <c:pt idx="224">
                  <c:v>23.5992</c:v>
                </c:pt>
                <c:pt idx="225">
                  <c:v>23.672799999999999</c:v>
                </c:pt>
                <c:pt idx="226">
                  <c:v>23.697500000000002</c:v>
                </c:pt>
                <c:pt idx="227">
                  <c:v>23.889600000000002</c:v>
                </c:pt>
                <c:pt idx="228">
                  <c:v>24.165500000000002</c:v>
                </c:pt>
                <c:pt idx="229">
                  <c:v>24.186399999999999</c:v>
                </c:pt>
                <c:pt idx="230">
                  <c:v>24.0245</c:v>
                </c:pt>
                <c:pt idx="231">
                  <c:v>24.736999999999998</c:v>
                </c:pt>
                <c:pt idx="232">
                  <c:v>24.872399999999999</c:v>
                </c:pt>
                <c:pt idx="233">
                  <c:v>24.984300000000001</c:v>
                </c:pt>
                <c:pt idx="234">
                  <c:v>24.983799999999999</c:v>
                </c:pt>
                <c:pt idx="235">
                  <c:v>25.1297</c:v>
                </c:pt>
                <c:pt idx="236">
                  <c:v>25.176200000000001</c:v>
                </c:pt>
                <c:pt idx="237">
                  <c:v>25.0367</c:v>
                </c:pt>
                <c:pt idx="238">
                  <c:v>25.078800000000001</c:v>
                </c:pt>
                <c:pt idx="239">
                  <c:v>25.151399999999999</c:v>
                </c:pt>
                <c:pt idx="240">
                  <c:v>24.713999999999999</c:v>
                </c:pt>
                <c:pt idx="241">
                  <c:v>25.3811</c:v>
                </c:pt>
                <c:pt idx="242">
                  <c:v>25.153500000000001</c:v>
                </c:pt>
                <c:pt idx="243">
                  <c:v>24.493500000000001</c:v>
                </c:pt>
                <c:pt idx="244">
                  <c:v>24.401900000000001</c:v>
                </c:pt>
                <c:pt idx="245">
                  <c:v>24.4651</c:v>
                </c:pt>
                <c:pt idx="246">
                  <c:v>23.754300000000001</c:v>
                </c:pt>
                <c:pt idx="247">
                  <c:v>23.1005</c:v>
                </c:pt>
                <c:pt idx="248">
                  <c:v>23.620100000000001</c:v>
                </c:pt>
                <c:pt idx="249">
                  <c:v>23.602599999999999</c:v>
                </c:pt>
                <c:pt idx="250">
                  <c:v>24.389700000000001</c:v>
                </c:pt>
                <c:pt idx="251">
                  <c:v>24.293099999999999</c:v>
                </c:pt>
                <c:pt idx="252">
                  <c:v>24.4041</c:v>
                </c:pt>
                <c:pt idx="253">
                  <c:v>24.694700000000001</c:v>
                </c:pt>
                <c:pt idx="254">
                  <c:v>24.6343</c:v>
                </c:pt>
                <c:pt idx="255">
                  <c:v>24.6343</c:v>
                </c:pt>
                <c:pt idx="256">
                  <c:v>24.6343</c:v>
                </c:pt>
                <c:pt idx="257">
                  <c:v>24.638200000000001</c:v>
                </c:pt>
                <c:pt idx="258">
                  <c:v>24.2575</c:v>
                </c:pt>
                <c:pt idx="259">
                  <c:v>18.946200000000001</c:v>
                </c:pt>
                <c:pt idx="260">
                  <c:v>18.946200000000001</c:v>
                </c:pt>
                <c:pt idx="261">
                  <c:v>18.9041</c:v>
                </c:pt>
                <c:pt idx="262">
                  <c:v>18.203800000000001</c:v>
                </c:pt>
                <c:pt idx="263">
                  <c:v>18.112100000000002</c:v>
                </c:pt>
                <c:pt idx="264">
                  <c:v>18.2258</c:v>
                </c:pt>
                <c:pt idx="265">
                  <c:v>18.8779</c:v>
                </c:pt>
                <c:pt idx="266">
                  <c:v>18.322800000000001</c:v>
                </c:pt>
                <c:pt idx="267">
                  <c:v>18.571400000000001</c:v>
                </c:pt>
                <c:pt idx="268">
                  <c:v>18.8705</c:v>
                </c:pt>
                <c:pt idx="269">
                  <c:v>18.604399999999998</c:v>
                </c:pt>
                <c:pt idx="270">
                  <c:v>19.012</c:v>
                </c:pt>
                <c:pt idx="271">
                  <c:v>19.282299999999999</c:v>
                </c:pt>
                <c:pt idx="272">
                  <c:v>19.394600000000001</c:v>
                </c:pt>
                <c:pt idx="273">
                  <c:v>19.539300000000001</c:v>
                </c:pt>
                <c:pt idx="274">
                  <c:v>19.688600000000001</c:v>
                </c:pt>
                <c:pt idx="275">
                  <c:v>20.007300000000001</c:v>
                </c:pt>
                <c:pt idx="276">
                  <c:v>20.367999999999999</c:v>
                </c:pt>
                <c:pt idx="277">
                  <c:v>20.559100000000001</c:v>
                </c:pt>
                <c:pt idx="278">
                  <c:v>20.308</c:v>
                </c:pt>
                <c:pt idx="279">
                  <c:v>20.225899999999999</c:v>
                </c:pt>
                <c:pt idx="280">
                  <c:v>20.3034</c:v>
                </c:pt>
                <c:pt idx="281">
                  <c:v>20.180700000000002</c:v>
                </c:pt>
                <c:pt idx="282">
                  <c:v>20.285799999999998</c:v>
                </c:pt>
                <c:pt idx="283">
                  <c:v>20.551100000000002</c:v>
                </c:pt>
                <c:pt idx="284">
                  <c:v>20.559200000000001</c:v>
                </c:pt>
                <c:pt idx="285">
                  <c:v>20.5197</c:v>
                </c:pt>
                <c:pt idx="286">
                  <c:v>20.454699999999999</c:v>
                </c:pt>
                <c:pt idx="287">
                  <c:v>20.151199999999999</c:v>
                </c:pt>
                <c:pt idx="288">
                  <c:v>20.3642</c:v>
                </c:pt>
                <c:pt idx="289">
                  <c:v>20.310099999999998</c:v>
                </c:pt>
                <c:pt idx="290">
                  <c:v>20.5718</c:v>
                </c:pt>
                <c:pt idx="291">
                  <c:v>20.752199999999998</c:v>
                </c:pt>
                <c:pt idx="292">
                  <c:v>20.6662</c:v>
                </c:pt>
                <c:pt idx="293">
                  <c:v>20.697099999999999</c:v>
                </c:pt>
                <c:pt idx="294">
                  <c:v>20.861799999999999</c:v>
                </c:pt>
                <c:pt idx="295">
                  <c:v>20.995899999999999</c:v>
                </c:pt>
                <c:pt idx="296">
                  <c:v>21.0107</c:v>
                </c:pt>
                <c:pt idx="297">
                  <c:v>21.185600000000001</c:v>
                </c:pt>
                <c:pt idx="298">
                  <c:v>21.351199999999999</c:v>
                </c:pt>
                <c:pt idx="299">
                  <c:v>21.319199999999999</c:v>
                </c:pt>
                <c:pt idx="300">
                  <c:v>21.518799999999999</c:v>
                </c:pt>
                <c:pt idx="301">
                  <c:v>21.663599999999999</c:v>
                </c:pt>
                <c:pt idx="302">
                  <c:v>21.616</c:v>
                </c:pt>
                <c:pt idx="303">
                  <c:v>21.363299999999999</c:v>
                </c:pt>
                <c:pt idx="304">
                  <c:v>21.569900000000001</c:v>
                </c:pt>
                <c:pt idx="305">
                  <c:v>21.779199999999999</c:v>
                </c:pt>
                <c:pt idx="306">
                  <c:v>21.775700000000001</c:v>
                </c:pt>
                <c:pt idx="307">
                  <c:v>21.7315</c:v>
                </c:pt>
                <c:pt idx="308">
                  <c:v>21.4725</c:v>
                </c:pt>
                <c:pt idx="309">
                  <c:v>21.9678</c:v>
                </c:pt>
                <c:pt idx="310">
                  <c:v>21.918299999999999</c:v>
                </c:pt>
                <c:pt idx="311">
                  <c:v>22.007999999999999</c:v>
                </c:pt>
                <c:pt idx="312">
                  <c:v>22.312200000000001</c:v>
                </c:pt>
                <c:pt idx="313">
                  <c:v>22.103999999999999</c:v>
                </c:pt>
                <c:pt idx="314">
                  <c:v>22.082100000000001</c:v>
                </c:pt>
                <c:pt idx="315">
                  <c:v>22.095400000000001</c:v>
                </c:pt>
                <c:pt idx="316">
                  <c:v>22.4285</c:v>
                </c:pt>
                <c:pt idx="317">
                  <c:v>22.194500000000001</c:v>
                </c:pt>
                <c:pt idx="318">
                  <c:v>22.388300000000001</c:v>
                </c:pt>
                <c:pt idx="319">
                  <c:v>22.104500000000002</c:v>
                </c:pt>
                <c:pt idx="320">
                  <c:v>22.018899999999999</c:v>
                </c:pt>
                <c:pt idx="321">
                  <c:v>22.074400000000001</c:v>
                </c:pt>
                <c:pt idx="322">
                  <c:v>22.340699999999998</c:v>
                </c:pt>
                <c:pt idx="323">
                  <c:v>21.7774</c:v>
                </c:pt>
                <c:pt idx="324">
                  <c:v>21.880500000000001</c:v>
                </c:pt>
                <c:pt idx="325">
                  <c:v>21.8828</c:v>
                </c:pt>
                <c:pt idx="326">
                  <c:v>21.8828</c:v>
                </c:pt>
                <c:pt idx="327">
                  <c:v>21.8828</c:v>
                </c:pt>
                <c:pt idx="328">
                  <c:v>22.197600000000001</c:v>
                </c:pt>
                <c:pt idx="329">
                  <c:v>22.043900000000001</c:v>
                </c:pt>
                <c:pt idx="330">
                  <c:v>22.2746</c:v>
                </c:pt>
                <c:pt idx="331">
                  <c:v>22.480599999999999</c:v>
                </c:pt>
                <c:pt idx="332">
                  <c:v>22.551400000000001</c:v>
                </c:pt>
                <c:pt idx="333">
                  <c:v>22.290700000000001</c:v>
                </c:pt>
                <c:pt idx="334">
                  <c:v>22.402799999999999</c:v>
                </c:pt>
                <c:pt idx="335">
                  <c:v>22.0975</c:v>
                </c:pt>
                <c:pt idx="336">
                  <c:v>21.64</c:v>
                </c:pt>
                <c:pt idx="337">
                  <c:v>21.899100000000001</c:v>
                </c:pt>
                <c:pt idx="338">
                  <c:v>21.907</c:v>
                </c:pt>
                <c:pt idx="339">
                  <c:v>21.937100000000001</c:v>
                </c:pt>
                <c:pt idx="340">
                  <c:v>21.7804</c:v>
                </c:pt>
                <c:pt idx="341">
                  <c:v>21.8751</c:v>
                </c:pt>
                <c:pt idx="342">
                  <c:v>22.213699999999999</c:v>
                </c:pt>
                <c:pt idx="343">
                  <c:v>21.883700000000001</c:v>
                </c:pt>
                <c:pt idx="344">
                  <c:v>21.304600000000001</c:v>
                </c:pt>
                <c:pt idx="345">
                  <c:v>21.288</c:v>
                </c:pt>
                <c:pt idx="346">
                  <c:v>21.288</c:v>
                </c:pt>
                <c:pt idx="347">
                  <c:v>21.3902</c:v>
                </c:pt>
                <c:pt idx="348">
                  <c:v>20.881599999999999</c:v>
                </c:pt>
                <c:pt idx="349">
                  <c:v>20.949100000000001</c:v>
                </c:pt>
                <c:pt idx="350">
                  <c:v>20.938400000000001</c:v>
                </c:pt>
                <c:pt idx="351">
                  <c:v>21.4876</c:v>
                </c:pt>
                <c:pt idx="352">
                  <c:v>21.3399</c:v>
                </c:pt>
                <c:pt idx="353">
                  <c:v>21.037800000000001</c:v>
                </c:pt>
                <c:pt idx="354">
                  <c:v>20.922000000000001</c:v>
                </c:pt>
                <c:pt idx="355">
                  <c:v>21.209299999999999</c:v>
                </c:pt>
                <c:pt idx="356">
                  <c:v>21.037700000000001</c:v>
                </c:pt>
                <c:pt idx="357">
                  <c:v>21.1328</c:v>
                </c:pt>
                <c:pt idx="358">
                  <c:v>21.6114</c:v>
                </c:pt>
                <c:pt idx="359">
                  <c:v>21.6877</c:v>
                </c:pt>
                <c:pt idx="360">
                  <c:v>21.718599999999999</c:v>
                </c:pt>
                <c:pt idx="361">
                  <c:v>21.662199999999999</c:v>
                </c:pt>
                <c:pt idx="362">
                  <c:v>21.522500000000001</c:v>
                </c:pt>
                <c:pt idx="363">
                  <c:v>21.309899999999999</c:v>
                </c:pt>
                <c:pt idx="364">
                  <c:v>21.684200000000001</c:v>
                </c:pt>
                <c:pt idx="365">
                  <c:v>21.494800000000001</c:v>
                </c:pt>
                <c:pt idx="366">
                  <c:v>21.0242</c:v>
                </c:pt>
                <c:pt idx="367">
                  <c:v>21.049299999999999</c:v>
                </c:pt>
                <c:pt idx="368">
                  <c:v>20.971800000000002</c:v>
                </c:pt>
                <c:pt idx="369">
                  <c:v>21.100999999999999</c:v>
                </c:pt>
                <c:pt idx="370">
                  <c:v>20.939399999999999</c:v>
                </c:pt>
                <c:pt idx="371">
                  <c:v>20.666399999999999</c:v>
                </c:pt>
                <c:pt idx="372">
                  <c:v>20.4209</c:v>
                </c:pt>
                <c:pt idx="373">
                  <c:v>20.353000000000002</c:v>
                </c:pt>
                <c:pt idx="374">
                  <c:v>20.763400000000001</c:v>
                </c:pt>
                <c:pt idx="375">
                  <c:v>20.9131</c:v>
                </c:pt>
                <c:pt idx="376">
                  <c:v>20.623699999999999</c:v>
                </c:pt>
                <c:pt idx="377">
                  <c:v>20.242799999999999</c:v>
                </c:pt>
                <c:pt idx="378">
                  <c:v>20.3371</c:v>
                </c:pt>
                <c:pt idx="379">
                  <c:v>20.187999999999999</c:v>
                </c:pt>
                <c:pt idx="380">
                  <c:v>20.3157</c:v>
                </c:pt>
                <c:pt idx="381">
                  <c:v>20.347200000000001</c:v>
                </c:pt>
                <c:pt idx="382">
                  <c:v>21.177099999999999</c:v>
                </c:pt>
                <c:pt idx="383">
                  <c:v>21.353200000000001</c:v>
                </c:pt>
                <c:pt idx="384">
                  <c:v>21.264700000000001</c:v>
                </c:pt>
                <c:pt idx="385">
                  <c:v>21.256599999999999</c:v>
                </c:pt>
                <c:pt idx="386">
                  <c:v>21.318100000000001</c:v>
                </c:pt>
                <c:pt idx="387">
                  <c:v>20.424099999999999</c:v>
                </c:pt>
                <c:pt idx="388">
                  <c:v>18.456900000000001</c:v>
                </c:pt>
                <c:pt idx="389">
                  <c:v>18.844899999999999</c:v>
                </c:pt>
                <c:pt idx="390">
                  <c:v>18.666799999999999</c:v>
                </c:pt>
                <c:pt idx="391">
                  <c:v>18.550999999999998</c:v>
                </c:pt>
                <c:pt idx="392">
                  <c:v>18.138300000000001</c:v>
                </c:pt>
                <c:pt idx="393">
                  <c:v>17.755600000000001</c:v>
                </c:pt>
                <c:pt idx="394">
                  <c:v>17.935099999999998</c:v>
                </c:pt>
                <c:pt idx="395">
                  <c:v>18.433900000000001</c:v>
                </c:pt>
                <c:pt idx="396">
                  <c:v>19.020199999999999</c:v>
                </c:pt>
                <c:pt idx="397">
                  <c:v>19.3523</c:v>
                </c:pt>
                <c:pt idx="398">
                  <c:v>19.442699999999999</c:v>
                </c:pt>
                <c:pt idx="399">
                  <c:v>19.532599999999999</c:v>
                </c:pt>
                <c:pt idx="400">
                  <c:v>19.815799999999999</c:v>
                </c:pt>
                <c:pt idx="401">
                  <c:v>19.783000000000001</c:v>
                </c:pt>
                <c:pt idx="402">
                  <c:v>19.8706</c:v>
                </c:pt>
                <c:pt idx="403">
                  <c:v>19.662400000000002</c:v>
                </c:pt>
                <c:pt idx="404">
                  <c:v>19.595700000000001</c:v>
                </c:pt>
                <c:pt idx="405">
                  <c:v>19.590599999999998</c:v>
                </c:pt>
                <c:pt idx="406">
                  <c:v>19.4039</c:v>
                </c:pt>
                <c:pt idx="407">
                  <c:v>18.935500000000001</c:v>
                </c:pt>
                <c:pt idx="408">
                  <c:v>19.156600000000001</c:v>
                </c:pt>
                <c:pt idx="409">
                  <c:v>19.271999999999998</c:v>
                </c:pt>
                <c:pt idx="410">
                  <c:v>19.316500000000001</c:v>
                </c:pt>
                <c:pt idx="411">
                  <c:v>19.400600000000001</c:v>
                </c:pt>
                <c:pt idx="412">
                  <c:v>19.587700000000002</c:v>
                </c:pt>
                <c:pt idx="413">
                  <c:v>19.501000000000001</c:v>
                </c:pt>
                <c:pt idx="414">
                  <c:v>19.810500000000001</c:v>
                </c:pt>
                <c:pt idx="415">
                  <c:v>19.765799999999999</c:v>
                </c:pt>
                <c:pt idx="416">
                  <c:v>19.6006</c:v>
                </c:pt>
                <c:pt idx="417">
                  <c:v>19.800699999999999</c:v>
                </c:pt>
                <c:pt idx="418">
                  <c:v>19.4254</c:v>
                </c:pt>
                <c:pt idx="419">
                  <c:v>18.774100000000001</c:v>
                </c:pt>
                <c:pt idx="420">
                  <c:v>18.9451</c:v>
                </c:pt>
                <c:pt idx="421">
                  <c:v>18.809799999999999</c:v>
                </c:pt>
                <c:pt idx="422">
                  <c:v>18.846800000000002</c:v>
                </c:pt>
                <c:pt idx="423">
                  <c:v>18.833200000000001</c:v>
                </c:pt>
                <c:pt idx="424">
                  <c:v>18.4801</c:v>
                </c:pt>
                <c:pt idx="425">
                  <c:v>18.0687</c:v>
                </c:pt>
                <c:pt idx="426">
                  <c:v>17.496300000000002</c:v>
                </c:pt>
                <c:pt idx="427">
                  <c:v>16.5595</c:v>
                </c:pt>
                <c:pt idx="428">
                  <c:v>17.338699999999999</c:v>
                </c:pt>
                <c:pt idx="429">
                  <c:v>17.084</c:v>
                </c:pt>
                <c:pt idx="430">
                  <c:v>17.677</c:v>
                </c:pt>
                <c:pt idx="431">
                  <c:v>17.708300000000001</c:v>
                </c:pt>
                <c:pt idx="432">
                  <c:v>17.616900000000001</c:v>
                </c:pt>
                <c:pt idx="433">
                  <c:v>17.181000000000001</c:v>
                </c:pt>
                <c:pt idx="434">
                  <c:v>17.235600000000002</c:v>
                </c:pt>
                <c:pt idx="435">
                  <c:v>17.619399999999999</c:v>
                </c:pt>
                <c:pt idx="436">
                  <c:v>17.135300000000001</c:v>
                </c:pt>
                <c:pt idx="437">
                  <c:v>17.230799999999999</c:v>
                </c:pt>
                <c:pt idx="438">
                  <c:v>17.423999999999999</c:v>
                </c:pt>
                <c:pt idx="439">
                  <c:v>17.6188</c:v>
                </c:pt>
                <c:pt idx="440">
                  <c:v>17.355599999999999</c:v>
                </c:pt>
                <c:pt idx="441">
                  <c:v>17.1767</c:v>
                </c:pt>
                <c:pt idx="442">
                  <c:v>17.110299999999999</c:v>
                </c:pt>
                <c:pt idx="443">
                  <c:v>17.282699999999998</c:v>
                </c:pt>
                <c:pt idx="444">
                  <c:v>17.520800000000001</c:v>
                </c:pt>
                <c:pt idx="445">
                  <c:v>17.542300000000001</c:v>
                </c:pt>
                <c:pt idx="446">
                  <c:v>17.011600000000001</c:v>
                </c:pt>
                <c:pt idx="447">
                  <c:v>17.634499999999999</c:v>
                </c:pt>
                <c:pt idx="448">
                  <c:v>17.032800000000002</c:v>
                </c:pt>
                <c:pt idx="449">
                  <c:v>17.054600000000001</c:v>
                </c:pt>
                <c:pt idx="450">
                  <c:v>16.718800000000002</c:v>
                </c:pt>
                <c:pt idx="451">
                  <c:v>17.238299999999999</c:v>
                </c:pt>
                <c:pt idx="452">
                  <c:v>16.819900000000001</c:v>
                </c:pt>
                <c:pt idx="453">
                  <c:v>16.7669</c:v>
                </c:pt>
                <c:pt idx="454">
                  <c:v>19.5215</c:v>
                </c:pt>
                <c:pt idx="455">
                  <c:v>19.322400000000002</c:v>
                </c:pt>
                <c:pt idx="456">
                  <c:v>19.442900000000002</c:v>
                </c:pt>
                <c:pt idx="457">
                  <c:v>20.086400000000001</c:v>
                </c:pt>
                <c:pt idx="458">
                  <c:v>20.273399999999999</c:v>
                </c:pt>
                <c:pt idx="459">
                  <c:v>20.313099999999999</c:v>
                </c:pt>
                <c:pt idx="460">
                  <c:v>20.303999999999998</c:v>
                </c:pt>
                <c:pt idx="461">
                  <c:v>20.4636</c:v>
                </c:pt>
                <c:pt idx="462">
                  <c:v>20.444900000000001</c:v>
                </c:pt>
                <c:pt idx="463">
                  <c:v>20.280799999999999</c:v>
                </c:pt>
                <c:pt idx="464">
                  <c:v>20.093800000000002</c:v>
                </c:pt>
                <c:pt idx="465">
                  <c:v>20.391200000000001</c:v>
                </c:pt>
                <c:pt idx="466">
                  <c:v>20.555700000000002</c:v>
                </c:pt>
                <c:pt idx="467">
                  <c:v>20.6004</c:v>
                </c:pt>
                <c:pt idx="468">
                  <c:v>20.497699999999998</c:v>
                </c:pt>
                <c:pt idx="469">
                  <c:v>20.601600000000001</c:v>
                </c:pt>
                <c:pt idx="470">
                  <c:v>21.110800000000001</c:v>
                </c:pt>
                <c:pt idx="471">
                  <c:v>21.5685</c:v>
                </c:pt>
                <c:pt idx="472">
                  <c:v>21.498000000000001</c:v>
                </c:pt>
                <c:pt idx="473">
                  <c:v>21.2865</c:v>
                </c:pt>
                <c:pt idx="474">
                  <c:v>21.538799999999998</c:v>
                </c:pt>
                <c:pt idx="475">
                  <c:v>21.490400000000001</c:v>
                </c:pt>
                <c:pt idx="476">
                  <c:v>21.520800000000001</c:v>
                </c:pt>
                <c:pt idx="477">
                  <c:v>21.616599999999998</c:v>
                </c:pt>
                <c:pt idx="478">
                  <c:v>21.667100000000001</c:v>
                </c:pt>
                <c:pt idx="479">
                  <c:v>21.6449</c:v>
                </c:pt>
                <c:pt idx="480">
                  <c:v>21.697400000000002</c:v>
                </c:pt>
                <c:pt idx="481">
                  <c:v>21.8278</c:v>
                </c:pt>
                <c:pt idx="482">
                  <c:v>21.513999999999999</c:v>
                </c:pt>
                <c:pt idx="483">
                  <c:v>21.558299999999999</c:v>
                </c:pt>
                <c:pt idx="484">
                  <c:v>21.703199999999999</c:v>
                </c:pt>
                <c:pt idx="485">
                  <c:v>21.321100000000001</c:v>
                </c:pt>
                <c:pt idx="486">
                  <c:v>21.1508</c:v>
                </c:pt>
                <c:pt idx="487">
                  <c:v>21.160799999999998</c:v>
                </c:pt>
                <c:pt idx="488">
                  <c:v>21.7254</c:v>
                </c:pt>
                <c:pt idx="489">
                  <c:v>21.599399999999999</c:v>
                </c:pt>
                <c:pt idx="490">
                  <c:v>21.706399999999999</c:v>
                </c:pt>
                <c:pt idx="491">
                  <c:v>21.7286</c:v>
                </c:pt>
                <c:pt idx="492">
                  <c:v>21.683299999999999</c:v>
                </c:pt>
                <c:pt idx="493">
                  <c:v>21.4206</c:v>
                </c:pt>
                <c:pt idx="494">
                  <c:v>21.7502</c:v>
                </c:pt>
                <c:pt idx="495">
                  <c:v>21.979900000000001</c:v>
                </c:pt>
                <c:pt idx="496">
                  <c:v>21.9194</c:v>
                </c:pt>
                <c:pt idx="497">
                  <c:v>22.029</c:v>
                </c:pt>
                <c:pt idx="498">
                  <c:v>21.860600000000002</c:v>
                </c:pt>
                <c:pt idx="499">
                  <c:v>21.791599999999999</c:v>
                </c:pt>
                <c:pt idx="500">
                  <c:v>21.004300000000001</c:v>
                </c:pt>
                <c:pt idx="501">
                  <c:v>20.9252</c:v>
                </c:pt>
                <c:pt idx="502">
                  <c:v>21.110299999999999</c:v>
                </c:pt>
                <c:pt idx="503">
                  <c:v>20.716100000000001</c:v>
                </c:pt>
                <c:pt idx="504">
                  <c:v>20.588899999999999</c:v>
                </c:pt>
                <c:pt idx="505">
                  <c:v>20.543399999999998</c:v>
                </c:pt>
                <c:pt idx="506">
                  <c:v>20.123999999999999</c:v>
                </c:pt>
                <c:pt idx="507">
                  <c:v>19.722100000000001</c:v>
                </c:pt>
                <c:pt idx="508">
                  <c:v>20.364599999999999</c:v>
                </c:pt>
                <c:pt idx="509">
                  <c:v>20.3977</c:v>
                </c:pt>
                <c:pt idx="510">
                  <c:v>20.7727</c:v>
                </c:pt>
                <c:pt idx="511">
                  <c:v>20.485299999999999</c:v>
                </c:pt>
                <c:pt idx="512">
                  <c:v>20.2028</c:v>
                </c:pt>
                <c:pt idx="513">
                  <c:v>20.211099999999998</c:v>
                </c:pt>
                <c:pt idx="514">
                  <c:v>20.666</c:v>
                </c:pt>
                <c:pt idx="515">
                  <c:v>20.652100000000001</c:v>
                </c:pt>
                <c:pt idx="516">
                  <c:v>20.652100000000001</c:v>
                </c:pt>
                <c:pt idx="517">
                  <c:v>20.476199999999999</c:v>
                </c:pt>
                <c:pt idx="518">
                  <c:v>20.839600000000001</c:v>
                </c:pt>
                <c:pt idx="519">
                  <c:v>20.674199999999999</c:v>
                </c:pt>
                <c:pt idx="520">
                  <c:v>21.3691</c:v>
                </c:pt>
                <c:pt idx="521">
                  <c:v>21.3691</c:v>
                </c:pt>
                <c:pt idx="522">
                  <c:v>20.696999999999999</c:v>
                </c:pt>
                <c:pt idx="523">
                  <c:v>20.7837</c:v>
                </c:pt>
                <c:pt idx="524">
                  <c:v>20.5307</c:v>
                </c:pt>
                <c:pt idx="525">
                  <c:v>20.173300000000001</c:v>
                </c:pt>
                <c:pt idx="526">
                  <c:v>19.8384</c:v>
                </c:pt>
                <c:pt idx="527">
                  <c:v>19.799299999999999</c:v>
                </c:pt>
                <c:pt idx="528">
                  <c:v>20.050599999999999</c:v>
                </c:pt>
                <c:pt idx="529">
                  <c:v>20.1053</c:v>
                </c:pt>
                <c:pt idx="530">
                  <c:v>19.784600000000001</c:v>
                </c:pt>
                <c:pt idx="531">
                  <c:v>19.316700000000001</c:v>
                </c:pt>
                <c:pt idx="532">
                  <c:v>19.204899999999999</c:v>
                </c:pt>
                <c:pt idx="533">
                  <c:v>19.4999</c:v>
                </c:pt>
                <c:pt idx="534">
                  <c:v>18.859400000000001</c:v>
                </c:pt>
                <c:pt idx="535">
                  <c:v>19.2607</c:v>
                </c:pt>
                <c:pt idx="536">
                  <c:v>19.779399999999999</c:v>
                </c:pt>
                <c:pt idx="537">
                  <c:v>19.639199999999999</c:v>
                </c:pt>
                <c:pt idx="538">
                  <c:v>19.842400000000001</c:v>
                </c:pt>
                <c:pt idx="539">
                  <c:v>19.911999999999999</c:v>
                </c:pt>
                <c:pt idx="540">
                  <c:v>19.492899999999999</c:v>
                </c:pt>
                <c:pt idx="541">
                  <c:v>19.922599999999999</c:v>
                </c:pt>
                <c:pt idx="542">
                  <c:v>19.7623</c:v>
                </c:pt>
                <c:pt idx="543">
                  <c:v>19.3019</c:v>
                </c:pt>
                <c:pt idx="544">
                  <c:v>18.940799999999999</c:v>
                </c:pt>
                <c:pt idx="545">
                  <c:v>18.997499999999999</c:v>
                </c:pt>
                <c:pt idx="546">
                  <c:v>18.828099999999999</c:v>
                </c:pt>
                <c:pt idx="547">
                  <c:v>18.212</c:v>
                </c:pt>
                <c:pt idx="548">
                  <c:v>17.893799999999999</c:v>
                </c:pt>
                <c:pt idx="549">
                  <c:v>18.237400000000001</c:v>
                </c:pt>
                <c:pt idx="550">
                  <c:v>17.526599999999998</c:v>
                </c:pt>
                <c:pt idx="551">
                  <c:v>18.022300000000001</c:v>
                </c:pt>
                <c:pt idx="552">
                  <c:v>18.5305</c:v>
                </c:pt>
                <c:pt idx="553">
                  <c:v>18.448</c:v>
                </c:pt>
                <c:pt idx="554">
                  <c:v>18.948</c:v>
                </c:pt>
                <c:pt idx="555">
                  <c:v>18.9312</c:v>
                </c:pt>
                <c:pt idx="556">
                  <c:v>18.773599999999998</c:v>
                </c:pt>
                <c:pt idx="557">
                  <c:v>19.1846</c:v>
                </c:pt>
                <c:pt idx="558">
                  <c:v>18.880299999999998</c:v>
                </c:pt>
                <c:pt idx="559">
                  <c:v>18.441299999999998</c:v>
                </c:pt>
                <c:pt idx="560">
                  <c:v>18.815200000000001</c:v>
                </c:pt>
                <c:pt idx="561">
                  <c:v>19.153500000000001</c:v>
                </c:pt>
                <c:pt idx="562">
                  <c:v>19.262</c:v>
                </c:pt>
                <c:pt idx="563">
                  <c:v>19.5932</c:v>
                </c:pt>
                <c:pt idx="564">
                  <c:v>19.761500000000002</c:v>
                </c:pt>
                <c:pt idx="565">
                  <c:v>19.700900000000001</c:v>
                </c:pt>
                <c:pt idx="566">
                  <c:v>19.861000000000001</c:v>
                </c:pt>
                <c:pt idx="567">
                  <c:v>19.7547</c:v>
                </c:pt>
                <c:pt idx="568">
                  <c:v>19.629899999999999</c:v>
                </c:pt>
                <c:pt idx="569">
                  <c:v>19.7226</c:v>
                </c:pt>
                <c:pt idx="570">
                  <c:v>19.425699999999999</c:v>
                </c:pt>
                <c:pt idx="571">
                  <c:v>20.099299999999999</c:v>
                </c:pt>
                <c:pt idx="572">
                  <c:v>20.2182</c:v>
                </c:pt>
                <c:pt idx="573">
                  <c:v>20.0562</c:v>
                </c:pt>
                <c:pt idx="574">
                  <c:v>20.022500000000001</c:v>
                </c:pt>
                <c:pt idx="575">
                  <c:v>19.898599999999998</c:v>
                </c:pt>
                <c:pt idx="576">
                  <c:v>20.0076</c:v>
                </c:pt>
                <c:pt idx="577">
                  <c:v>19.900600000000001</c:v>
                </c:pt>
                <c:pt idx="578">
                  <c:v>19.916599999999999</c:v>
                </c:pt>
                <c:pt idx="579">
                  <c:v>19.859100000000002</c:v>
                </c:pt>
                <c:pt idx="580">
                  <c:v>19.4956</c:v>
                </c:pt>
                <c:pt idx="581">
                  <c:v>19.4956</c:v>
                </c:pt>
                <c:pt idx="582">
                  <c:v>19.4956</c:v>
                </c:pt>
                <c:pt idx="583">
                  <c:v>19.614000000000001</c:v>
                </c:pt>
                <c:pt idx="584">
                  <c:v>19.870100000000001</c:v>
                </c:pt>
                <c:pt idx="585">
                  <c:v>20.467700000000001</c:v>
                </c:pt>
                <c:pt idx="586">
                  <c:v>20.1159</c:v>
                </c:pt>
                <c:pt idx="587">
                  <c:v>20.2134</c:v>
                </c:pt>
                <c:pt idx="588">
                  <c:v>19.7226</c:v>
                </c:pt>
                <c:pt idx="589">
                  <c:v>19.8523</c:v>
                </c:pt>
                <c:pt idx="590">
                  <c:v>19.5944</c:v>
                </c:pt>
                <c:pt idx="591">
                  <c:v>19.870200000000001</c:v>
                </c:pt>
                <c:pt idx="592">
                  <c:v>19.953800000000001</c:v>
                </c:pt>
                <c:pt idx="593">
                  <c:v>20.075600000000001</c:v>
                </c:pt>
                <c:pt idx="594">
                  <c:v>20.738199999999999</c:v>
                </c:pt>
                <c:pt idx="595">
                  <c:v>20.886099999999999</c:v>
                </c:pt>
                <c:pt idx="596">
                  <c:v>20.8416</c:v>
                </c:pt>
                <c:pt idx="597">
                  <c:v>20.907699999999998</c:v>
                </c:pt>
                <c:pt idx="598">
                  <c:v>21.241800000000001</c:v>
                </c:pt>
                <c:pt idx="599">
                  <c:v>21.443300000000001</c:v>
                </c:pt>
                <c:pt idx="600">
                  <c:v>21.5059</c:v>
                </c:pt>
                <c:pt idx="601">
                  <c:v>21.433700000000002</c:v>
                </c:pt>
                <c:pt idx="602">
                  <c:v>21.273399999999999</c:v>
                </c:pt>
                <c:pt idx="603">
                  <c:v>21.298400000000001</c:v>
                </c:pt>
                <c:pt idx="604">
                  <c:v>21.360800000000001</c:v>
                </c:pt>
                <c:pt idx="605">
                  <c:v>21.326699999999999</c:v>
                </c:pt>
                <c:pt idx="606">
                  <c:v>20.6633</c:v>
                </c:pt>
                <c:pt idx="607">
                  <c:v>20.690799999999999</c:v>
                </c:pt>
                <c:pt idx="608">
                  <c:v>20.292300000000001</c:v>
                </c:pt>
                <c:pt idx="609">
                  <c:v>20.0504</c:v>
                </c:pt>
                <c:pt idx="610">
                  <c:v>20.061399999999999</c:v>
                </c:pt>
                <c:pt idx="611">
                  <c:v>20.037400000000002</c:v>
                </c:pt>
                <c:pt idx="612">
                  <c:v>20.167000000000002</c:v>
                </c:pt>
                <c:pt idx="613">
                  <c:v>20.3249</c:v>
                </c:pt>
                <c:pt idx="614">
                  <c:v>20.172999999999998</c:v>
                </c:pt>
                <c:pt idx="615">
                  <c:v>20.027999999999999</c:v>
                </c:pt>
                <c:pt idx="616">
                  <c:v>20.1724</c:v>
                </c:pt>
                <c:pt idx="617">
                  <c:v>20.136700000000001</c:v>
                </c:pt>
                <c:pt idx="618">
                  <c:v>20.0459</c:v>
                </c:pt>
                <c:pt idx="619">
                  <c:v>20.171099999999999</c:v>
                </c:pt>
                <c:pt idx="620">
                  <c:v>19.917200000000001</c:v>
                </c:pt>
                <c:pt idx="621">
                  <c:v>20.2102</c:v>
                </c:pt>
                <c:pt idx="622">
                  <c:v>20.0107</c:v>
                </c:pt>
                <c:pt idx="623">
                  <c:v>20.537400000000002</c:v>
                </c:pt>
                <c:pt idx="624">
                  <c:v>20.8886</c:v>
                </c:pt>
                <c:pt idx="625">
                  <c:v>20.9542</c:v>
                </c:pt>
                <c:pt idx="626">
                  <c:v>21.003799999999998</c:v>
                </c:pt>
                <c:pt idx="627">
                  <c:v>21.0825</c:v>
                </c:pt>
                <c:pt idx="628">
                  <c:v>20.901499999999999</c:v>
                </c:pt>
                <c:pt idx="629">
                  <c:v>20.732900000000001</c:v>
                </c:pt>
                <c:pt idx="630">
                  <c:v>20.699400000000001</c:v>
                </c:pt>
                <c:pt idx="631">
                  <c:v>20.451599999999999</c:v>
                </c:pt>
                <c:pt idx="632">
                  <c:v>20.481300000000001</c:v>
                </c:pt>
                <c:pt idx="633">
                  <c:v>20.745999999999999</c:v>
                </c:pt>
                <c:pt idx="634">
                  <c:v>20.603200000000001</c:v>
                </c:pt>
                <c:pt idx="635">
                  <c:v>20.3935</c:v>
                </c:pt>
                <c:pt idx="636">
                  <c:v>19.861899999999999</c:v>
                </c:pt>
                <c:pt idx="637">
                  <c:v>19.468900000000001</c:v>
                </c:pt>
                <c:pt idx="638">
                  <c:v>19.084499999999998</c:v>
                </c:pt>
                <c:pt idx="639">
                  <c:v>19.310500000000001</c:v>
                </c:pt>
                <c:pt idx="640">
                  <c:v>19.235499999999998</c:v>
                </c:pt>
                <c:pt idx="641">
                  <c:v>19.434999999999999</c:v>
                </c:pt>
                <c:pt idx="642">
                  <c:v>20.093399999999999</c:v>
                </c:pt>
                <c:pt idx="643">
                  <c:v>20.260400000000001</c:v>
                </c:pt>
                <c:pt idx="644">
                  <c:v>20.3353</c:v>
                </c:pt>
                <c:pt idx="645">
                  <c:v>20.741900000000001</c:v>
                </c:pt>
                <c:pt idx="646">
                  <c:v>18.954599999999999</c:v>
                </c:pt>
                <c:pt idx="647">
                  <c:v>18.4176</c:v>
                </c:pt>
                <c:pt idx="648">
                  <c:v>18.835599999999999</c:v>
                </c:pt>
                <c:pt idx="649">
                  <c:v>19.337499999999999</c:v>
                </c:pt>
                <c:pt idx="650">
                  <c:v>20.728100000000001</c:v>
                </c:pt>
                <c:pt idx="651">
                  <c:v>20.860700000000001</c:v>
                </c:pt>
                <c:pt idx="652">
                  <c:v>20.712399999999999</c:v>
                </c:pt>
                <c:pt idx="653">
                  <c:v>20.355399999999999</c:v>
                </c:pt>
                <c:pt idx="654">
                  <c:v>19.982600000000001</c:v>
                </c:pt>
                <c:pt idx="655">
                  <c:v>20.118200000000002</c:v>
                </c:pt>
                <c:pt idx="656">
                  <c:v>20.537199999999999</c:v>
                </c:pt>
                <c:pt idx="657">
                  <c:v>20.8796</c:v>
                </c:pt>
                <c:pt idx="658">
                  <c:v>21.227799999999998</c:v>
                </c:pt>
                <c:pt idx="659">
                  <c:v>21.175000000000001</c:v>
                </c:pt>
                <c:pt idx="660">
                  <c:v>21.4422</c:v>
                </c:pt>
                <c:pt idx="661">
                  <c:v>21.410299999999999</c:v>
                </c:pt>
                <c:pt idx="662">
                  <c:v>21.3416</c:v>
                </c:pt>
                <c:pt idx="663">
                  <c:v>21.210899999999999</c:v>
                </c:pt>
                <c:pt idx="664">
                  <c:v>21.470300000000002</c:v>
                </c:pt>
                <c:pt idx="665">
                  <c:v>21.4815</c:v>
                </c:pt>
                <c:pt idx="666">
                  <c:v>21.508500000000002</c:v>
                </c:pt>
                <c:pt idx="667">
                  <c:v>21.515699999999999</c:v>
                </c:pt>
                <c:pt idx="668">
                  <c:v>21.556799999999999</c:v>
                </c:pt>
                <c:pt idx="669">
                  <c:v>21.7057</c:v>
                </c:pt>
                <c:pt idx="670">
                  <c:v>21.464200000000002</c:v>
                </c:pt>
                <c:pt idx="671">
                  <c:v>21.642600000000002</c:v>
                </c:pt>
                <c:pt idx="672">
                  <c:v>21.468499999999999</c:v>
                </c:pt>
                <c:pt idx="673">
                  <c:v>21.0321</c:v>
                </c:pt>
                <c:pt idx="674">
                  <c:v>21.061599999999999</c:v>
                </c:pt>
                <c:pt idx="675">
                  <c:v>21.215499999999999</c:v>
                </c:pt>
                <c:pt idx="676">
                  <c:v>21.514800000000001</c:v>
                </c:pt>
                <c:pt idx="677">
                  <c:v>21.581499999999998</c:v>
                </c:pt>
                <c:pt idx="678">
                  <c:v>21.9162</c:v>
                </c:pt>
                <c:pt idx="679">
                  <c:v>21.8386</c:v>
                </c:pt>
                <c:pt idx="680">
                  <c:v>22.059799999999999</c:v>
                </c:pt>
                <c:pt idx="681">
                  <c:v>22.030200000000001</c:v>
                </c:pt>
                <c:pt idx="682">
                  <c:v>22.0426</c:v>
                </c:pt>
                <c:pt idx="683">
                  <c:v>21.822199999999999</c:v>
                </c:pt>
                <c:pt idx="684">
                  <c:v>21.564299999999999</c:v>
                </c:pt>
                <c:pt idx="685">
                  <c:v>21.671099999999999</c:v>
                </c:pt>
                <c:pt idx="686">
                  <c:v>21.475000000000001</c:v>
                </c:pt>
                <c:pt idx="687">
                  <c:v>21.418299999999999</c:v>
                </c:pt>
                <c:pt idx="688">
                  <c:v>21.659700000000001</c:v>
                </c:pt>
                <c:pt idx="689">
                  <c:v>21.767199999999999</c:v>
                </c:pt>
                <c:pt idx="690">
                  <c:v>21.616</c:v>
                </c:pt>
                <c:pt idx="691">
                  <c:v>21.78</c:v>
                </c:pt>
                <c:pt idx="692">
                  <c:v>21.694199999999999</c:v>
                </c:pt>
                <c:pt idx="693">
                  <c:v>21.927499999999998</c:v>
                </c:pt>
                <c:pt idx="694">
                  <c:v>21.872399999999999</c:v>
                </c:pt>
                <c:pt idx="695">
                  <c:v>21.831600000000002</c:v>
                </c:pt>
                <c:pt idx="696">
                  <c:v>22.282</c:v>
                </c:pt>
                <c:pt idx="697">
                  <c:v>22.2669</c:v>
                </c:pt>
                <c:pt idx="698">
                  <c:v>22.212700000000002</c:v>
                </c:pt>
                <c:pt idx="699">
                  <c:v>22.368200000000002</c:v>
                </c:pt>
                <c:pt idx="700">
                  <c:v>22.3095</c:v>
                </c:pt>
                <c:pt idx="701">
                  <c:v>22.09</c:v>
                </c:pt>
                <c:pt idx="702">
                  <c:v>21.775600000000001</c:v>
                </c:pt>
                <c:pt idx="703">
                  <c:v>21.500399999999999</c:v>
                </c:pt>
                <c:pt idx="704">
                  <c:v>21.427700000000002</c:v>
                </c:pt>
                <c:pt idx="705">
                  <c:v>21.491800000000001</c:v>
                </c:pt>
                <c:pt idx="706">
                  <c:v>21.2134</c:v>
                </c:pt>
                <c:pt idx="707">
                  <c:v>21.805399999999999</c:v>
                </c:pt>
                <c:pt idx="708">
                  <c:v>21.780100000000001</c:v>
                </c:pt>
                <c:pt idx="709">
                  <c:v>21.907299999999999</c:v>
                </c:pt>
                <c:pt idx="710">
                  <c:v>22.417899999999999</c:v>
                </c:pt>
                <c:pt idx="711">
                  <c:v>22.275600000000001</c:v>
                </c:pt>
                <c:pt idx="712">
                  <c:v>21.861000000000001</c:v>
                </c:pt>
                <c:pt idx="713">
                  <c:v>21.824000000000002</c:v>
                </c:pt>
                <c:pt idx="714">
                  <c:v>21.972899999999999</c:v>
                </c:pt>
                <c:pt idx="715">
                  <c:v>21.976400000000002</c:v>
                </c:pt>
                <c:pt idx="716">
                  <c:v>19.162500000000001</c:v>
                </c:pt>
                <c:pt idx="717">
                  <c:v>19.1265</c:v>
                </c:pt>
                <c:pt idx="718">
                  <c:v>19.324300000000001</c:v>
                </c:pt>
                <c:pt idx="719">
                  <c:v>19.303699999999999</c:v>
                </c:pt>
                <c:pt idx="720">
                  <c:v>19.273700000000002</c:v>
                </c:pt>
                <c:pt idx="721">
                  <c:v>19.139700000000001</c:v>
                </c:pt>
                <c:pt idx="722">
                  <c:v>19.376999999999999</c:v>
                </c:pt>
                <c:pt idx="723">
                  <c:v>19.280799999999999</c:v>
                </c:pt>
                <c:pt idx="724">
                  <c:v>19.2</c:v>
                </c:pt>
                <c:pt idx="725">
                  <c:v>18.9894</c:v>
                </c:pt>
                <c:pt idx="726">
                  <c:v>19.3095</c:v>
                </c:pt>
                <c:pt idx="727">
                  <c:v>19.2044</c:v>
                </c:pt>
                <c:pt idx="728">
                  <c:v>19.448699999999999</c:v>
                </c:pt>
                <c:pt idx="729">
                  <c:v>19.505800000000001</c:v>
                </c:pt>
                <c:pt idx="730">
                  <c:v>19.637799999999999</c:v>
                </c:pt>
                <c:pt idx="731">
                  <c:v>19.644400000000001</c:v>
                </c:pt>
                <c:pt idx="732">
                  <c:v>19.7605</c:v>
                </c:pt>
                <c:pt idx="733">
                  <c:v>19.7193</c:v>
                </c:pt>
                <c:pt idx="734">
                  <c:v>19.726700000000001</c:v>
                </c:pt>
                <c:pt idx="735">
                  <c:v>19.753499999999999</c:v>
                </c:pt>
                <c:pt idx="736">
                  <c:v>19.715499999999999</c:v>
                </c:pt>
                <c:pt idx="737">
                  <c:v>19.5549</c:v>
                </c:pt>
                <c:pt idx="738">
                  <c:v>19.349399999999999</c:v>
                </c:pt>
                <c:pt idx="739">
                  <c:v>19.074300000000001</c:v>
                </c:pt>
                <c:pt idx="740">
                  <c:v>18.9331</c:v>
                </c:pt>
                <c:pt idx="741">
                  <c:v>18.8124</c:v>
                </c:pt>
                <c:pt idx="742">
                  <c:v>19.161000000000001</c:v>
                </c:pt>
                <c:pt idx="743">
                  <c:v>19.248799999999999</c:v>
                </c:pt>
                <c:pt idx="744">
                  <c:v>19.457999999999998</c:v>
                </c:pt>
                <c:pt idx="745">
                  <c:v>19.3887</c:v>
                </c:pt>
                <c:pt idx="746">
                  <c:v>19.283200000000001</c:v>
                </c:pt>
                <c:pt idx="747">
                  <c:v>19.345500000000001</c:v>
                </c:pt>
                <c:pt idx="748">
                  <c:v>19.4086</c:v>
                </c:pt>
                <c:pt idx="749">
                  <c:v>19.259900000000002</c:v>
                </c:pt>
                <c:pt idx="750">
                  <c:v>19.3581</c:v>
                </c:pt>
                <c:pt idx="751">
                  <c:v>19.224699999999999</c:v>
                </c:pt>
                <c:pt idx="752">
                  <c:v>19.302</c:v>
                </c:pt>
                <c:pt idx="753">
                  <c:v>19.374300000000002</c:v>
                </c:pt>
                <c:pt idx="754">
                  <c:v>19.296700000000001</c:v>
                </c:pt>
                <c:pt idx="755">
                  <c:v>19.3506</c:v>
                </c:pt>
                <c:pt idx="756">
                  <c:v>19.400099999999998</c:v>
                </c:pt>
                <c:pt idx="757">
                  <c:v>19.199100000000001</c:v>
                </c:pt>
                <c:pt idx="758">
                  <c:v>19.3367</c:v>
                </c:pt>
                <c:pt idx="759">
                  <c:v>19.4206</c:v>
                </c:pt>
                <c:pt idx="760">
                  <c:v>19.289300000000001</c:v>
                </c:pt>
                <c:pt idx="761">
                  <c:v>19.188500000000001</c:v>
                </c:pt>
                <c:pt idx="762">
                  <c:v>19.427900000000001</c:v>
                </c:pt>
                <c:pt idx="763">
                  <c:v>19.7334</c:v>
                </c:pt>
                <c:pt idx="764">
                  <c:v>19.997399999999999</c:v>
                </c:pt>
                <c:pt idx="765">
                  <c:v>20.2745</c:v>
                </c:pt>
                <c:pt idx="766">
                  <c:v>20.349299999999999</c:v>
                </c:pt>
                <c:pt idx="767">
                  <c:v>20.359300000000001</c:v>
                </c:pt>
                <c:pt idx="768">
                  <c:v>20.598600000000001</c:v>
                </c:pt>
                <c:pt idx="769">
                  <c:v>20.439499999999999</c:v>
                </c:pt>
                <c:pt idx="770">
                  <c:v>20.6815</c:v>
                </c:pt>
                <c:pt idx="771">
                  <c:v>20.742000000000001</c:v>
                </c:pt>
                <c:pt idx="772">
                  <c:v>20.6858</c:v>
                </c:pt>
                <c:pt idx="773">
                  <c:v>20.822700000000001</c:v>
                </c:pt>
                <c:pt idx="774">
                  <c:v>20.767800000000001</c:v>
                </c:pt>
                <c:pt idx="775">
                  <c:v>20.759900000000002</c:v>
                </c:pt>
                <c:pt idx="776">
                  <c:v>20.7882</c:v>
                </c:pt>
                <c:pt idx="777">
                  <c:v>20.7882</c:v>
                </c:pt>
                <c:pt idx="778">
                  <c:v>20.8172</c:v>
                </c:pt>
                <c:pt idx="779">
                  <c:v>20.8184</c:v>
                </c:pt>
                <c:pt idx="780">
                  <c:v>20.7742</c:v>
                </c:pt>
                <c:pt idx="781">
                  <c:v>20.8933</c:v>
                </c:pt>
                <c:pt idx="782">
                  <c:v>19.289200000000001</c:v>
                </c:pt>
                <c:pt idx="783">
                  <c:v>19.3262</c:v>
                </c:pt>
                <c:pt idx="784">
                  <c:v>19.340800000000002</c:v>
                </c:pt>
                <c:pt idx="785">
                  <c:v>19.334700000000002</c:v>
                </c:pt>
                <c:pt idx="786">
                  <c:v>19.362100000000002</c:v>
                </c:pt>
                <c:pt idx="787">
                  <c:v>19.291</c:v>
                </c:pt>
                <c:pt idx="788">
                  <c:v>19.274899999999999</c:v>
                </c:pt>
                <c:pt idx="789">
                  <c:v>19.2849</c:v>
                </c:pt>
                <c:pt idx="790">
                  <c:v>19.161100000000001</c:v>
                </c:pt>
                <c:pt idx="791">
                  <c:v>19.380600000000001</c:v>
                </c:pt>
                <c:pt idx="792">
                  <c:v>19.206800000000001</c:v>
                </c:pt>
                <c:pt idx="793">
                  <c:v>19.151399999999999</c:v>
                </c:pt>
                <c:pt idx="794">
                  <c:v>19.203700000000001</c:v>
                </c:pt>
                <c:pt idx="795">
                  <c:v>19.182300000000001</c:v>
                </c:pt>
                <c:pt idx="796">
                  <c:v>19.235399999999998</c:v>
                </c:pt>
                <c:pt idx="797">
                  <c:v>19.081499999999998</c:v>
                </c:pt>
                <c:pt idx="798">
                  <c:v>19.131</c:v>
                </c:pt>
                <c:pt idx="799">
                  <c:v>19.391100000000002</c:v>
                </c:pt>
                <c:pt idx="800">
                  <c:v>19.350200000000001</c:v>
                </c:pt>
                <c:pt idx="801">
                  <c:v>19.258099999999999</c:v>
                </c:pt>
                <c:pt idx="802">
                  <c:v>19.0213</c:v>
                </c:pt>
                <c:pt idx="803">
                  <c:v>18.8293</c:v>
                </c:pt>
                <c:pt idx="804">
                  <c:v>18.9938</c:v>
                </c:pt>
                <c:pt idx="805">
                  <c:v>18.962900000000001</c:v>
                </c:pt>
                <c:pt idx="806">
                  <c:v>19.076599999999999</c:v>
                </c:pt>
                <c:pt idx="807">
                  <c:v>18.873699999999999</c:v>
                </c:pt>
                <c:pt idx="808">
                  <c:v>18.858599999999999</c:v>
                </c:pt>
                <c:pt idx="809">
                  <c:v>18.872199999999999</c:v>
                </c:pt>
                <c:pt idx="810">
                  <c:v>19.1038</c:v>
                </c:pt>
                <c:pt idx="811">
                  <c:v>19.063300000000002</c:v>
                </c:pt>
                <c:pt idx="812">
                  <c:v>19.2638</c:v>
                </c:pt>
                <c:pt idx="813">
                  <c:v>19.2851</c:v>
                </c:pt>
                <c:pt idx="814">
                  <c:v>19.371500000000001</c:v>
                </c:pt>
                <c:pt idx="815">
                  <c:v>19.297599999999999</c:v>
                </c:pt>
                <c:pt idx="816">
                  <c:v>19.284600000000001</c:v>
                </c:pt>
                <c:pt idx="817">
                  <c:v>19.305499999999999</c:v>
                </c:pt>
                <c:pt idx="818">
                  <c:v>19.462499999999999</c:v>
                </c:pt>
                <c:pt idx="819">
                  <c:v>19.462199999999999</c:v>
                </c:pt>
                <c:pt idx="820">
                  <c:v>19.4312</c:v>
                </c:pt>
                <c:pt idx="821">
                  <c:v>19.257100000000001</c:v>
                </c:pt>
                <c:pt idx="822">
                  <c:v>19.287500000000001</c:v>
                </c:pt>
                <c:pt idx="823">
                  <c:v>19.3476</c:v>
                </c:pt>
                <c:pt idx="824">
                  <c:v>19.759</c:v>
                </c:pt>
                <c:pt idx="825">
                  <c:v>19.727</c:v>
                </c:pt>
                <c:pt idx="826">
                  <c:v>19.835899999999999</c:v>
                </c:pt>
                <c:pt idx="827">
                  <c:v>19.742999999999999</c:v>
                </c:pt>
                <c:pt idx="828">
                  <c:v>19.729399999999998</c:v>
                </c:pt>
                <c:pt idx="829">
                  <c:v>19.755600000000001</c:v>
                </c:pt>
                <c:pt idx="830">
                  <c:v>19.873699999999999</c:v>
                </c:pt>
                <c:pt idx="831">
                  <c:v>19.910900000000002</c:v>
                </c:pt>
                <c:pt idx="832">
                  <c:v>19.906400000000001</c:v>
                </c:pt>
                <c:pt idx="833">
                  <c:v>19.812799999999999</c:v>
                </c:pt>
                <c:pt idx="834">
                  <c:v>19.8704</c:v>
                </c:pt>
                <c:pt idx="835">
                  <c:v>20.048999999999999</c:v>
                </c:pt>
                <c:pt idx="836">
                  <c:v>20.098199999999999</c:v>
                </c:pt>
                <c:pt idx="837">
                  <c:v>20.067799999999998</c:v>
                </c:pt>
                <c:pt idx="838">
                  <c:v>20.1904</c:v>
                </c:pt>
                <c:pt idx="839">
                  <c:v>20.137899999999998</c:v>
                </c:pt>
                <c:pt idx="840">
                  <c:v>20.3232</c:v>
                </c:pt>
                <c:pt idx="841">
                  <c:v>20.2759</c:v>
                </c:pt>
                <c:pt idx="842">
                  <c:v>20.2347</c:v>
                </c:pt>
                <c:pt idx="843">
                  <c:v>20.399100000000001</c:v>
                </c:pt>
                <c:pt idx="844">
                  <c:v>20.459099999999999</c:v>
                </c:pt>
                <c:pt idx="845">
                  <c:v>20.496300000000002</c:v>
                </c:pt>
                <c:pt idx="846">
                  <c:v>19.706900000000001</c:v>
                </c:pt>
                <c:pt idx="847">
                  <c:v>19.5107</c:v>
                </c:pt>
                <c:pt idx="848">
                  <c:v>19.559699999999999</c:v>
                </c:pt>
                <c:pt idx="849">
                  <c:v>19.508700000000001</c:v>
                </c:pt>
                <c:pt idx="850">
                  <c:v>19.604099999999999</c:v>
                </c:pt>
                <c:pt idx="851">
                  <c:v>19.639099999999999</c:v>
                </c:pt>
                <c:pt idx="852">
                  <c:v>19.552800000000001</c:v>
                </c:pt>
                <c:pt idx="853">
                  <c:v>19.494399999999999</c:v>
                </c:pt>
                <c:pt idx="854">
                  <c:v>19.485800000000001</c:v>
                </c:pt>
                <c:pt idx="855">
                  <c:v>19.372</c:v>
                </c:pt>
                <c:pt idx="856">
                  <c:v>19.372</c:v>
                </c:pt>
                <c:pt idx="857">
                  <c:v>19.372</c:v>
                </c:pt>
                <c:pt idx="858">
                  <c:v>19.155899999999999</c:v>
                </c:pt>
                <c:pt idx="859">
                  <c:v>19.218800000000002</c:v>
                </c:pt>
                <c:pt idx="860">
                  <c:v>19.325800000000001</c:v>
                </c:pt>
                <c:pt idx="861">
                  <c:v>19.327100000000002</c:v>
                </c:pt>
                <c:pt idx="862">
                  <c:v>20.0974</c:v>
                </c:pt>
                <c:pt idx="863">
                  <c:v>20.129899999999999</c:v>
                </c:pt>
                <c:pt idx="864">
                  <c:v>20.104900000000001</c:v>
                </c:pt>
                <c:pt idx="865">
                  <c:v>20.0183</c:v>
                </c:pt>
                <c:pt idx="866">
                  <c:v>19.997499999999999</c:v>
                </c:pt>
                <c:pt idx="867">
                  <c:v>19.991599999999998</c:v>
                </c:pt>
                <c:pt idx="868">
                  <c:v>20.0962</c:v>
                </c:pt>
                <c:pt idx="869">
                  <c:v>20.141300000000001</c:v>
                </c:pt>
                <c:pt idx="870">
                  <c:v>20.3751</c:v>
                </c:pt>
                <c:pt idx="871">
                  <c:v>20.5487</c:v>
                </c:pt>
                <c:pt idx="872">
                  <c:v>20.454999999999998</c:v>
                </c:pt>
                <c:pt idx="873">
                  <c:v>20.494199999999999</c:v>
                </c:pt>
                <c:pt idx="874">
                  <c:v>20.4754</c:v>
                </c:pt>
                <c:pt idx="875">
                  <c:v>20.3508</c:v>
                </c:pt>
                <c:pt idx="876">
                  <c:v>20.429300000000001</c:v>
                </c:pt>
                <c:pt idx="877">
                  <c:v>20.453800000000001</c:v>
                </c:pt>
                <c:pt idx="878">
                  <c:v>20.453800000000001</c:v>
                </c:pt>
                <c:pt idx="879">
                  <c:v>20.133299999999998</c:v>
                </c:pt>
                <c:pt idx="880">
                  <c:v>20.006399999999999</c:v>
                </c:pt>
                <c:pt idx="881">
                  <c:v>20.145600000000002</c:v>
                </c:pt>
                <c:pt idx="882">
                  <c:v>20.0867</c:v>
                </c:pt>
                <c:pt idx="883">
                  <c:v>20.1906</c:v>
                </c:pt>
                <c:pt idx="884">
                  <c:v>20.1434</c:v>
                </c:pt>
                <c:pt idx="885">
                  <c:v>20.131799999999998</c:v>
                </c:pt>
                <c:pt idx="886">
                  <c:v>20.1007</c:v>
                </c:pt>
                <c:pt idx="887">
                  <c:v>20.100300000000001</c:v>
                </c:pt>
                <c:pt idx="888">
                  <c:v>20.000699999999998</c:v>
                </c:pt>
                <c:pt idx="889">
                  <c:v>19.9635</c:v>
                </c:pt>
                <c:pt idx="890">
                  <c:v>20.033300000000001</c:v>
                </c:pt>
                <c:pt idx="891">
                  <c:v>20.172599999999999</c:v>
                </c:pt>
                <c:pt idx="892">
                  <c:v>20.1037</c:v>
                </c:pt>
                <c:pt idx="893">
                  <c:v>19.961200000000002</c:v>
                </c:pt>
                <c:pt idx="894">
                  <c:v>19.9312</c:v>
                </c:pt>
                <c:pt idx="895">
                  <c:v>20.015699999999999</c:v>
                </c:pt>
                <c:pt idx="896">
                  <c:v>20.1403</c:v>
                </c:pt>
                <c:pt idx="897">
                  <c:v>19.9038</c:v>
                </c:pt>
                <c:pt idx="898">
                  <c:v>19.9819</c:v>
                </c:pt>
                <c:pt idx="899">
                  <c:v>19.921700000000001</c:v>
                </c:pt>
                <c:pt idx="900">
                  <c:v>19.799900000000001</c:v>
                </c:pt>
                <c:pt idx="901">
                  <c:v>19.903400000000001</c:v>
                </c:pt>
                <c:pt idx="902">
                  <c:v>20.099299999999999</c:v>
                </c:pt>
                <c:pt idx="903">
                  <c:v>19.993099999999998</c:v>
                </c:pt>
                <c:pt idx="904">
                  <c:v>19.957599999999999</c:v>
                </c:pt>
                <c:pt idx="905">
                  <c:v>19.965599999999998</c:v>
                </c:pt>
                <c:pt idx="906">
                  <c:v>19.8977</c:v>
                </c:pt>
                <c:pt idx="907">
                  <c:v>19.999199999999998</c:v>
                </c:pt>
                <c:pt idx="908">
                  <c:v>19.867599999999999</c:v>
                </c:pt>
                <c:pt idx="909">
                  <c:v>19.852899999999998</c:v>
                </c:pt>
                <c:pt idx="910">
                  <c:v>19.491499999999998</c:v>
                </c:pt>
                <c:pt idx="911">
                  <c:v>17.7057</c:v>
                </c:pt>
                <c:pt idx="912">
                  <c:v>17.947299999999998</c:v>
                </c:pt>
                <c:pt idx="913">
                  <c:v>17.883800000000001</c:v>
                </c:pt>
                <c:pt idx="914">
                  <c:v>17.878399999999999</c:v>
                </c:pt>
                <c:pt idx="915">
                  <c:v>17.772300000000001</c:v>
                </c:pt>
                <c:pt idx="916">
                  <c:v>17.781400000000001</c:v>
                </c:pt>
                <c:pt idx="917">
                  <c:v>17.854399999999998</c:v>
                </c:pt>
                <c:pt idx="918">
                  <c:v>17.784700000000001</c:v>
                </c:pt>
                <c:pt idx="919">
                  <c:v>18.045200000000001</c:v>
                </c:pt>
                <c:pt idx="920">
                  <c:v>18.1099</c:v>
                </c:pt>
                <c:pt idx="921">
                  <c:v>18.100200000000001</c:v>
                </c:pt>
                <c:pt idx="922">
                  <c:v>18.050999999999998</c:v>
                </c:pt>
                <c:pt idx="923">
                  <c:v>17.857600000000001</c:v>
                </c:pt>
                <c:pt idx="924">
                  <c:v>17.968499999999999</c:v>
                </c:pt>
                <c:pt idx="925">
                  <c:v>17.964400000000001</c:v>
                </c:pt>
                <c:pt idx="926">
                  <c:v>17.719200000000001</c:v>
                </c:pt>
                <c:pt idx="927">
                  <c:v>17.726700000000001</c:v>
                </c:pt>
                <c:pt idx="928">
                  <c:v>17.831199999999999</c:v>
                </c:pt>
                <c:pt idx="929">
                  <c:v>17.921800000000001</c:v>
                </c:pt>
                <c:pt idx="930">
                  <c:v>17.931799999999999</c:v>
                </c:pt>
                <c:pt idx="931">
                  <c:v>17.801400000000001</c:v>
                </c:pt>
                <c:pt idx="932">
                  <c:v>17.706600000000002</c:v>
                </c:pt>
                <c:pt idx="933">
                  <c:v>17.8505</c:v>
                </c:pt>
                <c:pt idx="934">
                  <c:v>17.7578</c:v>
                </c:pt>
                <c:pt idx="935">
                  <c:v>17.794</c:v>
                </c:pt>
                <c:pt idx="936">
                  <c:v>18.0046</c:v>
                </c:pt>
                <c:pt idx="937">
                  <c:v>17.996400000000001</c:v>
                </c:pt>
                <c:pt idx="938">
                  <c:v>18.046800000000001</c:v>
                </c:pt>
                <c:pt idx="939">
                  <c:v>17.804600000000001</c:v>
                </c:pt>
                <c:pt idx="940">
                  <c:v>17.625399999999999</c:v>
                </c:pt>
                <c:pt idx="941">
                  <c:v>17.485800000000001</c:v>
                </c:pt>
                <c:pt idx="942">
                  <c:v>17.7133</c:v>
                </c:pt>
                <c:pt idx="943">
                  <c:v>17.771100000000001</c:v>
                </c:pt>
                <c:pt idx="944">
                  <c:v>17.8874</c:v>
                </c:pt>
                <c:pt idx="945">
                  <c:v>17.7714</c:v>
                </c:pt>
                <c:pt idx="946">
                  <c:v>17.689599999999999</c:v>
                </c:pt>
                <c:pt idx="947">
                  <c:v>17.574100000000001</c:v>
                </c:pt>
                <c:pt idx="948">
                  <c:v>17.738600000000002</c:v>
                </c:pt>
                <c:pt idx="949">
                  <c:v>17.651599999999998</c:v>
                </c:pt>
                <c:pt idx="950">
                  <c:v>17.6829</c:v>
                </c:pt>
                <c:pt idx="951">
                  <c:v>17.651199999999999</c:v>
                </c:pt>
                <c:pt idx="952">
                  <c:v>17.561199999999999</c:v>
                </c:pt>
                <c:pt idx="953">
                  <c:v>17.392800000000001</c:v>
                </c:pt>
                <c:pt idx="954">
                  <c:v>17.472300000000001</c:v>
                </c:pt>
                <c:pt idx="955">
                  <c:v>17.563500000000001</c:v>
                </c:pt>
                <c:pt idx="956">
                  <c:v>17.6785</c:v>
                </c:pt>
                <c:pt idx="957">
                  <c:v>17.607199999999999</c:v>
                </c:pt>
                <c:pt idx="958">
                  <c:v>17.560300000000002</c:v>
                </c:pt>
                <c:pt idx="959">
                  <c:v>17.626799999999999</c:v>
                </c:pt>
                <c:pt idx="960">
                  <c:v>17.697900000000001</c:v>
                </c:pt>
                <c:pt idx="961">
                  <c:v>17.6981</c:v>
                </c:pt>
                <c:pt idx="962">
                  <c:v>17.9419</c:v>
                </c:pt>
                <c:pt idx="963">
                  <c:v>18.031099999999999</c:v>
                </c:pt>
                <c:pt idx="964">
                  <c:v>18.0854</c:v>
                </c:pt>
                <c:pt idx="965">
                  <c:v>18.102499999999999</c:v>
                </c:pt>
                <c:pt idx="966">
                  <c:v>18.046399999999998</c:v>
                </c:pt>
                <c:pt idx="967">
                  <c:v>18.132300000000001</c:v>
                </c:pt>
                <c:pt idx="968">
                  <c:v>18.155100000000001</c:v>
                </c:pt>
                <c:pt idx="969">
                  <c:v>18.126200000000001</c:v>
                </c:pt>
                <c:pt idx="970">
                  <c:v>18.1983</c:v>
                </c:pt>
                <c:pt idx="971">
                  <c:v>18.207699999999999</c:v>
                </c:pt>
                <c:pt idx="972">
                  <c:v>18.1892</c:v>
                </c:pt>
                <c:pt idx="973">
                  <c:v>18.181799999999999</c:v>
                </c:pt>
                <c:pt idx="974">
                  <c:v>18.278400000000001</c:v>
                </c:pt>
                <c:pt idx="975">
                  <c:v>18.321999999999999</c:v>
                </c:pt>
                <c:pt idx="976">
                  <c:v>18.482399999999998</c:v>
                </c:pt>
                <c:pt idx="977">
                  <c:v>18.754999999999999</c:v>
                </c:pt>
                <c:pt idx="978">
                  <c:v>18.770800000000001</c:v>
                </c:pt>
                <c:pt idx="979">
                  <c:v>18.714500000000001</c:v>
                </c:pt>
                <c:pt idx="980">
                  <c:v>18.811499999999999</c:v>
                </c:pt>
                <c:pt idx="981">
                  <c:v>18.758299999999998</c:v>
                </c:pt>
                <c:pt idx="982">
                  <c:v>18.7957</c:v>
                </c:pt>
                <c:pt idx="983">
                  <c:v>18.7347</c:v>
                </c:pt>
                <c:pt idx="984">
                  <c:v>18.779499999999999</c:v>
                </c:pt>
                <c:pt idx="985">
                  <c:v>18.7698</c:v>
                </c:pt>
                <c:pt idx="986">
                  <c:v>18.764700000000001</c:v>
                </c:pt>
                <c:pt idx="987">
                  <c:v>18.773599999999998</c:v>
                </c:pt>
                <c:pt idx="988">
                  <c:v>18.781400000000001</c:v>
                </c:pt>
                <c:pt idx="989">
                  <c:v>18.843299999999999</c:v>
                </c:pt>
                <c:pt idx="990">
                  <c:v>18.751799999999999</c:v>
                </c:pt>
                <c:pt idx="991">
                  <c:v>18.767499999999998</c:v>
                </c:pt>
                <c:pt idx="992">
                  <c:v>18.787199999999999</c:v>
                </c:pt>
                <c:pt idx="993">
                  <c:v>18.796600000000002</c:v>
                </c:pt>
                <c:pt idx="994">
                  <c:v>18.6965</c:v>
                </c:pt>
                <c:pt idx="995">
                  <c:v>18.934699999999999</c:v>
                </c:pt>
                <c:pt idx="996">
                  <c:v>19.012899999999998</c:v>
                </c:pt>
                <c:pt idx="997">
                  <c:v>19.064699999999998</c:v>
                </c:pt>
                <c:pt idx="998">
                  <c:v>19.124700000000001</c:v>
                </c:pt>
                <c:pt idx="999">
                  <c:v>19.2468</c:v>
                </c:pt>
                <c:pt idx="1000">
                  <c:v>19.202000000000002</c:v>
                </c:pt>
                <c:pt idx="1001">
                  <c:v>19.208100000000002</c:v>
                </c:pt>
                <c:pt idx="1002">
                  <c:v>19.168500000000002</c:v>
                </c:pt>
                <c:pt idx="1003">
                  <c:v>19.0457</c:v>
                </c:pt>
                <c:pt idx="1004">
                  <c:v>19.026299999999999</c:v>
                </c:pt>
                <c:pt idx="1005">
                  <c:v>18.8048</c:v>
                </c:pt>
                <c:pt idx="1006">
                  <c:v>18.7073</c:v>
                </c:pt>
              </c:numCache>
            </c:numRef>
          </c:yVal>
          <c:smooth val="1"/>
          <c:extLst xmlns:c16r2="http://schemas.microsoft.com/office/drawing/2015/06/chart">
            <c:ext xmlns:c16="http://schemas.microsoft.com/office/drawing/2014/chart" uri="{C3380CC4-5D6E-409C-BE32-E72D297353CC}">
              <c16:uniqueId val="{00000000-0099-4B2C-94E9-ECA5AB8AEF33}"/>
            </c:ext>
          </c:extLst>
        </c:ser>
        <c:ser>
          <c:idx val="1"/>
          <c:order val="1"/>
          <c:tx>
            <c:strRef>
              <c:f>'SX5E Index'!$C$2</c:f>
              <c:strCache>
                <c:ptCount val="1"/>
                <c:pt idx="0">
                  <c:v>Media P/E</c:v>
                </c:pt>
              </c:strCache>
            </c:strRef>
          </c:tx>
          <c:spPr>
            <a:ln w="12700" cap="rnd">
              <a:solidFill>
                <a:schemeClr val="tx1"/>
              </a:solidFill>
              <a:round/>
            </a:ln>
            <a:effectLst/>
          </c:spPr>
          <c:marker>
            <c:symbol val="none"/>
          </c:marker>
          <c:xVal>
            <c:numRef>
              <c:f>'SX5E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'SX5E Index'!$C$3:$C$1009</c:f>
              <c:numCache>
                <c:formatCode>General</c:formatCode>
                <c:ptCount val="1007"/>
                <c:pt idx="0">
                  <c:v>20.953385501489599</c:v>
                </c:pt>
                <c:pt idx="1">
                  <c:v>20.953385501489599</c:v>
                </c:pt>
                <c:pt idx="2">
                  <c:v>20.953385501489599</c:v>
                </c:pt>
                <c:pt idx="3">
                  <c:v>20.953385501489599</c:v>
                </c:pt>
                <c:pt idx="4">
                  <c:v>20.953385501489599</c:v>
                </c:pt>
                <c:pt idx="5">
                  <c:v>20.953385501489599</c:v>
                </c:pt>
                <c:pt idx="6">
                  <c:v>20.953385501489599</c:v>
                </c:pt>
                <c:pt idx="7">
                  <c:v>20.953385501489599</c:v>
                </c:pt>
                <c:pt idx="8">
                  <c:v>20.953385501489599</c:v>
                </c:pt>
                <c:pt idx="9">
                  <c:v>20.953385501489599</c:v>
                </c:pt>
                <c:pt idx="10">
                  <c:v>20.953385501489599</c:v>
                </c:pt>
                <c:pt idx="11">
                  <c:v>20.953385501489599</c:v>
                </c:pt>
                <c:pt idx="12">
                  <c:v>20.953385501489599</c:v>
                </c:pt>
                <c:pt idx="13">
                  <c:v>20.953385501489599</c:v>
                </c:pt>
                <c:pt idx="14">
                  <c:v>20.953385501489599</c:v>
                </c:pt>
                <c:pt idx="15">
                  <c:v>20.953385501489599</c:v>
                </c:pt>
                <c:pt idx="16">
                  <c:v>20.953385501489599</c:v>
                </c:pt>
                <c:pt idx="17">
                  <c:v>20.953385501489599</c:v>
                </c:pt>
                <c:pt idx="18">
                  <c:v>20.953385501489599</c:v>
                </c:pt>
                <c:pt idx="19">
                  <c:v>20.953385501489599</c:v>
                </c:pt>
                <c:pt idx="20">
                  <c:v>20.953385501489599</c:v>
                </c:pt>
                <c:pt idx="21">
                  <c:v>20.953385501489599</c:v>
                </c:pt>
                <c:pt idx="22">
                  <c:v>20.953385501489599</c:v>
                </c:pt>
                <c:pt idx="23">
                  <c:v>20.953385501489599</c:v>
                </c:pt>
                <c:pt idx="24">
                  <c:v>20.953385501489599</c:v>
                </c:pt>
                <c:pt idx="25">
                  <c:v>20.953385501489599</c:v>
                </c:pt>
                <c:pt idx="26">
                  <c:v>20.953385501489599</c:v>
                </c:pt>
                <c:pt idx="27">
                  <c:v>20.953385501489599</c:v>
                </c:pt>
                <c:pt idx="28">
                  <c:v>20.953385501489599</c:v>
                </c:pt>
                <c:pt idx="29">
                  <c:v>20.953385501489599</c:v>
                </c:pt>
                <c:pt idx="30">
                  <c:v>20.953385501489599</c:v>
                </c:pt>
                <c:pt idx="31">
                  <c:v>20.953385501489599</c:v>
                </c:pt>
                <c:pt idx="32">
                  <c:v>20.953385501489599</c:v>
                </c:pt>
                <c:pt idx="33">
                  <c:v>20.953385501489599</c:v>
                </c:pt>
                <c:pt idx="34">
                  <c:v>20.953385501489599</c:v>
                </c:pt>
                <c:pt idx="35">
                  <c:v>20.953385501489599</c:v>
                </c:pt>
                <c:pt idx="36">
                  <c:v>20.953385501489599</c:v>
                </c:pt>
                <c:pt idx="37">
                  <c:v>20.953385501489599</c:v>
                </c:pt>
                <c:pt idx="38">
                  <c:v>20.953385501489599</c:v>
                </c:pt>
                <c:pt idx="39">
                  <c:v>20.953385501489599</c:v>
                </c:pt>
                <c:pt idx="40">
                  <c:v>20.953385501489599</c:v>
                </c:pt>
                <c:pt idx="41">
                  <c:v>20.953385501489599</c:v>
                </c:pt>
                <c:pt idx="42">
                  <c:v>20.953385501489599</c:v>
                </c:pt>
                <c:pt idx="43">
                  <c:v>20.953385501489599</c:v>
                </c:pt>
                <c:pt idx="44">
                  <c:v>20.953385501489599</c:v>
                </c:pt>
                <c:pt idx="45">
                  <c:v>20.953385501489599</c:v>
                </c:pt>
                <c:pt idx="46">
                  <c:v>20.953385501489599</c:v>
                </c:pt>
                <c:pt idx="47">
                  <c:v>20.953385501489599</c:v>
                </c:pt>
                <c:pt idx="48">
                  <c:v>20.953385501489599</c:v>
                </c:pt>
                <c:pt idx="49">
                  <c:v>20.953385501489599</c:v>
                </c:pt>
                <c:pt idx="50">
                  <c:v>20.953385501489599</c:v>
                </c:pt>
                <c:pt idx="51">
                  <c:v>20.953385501489599</c:v>
                </c:pt>
                <c:pt idx="52">
                  <c:v>20.953385501489599</c:v>
                </c:pt>
                <c:pt idx="53">
                  <c:v>20.953385501489599</c:v>
                </c:pt>
                <c:pt idx="54">
                  <c:v>20.953385501489599</c:v>
                </c:pt>
                <c:pt idx="55">
                  <c:v>20.953385501489599</c:v>
                </c:pt>
                <c:pt idx="56">
                  <c:v>20.953385501489599</c:v>
                </c:pt>
                <c:pt idx="57">
                  <c:v>20.953385501489599</c:v>
                </c:pt>
                <c:pt idx="58">
                  <c:v>20.953385501489599</c:v>
                </c:pt>
                <c:pt idx="59">
                  <c:v>20.953385501489599</c:v>
                </c:pt>
                <c:pt idx="60">
                  <c:v>20.953385501489599</c:v>
                </c:pt>
                <c:pt idx="61">
                  <c:v>20.953385501489599</c:v>
                </c:pt>
                <c:pt idx="62">
                  <c:v>20.953385501489599</c:v>
                </c:pt>
                <c:pt idx="63">
                  <c:v>20.953385501489599</c:v>
                </c:pt>
                <c:pt idx="64">
                  <c:v>20.953385501489599</c:v>
                </c:pt>
                <c:pt idx="65">
                  <c:v>20.953385501489599</c:v>
                </c:pt>
                <c:pt idx="66">
                  <c:v>20.953385501489599</c:v>
                </c:pt>
                <c:pt idx="67">
                  <c:v>20.953385501489599</c:v>
                </c:pt>
                <c:pt idx="68">
                  <c:v>20.953385501489599</c:v>
                </c:pt>
                <c:pt idx="69">
                  <c:v>20.953385501489599</c:v>
                </c:pt>
                <c:pt idx="70">
                  <c:v>20.953385501489599</c:v>
                </c:pt>
                <c:pt idx="71">
                  <c:v>20.953385501489599</c:v>
                </c:pt>
                <c:pt idx="72">
                  <c:v>20.953385501489599</c:v>
                </c:pt>
                <c:pt idx="73">
                  <c:v>20.953385501489599</c:v>
                </c:pt>
                <c:pt idx="74">
                  <c:v>20.953385501489599</c:v>
                </c:pt>
                <c:pt idx="75">
                  <c:v>20.953385501489599</c:v>
                </c:pt>
                <c:pt idx="76">
                  <c:v>20.953385501489599</c:v>
                </c:pt>
                <c:pt idx="77">
                  <c:v>20.953385501489599</c:v>
                </c:pt>
                <c:pt idx="78">
                  <c:v>20.953385501489599</c:v>
                </c:pt>
                <c:pt idx="79">
                  <c:v>20.953385501489599</c:v>
                </c:pt>
                <c:pt idx="80">
                  <c:v>20.953385501489599</c:v>
                </c:pt>
                <c:pt idx="81">
                  <c:v>20.953385501489599</c:v>
                </c:pt>
                <c:pt idx="82">
                  <c:v>20.953385501489599</c:v>
                </c:pt>
                <c:pt idx="83">
                  <c:v>20.953385501489599</c:v>
                </c:pt>
                <c:pt idx="84">
                  <c:v>20.953385501489599</c:v>
                </c:pt>
                <c:pt idx="85">
                  <c:v>20.953385501489599</c:v>
                </c:pt>
                <c:pt idx="86">
                  <c:v>20.953385501489599</c:v>
                </c:pt>
                <c:pt idx="87">
                  <c:v>20.953385501489599</c:v>
                </c:pt>
                <c:pt idx="88">
                  <c:v>20.953385501489599</c:v>
                </c:pt>
                <c:pt idx="89">
                  <c:v>20.953385501489599</c:v>
                </c:pt>
                <c:pt idx="90">
                  <c:v>20.953385501489599</c:v>
                </c:pt>
                <c:pt idx="91">
                  <c:v>20.953385501489599</c:v>
                </c:pt>
                <c:pt idx="92">
                  <c:v>20.953385501489599</c:v>
                </c:pt>
                <c:pt idx="93">
                  <c:v>20.953385501489599</c:v>
                </c:pt>
                <c:pt idx="94">
                  <c:v>20.953385501489599</c:v>
                </c:pt>
                <c:pt idx="95">
                  <c:v>20.953385501489599</c:v>
                </c:pt>
                <c:pt idx="96">
                  <c:v>20.953385501489599</c:v>
                </c:pt>
                <c:pt idx="97">
                  <c:v>20.953385501489599</c:v>
                </c:pt>
                <c:pt idx="98">
                  <c:v>20.953385501489599</c:v>
                </c:pt>
                <c:pt idx="99">
                  <c:v>20.953385501489599</c:v>
                </c:pt>
                <c:pt idx="100">
                  <c:v>20.953385501489599</c:v>
                </c:pt>
                <c:pt idx="101">
                  <c:v>20.953385501489599</c:v>
                </c:pt>
                <c:pt idx="102">
                  <c:v>20.953385501489599</c:v>
                </c:pt>
                <c:pt idx="103">
                  <c:v>20.953385501489599</c:v>
                </c:pt>
                <c:pt idx="104">
                  <c:v>20.953385501489599</c:v>
                </c:pt>
                <c:pt idx="105">
                  <c:v>20.953385501489599</c:v>
                </c:pt>
                <c:pt idx="106">
                  <c:v>20.953385501489599</c:v>
                </c:pt>
                <c:pt idx="107">
                  <c:v>20.953385501489599</c:v>
                </c:pt>
                <c:pt idx="108">
                  <c:v>20.953385501489599</c:v>
                </c:pt>
                <c:pt idx="109">
                  <c:v>20.953385501489599</c:v>
                </c:pt>
                <c:pt idx="110">
                  <c:v>20.953385501489599</c:v>
                </c:pt>
                <c:pt idx="111">
                  <c:v>20.953385501489599</c:v>
                </c:pt>
                <c:pt idx="112">
                  <c:v>20.953385501489599</c:v>
                </c:pt>
                <c:pt idx="113">
                  <c:v>20.953385501489599</c:v>
                </c:pt>
                <c:pt idx="114">
                  <c:v>20.953385501489599</c:v>
                </c:pt>
                <c:pt idx="115">
                  <c:v>20.953385501489599</c:v>
                </c:pt>
                <c:pt idx="116">
                  <c:v>20.953385501489599</c:v>
                </c:pt>
                <c:pt idx="117">
                  <c:v>20.953385501489599</c:v>
                </c:pt>
                <c:pt idx="118">
                  <c:v>20.953385501489599</c:v>
                </c:pt>
                <c:pt idx="119">
                  <c:v>20.953385501489599</c:v>
                </c:pt>
                <c:pt idx="120">
                  <c:v>20.953385501489599</c:v>
                </c:pt>
                <c:pt idx="121">
                  <c:v>20.953385501489599</c:v>
                </c:pt>
                <c:pt idx="122">
                  <c:v>20.953385501489599</c:v>
                </c:pt>
                <c:pt idx="123">
                  <c:v>20.953385501489599</c:v>
                </c:pt>
                <c:pt idx="124">
                  <c:v>20.953385501489599</c:v>
                </c:pt>
                <c:pt idx="125">
                  <c:v>20.953385501489599</c:v>
                </c:pt>
                <c:pt idx="126">
                  <c:v>20.953385501489599</c:v>
                </c:pt>
                <c:pt idx="127">
                  <c:v>20.953385501489599</c:v>
                </c:pt>
                <c:pt idx="128">
                  <c:v>20.953385501489599</c:v>
                </c:pt>
                <c:pt idx="129">
                  <c:v>20.953385501489599</c:v>
                </c:pt>
                <c:pt idx="130">
                  <c:v>20.953385501489599</c:v>
                </c:pt>
                <c:pt idx="131">
                  <c:v>20.953385501489599</c:v>
                </c:pt>
                <c:pt idx="132">
                  <c:v>20.953385501489599</c:v>
                </c:pt>
                <c:pt idx="133">
                  <c:v>20.953385501489599</c:v>
                </c:pt>
                <c:pt idx="134">
                  <c:v>20.953385501489599</c:v>
                </c:pt>
                <c:pt idx="135">
                  <c:v>20.953385501489599</c:v>
                </c:pt>
                <c:pt idx="136">
                  <c:v>20.953385501489599</c:v>
                </c:pt>
                <c:pt idx="137">
                  <c:v>20.953385501489599</c:v>
                </c:pt>
                <c:pt idx="138">
                  <c:v>20.953385501489599</c:v>
                </c:pt>
                <c:pt idx="139">
                  <c:v>20.953385501489599</c:v>
                </c:pt>
                <c:pt idx="140">
                  <c:v>20.953385501489599</c:v>
                </c:pt>
                <c:pt idx="141">
                  <c:v>20.953385501489599</c:v>
                </c:pt>
                <c:pt idx="142">
                  <c:v>20.953385501489599</c:v>
                </c:pt>
                <c:pt idx="143">
                  <c:v>20.953385501489599</c:v>
                </c:pt>
                <c:pt idx="144">
                  <c:v>20.953385501489599</c:v>
                </c:pt>
                <c:pt idx="145">
                  <c:v>20.953385501489599</c:v>
                </c:pt>
                <c:pt idx="146">
                  <c:v>20.953385501489599</c:v>
                </c:pt>
                <c:pt idx="147">
                  <c:v>20.953385501489599</c:v>
                </c:pt>
                <c:pt idx="148">
                  <c:v>20.953385501489599</c:v>
                </c:pt>
                <c:pt idx="149">
                  <c:v>20.953385501489599</c:v>
                </c:pt>
                <c:pt idx="150">
                  <c:v>20.953385501489599</c:v>
                </c:pt>
                <c:pt idx="151">
                  <c:v>20.953385501489599</c:v>
                </c:pt>
                <c:pt idx="152">
                  <c:v>20.953385501489599</c:v>
                </c:pt>
                <c:pt idx="153">
                  <c:v>20.953385501489599</c:v>
                </c:pt>
                <c:pt idx="154">
                  <c:v>20.953385501489599</c:v>
                </c:pt>
                <c:pt idx="155">
                  <c:v>20.953385501489599</c:v>
                </c:pt>
                <c:pt idx="156">
                  <c:v>20.953385501489599</c:v>
                </c:pt>
                <c:pt idx="157">
                  <c:v>20.953385501489599</c:v>
                </c:pt>
                <c:pt idx="158">
                  <c:v>20.953385501489599</c:v>
                </c:pt>
                <c:pt idx="159">
                  <c:v>20.953385501489599</c:v>
                </c:pt>
                <c:pt idx="160">
                  <c:v>20.953385501489599</c:v>
                </c:pt>
                <c:pt idx="161">
                  <c:v>20.953385501489599</c:v>
                </c:pt>
                <c:pt idx="162">
                  <c:v>20.953385501489599</c:v>
                </c:pt>
                <c:pt idx="163">
                  <c:v>20.953385501489599</c:v>
                </c:pt>
                <c:pt idx="164">
                  <c:v>20.953385501489599</c:v>
                </c:pt>
                <c:pt idx="165">
                  <c:v>20.953385501489599</c:v>
                </c:pt>
                <c:pt idx="166">
                  <c:v>20.953385501489599</c:v>
                </c:pt>
                <c:pt idx="167">
                  <c:v>20.953385501489599</c:v>
                </c:pt>
                <c:pt idx="168">
                  <c:v>20.953385501489599</c:v>
                </c:pt>
                <c:pt idx="169">
                  <c:v>20.953385501489599</c:v>
                </c:pt>
                <c:pt idx="170">
                  <c:v>20.953385501489599</c:v>
                </c:pt>
                <c:pt idx="171">
                  <c:v>20.953385501489599</c:v>
                </c:pt>
                <c:pt idx="172">
                  <c:v>20.953385501489599</c:v>
                </c:pt>
                <c:pt idx="173">
                  <c:v>20.953385501489599</c:v>
                </c:pt>
                <c:pt idx="174">
                  <c:v>20.953385501489599</c:v>
                </c:pt>
                <c:pt idx="175">
                  <c:v>20.953385501489599</c:v>
                </c:pt>
                <c:pt idx="176">
                  <c:v>20.953385501489599</c:v>
                </c:pt>
                <c:pt idx="177">
                  <c:v>20.953385501489599</c:v>
                </c:pt>
                <c:pt idx="178">
                  <c:v>20.953385501489599</c:v>
                </c:pt>
                <c:pt idx="179">
                  <c:v>20.953385501489599</c:v>
                </c:pt>
                <c:pt idx="180">
                  <c:v>20.953385501489599</c:v>
                </c:pt>
                <c:pt idx="181">
                  <c:v>20.953385501489599</c:v>
                </c:pt>
                <c:pt idx="182">
                  <c:v>20.953385501489599</c:v>
                </c:pt>
                <c:pt idx="183">
                  <c:v>20.953385501489599</c:v>
                </c:pt>
                <c:pt idx="184">
                  <c:v>20.953385501489599</c:v>
                </c:pt>
                <c:pt idx="185">
                  <c:v>20.953385501489599</c:v>
                </c:pt>
                <c:pt idx="186">
                  <c:v>20.953385501489599</c:v>
                </c:pt>
                <c:pt idx="187">
                  <c:v>20.953385501489599</c:v>
                </c:pt>
                <c:pt idx="188">
                  <c:v>20.953385501489599</c:v>
                </c:pt>
                <c:pt idx="189">
                  <c:v>20.953385501489599</c:v>
                </c:pt>
                <c:pt idx="190">
                  <c:v>20.953385501489599</c:v>
                </c:pt>
                <c:pt idx="191">
                  <c:v>20.953385501489599</c:v>
                </c:pt>
                <c:pt idx="192">
                  <c:v>20.953385501489599</c:v>
                </c:pt>
                <c:pt idx="193">
                  <c:v>20.953385501489599</c:v>
                </c:pt>
                <c:pt idx="194">
                  <c:v>20.953385501489599</c:v>
                </c:pt>
                <c:pt idx="195">
                  <c:v>20.953385501489599</c:v>
                </c:pt>
                <c:pt idx="196">
                  <c:v>20.953385501489599</c:v>
                </c:pt>
                <c:pt idx="197">
                  <c:v>20.953385501489599</c:v>
                </c:pt>
                <c:pt idx="198">
                  <c:v>20.953385501489599</c:v>
                </c:pt>
                <c:pt idx="199">
                  <c:v>20.953385501489599</c:v>
                </c:pt>
                <c:pt idx="200">
                  <c:v>20.953385501489599</c:v>
                </c:pt>
                <c:pt idx="201">
                  <c:v>20.953385501489599</c:v>
                </c:pt>
                <c:pt idx="202">
                  <c:v>20.953385501489599</c:v>
                </c:pt>
                <c:pt idx="203">
                  <c:v>20.953385501489599</c:v>
                </c:pt>
                <c:pt idx="204">
                  <c:v>20.953385501489599</c:v>
                </c:pt>
                <c:pt idx="205">
                  <c:v>20.953385501489599</c:v>
                </c:pt>
                <c:pt idx="206">
                  <c:v>20.953385501489599</c:v>
                </c:pt>
                <c:pt idx="207">
                  <c:v>20.953385501489599</c:v>
                </c:pt>
                <c:pt idx="208">
                  <c:v>20.953385501489599</c:v>
                </c:pt>
                <c:pt idx="209">
                  <c:v>20.953385501489599</c:v>
                </c:pt>
                <c:pt idx="210">
                  <c:v>20.953385501489599</c:v>
                </c:pt>
                <c:pt idx="211">
                  <c:v>20.953385501489599</c:v>
                </c:pt>
                <c:pt idx="212">
                  <c:v>20.953385501489599</c:v>
                </c:pt>
                <c:pt idx="213">
                  <c:v>20.953385501489599</c:v>
                </c:pt>
                <c:pt idx="214">
                  <c:v>20.953385501489599</c:v>
                </c:pt>
                <c:pt idx="215">
                  <c:v>20.953385501489599</c:v>
                </c:pt>
                <c:pt idx="216">
                  <c:v>20.953385501489599</c:v>
                </c:pt>
                <c:pt idx="217">
                  <c:v>20.953385501489599</c:v>
                </c:pt>
                <c:pt idx="218">
                  <c:v>20.953385501489599</c:v>
                </c:pt>
                <c:pt idx="219">
                  <c:v>20.953385501489599</c:v>
                </c:pt>
                <c:pt idx="220">
                  <c:v>20.953385501489599</c:v>
                </c:pt>
                <c:pt idx="221">
                  <c:v>20.953385501489599</c:v>
                </c:pt>
                <c:pt idx="222">
                  <c:v>20.953385501489599</c:v>
                </c:pt>
                <c:pt idx="223">
                  <c:v>20.953385501489599</c:v>
                </c:pt>
                <c:pt idx="224">
                  <c:v>20.953385501489599</c:v>
                </c:pt>
                <c:pt idx="225">
                  <c:v>20.953385501489599</c:v>
                </c:pt>
                <c:pt idx="226">
                  <c:v>20.953385501489599</c:v>
                </c:pt>
                <c:pt idx="227">
                  <c:v>20.953385501489599</c:v>
                </c:pt>
                <c:pt idx="228">
                  <c:v>20.953385501489599</c:v>
                </c:pt>
                <c:pt idx="229">
                  <c:v>20.953385501489599</c:v>
                </c:pt>
                <c:pt idx="230">
                  <c:v>20.953385501489599</c:v>
                </c:pt>
                <c:pt idx="231">
                  <c:v>20.953385501489599</c:v>
                </c:pt>
                <c:pt idx="232">
                  <c:v>20.953385501489599</c:v>
                </c:pt>
                <c:pt idx="233">
                  <c:v>20.953385501489599</c:v>
                </c:pt>
                <c:pt idx="234">
                  <c:v>20.953385501489599</c:v>
                </c:pt>
                <c:pt idx="235">
                  <c:v>20.953385501489599</c:v>
                </c:pt>
                <c:pt idx="236">
                  <c:v>20.953385501489599</c:v>
                </c:pt>
                <c:pt idx="237">
                  <c:v>20.953385501489599</c:v>
                </c:pt>
                <c:pt idx="238">
                  <c:v>20.953385501489599</c:v>
                </c:pt>
                <c:pt idx="239">
                  <c:v>20.953385501489599</c:v>
                </c:pt>
                <c:pt idx="240">
                  <c:v>20.953385501489599</c:v>
                </c:pt>
                <c:pt idx="241">
                  <c:v>20.953385501489599</c:v>
                </c:pt>
                <c:pt idx="242">
                  <c:v>20.953385501489599</c:v>
                </c:pt>
                <c:pt idx="243">
                  <c:v>20.953385501489599</c:v>
                </c:pt>
                <c:pt idx="244">
                  <c:v>20.953385501489599</c:v>
                </c:pt>
                <c:pt idx="245">
                  <c:v>20.953385501489599</c:v>
                </c:pt>
                <c:pt idx="246">
                  <c:v>20.953385501489599</c:v>
                </c:pt>
                <c:pt idx="247">
                  <c:v>20.953385501489599</c:v>
                </c:pt>
                <c:pt idx="248">
                  <c:v>20.953385501489599</c:v>
                </c:pt>
                <c:pt idx="249">
                  <c:v>20.953385501489599</c:v>
                </c:pt>
                <c:pt idx="250">
                  <c:v>20.953385501489599</c:v>
                </c:pt>
                <c:pt idx="251">
                  <c:v>20.953385501489599</c:v>
                </c:pt>
                <c:pt idx="252">
                  <c:v>20.953385501489599</c:v>
                </c:pt>
                <c:pt idx="253">
                  <c:v>20.953385501489599</c:v>
                </c:pt>
                <c:pt idx="254">
                  <c:v>20.953385501489599</c:v>
                </c:pt>
                <c:pt idx="255">
                  <c:v>20.953385501489599</c:v>
                </c:pt>
                <c:pt idx="256">
                  <c:v>20.953385501489599</c:v>
                </c:pt>
                <c:pt idx="257">
                  <c:v>20.953385501489599</c:v>
                </c:pt>
                <c:pt idx="258">
                  <c:v>20.953385501489599</c:v>
                </c:pt>
                <c:pt idx="259">
                  <c:v>20.953385501489599</c:v>
                </c:pt>
                <c:pt idx="260">
                  <c:v>20.953385501489599</c:v>
                </c:pt>
                <c:pt idx="261">
                  <c:v>20.953385501489599</c:v>
                </c:pt>
                <c:pt idx="262">
                  <c:v>20.953385501489599</c:v>
                </c:pt>
                <c:pt idx="263">
                  <c:v>20.953385501489599</c:v>
                </c:pt>
                <c:pt idx="264">
                  <c:v>20.953385501489599</c:v>
                </c:pt>
                <c:pt idx="265">
                  <c:v>20.953385501489599</c:v>
                </c:pt>
                <c:pt idx="266">
                  <c:v>20.953385501489599</c:v>
                </c:pt>
                <c:pt idx="267">
                  <c:v>20.953385501489599</c:v>
                </c:pt>
                <c:pt idx="268">
                  <c:v>20.953385501489599</c:v>
                </c:pt>
                <c:pt idx="269">
                  <c:v>20.953385501489599</c:v>
                </c:pt>
                <c:pt idx="270">
                  <c:v>20.953385501489599</c:v>
                </c:pt>
                <c:pt idx="271">
                  <c:v>20.953385501489599</c:v>
                </c:pt>
                <c:pt idx="272">
                  <c:v>20.953385501489599</c:v>
                </c:pt>
                <c:pt idx="273">
                  <c:v>20.953385501489599</c:v>
                </c:pt>
                <c:pt idx="274">
                  <c:v>20.953385501489599</c:v>
                </c:pt>
                <c:pt idx="275">
                  <c:v>20.953385501489599</c:v>
                </c:pt>
                <c:pt idx="276">
                  <c:v>20.953385501489599</c:v>
                </c:pt>
                <c:pt idx="277">
                  <c:v>20.953385501489599</c:v>
                </c:pt>
                <c:pt idx="278">
                  <c:v>20.953385501489599</c:v>
                </c:pt>
                <c:pt idx="279">
                  <c:v>20.953385501489599</c:v>
                </c:pt>
                <c:pt idx="280">
                  <c:v>20.953385501489599</c:v>
                </c:pt>
                <c:pt idx="281">
                  <c:v>20.953385501489599</c:v>
                </c:pt>
                <c:pt idx="282">
                  <c:v>20.953385501489599</c:v>
                </c:pt>
                <c:pt idx="283">
                  <c:v>20.953385501489599</c:v>
                </c:pt>
                <c:pt idx="284">
                  <c:v>20.953385501489599</c:v>
                </c:pt>
                <c:pt idx="285">
                  <c:v>20.953385501489599</c:v>
                </c:pt>
                <c:pt idx="286">
                  <c:v>20.953385501489599</c:v>
                </c:pt>
                <c:pt idx="287">
                  <c:v>20.953385501489599</c:v>
                </c:pt>
                <c:pt idx="288">
                  <c:v>20.953385501489599</c:v>
                </c:pt>
                <c:pt idx="289">
                  <c:v>20.953385501489599</c:v>
                </c:pt>
                <c:pt idx="290">
                  <c:v>20.953385501489599</c:v>
                </c:pt>
                <c:pt idx="291">
                  <c:v>20.953385501489599</c:v>
                </c:pt>
                <c:pt idx="292">
                  <c:v>20.953385501489599</c:v>
                </c:pt>
                <c:pt idx="293">
                  <c:v>20.953385501489599</c:v>
                </c:pt>
                <c:pt idx="294">
                  <c:v>20.953385501489599</c:v>
                </c:pt>
                <c:pt idx="295">
                  <c:v>20.953385501489599</c:v>
                </c:pt>
                <c:pt idx="296">
                  <c:v>20.953385501489599</c:v>
                </c:pt>
                <c:pt idx="297">
                  <c:v>20.953385501489599</c:v>
                </c:pt>
                <c:pt idx="298">
                  <c:v>20.953385501489599</c:v>
                </c:pt>
                <c:pt idx="299">
                  <c:v>20.953385501489599</c:v>
                </c:pt>
                <c:pt idx="300">
                  <c:v>20.953385501489599</c:v>
                </c:pt>
                <c:pt idx="301">
                  <c:v>20.953385501489599</c:v>
                </c:pt>
                <c:pt idx="302">
                  <c:v>20.953385501489599</c:v>
                </c:pt>
                <c:pt idx="303">
                  <c:v>20.953385501489599</c:v>
                </c:pt>
                <c:pt idx="304">
                  <c:v>20.953385501489599</c:v>
                </c:pt>
                <c:pt idx="305">
                  <c:v>20.953385501489599</c:v>
                </c:pt>
                <c:pt idx="306">
                  <c:v>20.953385501489599</c:v>
                </c:pt>
                <c:pt idx="307">
                  <c:v>20.953385501489599</c:v>
                </c:pt>
                <c:pt idx="308">
                  <c:v>20.953385501489599</c:v>
                </c:pt>
                <c:pt idx="309">
                  <c:v>20.953385501489599</c:v>
                </c:pt>
                <c:pt idx="310">
                  <c:v>20.953385501489599</c:v>
                </c:pt>
                <c:pt idx="311">
                  <c:v>20.953385501489599</c:v>
                </c:pt>
                <c:pt idx="312">
                  <c:v>20.953385501489599</c:v>
                </c:pt>
                <c:pt idx="313">
                  <c:v>20.953385501489599</c:v>
                </c:pt>
                <c:pt idx="314">
                  <c:v>20.953385501489599</c:v>
                </c:pt>
                <c:pt idx="315">
                  <c:v>20.953385501489599</c:v>
                </c:pt>
                <c:pt idx="316">
                  <c:v>20.953385501489599</c:v>
                </c:pt>
                <c:pt idx="317">
                  <c:v>20.953385501489599</c:v>
                </c:pt>
                <c:pt idx="318">
                  <c:v>20.953385501489599</c:v>
                </c:pt>
                <c:pt idx="319">
                  <c:v>20.953385501489599</c:v>
                </c:pt>
                <c:pt idx="320">
                  <c:v>20.953385501489599</c:v>
                </c:pt>
                <c:pt idx="321">
                  <c:v>20.953385501489599</c:v>
                </c:pt>
                <c:pt idx="322">
                  <c:v>20.953385501489599</c:v>
                </c:pt>
                <c:pt idx="323">
                  <c:v>20.953385501489599</c:v>
                </c:pt>
                <c:pt idx="324">
                  <c:v>20.953385501489599</c:v>
                </c:pt>
                <c:pt idx="325">
                  <c:v>20.953385501489599</c:v>
                </c:pt>
                <c:pt idx="326">
                  <c:v>20.953385501489599</c:v>
                </c:pt>
                <c:pt idx="327">
                  <c:v>20.953385501489599</c:v>
                </c:pt>
                <c:pt idx="328">
                  <c:v>20.953385501489599</c:v>
                </c:pt>
                <c:pt idx="329">
                  <c:v>20.953385501489599</c:v>
                </c:pt>
                <c:pt idx="330">
                  <c:v>20.953385501489599</c:v>
                </c:pt>
                <c:pt idx="331">
                  <c:v>20.953385501489599</c:v>
                </c:pt>
                <c:pt idx="332">
                  <c:v>20.953385501489599</c:v>
                </c:pt>
                <c:pt idx="333">
                  <c:v>20.953385501489599</c:v>
                </c:pt>
                <c:pt idx="334">
                  <c:v>20.953385501489599</c:v>
                </c:pt>
                <c:pt idx="335">
                  <c:v>20.953385501489599</c:v>
                </c:pt>
                <c:pt idx="336">
                  <c:v>20.953385501489599</c:v>
                </c:pt>
                <c:pt idx="337">
                  <c:v>20.953385501489599</c:v>
                </c:pt>
                <c:pt idx="338">
                  <c:v>20.953385501489599</c:v>
                </c:pt>
                <c:pt idx="339">
                  <c:v>20.953385501489599</c:v>
                </c:pt>
                <c:pt idx="340">
                  <c:v>20.953385501489599</c:v>
                </c:pt>
                <c:pt idx="341">
                  <c:v>20.953385501489599</c:v>
                </c:pt>
                <c:pt idx="342">
                  <c:v>20.953385501489599</c:v>
                </c:pt>
                <c:pt idx="343">
                  <c:v>20.953385501489599</c:v>
                </c:pt>
                <c:pt idx="344">
                  <c:v>20.953385501489599</c:v>
                </c:pt>
                <c:pt idx="345">
                  <c:v>20.953385501489599</c:v>
                </c:pt>
                <c:pt idx="346">
                  <c:v>20.953385501489599</c:v>
                </c:pt>
                <c:pt idx="347">
                  <c:v>20.953385501489599</c:v>
                </c:pt>
                <c:pt idx="348">
                  <c:v>20.953385501489599</c:v>
                </c:pt>
                <c:pt idx="349">
                  <c:v>20.953385501489599</c:v>
                </c:pt>
                <c:pt idx="350">
                  <c:v>20.953385501489599</c:v>
                </c:pt>
                <c:pt idx="351">
                  <c:v>20.953385501489599</c:v>
                </c:pt>
                <c:pt idx="352">
                  <c:v>20.953385501489599</c:v>
                </c:pt>
                <c:pt idx="353">
                  <c:v>20.953385501489599</c:v>
                </c:pt>
                <c:pt idx="354">
                  <c:v>20.953385501489599</c:v>
                </c:pt>
                <c:pt idx="355">
                  <c:v>20.953385501489599</c:v>
                </c:pt>
                <c:pt idx="356">
                  <c:v>20.953385501489599</c:v>
                </c:pt>
                <c:pt idx="357">
                  <c:v>20.953385501489599</c:v>
                </c:pt>
                <c:pt idx="358">
                  <c:v>20.953385501489599</c:v>
                </c:pt>
                <c:pt idx="359">
                  <c:v>20.953385501489599</c:v>
                </c:pt>
                <c:pt idx="360">
                  <c:v>20.953385501489599</c:v>
                </c:pt>
                <c:pt idx="361">
                  <c:v>20.953385501489599</c:v>
                </c:pt>
                <c:pt idx="362">
                  <c:v>20.953385501489599</c:v>
                </c:pt>
                <c:pt idx="363">
                  <c:v>20.953385501489599</c:v>
                </c:pt>
                <c:pt idx="364">
                  <c:v>20.953385501489599</c:v>
                </c:pt>
                <c:pt idx="365">
                  <c:v>20.953385501489599</c:v>
                </c:pt>
                <c:pt idx="366">
                  <c:v>20.953385501489599</c:v>
                </c:pt>
                <c:pt idx="367">
                  <c:v>20.953385501489599</c:v>
                </c:pt>
                <c:pt idx="368">
                  <c:v>20.953385501489599</c:v>
                </c:pt>
                <c:pt idx="369">
                  <c:v>20.953385501489599</c:v>
                </c:pt>
                <c:pt idx="370">
                  <c:v>20.953385501489599</c:v>
                </c:pt>
                <c:pt idx="371">
                  <c:v>20.953385501489599</c:v>
                </c:pt>
                <c:pt idx="372">
                  <c:v>20.953385501489599</c:v>
                </c:pt>
                <c:pt idx="373">
                  <c:v>20.953385501489599</c:v>
                </c:pt>
                <c:pt idx="374">
                  <c:v>20.953385501489599</c:v>
                </c:pt>
                <c:pt idx="375">
                  <c:v>20.953385501489599</c:v>
                </c:pt>
                <c:pt idx="376">
                  <c:v>20.953385501489599</c:v>
                </c:pt>
                <c:pt idx="377">
                  <c:v>20.953385501489599</c:v>
                </c:pt>
                <c:pt idx="378">
                  <c:v>20.953385501489599</c:v>
                </c:pt>
                <c:pt idx="379">
                  <c:v>20.953385501489599</c:v>
                </c:pt>
                <c:pt idx="380">
                  <c:v>20.953385501489599</c:v>
                </c:pt>
                <c:pt idx="381">
                  <c:v>20.953385501489599</c:v>
                </c:pt>
                <c:pt idx="382">
                  <c:v>20.953385501489599</c:v>
                </c:pt>
                <c:pt idx="383">
                  <c:v>20.953385501489599</c:v>
                </c:pt>
                <c:pt idx="384">
                  <c:v>20.953385501489599</c:v>
                </c:pt>
                <c:pt idx="385">
                  <c:v>20.953385501489599</c:v>
                </c:pt>
                <c:pt idx="386">
                  <c:v>20.953385501489599</c:v>
                </c:pt>
                <c:pt idx="387">
                  <c:v>20.953385501489599</c:v>
                </c:pt>
                <c:pt idx="388">
                  <c:v>20.953385501489599</c:v>
                </c:pt>
                <c:pt idx="389">
                  <c:v>20.953385501489599</c:v>
                </c:pt>
                <c:pt idx="390">
                  <c:v>20.953385501489599</c:v>
                </c:pt>
                <c:pt idx="391">
                  <c:v>20.953385501489599</c:v>
                </c:pt>
                <c:pt idx="392">
                  <c:v>20.953385501489599</c:v>
                </c:pt>
                <c:pt idx="393">
                  <c:v>20.953385501489599</c:v>
                </c:pt>
                <c:pt idx="394">
                  <c:v>20.953385501489599</c:v>
                </c:pt>
                <c:pt idx="395">
                  <c:v>20.953385501489599</c:v>
                </c:pt>
                <c:pt idx="396">
                  <c:v>20.953385501489599</c:v>
                </c:pt>
                <c:pt idx="397">
                  <c:v>20.953385501489599</c:v>
                </c:pt>
                <c:pt idx="398">
                  <c:v>20.953385501489599</c:v>
                </c:pt>
                <c:pt idx="399">
                  <c:v>20.953385501489599</c:v>
                </c:pt>
                <c:pt idx="400">
                  <c:v>20.953385501489599</c:v>
                </c:pt>
                <c:pt idx="401">
                  <c:v>20.953385501489599</c:v>
                </c:pt>
                <c:pt idx="402">
                  <c:v>20.953385501489599</c:v>
                </c:pt>
                <c:pt idx="403">
                  <c:v>20.953385501489599</c:v>
                </c:pt>
                <c:pt idx="404">
                  <c:v>20.953385501489599</c:v>
                </c:pt>
                <c:pt idx="405">
                  <c:v>20.953385501489599</c:v>
                </c:pt>
                <c:pt idx="406">
                  <c:v>20.953385501489599</c:v>
                </c:pt>
                <c:pt idx="407">
                  <c:v>20.953385501489599</c:v>
                </c:pt>
                <c:pt idx="408">
                  <c:v>20.953385501489599</c:v>
                </c:pt>
                <c:pt idx="409">
                  <c:v>20.953385501489599</c:v>
                </c:pt>
                <c:pt idx="410">
                  <c:v>20.953385501489599</c:v>
                </c:pt>
                <c:pt idx="411">
                  <c:v>20.953385501489599</c:v>
                </c:pt>
                <c:pt idx="412">
                  <c:v>20.953385501489599</c:v>
                </c:pt>
                <c:pt idx="413">
                  <c:v>20.953385501489599</c:v>
                </c:pt>
                <c:pt idx="414">
                  <c:v>20.953385501489599</c:v>
                </c:pt>
                <c:pt idx="415">
                  <c:v>20.953385501489599</c:v>
                </c:pt>
                <c:pt idx="416">
                  <c:v>20.953385501489599</c:v>
                </c:pt>
                <c:pt idx="417">
                  <c:v>20.953385501489599</c:v>
                </c:pt>
                <c:pt idx="418">
                  <c:v>20.953385501489599</c:v>
                </c:pt>
                <c:pt idx="419">
                  <c:v>20.953385501489599</c:v>
                </c:pt>
                <c:pt idx="420">
                  <c:v>20.953385501489599</c:v>
                </c:pt>
                <c:pt idx="421">
                  <c:v>20.953385501489599</c:v>
                </c:pt>
                <c:pt idx="422">
                  <c:v>20.953385501489599</c:v>
                </c:pt>
                <c:pt idx="423">
                  <c:v>20.953385501489599</c:v>
                </c:pt>
                <c:pt idx="424">
                  <c:v>20.953385501489599</c:v>
                </c:pt>
                <c:pt idx="425">
                  <c:v>20.953385501489599</c:v>
                </c:pt>
                <c:pt idx="426">
                  <c:v>20.953385501489599</c:v>
                </c:pt>
                <c:pt idx="427">
                  <c:v>20.953385501489599</c:v>
                </c:pt>
                <c:pt idx="428">
                  <c:v>20.953385501489599</c:v>
                </c:pt>
                <c:pt idx="429">
                  <c:v>20.953385501489599</c:v>
                </c:pt>
                <c:pt idx="430">
                  <c:v>20.953385501489599</c:v>
                </c:pt>
                <c:pt idx="431">
                  <c:v>20.953385501489599</c:v>
                </c:pt>
                <c:pt idx="432">
                  <c:v>20.953385501489599</c:v>
                </c:pt>
                <c:pt idx="433">
                  <c:v>20.953385501489599</c:v>
                </c:pt>
                <c:pt idx="434">
                  <c:v>20.953385501489599</c:v>
                </c:pt>
                <c:pt idx="435">
                  <c:v>20.953385501489599</c:v>
                </c:pt>
                <c:pt idx="436">
                  <c:v>20.953385501489599</c:v>
                </c:pt>
                <c:pt idx="437">
                  <c:v>20.953385501489599</c:v>
                </c:pt>
                <c:pt idx="438">
                  <c:v>20.953385501489599</c:v>
                </c:pt>
                <c:pt idx="439">
                  <c:v>20.953385501489599</c:v>
                </c:pt>
                <c:pt idx="440">
                  <c:v>20.953385501489599</c:v>
                </c:pt>
                <c:pt idx="441">
                  <c:v>20.953385501489599</c:v>
                </c:pt>
                <c:pt idx="442">
                  <c:v>20.953385501489599</c:v>
                </c:pt>
                <c:pt idx="443">
                  <c:v>20.953385501489599</c:v>
                </c:pt>
                <c:pt idx="444">
                  <c:v>20.953385501489599</c:v>
                </c:pt>
                <c:pt idx="445">
                  <c:v>20.953385501489599</c:v>
                </c:pt>
                <c:pt idx="446">
                  <c:v>20.953385501489599</c:v>
                </c:pt>
                <c:pt idx="447">
                  <c:v>20.953385501489599</c:v>
                </c:pt>
                <c:pt idx="448">
                  <c:v>20.953385501489599</c:v>
                </c:pt>
                <c:pt idx="449">
                  <c:v>20.953385501489599</c:v>
                </c:pt>
                <c:pt idx="450">
                  <c:v>20.953385501489599</c:v>
                </c:pt>
                <c:pt idx="451">
                  <c:v>20.953385501489599</c:v>
                </c:pt>
                <c:pt idx="452">
                  <c:v>20.953385501489599</c:v>
                </c:pt>
                <c:pt idx="453">
                  <c:v>20.953385501489599</c:v>
                </c:pt>
                <c:pt idx="454">
                  <c:v>20.953385501489599</c:v>
                </c:pt>
                <c:pt idx="455">
                  <c:v>20.953385501489599</c:v>
                </c:pt>
                <c:pt idx="456">
                  <c:v>20.953385501489599</c:v>
                </c:pt>
                <c:pt idx="457">
                  <c:v>20.953385501489599</c:v>
                </c:pt>
                <c:pt idx="458">
                  <c:v>20.953385501489599</c:v>
                </c:pt>
                <c:pt idx="459">
                  <c:v>20.953385501489599</c:v>
                </c:pt>
                <c:pt idx="460">
                  <c:v>20.953385501489599</c:v>
                </c:pt>
                <c:pt idx="461">
                  <c:v>20.953385501489599</c:v>
                </c:pt>
                <c:pt idx="462">
                  <c:v>20.953385501489599</c:v>
                </c:pt>
                <c:pt idx="463">
                  <c:v>20.953385501489599</c:v>
                </c:pt>
                <c:pt idx="464">
                  <c:v>20.953385501489599</c:v>
                </c:pt>
                <c:pt idx="465">
                  <c:v>20.953385501489599</c:v>
                </c:pt>
                <c:pt idx="466">
                  <c:v>20.953385501489599</c:v>
                </c:pt>
                <c:pt idx="467">
                  <c:v>20.953385501489599</c:v>
                </c:pt>
                <c:pt idx="468">
                  <c:v>20.953385501489599</c:v>
                </c:pt>
                <c:pt idx="469">
                  <c:v>20.953385501489599</c:v>
                </c:pt>
                <c:pt idx="470">
                  <c:v>20.953385501489599</c:v>
                </c:pt>
                <c:pt idx="471">
                  <c:v>20.953385501489599</c:v>
                </c:pt>
                <c:pt idx="472">
                  <c:v>20.953385501489599</c:v>
                </c:pt>
                <c:pt idx="473">
                  <c:v>20.953385501489599</c:v>
                </c:pt>
                <c:pt idx="474">
                  <c:v>20.953385501489599</c:v>
                </c:pt>
                <c:pt idx="475">
                  <c:v>20.953385501489599</c:v>
                </c:pt>
                <c:pt idx="476">
                  <c:v>20.953385501489599</c:v>
                </c:pt>
                <c:pt idx="477">
                  <c:v>20.953385501489599</c:v>
                </c:pt>
                <c:pt idx="478">
                  <c:v>20.953385501489599</c:v>
                </c:pt>
                <c:pt idx="479">
                  <c:v>20.953385501489599</c:v>
                </c:pt>
                <c:pt idx="480">
                  <c:v>20.953385501489599</c:v>
                </c:pt>
                <c:pt idx="481">
                  <c:v>20.953385501489599</c:v>
                </c:pt>
                <c:pt idx="482">
                  <c:v>20.953385501489599</c:v>
                </c:pt>
                <c:pt idx="483">
                  <c:v>20.953385501489599</c:v>
                </c:pt>
                <c:pt idx="484">
                  <c:v>20.953385501489599</c:v>
                </c:pt>
                <c:pt idx="485">
                  <c:v>20.953385501489599</c:v>
                </c:pt>
                <c:pt idx="486">
                  <c:v>20.953385501489599</c:v>
                </c:pt>
                <c:pt idx="487">
                  <c:v>20.953385501489599</c:v>
                </c:pt>
                <c:pt idx="488">
                  <c:v>20.953385501489599</c:v>
                </c:pt>
                <c:pt idx="489">
                  <c:v>20.953385501489599</c:v>
                </c:pt>
                <c:pt idx="490">
                  <c:v>20.953385501489599</c:v>
                </c:pt>
                <c:pt idx="491">
                  <c:v>20.953385501489599</c:v>
                </c:pt>
                <c:pt idx="492">
                  <c:v>20.953385501489599</c:v>
                </c:pt>
                <c:pt idx="493">
                  <c:v>20.953385501489599</c:v>
                </c:pt>
                <c:pt idx="494">
                  <c:v>20.953385501489599</c:v>
                </c:pt>
                <c:pt idx="495">
                  <c:v>20.953385501489599</c:v>
                </c:pt>
                <c:pt idx="496">
                  <c:v>20.953385501489599</c:v>
                </c:pt>
                <c:pt idx="497">
                  <c:v>20.953385501489599</c:v>
                </c:pt>
                <c:pt idx="498">
                  <c:v>20.953385501489599</c:v>
                </c:pt>
                <c:pt idx="499">
                  <c:v>20.953385501489599</c:v>
                </c:pt>
                <c:pt idx="500">
                  <c:v>20.953385501489599</c:v>
                </c:pt>
                <c:pt idx="501">
                  <c:v>20.953385501489599</c:v>
                </c:pt>
                <c:pt idx="502">
                  <c:v>20.953385501489599</c:v>
                </c:pt>
                <c:pt idx="503">
                  <c:v>20.953385501489599</c:v>
                </c:pt>
                <c:pt idx="504">
                  <c:v>20.953385501489599</c:v>
                </c:pt>
                <c:pt idx="505">
                  <c:v>20.953385501489599</c:v>
                </c:pt>
                <c:pt idx="506">
                  <c:v>20.953385501489599</c:v>
                </c:pt>
                <c:pt idx="507">
                  <c:v>20.953385501489599</c:v>
                </c:pt>
                <c:pt idx="508">
                  <c:v>20.953385501489599</c:v>
                </c:pt>
                <c:pt idx="509">
                  <c:v>20.953385501489599</c:v>
                </c:pt>
                <c:pt idx="510">
                  <c:v>20.953385501489599</c:v>
                </c:pt>
                <c:pt idx="511">
                  <c:v>20.953385501489599</c:v>
                </c:pt>
                <c:pt idx="512">
                  <c:v>20.953385501489599</c:v>
                </c:pt>
                <c:pt idx="513">
                  <c:v>20.953385501489599</c:v>
                </c:pt>
                <c:pt idx="514">
                  <c:v>20.953385501489599</c:v>
                </c:pt>
                <c:pt idx="515">
                  <c:v>20.953385501489599</c:v>
                </c:pt>
                <c:pt idx="516">
                  <c:v>20.953385501489599</c:v>
                </c:pt>
                <c:pt idx="517">
                  <c:v>20.953385501489599</c:v>
                </c:pt>
                <c:pt idx="518">
                  <c:v>20.953385501489599</c:v>
                </c:pt>
                <c:pt idx="519">
                  <c:v>20.953385501489599</c:v>
                </c:pt>
                <c:pt idx="520">
                  <c:v>20.953385501489599</c:v>
                </c:pt>
                <c:pt idx="521">
                  <c:v>20.953385501489599</c:v>
                </c:pt>
                <c:pt idx="522">
                  <c:v>20.953385501489599</c:v>
                </c:pt>
                <c:pt idx="523">
                  <c:v>20.953385501489599</c:v>
                </c:pt>
                <c:pt idx="524">
                  <c:v>20.953385501489599</c:v>
                </c:pt>
                <c:pt idx="525">
                  <c:v>20.953385501489599</c:v>
                </c:pt>
                <c:pt idx="526">
                  <c:v>20.953385501489599</c:v>
                </c:pt>
                <c:pt idx="527">
                  <c:v>20.953385501489599</c:v>
                </c:pt>
                <c:pt idx="528">
                  <c:v>20.953385501489599</c:v>
                </c:pt>
                <c:pt idx="529">
                  <c:v>20.953385501489599</c:v>
                </c:pt>
                <c:pt idx="530">
                  <c:v>20.953385501489599</c:v>
                </c:pt>
                <c:pt idx="531">
                  <c:v>20.953385501489599</c:v>
                </c:pt>
                <c:pt idx="532">
                  <c:v>20.953385501489599</c:v>
                </c:pt>
                <c:pt idx="533">
                  <c:v>20.953385501489599</c:v>
                </c:pt>
                <c:pt idx="534">
                  <c:v>20.953385501489599</c:v>
                </c:pt>
                <c:pt idx="535">
                  <c:v>20.953385501489599</c:v>
                </c:pt>
                <c:pt idx="536">
                  <c:v>20.953385501489599</c:v>
                </c:pt>
                <c:pt idx="537">
                  <c:v>20.953385501489599</c:v>
                </c:pt>
                <c:pt idx="538">
                  <c:v>20.953385501489599</c:v>
                </c:pt>
                <c:pt idx="539">
                  <c:v>20.953385501489599</c:v>
                </c:pt>
                <c:pt idx="540">
                  <c:v>20.953385501489599</c:v>
                </c:pt>
                <c:pt idx="541">
                  <c:v>20.953385501489599</c:v>
                </c:pt>
                <c:pt idx="542">
                  <c:v>20.953385501489599</c:v>
                </c:pt>
                <c:pt idx="543">
                  <c:v>20.953385501489599</c:v>
                </c:pt>
                <c:pt idx="544">
                  <c:v>20.953385501489599</c:v>
                </c:pt>
                <c:pt idx="545">
                  <c:v>20.953385501489599</c:v>
                </c:pt>
                <c:pt idx="546">
                  <c:v>20.953385501489599</c:v>
                </c:pt>
                <c:pt idx="547">
                  <c:v>20.953385501489599</c:v>
                </c:pt>
                <c:pt idx="548">
                  <c:v>20.953385501489599</c:v>
                </c:pt>
                <c:pt idx="549">
                  <c:v>20.953385501489599</c:v>
                </c:pt>
                <c:pt idx="550">
                  <c:v>20.953385501489599</c:v>
                </c:pt>
                <c:pt idx="551">
                  <c:v>20.953385501489599</c:v>
                </c:pt>
                <c:pt idx="552">
                  <c:v>20.953385501489599</c:v>
                </c:pt>
                <c:pt idx="553">
                  <c:v>20.953385501489599</c:v>
                </c:pt>
                <c:pt idx="554">
                  <c:v>20.953385501489599</c:v>
                </c:pt>
                <c:pt idx="555">
                  <c:v>20.953385501489599</c:v>
                </c:pt>
                <c:pt idx="556">
                  <c:v>20.953385501489599</c:v>
                </c:pt>
                <c:pt idx="557">
                  <c:v>20.953385501489599</c:v>
                </c:pt>
                <c:pt idx="558">
                  <c:v>20.953385501489599</c:v>
                </c:pt>
                <c:pt idx="559">
                  <c:v>20.953385501489599</c:v>
                </c:pt>
                <c:pt idx="560">
                  <c:v>20.953385501489599</c:v>
                </c:pt>
                <c:pt idx="561">
                  <c:v>20.953385501489599</c:v>
                </c:pt>
                <c:pt idx="562">
                  <c:v>20.953385501489599</c:v>
                </c:pt>
                <c:pt idx="563">
                  <c:v>20.953385501489599</c:v>
                </c:pt>
                <c:pt idx="564">
                  <c:v>20.953385501489599</c:v>
                </c:pt>
                <c:pt idx="565">
                  <c:v>20.953385501489599</c:v>
                </c:pt>
                <c:pt idx="566">
                  <c:v>20.953385501489599</c:v>
                </c:pt>
                <c:pt idx="567">
                  <c:v>20.953385501489599</c:v>
                </c:pt>
                <c:pt idx="568">
                  <c:v>20.953385501489599</c:v>
                </c:pt>
                <c:pt idx="569">
                  <c:v>20.953385501489599</c:v>
                </c:pt>
                <c:pt idx="570">
                  <c:v>20.953385501489599</c:v>
                </c:pt>
                <c:pt idx="571">
                  <c:v>20.953385501489599</c:v>
                </c:pt>
                <c:pt idx="572">
                  <c:v>20.953385501489599</c:v>
                </c:pt>
                <c:pt idx="573">
                  <c:v>20.953385501489599</c:v>
                </c:pt>
                <c:pt idx="574">
                  <c:v>20.953385501489599</c:v>
                </c:pt>
                <c:pt idx="575">
                  <c:v>20.953385501489599</c:v>
                </c:pt>
                <c:pt idx="576">
                  <c:v>20.953385501489599</c:v>
                </c:pt>
                <c:pt idx="577">
                  <c:v>20.953385501489599</c:v>
                </c:pt>
                <c:pt idx="578">
                  <c:v>20.953385501489599</c:v>
                </c:pt>
                <c:pt idx="579">
                  <c:v>20.953385501489599</c:v>
                </c:pt>
                <c:pt idx="580">
                  <c:v>20.953385501489599</c:v>
                </c:pt>
                <c:pt idx="581">
                  <c:v>20.953385501489599</c:v>
                </c:pt>
                <c:pt idx="582">
                  <c:v>20.953385501489599</c:v>
                </c:pt>
                <c:pt idx="583">
                  <c:v>20.953385501489599</c:v>
                </c:pt>
                <c:pt idx="584">
                  <c:v>20.953385501489599</c:v>
                </c:pt>
                <c:pt idx="585">
                  <c:v>20.953385501489599</c:v>
                </c:pt>
                <c:pt idx="586">
                  <c:v>20.953385501489599</c:v>
                </c:pt>
                <c:pt idx="587">
                  <c:v>20.953385501489599</c:v>
                </c:pt>
                <c:pt idx="588">
                  <c:v>20.953385501489599</c:v>
                </c:pt>
                <c:pt idx="589">
                  <c:v>20.953385501489599</c:v>
                </c:pt>
                <c:pt idx="590">
                  <c:v>20.953385501489599</c:v>
                </c:pt>
                <c:pt idx="591">
                  <c:v>20.953385501489599</c:v>
                </c:pt>
                <c:pt idx="592">
                  <c:v>20.953385501489599</c:v>
                </c:pt>
                <c:pt idx="593">
                  <c:v>20.953385501489599</c:v>
                </c:pt>
                <c:pt idx="594">
                  <c:v>20.953385501489599</c:v>
                </c:pt>
                <c:pt idx="595">
                  <c:v>20.953385501489599</c:v>
                </c:pt>
                <c:pt idx="596">
                  <c:v>20.953385501489599</c:v>
                </c:pt>
                <c:pt idx="597">
                  <c:v>20.953385501489599</c:v>
                </c:pt>
                <c:pt idx="598">
                  <c:v>20.953385501489599</c:v>
                </c:pt>
                <c:pt idx="599">
                  <c:v>20.953385501489599</c:v>
                </c:pt>
                <c:pt idx="600">
                  <c:v>20.953385501489599</c:v>
                </c:pt>
                <c:pt idx="601">
                  <c:v>20.953385501489599</c:v>
                </c:pt>
                <c:pt idx="602">
                  <c:v>20.953385501489599</c:v>
                </c:pt>
                <c:pt idx="603">
                  <c:v>20.953385501489599</c:v>
                </c:pt>
                <c:pt idx="604">
                  <c:v>20.953385501489599</c:v>
                </c:pt>
                <c:pt idx="605">
                  <c:v>20.953385501489599</c:v>
                </c:pt>
                <c:pt idx="606">
                  <c:v>20.953385501489599</c:v>
                </c:pt>
                <c:pt idx="607">
                  <c:v>20.953385501489599</c:v>
                </c:pt>
                <c:pt idx="608">
                  <c:v>20.953385501489599</c:v>
                </c:pt>
                <c:pt idx="609">
                  <c:v>20.953385501489599</c:v>
                </c:pt>
                <c:pt idx="610">
                  <c:v>20.953385501489599</c:v>
                </c:pt>
                <c:pt idx="611">
                  <c:v>20.953385501489599</c:v>
                </c:pt>
                <c:pt idx="612">
                  <c:v>20.953385501489599</c:v>
                </c:pt>
                <c:pt idx="613">
                  <c:v>20.953385501489599</c:v>
                </c:pt>
                <c:pt idx="614">
                  <c:v>20.953385501489599</c:v>
                </c:pt>
                <c:pt idx="615">
                  <c:v>20.953385501489599</c:v>
                </c:pt>
                <c:pt idx="616">
                  <c:v>20.953385501489599</c:v>
                </c:pt>
                <c:pt idx="617">
                  <c:v>20.953385501489599</c:v>
                </c:pt>
                <c:pt idx="618">
                  <c:v>20.953385501489599</c:v>
                </c:pt>
                <c:pt idx="619">
                  <c:v>20.953385501489599</c:v>
                </c:pt>
                <c:pt idx="620">
                  <c:v>20.953385501489599</c:v>
                </c:pt>
                <c:pt idx="621">
                  <c:v>20.953385501489599</c:v>
                </c:pt>
                <c:pt idx="622">
                  <c:v>20.953385501489599</c:v>
                </c:pt>
                <c:pt idx="623">
                  <c:v>20.953385501489599</c:v>
                </c:pt>
                <c:pt idx="624">
                  <c:v>20.953385501489599</c:v>
                </c:pt>
                <c:pt idx="625">
                  <c:v>20.953385501489599</c:v>
                </c:pt>
                <c:pt idx="626">
                  <c:v>20.953385501489599</c:v>
                </c:pt>
                <c:pt idx="627">
                  <c:v>20.953385501489599</c:v>
                </c:pt>
                <c:pt idx="628">
                  <c:v>20.953385501489599</c:v>
                </c:pt>
                <c:pt idx="629">
                  <c:v>20.953385501489599</c:v>
                </c:pt>
                <c:pt idx="630">
                  <c:v>20.953385501489599</c:v>
                </c:pt>
                <c:pt idx="631">
                  <c:v>20.953385501489599</c:v>
                </c:pt>
                <c:pt idx="632">
                  <c:v>20.953385501489599</c:v>
                </c:pt>
                <c:pt idx="633">
                  <c:v>20.953385501489599</c:v>
                </c:pt>
                <c:pt idx="634">
                  <c:v>20.953385501489599</c:v>
                </c:pt>
                <c:pt idx="635">
                  <c:v>20.953385501489599</c:v>
                </c:pt>
                <c:pt idx="636">
                  <c:v>20.953385501489599</c:v>
                </c:pt>
                <c:pt idx="637">
                  <c:v>20.953385501489599</c:v>
                </c:pt>
                <c:pt idx="638">
                  <c:v>20.953385501489599</c:v>
                </c:pt>
                <c:pt idx="639">
                  <c:v>20.953385501489599</c:v>
                </c:pt>
                <c:pt idx="640">
                  <c:v>20.953385501489599</c:v>
                </c:pt>
                <c:pt idx="641">
                  <c:v>20.953385501489599</c:v>
                </c:pt>
                <c:pt idx="642">
                  <c:v>20.953385501489599</c:v>
                </c:pt>
                <c:pt idx="643">
                  <c:v>20.953385501489599</c:v>
                </c:pt>
                <c:pt idx="644">
                  <c:v>20.953385501489599</c:v>
                </c:pt>
                <c:pt idx="645">
                  <c:v>20.953385501489599</c:v>
                </c:pt>
                <c:pt idx="646">
                  <c:v>20.953385501489599</c:v>
                </c:pt>
                <c:pt idx="647">
                  <c:v>20.953385501489599</c:v>
                </c:pt>
                <c:pt idx="648">
                  <c:v>20.953385501489599</c:v>
                </c:pt>
                <c:pt idx="649">
                  <c:v>20.953385501489599</c:v>
                </c:pt>
                <c:pt idx="650">
                  <c:v>20.953385501489599</c:v>
                </c:pt>
                <c:pt idx="651">
                  <c:v>20.953385501489599</c:v>
                </c:pt>
                <c:pt idx="652">
                  <c:v>20.953385501489599</c:v>
                </c:pt>
                <c:pt idx="653">
                  <c:v>20.953385501489599</c:v>
                </c:pt>
                <c:pt idx="654">
                  <c:v>20.953385501489599</c:v>
                </c:pt>
                <c:pt idx="655">
                  <c:v>20.953385501489599</c:v>
                </c:pt>
                <c:pt idx="656">
                  <c:v>20.953385501489599</c:v>
                </c:pt>
                <c:pt idx="657">
                  <c:v>20.953385501489599</c:v>
                </c:pt>
                <c:pt idx="658">
                  <c:v>20.953385501489599</c:v>
                </c:pt>
                <c:pt idx="659">
                  <c:v>20.953385501489599</c:v>
                </c:pt>
                <c:pt idx="660">
                  <c:v>20.953385501489599</c:v>
                </c:pt>
                <c:pt idx="661">
                  <c:v>20.953385501489599</c:v>
                </c:pt>
                <c:pt idx="662">
                  <c:v>20.953385501489599</c:v>
                </c:pt>
                <c:pt idx="663">
                  <c:v>20.953385501489599</c:v>
                </c:pt>
                <c:pt idx="664">
                  <c:v>20.953385501489599</c:v>
                </c:pt>
                <c:pt idx="665">
                  <c:v>20.953385501489599</c:v>
                </c:pt>
                <c:pt idx="666">
                  <c:v>20.953385501489599</c:v>
                </c:pt>
                <c:pt idx="667">
                  <c:v>20.953385501489599</c:v>
                </c:pt>
                <c:pt idx="668">
                  <c:v>20.953385501489599</c:v>
                </c:pt>
                <c:pt idx="669">
                  <c:v>20.953385501489599</c:v>
                </c:pt>
                <c:pt idx="670">
                  <c:v>20.953385501489599</c:v>
                </c:pt>
                <c:pt idx="671">
                  <c:v>20.953385501489599</c:v>
                </c:pt>
                <c:pt idx="672">
                  <c:v>20.953385501489599</c:v>
                </c:pt>
                <c:pt idx="673">
                  <c:v>20.953385501489599</c:v>
                </c:pt>
                <c:pt idx="674">
                  <c:v>20.953385501489599</c:v>
                </c:pt>
                <c:pt idx="675">
                  <c:v>20.953385501489599</c:v>
                </c:pt>
                <c:pt idx="676">
                  <c:v>20.953385501489599</c:v>
                </c:pt>
                <c:pt idx="677">
                  <c:v>20.953385501489599</c:v>
                </c:pt>
                <c:pt idx="678">
                  <c:v>20.953385501489599</c:v>
                </c:pt>
                <c:pt idx="679">
                  <c:v>20.953385501489599</c:v>
                </c:pt>
                <c:pt idx="680">
                  <c:v>20.953385501489599</c:v>
                </c:pt>
                <c:pt idx="681">
                  <c:v>20.953385501489599</c:v>
                </c:pt>
                <c:pt idx="682">
                  <c:v>20.953385501489599</c:v>
                </c:pt>
                <c:pt idx="683">
                  <c:v>20.953385501489599</c:v>
                </c:pt>
                <c:pt idx="684">
                  <c:v>20.953385501489599</c:v>
                </c:pt>
                <c:pt idx="685">
                  <c:v>20.953385501489599</c:v>
                </c:pt>
                <c:pt idx="686">
                  <c:v>20.953385501489599</c:v>
                </c:pt>
                <c:pt idx="687">
                  <c:v>20.953385501489599</c:v>
                </c:pt>
                <c:pt idx="688">
                  <c:v>20.953385501489599</c:v>
                </c:pt>
                <c:pt idx="689">
                  <c:v>20.953385501489599</c:v>
                </c:pt>
                <c:pt idx="690">
                  <c:v>20.953385501489599</c:v>
                </c:pt>
                <c:pt idx="691">
                  <c:v>20.953385501489599</c:v>
                </c:pt>
                <c:pt idx="692">
                  <c:v>20.953385501489599</c:v>
                </c:pt>
                <c:pt idx="693">
                  <c:v>20.953385501489599</c:v>
                </c:pt>
                <c:pt idx="694">
                  <c:v>20.953385501489599</c:v>
                </c:pt>
                <c:pt idx="695">
                  <c:v>20.953385501489599</c:v>
                </c:pt>
                <c:pt idx="696">
                  <c:v>20.953385501489599</c:v>
                </c:pt>
                <c:pt idx="697">
                  <c:v>20.953385501489599</c:v>
                </c:pt>
                <c:pt idx="698">
                  <c:v>20.953385501489599</c:v>
                </c:pt>
                <c:pt idx="699">
                  <c:v>20.953385501489599</c:v>
                </c:pt>
                <c:pt idx="700">
                  <c:v>20.953385501489599</c:v>
                </c:pt>
                <c:pt idx="701">
                  <c:v>20.953385501489599</c:v>
                </c:pt>
                <c:pt idx="702">
                  <c:v>20.953385501489599</c:v>
                </c:pt>
                <c:pt idx="703">
                  <c:v>20.953385501489599</c:v>
                </c:pt>
                <c:pt idx="704">
                  <c:v>20.953385501489599</c:v>
                </c:pt>
                <c:pt idx="705">
                  <c:v>20.953385501489599</c:v>
                </c:pt>
                <c:pt idx="706">
                  <c:v>20.953385501489599</c:v>
                </c:pt>
                <c:pt idx="707">
                  <c:v>20.953385501489599</c:v>
                </c:pt>
                <c:pt idx="708">
                  <c:v>20.953385501489599</c:v>
                </c:pt>
                <c:pt idx="709">
                  <c:v>20.953385501489599</c:v>
                </c:pt>
                <c:pt idx="710">
                  <c:v>20.953385501489599</c:v>
                </c:pt>
                <c:pt idx="711">
                  <c:v>20.953385501489599</c:v>
                </c:pt>
                <c:pt idx="712">
                  <c:v>20.953385501489599</c:v>
                </c:pt>
                <c:pt idx="713">
                  <c:v>20.953385501489599</c:v>
                </c:pt>
                <c:pt idx="714">
                  <c:v>20.953385501489599</c:v>
                </c:pt>
                <c:pt idx="715">
                  <c:v>20.953385501489599</c:v>
                </c:pt>
                <c:pt idx="716">
                  <c:v>20.953385501489599</c:v>
                </c:pt>
                <c:pt idx="717">
                  <c:v>20.953385501489599</c:v>
                </c:pt>
                <c:pt idx="718">
                  <c:v>20.953385501489599</c:v>
                </c:pt>
                <c:pt idx="719">
                  <c:v>20.953385501489599</c:v>
                </c:pt>
                <c:pt idx="720">
                  <c:v>20.953385501489599</c:v>
                </c:pt>
                <c:pt idx="721">
                  <c:v>20.953385501489599</c:v>
                </c:pt>
                <c:pt idx="722">
                  <c:v>20.953385501489599</c:v>
                </c:pt>
                <c:pt idx="723">
                  <c:v>20.953385501489599</c:v>
                </c:pt>
                <c:pt idx="724">
                  <c:v>20.953385501489599</c:v>
                </c:pt>
                <c:pt idx="725">
                  <c:v>20.953385501489599</c:v>
                </c:pt>
                <c:pt idx="726">
                  <c:v>20.953385501489599</c:v>
                </c:pt>
                <c:pt idx="727">
                  <c:v>20.953385501489599</c:v>
                </c:pt>
                <c:pt idx="728">
                  <c:v>20.953385501489599</c:v>
                </c:pt>
                <c:pt idx="729">
                  <c:v>20.953385501489599</c:v>
                </c:pt>
                <c:pt idx="730">
                  <c:v>20.953385501489599</c:v>
                </c:pt>
                <c:pt idx="731">
                  <c:v>20.953385501489599</c:v>
                </c:pt>
                <c:pt idx="732">
                  <c:v>20.953385501489599</c:v>
                </c:pt>
                <c:pt idx="733">
                  <c:v>20.953385501489599</c:v>
                </c:pt>
                <c:pt idx="734">
                  <c:v>20.953385501489599</c:v>
                </c:pt>
                <c:pt idx="735">
                  <c:v>20.953385501489599</c:v>
                </c:pt>
                <c:pt idx="736">
                  <c:v>20.953385501489599</c:v>
                </c:pt>
                <c:pt idx="737">
                  <c:v>20.953385501489599</c:v>
                </c:pt>
                <c:pt idx="738">
                  <c:v>20.953385501489599</c:v>
                </c:pt>
                <c:pt idx="739">
                  <c:v>20.953385501489599</c:v>
                </c:pt>
                <c:pt idx="740">
                  <c:v>20.953385501489599</c:v>
                </c:pt>
                <c:pt idx="741">
                  <c:v>20.953385501489599</c:v>
                </c:pt>
                <c:pt idx="742">
                  <c:v>20.953385501489599</c:v>
                </c:pt>
                <c:pt idx="743">
                  <c:v>20.953385501489599</c:v>
                </c:pt>
                <c:pt idx="744">
                  <c:v>20.953385501489599</c:v>
                </c:pt>
                <c:pt idx="745">
                  <c:v>20.953385501489599</c:v>
                </c:pt>
                <c:pt idx="746">
                  <c:v>20.953385501489599</c:v>
                </c:pt>
                <c:pt idx="747">
                  <c:v>20.953385501489599</c:v>
                </c:pt>
                <c:pt idx="748">
                  <c:v>20.953385501489599</c:v>
                </c:pt>
                <c:pt idx="749">
                  <c:v>20.953385501489599</c:v>
                </c:pt>
                <c:pt idx="750">
                  <c:v>20.953385501489599</c:v>
                </c:pt>
                <c:pt idx="751">
                  <c:v>20.953385501489599</c:v>
                </c:pt>
                <c:pt idx="752">
                  <c:v>20.953385501489599</c:v>
                </c:pt>
                <c:pt idx="753">
                  <c:v>20.953385501489599</c:v>
                </c:pt>
                <c:pt idx="754">
                  <c:v>20.953385501489599</c:v>
                </c:pt>
                <c:pt idx="755">
                  <c:v>20.953385501489599</c:v>
                </c:pt>
                <c:pt idx="756">
                  <c:v>20.953385501489599</c:v>
                </c:pt>
                <c:pt idx="757">
                  <c:v>20.953385501489599</c:v>
                </c:pt>
                <c:pt idx="758">
                  <c:v>20.953385501489599</c:v>
                </c:pt>
                <c:pt idx="759">
                  <c:v>20.953385501489599</c:v>
                </c:pt>
                <c:pt idx="760">
                  <c:v>20.953385501489599</c:v>
                </c:pt>
                <c:pt idx="761">
                  <c:v>20.953385501489599</c:v>
                </c:pt>
                <c:pt idx="762">
                  <c:v>20.953385501489599</c:v>
                </c:pt>
                <c:pt idx="763">
                  <c:v>20.953385501489599</c:v>
                </c:pt>
                <c:pt idx="764">
                  <c:v>20.953385501489599</c:v>
                </c:pt>
                <c:pt idx="765">
                  <c:v>20.953385501489599</c:v>
                </c:pt>
                <c:pt idx="766">
                  <c:v>20.953385501489599</c:v>
                </c:pt>
                <c:pt idx="767">
                  <c:v>20.953385501489599</c:v>
                </c:pt>
                <c:pt idx="768">
                  <c:v>20.953385501489599</c:v>
                </c:pt>
                <c:pt idx="769">
                  <c:v>20.953385501489599</c:v>
                </c:pt>
                <c:pt idx="770">
                  <c:v>20.953385501489599</c:v>
                </c:pt>
                <c:pt idx="771">
                  <c:v>20.953385501489599</c:v>
                </c:pt>
                <c:pt idx="772">
                  <c:v>20.953385501489599</c:v>
                </c:pt>
                <c:pt idx="773">
                  <c:v>20.953385501489599</c:v>
                </c:pt>
                <c:pt idx="774">
                  <c:v>20.953385501489599</c:v>
                </c:pt>
                <c:pt idx="775">
                  <c:v>20.953385501489599</c:v>
                </c:pt>
                <c:pt idx="776">
                  <c:v>20.953385501489599</c:v>
                </c:pt>
                <c:pt idx="777">
                  <c:v>20.953385501489599</c:v>
                </c:pt>
                <c:pt idx="778">
                  <c:v>20.953385501489599</c:v>
                </c:pt>
                <c:pt idx="779">
                  <c:v>20.953385501489599</c:v>
                </c:pt>
                <c:pt idx="780">
                  <c:v>20.953385501489599</c:v>
                </c:pt>
                <c:pt idx="781">
                  <c:v>20.953385501489599</c:v>
                </c:pt>
                <c:pt idx="782">
                  <c:v>20.953385501489599</c:v>
                </c:pt>
                <c:pt idx="783">
                  <c:v>20.953385501489599</c:v>
                </c:pt>
                <c:pt idx="784">
                  <c:v>20.953385501489599</c:v>
                </c:pt>
                <c:pt idx="785">
                  <c:v>20.953385501489599</c:v>
                </c:pt>
                <c:pt idx="786">
                  <c:v>20.953385501489599</c:v>
                </c:pt>
                <c:pt idx="787">
                  <c:v>20.953385501489599</c:v>
                </c:pt>
                <c:pt idx="788">
                  <c:v>20.953385501489599</c:v>
                </c:pt>
                <c:pt idx="789">
                  <c:v>20.953385501489599</c:v>
                </c:pt>
                <c:pt idx="790">
                  <c:v>20.953385501489599</c:v>
                </c:pt>
                <c:pt idx="791">
                  <c:v>20.953385501489599</c:v>
                </c:pt>
                <c:pt idx="792">
                  <c:v>20.953385501489599</c:v>
                </c:pt>
                <c:pt idx="793">
                  <c:v>20.953385501489599</c:v>
                </c:pt>
                <c:pt idx="794">
                  <c:v>20.953385501489599</c:v>
                </c:pt>
                <c:pt idx="795">
                  <c:v>20.953385501489599</c:v>
                </c:pt>
                <c:pt idx="796">
                  <c:v>20.953385501489599</c:v>
                </c:pt>
                <c:pt idx="797">
                  <c:v>20.953385501489599</c:v>
                </c:pt>
                <c:pt idx="798">
                  <c:v>20.953385501489599</c:v>
                </c:pt>
                <c:pt idx="799">
                  <c:v>20.953385501489599</c:v>
                </c:pt>
                <c:pt idx="800">
                  <c:v>20.953385501489599</c:v>
                </c:pt>
                <c:pt idx="801">
                  <c:v>20.953385501489599</c:v>
                </c:pt>
                <c:pt idx="802">
                  <c:v>20.953385501489599</c:v>
                </c:pt>
                <c:pt idx="803">
                  <c:v>20.953385501489599</c:v>
                </c:pt>
                <c:pt idx="804">
                  <c:v>20.953385501489599</c:v>
                </c:pt>
                <c:pt idx="805">
                  <c:v>20.953385501489599</c:v>
                </c:pt>
                <c:pt idx="806">
                  <c:v>20.953385501489599</c:v>
                </c:pt>
                <c:pt idx="807">
                  <c:v>20.953385501489599</c:v>
                </c:pt>
                <c:pt idx="808">
                  <c:v>20.953385501489599</c:v>
                </c:pt>
                <c:pt idx="809">
                  <c:v>20.953385501489599</c:v>
                </c:pt>
                <c:pt idx="810">
                  <c:v>20.953385501489599</c:v>
                </c:pt>
                <c:pt idx="811">
                  <c:v>20.953385501489599</c:v>
                </c:pt>
                <c:pt idx="812">
                  <c:v>20.953385501489599</c:v>
                </c:pt>
                <c:pt idx="813">
                  <c:v>20.953385501489599</c:v>
                </c:pt>
                <c:pt idx="814">
                  <c:v>20.953385501489599</c:v>
                </c:pt>
                <c:pt idx="815">
                  <c:v>20.953385501489599</c:v>
                </c:pt>
                <c:pt idx="816">
                  <c:v>20.953385501489599</c:v>
                </c:pt>
                <c:pt idx="817">
                  <c:v>20.953385501489599</c:v>
                </c:pt>
                <c:pt idx="818">
                  <c:v>20.953385501489599</c:v>
                </c:pt>
                <c:pt idx="819">
                  <c:v>20.953385501489599</c:v>
                </c:pt>
                <c:pt idx="820">
                  <c:v>20.953385501489599</c:v>
                </c:pt>
                <c:pt idx="821">
                  <c:v>20.953385501489599</c:v>
                </c:pt>
                <c:pt idx="822">
                  <c:v>20.953385501489599</c:v>
                </c:pt>
                <c:pt idx="823">
                  <c:v>20.953385501489599</c:v>
                </c:pt>
                <c:pt idx="824">
                  <c:v>20.953385501489599</c:v>
                </c:pt>
                <c:pt idx="825">
                  <c:v>20.953385501489599</c:v>
                </c:pt>
                <c:pt idx="826">
                  <c:v>20.953385501489599</c:v>
                </c:pt>
                <c:pt idx="827">
                  <c:v>20.953385501489599</c:v>
                </c:pt>
                <c:pt idx="828">
                  <c:v>20.953385501489599</c:v>
                </c:pt>
                <c:pt idx="829">
                  <c:v>20.953385501489599</c:v>
                </c:pt>
                <c:pt idx="830">
                  <c:v>20.953385501489599</c:v>
                </c:pt>
                <c:pt idx="831">
                  <c:v>20.953385501489599</c:v>
                </c:pt>
                <c:pt idx="832">
                  <c:v>20.953385501489599</c:v>
                </c:pt>
                <c:pt idx="833">
                  <c:v>20.953385501489599</c:v>
                </c:pt>
                <c:pt idx="834">
                  <c:v>20.953385501489599</c:v>
                </c:pt>
                <c:pt idx="835">
                  <c:v>20.953385501489599</c:v>
                </c:pt>
                <c:pt idx="836">
                  <c:v>20.953385501489599</c:v>
                </c:pt>
                <c:pt idx="837">
                  <c:v>20.953385501489599</c:v>
                </c:pt>
                <c:pt idx="838">
                  <c:v>20.953385501489599</c:v>
                </c:pt>
                <c:pt idx="839">
                  <c:v>20.953385501489599</c:v>
                </c:pt>
                <c:pt idx="840">
                  <c:v>20.953385501489599</c:v>
                </c:pt>
                <c:pt idx="841">
                  <c:v>20.953385501489599</c:v>
                </c:pt>
                <c:pt idx="842">
                  <c:v>20.953385501489599</c:v>
                </c:pt>
                <c:pt idx="843">
                  <c:v>20.953385501489599</c:v>
                </c:pt>
                <c:pt idx="844">
                  <c:v>20.953385501489599</c:v>
                </c:pt>
                <c:pt idx="845">
                  <c:v>20.953385501489599</c:v>
                </c:pt>
                <c:pt idx="846">
                  <c:v>20.953385501489599</c:v>
                </c:pt>
                <c:pt idx="847">
                  <c:v>20.953385501489599</c:v>
                </c:pt>
                <c:pt idx="848">
                  <c:v>20.953385501489599</c:v>
                </c:pt>
                <c:pt idx="849">
                  <c:v>20.953385501489599</c:v>
                </c:pt>
                <c:pt idx="850">
                  <c:v>20.953385501489599</c:v>
                </c:pt>
                <c:pt idx="851">
                  <c:v>20.953385501489599</c:v>
                </c:pt>
                <c:pt idx="852">
                  <c:v>20.953385501489599</c:v>
                </c:pt>
                <c:pt idx="853">
                  <c:v>20.953385501489599</c:v>
                </c:pt>
                <c:pt idx="854">
                  <c:v>20.953385501489599</c:v>
                </c:pt>
                <c:pt idx="855">
                  <c:v>20.953385501489599</c:v>
                </c:pt>
                <c:pt idx="856">
                  <c:v>20.953385501489599</c:v>
                </c:pt>
                <c:pt idx="857">
                  <c:v>20.953385501489599</c:v>
                </c:pt>
                <c:pt idx="858">
                  <c:v>20.953385501489599</c:v>
                </c:pt>
                <c:pt idx="859">
                  <c:v>20.953385501489599</c:v>
                </c:pt>
                <c:pt idx="860">
                  <c:v>20.953385501489599</c:v>
                </c:pt>
                <c:pt idx="861">
                  <c:v>20.953385501489599</c:v>
                </c:pt>
                <c:pt idx="862">
                  <c:v>20.953385501489599</c:v>
                </c:pt>
                <c:pt idx="863">
                  <c:v>20.953385501489599</c:v>
                </c:pt>
                <c:pt idx="864">
                  <c:v>20.953385501489599</c:v>
                </c:pt>
                <c:pt idx="865">
                  <c:v>20.953385501489599</c:v>
                </c:pt>
                <c:pt idx="866">
                  <c:v>20.953385501489599</c:v>
                </c:pt>
                <c:pt idx="867">
                  <c:v>20.953385501489599</c:v>
                </c:pt>
                <c:pt idx="868">
                  <c:v>20.953385501489599</c:v>
                </c:pt>
                <c:pt idx="869">
                  <c:v>20.953385501489599</c:v>
                </c:pt>
                <c:pt idx="870">
                  <c:v>20.953385501489599</c:v>
                </c:pt>
                <c:pt idx="871">
                  <c:v>20.953385501489599</c:v>
                </c:pt>
                <c:pt idx="872">
                  <c:v>20.953385501489599</c:v>
                </c:pt>
                <c:pt idx="873">
                  <c:v>20.953385501489599</c:v>
                </c:pt>
                <c:pt idx="874">
                  <c:v>20.953385501489599</c:v>
                </c:pt>
                <c:pt idx="875">
                  <c:v>20.953385501489599</c:v>
                </c:pt>
                <c:pt idx="876">
                  <c:v>20.953385501489599</c:v>
                </c:pt>
                <c:pt idx="877">
                  <c:v>20.953385501489599</c:v>
                </c:pt>
                <c:pt idx="878">
                  <c:v>20.953385501489599</c:v>
                </c:pt>
                <c:pt idx="879">
                  <c:v>20.953385501489599</c:v>
                </c:pt>
                <c:pt idx="880">
                  <c:v>20.953385501489599</c:v>
                </c:pt>
                <c:pt idx="881">
                  <c:v>20.953385501489599</c:v>
                </c:pt>
                <c:pt idx="882">
                  <c:v>20.953385501489599</c:v>
                </c:pt>
                <c:pt idx="883">
                  <c:v>20.953385501489599</c:v>
                </c:pt>
                <c:pt idx="884">
                  <c:v>20.953385501489599</c:v>
                </c:pt>
                <c:pt idx="885">
                  <c:v>20.953385501489599</c:v>
                </c:pt>
                <c:pt idx="886">
                  <c:v>20.953385501489599</c:v>
                </c:pt>
                <c:pt idx="887">
                  <c:v>20.953385501489599</c:v>
                </c:pt>
                <c:pt idx="888">
                  <c:v>20.953385501489599</c:v>
                </c:pt>
                <c:pt idx="889">
                  <c:v>20.953385501489599</c:v>
                </c:pt>
                <c:pt idx="890">
                  <c:v>20.953385501489599</c:v>
                </c:pt>
                <c:pt idx="891">
                  <c:v>20.953385501489599</c:v>
                </c:pt>
                <c:pt idx="892">
                  <c:v>20.953385501489599</c:v>
                </c:pt>
                <c:pt idx="893">
                  <c:v>20.953385501489599</c:v>
                </c:pt>
                <c:pt idx="894">
                  <c:v>20.953385501489599</c:v>
                </c:pt>
                <c:pt idx="895">
                  <c:v>20.953385501489599</c:v>
                </c:pt>
                <c:pt idx="896">
                  <c:v>20.953385501489599</c:v>
                </c:pt>
                <c:pt idx="897">
                  <c:v>20.953385501489599</c:v>
                </c:pt>
                <c:pt idx="898">
                  <c:v>20.953385501489599</c:v>
                </c:pt>
                <c:pt idx="899">
                  <c:v>20.953385501489599</c:v>
                </c:pt>
                <c:pt idx="900">
                  <c:v>20.953385501489599</c:v>
                </c:pt>
                <c:pt idx="901">
                  <c:v>20.953385501489599</c:v>
                </c:pt>
                <c:pt idx="902">
                  <c:v>20.953385501489599</c:v>
                </c:pt>
                <c:pt idx="903">
                  <c:v>20.953385501489599</c:v>
                </c:pt>
                <c:pt idx="904">
                  <c:v>20.953385501489599</c:v>
                </c:pt>
                <c:pt idx="905">
                  <c:v>20.953385501489599</c:v>
                </c:pt>
                <c:pt idx="906">
                  <c:v>20.953385501489599</c:v>
                </c:pt>
                <c:pt idx="907">
                  <c:v>20.953385501489599</c:v>
                </c:pt>
                <c:pt idx="908">
                  <c:v>20.953385501489599</c:v>
                </c:pt>
                <c:pt idx="909">
                  <c:v>20.953385501489599</c:v>
                </c:pt>
                <c:pt idx="910">
                  <c:v>20.953385501489599</c:v>
                </c:pt>
                <c:pt idx="911">
                  <c:v>20.953385501489599</c:v>
                </c:pt>
                <c:pt idx="912">
                  <c:v>20.953385501489599</c:v>
                </c:pt>
                <c:pt idx="913">
                  <c:v>20.953385501489599</c:v>
                </c:pt>
                <c:pt idx="914">
                  <c:v>20.953385501489599</c:v>
                </c:pt>
                <c:pt idx="915">
                  <c:v>20.953385501489599</c:v>
                </c:pt>
                <c:pt idx="916">
                  <c:v>20.953385501489599</c:v>
                </c:pt>
                <c:pt idx="917">
                  <c:v>20.953385501489599</c:v>
                </c:pt>
                <c:pt idx="918">
                  <c:v>20.953385501489599</c:v>
                </c:pt>
                <c:pt idx="919">
                  <c:v>20.953385501489599</c:v>
                </c:pt>
                <c:pt idx="920">
                  <c:v>20.953385501489599</c:v>
                </c:pt>
                <c:pt idx="921">
                  <c:v>20.953385501489599</c:v>
                </c:pt>
                <c:pt idx="922">
                  <c:v>20.953385501489599</c:v>
                </c:pt>
                <c:pt idx="923">
                  <c:v>20.953385501489599</c:v>
                </c:pt>
                <c:pt idx="924">
                  <c:v>20.953385501489599</c:v>
                </c:pt>
                <c:pt idx="925">
                  <c:v>20.953385501489599</c:v>
                </c:pt>
                <c:pt idx="926">
                  <c:v>20.953385501489599</c:v>
                </c:pt>
                <c:pt idx="927">
                  <c:v>20.953385501489599</c:v>
                </c:pt>
                <c:pt idx="928">
                  <c:v>20.953385501489599</c:v>
                </c:pt>
                <c:pt idx="929">
                  <c:v>20.953385501489599</c:v>
                </c:pt>
                <c:pt idx="930">
                  <c:v>20.953385501489599</c:v>
                </c:pt>
                <c:pt idx="931">
                  <c:v>20.953385501489599</c:v>
                </c:pt>
                <c:pt idx="932">
                  <c:v>20.953385501489599</c:v>
                </c:pt>
                <c:pt idx="933">
                  <c:v>20.953385501489599</c:v>
                </c:pt>
                <c:pt idx="934">
                  <c:v>20.953385501489599</c:v>
                </c:pt>
                <c:pt idx="935">
                  <c:v>20.953385501489599</c:v>
                </c:pt>
                <c:pt idx="936">
                  <c:v>20.953385501489599</c:v>
                </c:pt>
                <c:pt idx="937">
                  <c:v>20.953385501489599</c:v>
                </c:pt>
                <c:pt idx="938">
                  <c:v>20.953385501489599</c:v>
                </c:pt>
                <c:pt idx="939">
                  <c:v>20.953385501489599</c:v>
                </c:pt>
                <c:pt idx="940">
                  <c:v>20.953385501489599</c:v>
                </c:pt>
                <c:pt idx="941">
                  <c:v>20.953385501489599</c:v>
                </c:pt>
                <c:pt idx="942">
                  <c:v>20.953385501489599</c:v>
                </c:pt>
                <c:pt idx="943">
                  <c:v>20.953385501489599</c:v>
                </c:pt>
                <c:pt idx="944">
                  <c:v>20.953385501489599</c:v>
                </c:pt>
                <c:pt idx="945">
                  <c:v>20.953385501489599</c:v>
                </c:pt>
                <c:pt idx="946">
                  <c:v>20.953385501489599</c:v>
                </c:pt>
                <c:pt idx="947">
                  <c:v>20.953385501489599</c:v>
                </c:pt>
                <c:pt idx="948">
                  <c:v>20.953385501489599</c:v>
                </c:pt>
                <c:pt idx="949">
                  <c:v>20.953385501489599</c:v>
                </c:pt>
                <c:pt idx="950">
                  <c:v>20.953385501489599</c:v>
                </c:pt>
                <c:pt idx="951">
                  <c:v>20.953385501489599</c:v>
                </c:pt>
                <c:pt idx="952">
                  <c:v>20.953385501489599</c:v>
                </c:pt>
                <c:pt idx="953">
                  <c:v>20.953385501489599</c:v>
                </c:pt>
                <c:pt idx="954">
                  <c:v>20.953385501489599</c:v>
                </c:pt>
                <c:pt idx="955">
                  <c:v>20.953385501489599</c:v>
                </c:pt>
                <c:pt idx="956">
                  <c:v>20.953385501489599</c:v>
                </c:pt>
                <c:pt idx="957">
                  <c:v>20.953385501489599</c:v>
                </c:pt>
                <c:pt idx="958">
                  <c:v>20.953385501489599</c:v>
                </c:pt>
                <c:pt idx="959">
                  <c:v>20.953385501489599</c:v>
                </c:pt>
                <c:pt idx="960">
                  <c:v>20.953385501489599</c:v>
                </c:pt>
                <c:pt idx="961">
                  <c:v>20.953385501489599</c:v>
                </c:pt>
                <c:pt idx="962">
                  <c:v>20.953385501489599</c:v>
                </c:pt>
                <c:pt idx="963">
                  <c:v>20.953385501489599</c:v>
                </c:pt>
                <c:pt idx="964">
                  <c:v>20.953385501489599</c:v>
                </c:pt>
                <c:pt idx="965">
                  <c:v>20.953385501489599</c:v>
                </c:pt>
                <c:pt idx="966">
                  <c:v>20.953385501489599</c:v>
                </c:pt>
                <c:pt idx="967">
                  <c:v>20.953385501489599</c:v>
                </c:pt>
                <c:pt idx="968">
                  <c:v>20.953385501489599</c:v>
                </c:pt>
                <c:pt idx="969">
                  <c:v>20.953385501489599</c:v>
                </c:pt>
                <c:pt idx="970">
                  <c:v>20.953385501489599</c:v>
                </c:pt>
                <c:pt idx="971">
                  <c:v>20.953385501489599</c:v>
                </c:pt>
                <c:pt idx="972">
                  <c:v>20.953385501489599</c:v>
                </c:pt>
                <c:pt idx="973">
                  <c:v>20.953385501489599</c:v>
                </c:pt>
                <c:pt idx="974">
                  <c:v>20.953385501489599</c:v>
                </c:pt>
                <c:pt idx="975">
                  <c:v>20.953385501489599</c:v>
                </c:pt>
                <c:pt idx="976">
                  <c:v>20.953385501489599</c:v>
                </c:pt>
                <c:pt idx="977">
                  <c:v>20.953385501489599</c:v>
                </c:pt>
                <c:pt idx="978">
                  <c:v>20.953385501489599</c:v>
                </c:pt>
                <c:pt idx="979">
                  <c:v>20.953385501489599</c:v>
                </c:pt>
                <c:pt idx="980">
                  <c:v>20.953385501489599</c:v>
                </c:pt>
                <c:pt idx="981">
                  <c:v>20.953385501489599</c:v>
                </c:pt>
                <c:pt idx="982">
                  <c:v>20.953385501489599</c:v>
                </c:pt>
                <c:pt idx="983">
                  <c:v>20.953385501489599</c:v>
                </c:pt>
                <c:pt idx="984">
                  <c:v>20.953385501489599</c:v>
                </c:pt>
                <c:pt idx="985">
                  <c:v>20.953385501489599</c:v>
                </c:pt>
                <c:pt idx="986">
                  <c:v>20.953385501489599</c:v>
                </c:pt>
                <c:pt idx="987">
                  <c:v>20.953385501489599</c:v>
                </c:pt>
                <c:pt idx="988">
                  <c:v>20.953385501489599</c:v>
                </c:pt>
                <c:pt idx="989">
                  <c:v>20.953385501489599</c:v>
                </c:pt>
                <c:pt idx="990">
                  <c:v>20.953385501489599</c:v>
                </c:pt>
                <c:pt idx="991">
                  <c:v>20.953385501489599</c:v>
                </c:pt>
                <c:pt idx="992">
                  <c:v>20.953385501489599</c:v>
                </c:pt>
                <c:pt idx="993">
                  <c:v>20.953385501489599</c:v>
                </c:pt>
                <c:pt idx="994">
                  <c:v>20.953385501489599</c:v>
                </c:pt>
                <c:pt idx="995">
                  <c:v>20.953385501489599</c:v>
                </c:pt>
                <c:pt idx="996">
                  <c:v>20.953385501489599</c:v>
                </c:pt>
                <c:pt idx="997">
                  <c:v>20.953385501489599</c:v>
                </c:pt>
                <c:pt idx="998">
                  <c:v>20.953385501489599</c:v>
                </c:pt>
                <c:pt idx="999">
                  <c:v>20.953385501489599</c:v>
                </c:pt>
                <c:pt idx="1000">
                  <c:v>20.953385501489599</c:v>
                </c:pt>
                <c:pt idx="1001">
                  <c:v>20.953385501489599</c:v>
                </c:pt>
                <c:pt idx="1002">
                  <c:v>20.953385501489599</c:v>
                </c:pt>
                <c:pt idx="1003">
                  <c:v>20.953385501489599</c:v>
                </c:pt>
                <c:pt idx="1004">
                  <c:v>20.953385501489599</c:v>
                </c:pt>
                <c:pt idx="1005">
                  <c:v>20.953385501489599</c:v>
                </c:pt>
                <c:pt idx="1006">
                  <c:v>20.953385501489599</c:v>
                </c:pt>
              </c:numCache>
            </c:numRef>
          </c:yVal>
          <c:smooth val="1"/>
          <c:extLst xmlns:c16r2="http://schemas.microsoft.com/office/drawing/2015/06/chart">
            <c:ext xmlns:c16="http://schemas.microsoft.com/office/drawing/2014/chart" uri="{C3380CC4-5D6E-409C-BE32-E72D297353CC}">
              <c16:uniqueId val="{00000001-0099-4B2C-94E9-ECA5AB8AEF33}"/>
            </c:ext>
          </c:extLst>
        </c:ser>
        <c:dLbls>
          <c:showLegendKey val="0"/>
          <c:showVal val="0"/>
          <c:showCatName val="0"/>
          <c:showSerName val="0"/>
          <c:showPercent val="0"/>
          <c:showBubbleSize val="0"/>
        </c:dLbls>
        <c:axId val="141489280"/>
        <c:axId val="141490816"/>
      </c:scatterChart>
      <c:scatterChart>
        <c:scatterStyle val="smoothMarker"/>
        <c:varyColors val="0"/>
        <c:ser>
          <c:idx val="8"/>
          <c:order val="2"/>
          <c:tx>
            <c:strRef>
              <c:f>'SX5E Index'!$L$1</c:f>
              <c:strCache>
                <c:ptCount val="1"/>
                <c:pt idx="0">
                  <c:v>SX5E Index (der.)</c:v>
                </c:pt>
              </c:strCache>
            </c:strRef>
          </c:tx>
          <c:spPr>
            <a:ln w="6350" cap="rnd">
              <a:solidFill>
                <a:schemeClr val="bg1">
                  <a:lumMod val="75000"/>
                </a:schemeClr>
              </a:solidFill>
              <a:round/>
            </a:ln>
            <a:effectLst/>
          </c:spPr>
          <c:marker>
            <c:symbol val="none"/>
          </c:marker>
          <c:xVal>
            <c:numRef>
              <c:f>'SX5E Index'!$K$3:$K$995</c:f>
              <c:numCache>
                <c:formatCode>m/d/yyyy</c:formatCode>
                <c:ptCount val="99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42002</c:v>
                </c:pt>
                <c:pt idx="254">
                  <c:v>42003</c:v>
                </c:pt>
                <c:pt idx="255">
                  <c:v>42004</c:v>
                </c:pt>
                <c:pt idx="256">
                  <c:v>42006</c:v>
                </c:pt>
                <c:pt idx="257">
                  <c:v>42009</c:v>
                </c:pt>
                <c:pt idx="258">
                  <c:v>42010</c:v>
                </c:pt>
                <c:pt idx="259">
                  <c:v>42011</c:v>
                </c:pt>
                <c:pt idx="260">
                  <c:v>42012</c:v>
                </c:pt>
                <c:pt idx="261">
                  <c:v>42013</c:v>
                </c:pt>
                <c:pt idx="262">
                  <c:v>42016</c:v>
                </c:pt>
                <c:pt idx="263">
                  <c:v>42017</c:v>
                </c:pt>
                <c:pt idx="264">
                  <c:v>42018</c:v>
                </c:pt>
                <c:pt idx="265">
                  <c:v>42019</c:v>
                </c:pt>
                <c:pt idx="266">
                  <c:v>42020</c:v>
                </c:pt>
                <c:pt idx="267">
                  <c:v>42023</c:v>
                </c:pt>
                <c:pt idx="268">
                  <c:v>42024</c:v>
                </c:pt>
                <c:pt idx="269">
                  <c:v>42025</c:v>
                </c:pt>
                <c:pt idx="270">
                  <c:v>42026</c:v>
                </c:pt>
                <c:pt idx="271">
                  <c:v>42027</c:v>
                </c:pt>
                <c:pt idx="272">
                  <c:v>42030</c:v>
                </c:pt>
                <c:pt idx="273">
                  <c:v>42031</c:v>
                </c:pt>
                <c:pt idx="274">
                  <c:v>42032</c:v>
                </c:pt>
                <c:pt idx="275">
                  <c:v>42033</c:v>
                </c:pt>
                <c:pt idx="276">
                  <c:v>42034</c:v>
                </c:pt>
                <c:pt idx="277">
                  <c:v>42037</c:v>
                </c:pt>
                <c:pt idx="278">
                  <c:v>42038</c:v>
                </c:pt>
                <c:pt idx="279">
                  <c:v>42039</c:v>
                </c:pt>
                <c:pt idx="280">
                  <c:v>42040</c:v>
                </c:pt>
                <c:pt idx="281">
                  <c:v>42041</c:v>
                </c:pt>
                <c:pt idx="282">
                  <c:v>42044</c:v>
                </c:pt>
                <c:pt idx="283">
                  <c:v>42045</c:v>
                </c:pt>
                <c:pt idx="284">
                  <c:v>42046</c:v>
                </c:pt>
                <c:pt idx="285">
                  <c:v>42047</c:v>
                </c:pt>
                <c:pt idx="286">
                  <c:v>42048</c:v>
                </c:pt>
                <c:pt idx="287">
                  <c:v>42051</c:v>
                </c:pt>
                <c:pt idx="288">
                  <c:v>42052</c:v>
                </c:pt>
                <c:pt idx="289">
                  <c:v>42053</c:v>
                </c:pt>
                <c:pt idx="290">
                  <c:v>42054</c:v>
                </c:pt>
                <c:pt idx="291">
                  <c:v>42055</c:v>
                </c:pt>
                <c:pt idx="292">
                  <c:v>42058</c:v>
                </c:pt>
                <c:pt idx="293">
                  <c:v>42059</c:v>
                </c:pt>
                <c:pt idx="294">
                  <c:v>42060</c:v>
                </c:pt>
                <c:pt idx="295">
                  <c:v>42061</c:v>
                </c:pt>
                <c:pt idx="296">
                  <c:v>42062</c:v>
                </c:pt>
                <c:pt idx="297">
                  <c:v>42065</c:v>
                </c:pt>
                <c:pt idx="298">
                  <c:v>42066</c:v>
                </c:pt>
                <c:pt idx="299">
                  <c:v>42067</c:v>
                </c:pt>
                <c:pt idx="300">
                  <c:v>42068</c:v>
                </c:pt>
                <c:pt idx="301">
                  <c:v>42069</c:v>
                </c:pt>
                <c:pt idx="302">
                  <c:v>42072</c:v>
                </c:pt>
                <c:pt idx="303">
                  <c:v>42073</c:v>
                </c:pt>
                <c:pt idx="304">
                  <c:v>42074</c:v>
                </c:pt>
                <c:pt idx="305">
                  <c:v>42075</c:v>
                </c:pt>
                <c:pt idx="306">
                  <c:v>42076</c:v>
                </c:pt>
                <c:pt idx="307">
                  <c:v>42079</c:v>
                </c:pt>
                <c:pt idx="308">
                  <c:v>42080</c:v>
                </c:pt>
                <c:pt idx="309">
                  <c:v>42081</c:v>
                </c:pt>
                <c:pt idx="310">
                  <c:v>42082</c:v>
                </c:pt>
                <c:pt idx="311">
                  <c:v>42083</c:v>
                </c:pt>
                <c:pt idx="312">
                  <c:v>42086</c:v>
                </c:pt>
                <c:pt idx="313">
                  <c:v>42087</c:v>
                </c:pt>
                <c:pt idx="314">
                  <c:v>42088</c:v>
                </c:pt>
                <c:pt idx="315">
                  <c:v>42089</c:v>
                </c:pt>
                <c:pt idx="316">
                  <c:v>42090</c:v>
                </c:pt>
                <c:pt idx="317">
                  <c:v>42093</c:v>
                </c:pt>
                <c:pt idx="318">
                  <c:v>42094</c:v>
                </c:pt>
                <c:pt idx="319">
                  <c:v>42095</c:v>
                </c:pt>
                <c:pt idx="320">
                  <c:v>42096</c:v>
                </c:pt>
                <c:pt idx="321">
                  <c:v>42101</c:v>
                </c:pt>
                <c:pt idx="322">
                  <c:v>42102</c:v>
                </c:pt>
                <c:pt idx="323">
                  <c:v>42103</c:v>
                </c:pt>
                <c:pt idx="324">
                  <c:v>42104</c:v>
                </c:pt>
                <c:pt idx="325">
                  <c:v>42107</c:v>
                </c:pt>
                <c:pt idx="326">
                  <c:v>42108</c:v>
                </c:pt>
                <c:pt idx="327">
                  <c:v>42109</c:v>
                </c:pt>
                <c:pt idx="328">
                  <c:v>42110</c:v>
                </c:pt>
                <c:pt idx="329">
                  <c:v>42111</c:v>
                </c:pt>
                <c:pt idx="330">
                  <c:v>42114</c:v>
                </c:pt>
                <c:pt idx="331">
                  <c:v>42115</c:v>
                </c:pt>
                <c:pt idx="332">
                  <c:v>42116</c:v>
                </c:pt>
                <c:pt idx="333">
                  <c:v>42117</c:v>
                </c:pt>
                <c:pt idx="334">
                  <c:v>42118</c:v>
                </c:pt>
                <c:pt idx="335">
                  <c:v>42121</c:v>
                </c:pt>
                <c:pt idx="336">
                  <c:v>42122</c:v>
                </c:pt>
                <c:pt idx="337">
                  <c:v>42123</c:v>
                </c:pt>
                <c:pt idx="338">
                  <c:v>42124</c:v>
                </c:pt>
                <c:pt idx="339">
                  <c:v>42125</c:v>
                </c:pt>
                <c:pt idx="340">
                  <c:v>42128</c:v>
                </c:pt>
                <c:pt idx="341">
                  <c:v>42129</c:v>
                </c:pt>
                <c:pt idx="342">
                  <c:v>42130</c:v>
                </c:pt>
                <c:pt idx="343">
                  <c:v>42131</c:v>
                </c:pt>
                <c:pt idx="344">
                  <c:v>42132</c:v>
                </c:pt>
                <c:pt idx="345">
                  <c:v>42135</c:v>
                </c:pt>
                <c:pt idx="346">
                  <c:v>42136</c:v>
                </c:pt>
                <c:pt idx="347">
                  <c:v>42137</c:v>
                </c:pt>
                <c:pt idx="348">
                  <c:v>42138</c:v>
                </c:pt>
                <c:pt idx="349">
                  <c:v>42139</c:v>
                </c:pt>
                <c:pt idx="350">
                  <c:v>42142</c:v>
                </c:pt>
                <c:pt idx="351">
                  <c:v>42143</c:v>
                </c:pt>
                <c:pt idx="352">
                  <c:v>42144</c:v>
                </c:pt>
                <c:pt idx="353">
                  <c:v>42145</c:v>
                </c:pt>
                <c:pt idx="354">
                  <c:v>42146</c:v>
                </c:pt>
                <c:pt idx="355">
                  <c:v>42149</c:v>
                </c:pt>
                <c:pt idx="356">
                  <c:v>42150</c:v>
                </c:pt>
                <c:pt idx="357">
                  <c:v>42151</c:v>
                </c:pt>
                <c:pt idx="358">
                  <c:v>42152</c:v>
                </c:pt>
                <c:pt idx="359">
                  <c:v>42153</c:v>
                </c:pt>
                <c:pt idx="360">
                  <c:v>42156</c:v>
                </c:pt>
                <c:pt idx="361">
                  <c:v>42157</c:v>
                </c:pt>
                <c:pt idx="362">
                  <c:v>42158</c:v>
                </c:pt>
                <c:pt idx="363">
                  <c:v>42159</c:v>
                </c:pt>
                <c:pt idx="364">
                  <c:v>42160</c:v>
                </c:pt>
                <c:pt idx="365">
                  <c:v>42163</c:v>
                </c:pt>
                <c:pt idx="366">
                  <c:v>42164</c:v>
                </c:pt>
                <c:pt idx="367">
                  <c:v>42165</c:v>
                </c:pt>
                <c:pt idx="368">
                  <c:v>42166</c:v>
                </c:pt>
                <c:pt idx="369">
                  <c:v>42167</c:v>
                </c:pt>
                <c:pt idx="370">
                  <c:v>42170</c:v>
                </c:pt>
                <c:pt idx="371">
                  <c:v>42171</c:v>
                </c:pt>
                <c:pt idx="372">
                  <c:v>42172</c:v>
                </c:pt>
                <c:pt idx="373">
                  <c:v>42173</c:v>
                </c:pt>
                <c:pt idx="374">
                  <c:v>42174</c:v>
                </c:pt>
                <c:pt idx="375">
                  <c:v>42177</c:v>
                </c:pt>
                <c:pt idx="376">
                  <c:v>42178</c:v>
                </c:pt>
                <c:pt idx="377">
                  <c:v>42179</c:v>
                </c:pt>
                <c:pt idx="378">
                  <c:v>42180</c:v>
                </c:pt>
                <c:pt idx="379">
                  <c:v>42181</c:v>
                </c:pt>
                <c:pt idx="380">
                  <c:v>42184</c:v>
                </c:pt>
                <c:pt idx="381">
                  <c:v>42185</c:v>
                </c:pt>
                <c:pt idx="382">
                  <c:v>42186</c:v>
                </c:pt>
                <c:pt idx="383">
                  <c:v>42187</c:v>
                </c:pt>
                <c:pt idx="384">
                  <c:v>42188</c:v>
                </c:pt>
                <c:pt idx="385">
                  <c:v>42191</c:v>
                </c:pt>
                <c:pt idx="386">
                  <c:v>42192</c:v>
                </c:pt>
                <c:pt idx="387">
                  <c:v>42193</c:v>
                </c:pt>
                <c:pt idx="388">
                  <c:v>42194</c:v>
                </c:pt>
                <c:pt idx="389">
                  <c:v>42195</c:v>
                </c:pt>
                <c:pt idx="390">
                  <c:v>42198</c:v>
                </c:pt>
                <c:pt idx="391">
                  <c:v>42199</c:v>
                </c:pt>
                <c:pt idx="392">
                  <c:v>42200</c:v>
                </c:pt>
                <c:pt idx="393">
                  <c:v>42201</c:v>
                </c:pt>
                <c:pt idx="394">
                  <c:v>42202</c:v>
                </c:pt>
                <c:pt idx="395">
                  <c:v>42205</c:v>
                </c:pt>
                <c:pt idx="396">
                  <c:v>42206</c:v>
                </c:pt>
                <c:pt idx="397">
                  <c:v>42207</c:v>
                </c:pt>
                <c:pt idx="398">
                  <c:v>42208</c:v>
                </c:pt>
                <c:pt idx="399">
                  <c:v>42209</c:v>
                </c:pt>
                <c:pt idx="400">
                  <c:v>42212</c:v>
                </c:pt>
                <c:pt idx="401">
                  <c:v>42213</c:v>
                </c:pt>
                <c:pt idx="402">
                  <c:v>42214</c:v>
                </c:pt>
                <c:pt idx="403">
                  <c:v>42215</c:v>
                </c:pt>
                <c:pt idx="404">
                  <c:v>42216</c:v>
                </c:pt>
                <c:pt idx="405">
                  <c:v>42219</c:v>
                </c:pt>
                <c:pt idx="406">
                  <c:v>42220</c:v>
                </c:pt>
                <c:pt idx="407">
                  <c:v>42221</c:v>
                </c:pt>
                <c:pt idx="408">
                  <c:v>42222</c:v>
                </c:pt>
                <c:pt idx="409">
                  <c:v>42223</c:v>
                </c:pt>
                <c:pt idx="410">
                  <c:v>42226</c:v>
                </c:pt>
                <c:pt idx="411">
                  <c:v>42227</c:v>
                </c:pt>
                <c:pt idx="412">
                  <c:v>42228</c:v>
                </c:pt>
                <c:pt idx="413">
                  <c:v>42229</c:v>
                </c:pt>
                <c:pt idx="414">
                  <c:v>42230</c:v>
                </c:pt>
                <c:pt idx="415">
                  <c:v>42233</c:v>
                </c:pt>
                <c:pt idx="416">
                  <c:v>42234</c:v>
                </c:pt>
                <c:pt idx="417">
                  <c:v>42235</c:v>
                </c:pt>
                <c:pt idx="418">
                  <c:v>42236</c:v>
                </c:pt>
                <c:pt idx="419">
                  <c:v>42237</c:v>
                </c:pt>
                <c:pt idx="420">
                  <c:v>42240</c:v>
                </c:pt>
                <c:pt idx="421">
                  <c:v>42241</c:v>
                </c:pt>
                <c:pt idx="422">
                  <c:v>42242</c:v>
                </c:pt>
                <c:pt idx="423">
                  <c:v>42243</c:v>
                </c:pt>
                <c:pt idx="424">
                  <c:v>42244</c:v>
                </c:pt>
                <c:pt idx="425">
                  <c:v>42247</c:v>
                </c:pt>
                <c:pt idx="426">
                  <c:v>42248</c:v>
                </c:pt>
                <c:pt idx="427">
                  <c:v>42249</c:v>
                </c:pt>
                <c:pt idx="428">
                  <c:v>42250</c:v>
                </c:pt>
                <c:pt idx="429">
                  <c:v>42251</c:v>
                </c:pt>
                <c:pt idx="430">
                  <c:v>42254</c:v>
                </c:pt>
                <c:pt idx="431">
                  <c:v>42255</c:v>
                </c:pt>
                <c:pt idx="432">
                  <c:v>42256</c:v>
                </c:pt>
                <c:pt idx="433">
                  <c:v>42257</c:v>
                </c:pt>
                <c:pt idx="434">
                  <c:v>42258</c:v>
                </c:pt>
                <c:pt idx="435">
                  <c:v>42261</c:v>
                </c:pt>
                <c:pt idx="436">
                  <c:v>42262</c:v>
                </c:pt>
                <c:pt idx="437">
                  <c:v>42263</c:v>
                </c:pt>
                <c:pt idx="438">
                  <c:v>42264</c:v>
                </c:pt>
                <c:pt idx="439">
                  <c:v>42265</c:v>
                </c:pt>
                <c:pt idx="440">
                  <c:v>42268</c:v>
                </c:pt>
                <c:pt idx="441">
                  <c:v>42269</c:v>
                </c:pt>
                <c:pt idx="442">
                  <c:v>42270</c:v>
                </c:pt>
                <c:pt idx="443">
                  <c:v>42271</c:v>
                </c:pt>
                <c:pt idx="444">
                  <c:v>42272</c:v>
                </c:pt>
                <c:pt idx="445">
                  <c:v>42275</c:v>
                </c:pt>
                <c:pt idx="446">
                  <c:v>42276</c:v>
                </c:pt>
                <c:pt idx="447">
                  <c:v>42277</c:v>
                </c:pt>
                <c:pt idx="448">
                  <c:v>42278</c:v>
                </c:pt>
                <c:pt idx="449">
                  <c:v>42279</c:v>
                </c:pt>
                <c:pt idx="450">
                  <c:v>42282</c:v>
                </c:pt>
                <c:pt idx="451">
                  <c:v>42283</c:v>
                </c:pt>
                <c:pt idx="452">
                  <c:v>42284</c:v>
                </c:pt>
                <c:pt idx="453">
                  <c:v>42285</c:v>
                </c:pt>
                <c:pt idx="454">
                  <c:v>42286</c:v>
                </c:pt>
                <c:pt idx="455">
                  <c:v>42289</c:v>
                </c:pt>
                <c:pt idx="456">
                  <c:v>42290</c:v>
                </c:pt>
                <c:pt idx="457">
                  <c:v>42291</c:v>
                </c:pt>
                <c:pt idx="458">
                  <c:v>42292</c:v>
                </c:pt>
                <c:pt idx="459">
                  <c:v>42293</c:v>
                </c:pt>
                <c:pt idx="460">
                  <c:v>42296</c:v>
                </c:pt>
                <c:pt idx="461">
                  <c:v>42297</c:v>
                </c:pt>
                <c:pt idx="462">
                  <c:v>42298</c:v>
                </c:pt>
                <c:pt idx="463">
                  <c:v>42299</c:v>
                </c:pt>
                <c:pt idx="464">
                  <c:v>42300</c:v>
                </c:pt>
                <c:pt idx="465">
                  <c:v>42303</c:v>
                </c:pt>
                <c:pt idx="466">
                  <c:v>42304</c:v>
                </c:pt>
                <c:pt idx="467">
                  <c:v>42305</c:v>
                </c:pt>
                <c:pt idx="468">
                  <c:v>42306</c:v>
                </c:pt>
                <c:pt idx="469">
                  <c:v>42307</c:v>
                </c:pt>
                <c:pt idx="470">
                  <c:v>42310</c:v>
                </c:pt>
                <c:pt idx="471">
                  <c:v>42311</c:v>
                </c:pt>
                <c:pt idx="472">
                  <c:v>42312</c:v>
                </c:pt>
                <c:pt idx="473">
                  <c:v>42313</c:v>
                </c:pt>
                <c:pt idx="474">
                  <c:v>42314</c:v>
                </c:pt>
                <c:pt idx="475">
                  <c:v>42317</c:v>
                </c:pt>
                <c:pt idx="476">
                  <c:v>42318</c:v>
                </c:pt>
                <c:pt idx="477">
                  <c:v>42319</c:v>
                </c:pt>
                <c:pt idx="478">
                  <c:v>42320</c:v>
                </c:pt>
                <c:pt idx="479">
                  <c:v>42321</c:v>
                </c:pt>
                <c:pt idx="480">
                  <c:v>42324</c:v>
                </c:pt>
                <c:pt idx="481">
                  <c:v>42325</c:v>
                </c:pt>
                <c:pt idx="482">
                  <c:v>42326</c:v>
                </c:pt>
                <c:pt idx="483">
                  <c:v>42327</c:v>
                </c:pt>
                <c:pt idx="484">
                  <c:v>42328</c:v>
                </c:pt>
                <c:pt idx="485">
                  <c:v>42331</c:v>
                </c:pt>
                <c:pt idx="486">
                  <c:v>42332</c:v>
                </c:pt>
                <c:pt idx="487">
                  <c:v>42333</c:v>
                </c:pt>
                <c:pt idx="488">
                  <c:v>42334</c:v>
                </c:pt>
                <c:pt idx="489">
                  <c:v>42335</c:v>
                </c:pt>
                <c:pt idx="490">
                  <c:v>42338</c:v>
                </c:pt>
                <c:pt idx="491">
                  <c:v>42339</c:v>
                </c:pt>
                <c:pt idx="492">
                  <c:v>42340</c:v>
                </c:pt>
                <c:pt idx="493">
                  <c:v>42341</c:v>
                </c:pt>
                <c:pt idx="494">
                  <c:v>42342</c:v>
                </c:pt>
                <c:pt idx="495">
                  <c:v>42345</c:v>
                </c:pt>
                <c:pt idx="496">
                  <c:v>42346</c:v>
                </c:pt>
                <c:pt idx="497">
                  <c:v>42347</c:v>
                </c:pt>
                <c:pt idx="498">
                  <c:v>42348</c:v>
                </c:pt>
                <c:pt idx="499">
                  <c:v>42349</c:v>
                </c:pt>
                <c:pt idx="500">
                  <c:v>42352</c:v>
                </c:pt>
                <c:pt idx="501">
                  <c:v>42353</c:v>
                </c:pt>
                <c:pt idx="502">
                  <c:v>42354</c:v>
                </c:pt>
                <c:pt idx="503">
                  <c:v>42355</c:v>
                </c:pt>
                <c:pt idx="504">
                  <c:v>42356</c:v>
                </c:pt>
                <c:pt idx="505">
                  <c:v>42359</c:v>
                </c:pt>
                <c:pt idx="506">
                  <c:v>42360</c:v>
                </c:pt>
                <c:pt idx="507">
                  <c:v>42361</c:v>
                </c:pt>
                <c:pt idx="508">
                  <c:v>42362</c:v>
                </c:pt>
                <c:pt idx="509">
                  <c:v>42366</c:v>
                </c:pt>
                <c:pt idx="510">
                  <c:v>42367</c:v>
                </c:pt>
                <c:pt idx="511">
                  <c:v>42368</c:v>
                </c:pt>
                <c:pt idx="512">
                  <c:v>42369</c:v>
                </c:pt>
                <c:pt idx="513">
                  <c:v>42373</c:v>
                </c:pt>
                <c:pt idx="514">
                  <c:v>42374</c:v>
                </c:pt>
                <c:pt idx="515">
                  <c:v>42375</c:v>
                </c:pt>
                <c:pt idx="516">
                  <c:v>42376</c:v>
                </c:pt>
                <c:pt idx="517">
                  <c:v>42377</c:v>
                </c:pt>
                <c:pt idx="518">
                  <c:v>42380</c:v>
                </c:pt>
                <c:pt idx="519">
                  <c:v>42381</c:v>
                </c:pt>
                <c:pt idx="520">
                  <c:v>42382</c:v>
                </c:pt>
                <c:pt idx="521">
                  <c:v>42383</c:v>
                </c:pt>
                <c:pt idx="522">
                  <c:v>42384</c:v>
                </c:pt>
                <c:pt idx="523">
                  <c:v>42387</c:v>
                </c:pt>
                <c:pt idx="524">
                  <c:v>42388</c:v>
                </c:pt>
                <c:pt idx="525">
                  <c:v>42389</c:v>
                </c:pt>
                <c:pt idx="526">
                  <c:v>42390</c:v>
                </c:pt>
                <c:pt idx="527">
                  <c:v>42391</c:v>
                </c:pt>
                <c:pt idx="528">
                  <c:v>42394</c:v>
                </c:pt>
                <c:pt idx="529">
                  <c:v>42395</c:v>
                </c:pt>
                <c:pt idx="530">
                  <c:v>42396</c:v>
                </c:pt>
                <c:pt idx="531">
                  <c:v>42397</c:v>
                </c:pt>
                <c:pt idx="532">
                  <c:v>42398</c:v>
                </c:pt>
                <c:pt idx="533">
                  <c:v>42401</c:v>
                </c:pt>
                <c:pt idx="534">
                  <c:v>42402</c:v>
                </c:pt>
                <c:pt idx="535">
                  <c:v>42403</c:v>
                </c:pt>
                <c:pt idx="536">
                  <c:v>42404</c:v>
                </c:pt>
                <c:pt idx="537">
                  <c:v>42405</c:v>
                </c:pt>
                <c:pt idx="538">
                  <c:v>42408</c:v>
                </c:pt>
                <c:pt idx="539">
                  <c:v>42409</c:v>
                </c:pt>
                <c:pt idx="540">
                  <c:v>42410</c:v>
                </c:pt>
                <c:pt idx="541">
                  <c:v>42411</c:v>
                </c:pt>
                <c:pt idx="542">
                  <c:v>42412</c:v>
                </c:pt>
                <c:pt idx="543">
                  <c:v>42415</c:v>
                </c:pt>
                <c:pt idx="544">
                  <c:v>42416</c:v>
                </c:pt>
                <c:pt idx="545">
                  <c:v>42417</c:v>
                </c:pt>
                <c:pt idx="546">
                  <c:v>42418</c:v>
                </c:pt>
                <c:pt idx="547">
                  <c:v>42419</c:v>
                </c:pt>
                <c:pt idx="548">
                  <c:v>42422</c:v>
                </c:pt>
                <c:pt idx="549">
                  <c:v>42423</c:v>
                </c:pt>
                <c:pt idx="550">
                  <c:v>42424</c:v>
                </c:pt>
                <c:pt idx="551">
                  <c:v>42425</c:v>
                </c:pt>
                <c:pt idx="552">
                  <c:v>42426</c:v>
                </c:pt>
                <c:pt idx="553">
                  <c:v>42429</c:v>
                </c:pt>
                <c:pt idx="554">
                  <c:v>42430</c:v>
                </c:pt>
                <c:pt idx="555">
                  <c:v>42431</c:v>
                </c:pt>
                <c:pt idx="556">
                  <c:v>42432</c:v>
                </c:pt>
                <c:pt idx="557">
                  <c:v>42433</c:v>
                </c:pt>
                <c:pt idx="558">
                  <c:v>42436</c:v>
                </c:pt>
                <c:pt idx="559">
                  <c:v>42437</c:v>
                </c:pt>
                <c:pt idx="560">
                  <c:v>42438</c:v>
                </c:pt>
                <c:pt idx="561">
                  <c:v>42439</c:v>
                </c:pt>
                <c:pt idx="562">
                  <c:v>42440</c:v>
                </c:pt>
                <c:pt idx="563">
                  <c:v>42443</c:v>
                </c:pt>
                <c:pt idx="564">
                  <c:v>42444</c:v>
                </c:pt>
                <c:pt idx="565">
                  <c:v>42445</c:v>
                </c:pt>
                <c:pt idx="566">
                  <c:v>42446</c:v>
                </c:pt>
                <c:pt idx="567">
                  <c:v>42447</c:v>
                </c:pt>
                <c:pt idx="568">
                  <c:v>42450</c:v>
                </c:pt>
                <c:pt idx="569">
                  <c:v>42451</c:v>
                </c:pt>
                <c:pt idx="570">
                  <c:v>42452</c:v>
                </c:pt>
                <c:pt idx="571">
                  <c:v>42453</c:v>
                </c:pt>
                <c:pt idx="572">
                  <c:v>42458</c:v>
                </c:pt>
                <c:pt idx="573">
                  <c:v>42459</c:v>
                </c:pt>
                <c:pt idx="574">
                  <c:v>42460</c:v>
                </c:pt>
                <c:pt idx="575">
                  <c:v>42461</c:v>
                </c:pt>
                <c:pt idx="576">
                  <c:v>42464</c:v>
                </c:pt>
                <c:pt idx="577">
                  <c:v>42465</c:v>
                </c:pt>
                <c:pt idx="578">
                  <c:v>42466</c:v>
                </c:pt>
                <c:pt idx="579">
                  <c:v>42467</c:v>
                </c:pt>
                <c:pt idx="580">
                  <c:v>42468</c:v>
                </c:pt>
                <c:pt idx="581">
                  <c:v>42471</c:v>
                </c:pt>
                <c:pt idx="582">
                  <c:v>42472</c:v>
                </c:pt>
                <c:pt idx="583">
                  <c:v>42473</c:v>
                </c:pt>
                <c:pt idx="584">
                  <c:v>42474</c:v>
                </c:pt>
                <c:pt idx="585">
                  <c:v>42475</c:v>
                </c:pt>
                <c:pt idx="586">
                  <c:v>42478</c:v>
                </c:pt>
                <c:pt idx="587">
                  <c:v>42479</c:v>
                </c:pt>
                <c:pt idx="588">
                  <c:v>42480</c:v>
                </c:pt>
                <c:pt idx="589">
                  <c:v>42481</c:v>
                </c:pt>
                <c:pt idx="590">
                  <c:v>42482</c:v>
                </c:pt>
                <c:pt idx="591">
                  <c:v>42485</c:v>
                </c:pt>
                <c:pt idx="592">
                  <c:v>42486</c:v>
                </c:pt>
                <c:pt idx="593">
                  <c:v>42487</c:v>
                </c:pt>
                <c:pt idx="594">
                  <c:v>42488</c:v>
                </c:pt>
                <c:pt idx="595">
                  <c:v>42489</c:v>
                </c:pt>
                <c:pt idx="596">
                  <c:v>42492</c:v>
                </c:pt>
                <c:pt idx="597">
                  <c:v>42493</c:v>
                </c:pt>
                <c:pt idx="598">
                  <c:v>42494</c:v>
                </c:pt>
                <c:pt idx="599">
                  <c:v>42495</c:v>
                </c:pt>
                <c:pt idx="600">
                  <c:v>42496</c:v>
                </c:pt>
                <c:pt idx="601">
                  <c:v>42499</c:v>
                </c:pt>
                <c:pt idx="602">
                  <c:v>42500</c:v>
                </c:pt>
                <c:pt idx="603">
                  <c:v>42501</c:v>
                </c:pt>
                <c:pt idx="604">
                  <c:v>42502</c:v>
                </c:pt>
                <c:pt idx="605">
                  <c:v>42503</c:v>
                </c:pt>
                <c:pt idx="606">
                  <c:v>42506</c:v>
                </c:pt>
                <c:pt idx="607">
                  <c:v>42507</c:v>
                </c:pt>
                <c:pt idx="608">
                  <c:v>42508</c:v>
                </c:pt>
                <c:pt idx="609">
                  <c:v>42509</c:v>
                </c:pt>
                <c:pt idx="610">
                  <c:v>42510</c:v>
                </c:pt>
                <c:pt idx="611">
                  <c:v>42513</c:v>
                </c:pt>
                <c:pt idx="612">
                  <c:v>42514</c:v>
                </c:pt>
                <c:pt idx="613">
                  <c:v>42515</c:v>
                </c:pt>
                <c:pt idx="614">
                  <c:v>42516</c:v>
                </c:pt>
                <c:pt idx="615">
                  <c:v>42517</c:v>
                </c:pt>
                <c:pt idx="616">
                  <c:v>42520</c:v>
                </c:pt>
                <c:pt idx="617">
                  <c:v>42521</c:v>
                </c:pt>
                <c:pt idx="618">
                  <c:v>42522</c:v>
                </c:pt>
                <c:pt idx="619">
                  <c:v>42523</c:v>
                </c:pt>
                <c:pt idx="620">
                  <c:v>42524</c:v>
                </c:pt>
                <c:pt idx="621">
                  <c:v>42527</c:v>
                </c:pt>
                <c:pt idx="622">
                  <c:v>42528</c:v>
                </c:pt>
                <c:pt idx="623">
                  <c:v>42529</c:v>
                </c:pt>
                <c:pt idx="624">
                  <c:v>42530</c:v>
                </c:pt>
                <c:pt idx="625">
                  <c:v>42531</c:v>
                </c:pt>
                <c:pt idx="626">
                  <c:v>42534</c:v>
                </c:pt>
                <c:pt idx="627">
                  <c:v>42535</c:v>
                </c:pt>
                <c:pt idx="628">
                  <c:v>42536</c:v>
                </c:pt>
                <c:pt idx="629">
                  <c:v>42537</c:v>
                </c:pt>
                <c:pt idx="630">
                  <c:v>42538</c:v>
                </c:pt>
                <c:pt idx="631">
                  <c:v>42541</c:v>
                </c:pt>
                <c:pt idx="632">
                  <c:v>42542</c:v>
                </c:pt>
                <c:pt idx="633">
                  <c:v>42543</c:v>
                </c:pt>
                <c:pt idx="634">
                  <c:v>42544</c:v>
                </c:pt>
                <c:pt idx="635">
                  <c:v>42545</c:v>
                </c:pt>
                <c:pt idx="636">
                  <c:v>42548</c:v>
                </c:pt>
                <c:pt idx="637">
                  <c:v>42549</c:v>
                </c:pt>
                <c:pt idx="638">
                  <c:v>42550</c:v>
                </c:pt>
                <c:pt idx="639">
                  <c:v>42551</c:v>
                </c:pt>
                <c:pt idx="640">
                  <c:v>42552</c:v>
                </c:pt>
                <c:pt idx="641">
                  <c:v>42555</c:v>
                </c:pt>
                <c:pt idx="642">
                  <c:v>42556</c:v>
                </c:pt>
                <c:pt idx="643">
                  <c:v>42557</c:v>
                </c:pt>
                <c:pt idx="644">
                  <c:v>42558</c:v>
                </c:pt>
                <c:pt idx="645">
                  <c:v>42559</c:v>
                </c:pt>
                <c:pt idx="646">
                  <c:v>42562</c:v>
                </c:pt>
                <c:pt idx="647">
                  <c:v>42563</c:v>
                </c:pt>
                <c:pt idx="648">
                  <c:v>42564</c:v>
                </c:pt>
                <c:pt idx="649">
                  <c:v>42565</c:v>
                </c:pt>
                <c:pt idx="650">
                  <c:v>42566</c:v>
                </c:pt>
                <c:pt idx="651">
                  <c:v>42569</c:v>
                </c:pt>
                <c:pt idx="652">
                  <c:v>42570</c:v>
                </c:pt>
                <c:pt idx="653">
                  <c:v>42571</c:v>
                </c:pt>
                <c:pt idx="654">
                  <c:v>42572</c:v>
                </c:pt>
                <c:pt idx="655">
                  <c:v>42573</c:v>
                </c:pt>
                <c:pt idx="656">
                  <c:v>42576</c:v>
                </c:pt>
                <c:pt idx="657">
                  <c:v>42577</c:v>
                </c:pt>
                <c:pt idx="658">
                  <c:v>42578</c:v>
                </c:pt>
                <c:pt idx="659">
                  <c:v>42579</c:v>
                </c:pt>
                <c:pt idx="660">
                  <c:v>42580</c:v>
                </c:pt>
                <c:pt idx="661">
                  <c:v>42583</c:v>
                </c:pt>
                <c:pt idx="662">
                  <c:v>42584</c:v>
                </c:pt>
                <c:pt idx="663">
                  <c:v>42585</c:v>
                </c:pt>
                <c:pt idx="664">
                  <c:v>42586</c:v>
                </c:pt>
                <c:pt idx="665">
                  <c:v>42587</c:v>
                </c:pt>
                <c:pt idx="666">
                  <c:v>42590</c:v>
                </c:pt>
                <c:pt idx="667">
                  <c:v>42591</c:v>
                </c:pt>
                <c:pt idx="668">
                  <c:v>42592</c:v>
                </c:pt>
                <c:pt idx="669">
                  <c:v>42593</c:v>
                </c:pt>
                <c:pt idx="670">
                  <c:v>42594</c:v>
                </c:pt>
                <c:pt idx="671">
                  <c:v>42597</c:v>
                </c:pt>
                <c:pt idx="672">
                  <c:v>42598</c:v>
                </c:pt>
                <c:pt idx="673">
                  <c:v>42599</c:v>
                </c:pt>
                <c:pt idx="674">
                  <c:v>42600</c:v>
                </c:pt>
                <c:pt idx="675">
                  <c:v>42601</c:v>
                </c:pt>
                <c:pt idx="676">
                  <c:v>42604</c:v>
                </c:pt>
                <c:pt idx="677">
                  <c:v>42605</c:v>
                </c:pt>
                <c:pt idx="678">
                  <c:v>42606</c:v>
                </c:pt>
                <c:pt idx="679">
                  <c:v>42607</c:v>
                </c:pt>
                <c:pt idx="680">
                  <c:v>42608</c:v>
                </c:pt>
                <c:pt idx="681">
                  <c:v>42611</c:v>
                </c:pt>
                <c:pt idx="682">
                  <c:v>42612</c:v>
                </c:pt>
                <c:pt idx="683">
                  <c:v>42613</c:v>
                </c:pt>
                <c:pt idx="684">
                  <c:v>42614</c:v>
                </c:pt>
                <c:pt idx="685">
                  <c:v>42615</c:v>
                </c:pt>
                <c:pt idx="686">
                  <c:v>42618</c:v>
                </c:pt>
                <c:pt idx="687">
                  <c:v>42619</c:v>
                </c:pt>
                <c:pt idx="688">
                  <c:v>42620</c:v>
                </c:pt>
                <c:pt idx="689">
                  <c:v>42621</c:v>
                </c:pt>
                <c:pt idx="690">
                  <c:v>42622</c:v>
                </c:pt>
                <c:pt idx="691">
                  <c:v>42625</c:v>
                </c:pt>
                <c:pt idx="692">
                  <c:v>42626</c:v>
                </c:pt>
                <c:pt idx="693">
                  <c:v>42627</c:v>
                </c:pt>
                <c:pt idx="694">
                  <c:v>42628</c:v>
                </c:pt>
                <c:pt idx="695">
                  <c:v>42629</c:v>
                </c:pt>
                <c:pt idx="696">
                  <c:v>42632</c:v>
                </c:pt>
                <c:pt idx="697">
                  <c:v>42633</c:v>
                </c:pt>
                <c:pt idx="698">
                  <c:v>42634</c:v>
                </c:pt>
                <c:pt idx="699">
                  <c:v>42635</c:v>
                </c:pt>
                <c:pt idx="700">
                  <c:v>42636</c:v>
                </c:pt>
                <c:pt idx="701">
                  <c:v>42639</c:v>
                </c:pt>
                <c:pt idx="702">
                  <c:v>42640</c:v>
                </c:pt>
                <c:pt idx="703">
                  <c:v>42641</c:v>
                </c:pt>
                <c:pt idx="704">
                  <c:v>42642</c:v>
                </c:pt>
                <c:pt idx="705">
                  <c:v>42643</c:v>
                </c:pt>
                <c:pt idx="706">
                  <c:v>42646</c:v>
                </c:pt>
                <c:pt idx="707">
                  <c:v>42647</c:v>
                </c:pt>
                <c:pt idx="708">
                  <c:v>42648</c:v>
                </c:pt>
                <c:pt idx="709">
                  <c:v>42649</c:v>
                </c:pt>
                <c:pt idx="710">
                  <c:v>42650</c:v>
                </c:pt>
                <c:pt idx="711">
                  <c:v>42653</c:v>
                </c:pt>
                <c:pt idx="712">
                  <c:v>42654</c:v>
                </c:pt>
                <c:pt idx="713">
                  <c:v>42655</c:v>
                </c:pt>
                <c:pt idx="714">
                  <c:v>42656</c:v>
                </c:pt>
                <c:pt idx="715">
                  <c:v>42657</c:v>
                </c:pt>
                <c:pt idx="716">
                  <c:v>42660</c:v>
                </c:pt>
                <c:pt idx="717">
                  <c:v>42661</c:v>
                </c:pt>
                <c:pt idx="718">
                  <c:v>42662</c:v>
                </c:pt>
                <c:pt idx="719">
                  <c:v>42663</c:v>
                </c:pt>
                <c:pt idx="720">
                  <c:v>42664</c:v>
                </c:pt>
                <c:pt idx="721">
                  <c:v>42667</c:v>
                </c:pt>
                <c:pt idx="722">
                  <c:v>42668</c:v>
                </c:pt>
                <c:pt idx="723">
                  <c:v>42669</c:v>
                </c:pt>
                <c:pt idx="724">
                  <c:v>42670</c:v>
                </c:pt>
                <c:pt idx="725">
                  <c:v>42671</c:v>
                </c:pt>
                <c:pt idx="726">
                  <c:v>42674</c:v>
                </c:pt>
                <c:pt idx="727">
                  <c:v>42675</c:v>
                </c:pt>
                <c:pt idx="728">
                  <c:v>42676</c:v>
                </c:pt>
                <c:pt idx="729">
                  <c:v>42677</c:v>
                </c:pt>
                <c:pt idx="730">
                  <c:v>42678</c:v>
                </c:pt>
                <c:pt idx="731">
                  <c:v>42681</c:v>
                </c:pt>
                <c:pt idx="732">
                  <c:v>42682</c:v>
                </c:pt>
                <c:pt idx="733">
                  <c:v>42683</c:v>
                </c:pt>
                <c:pt idx="734">
                  <c:v>42684</c:v>
                </c:pt>
                <c:pt idx="735">
                  <c:v>42685</c:v>
                </c:pt>
                <c:pt idx="736">
                  <c:v>42688</c:v>
                </c:pt>
                <c:pt idx="737">
                  <c:v>42689</c:v>
                </c:pt>
                <c:pt idx="738">
                  <c:v>42690</c:v>
                </c:pt>
                <c:pt idx="739">
                  <c:v>42691</c:v>
                </c:pt>
                <c:pt idx="740">
                  <c:v>42692</c:v>
                </c:pt>
                <c:pt idx="741">
                  <c:v>42695</c:v>
                </c:pt>
                <c:pt idx="742">
                  <c:v>42696</c:v>
                </c:pt>
                <c:pt idx="743">
                  <c:v>42697</c:v>
                </c:pt>
                <c:pt idx="744">
                  <c:v>42698</c:v>
                </c:pt>
                <c:pt idx="745">
                  <c:v>42699</c:v>
                </c:pt>
                <c:pt idx="746">
                  <c:v>42702</c:v>
                </c:pt>
                <c:pt idx="747">
                  <c:v>42703</c:v>
                </c:pt>
                <c:pt idx="748">
                  <c:v>42704</c:v>
                </c:pt>
                <c:pt idx="749">
                  <c:v>42705</c:v>
                </c:pt>
                <c:pt idx="750">
                  <c:v>42706</c:v>
                </c:pt>
                <c:pt idx="751">
                  <c:v>42709</c:v>
                </c:pt>
                <c:pt idx="752">
                  <c:v>42710</c:v>
                </c:pt>
                <c:pt idx="753">
                  <c:v>42711</c:v>
                </c:pt>
                <c:pt idx="754">
                  <c:v>42712</c:v>
                </c:pt>
                <c:pt idx="755">
                  <c:v>42713</c:v>
                </c:pt>
                <c:pt idx="756">
                  <c:v>42716</c:v>
                </c:pt>
                <c:pt idx="757">
                  <c:v>42717</c:v>
                </c:pt>
                <c:pt idx="758">
                  <c:v>42718</c:v>
                </c:pt>
                <c:pt idx="759">
                  <c:v>42719</c:v>
                </c:pt>
                <c:pt idx="760">
                  <c:v>42720</c:v>
                </c:pt>
                <c:pt idx="761">
                  <c:v>42723</c:v>
                </c:pt>
                <c:pt idx="762">
                  <c:v>42724</c:v>
                </c:pt>
                <c:pt idx="763">
                  <c:v>42725</c:v>
                </c:pt>
                <c:pt idx="764">
                  <c:v>42726</c:v>
                </c:pt>
                <c:pt idx="765">
                  <c:v>42727</c:v>
                </c:pt>
                <c:pt idx="766">
                  <c:v>42731</c:v>
                </c:pt>
                <c:pt idx="767">
                  <c:v>42732</c:v>
                </c:pt>
                <c:pt idx="768">
                  <c:v>42733</c:v>
                </c:pt>
                <c:pt idx="769">
                  <c:v>42734</c:v>
                </c:pt>
                <c:pt idx="770">
                  <c:v>42737</c:v>
                </c:pt>
                <c:pt idx="771">
                  <c:v>42738</c:v>
                </c:pt>
                <c:pt idx="772">
                  <c:v>42739</c:v>
                </c:pt>
                <c:pt idx="773">
                  <c:v>42740</c:v>
                </c:pt>
                <c:pt idx="774">
                  <c:v>42741</c:v>
                </c:pt>
                <c:pt idx="775">
                  <c:v>42744</c:v>
                </c:pt>
                <c:pt idx="776">
                  <c:v>42745</c:v>
                </c:pt>
                <c:pt idx="777">
                  <c:v>42746</c:v>
                </c:pt>
                <c:pt idx="778">
                  <c:v>42747</c:v>
                </c:pt>
                <c:pt idx="779">
                  <c:v>42748</c:v>
                </c:pt>
                <c:pt idx="780">
                  <c:v>42751</c:v>
                </c:pt>
                <c:pt idx="781">
                  <c:v>42752</c:v>
                </c:pt>
                <c:pt idx="782">
                  <c:v>42753</c:v>
                </c:pt>
                <c:pt idx="783">
                  <c:v>42754</c:v>
                </c:pt>
                <c:pt idx="784">
                  <c:v>42755</c:v>
                </c:pt>
                <c:pt idx="785">
                  <c:v>42758</c:v>
                </c:pt>
                <c:pt idx="786">
                  <c:v>42759</c:v>
                </c:pt>
                <c:pt idx="787">
                  <c:v>42760</c:v>
                </c:pt>
                <c:pt idx="788">
                  <c:v>42761</c:v>
                </c:pt>
                <c:pt idx="789">
                  <c:v>42762</c:v>
                </c:pt>
                <c:pt idx="790">
                  <c:v>42765</c:v>
                </c:pt>
                <c:pt idx="791">
                  <c:v>42766</c:v>
                </c:pt>
                <c:pt idx="792">
                  <c:v>42767</c:v>
                </c:pt>
                <c:pt idx="793">
                  <c:v>42768</c:v>
                </c:pt>
                <c:pt idx="794">
                  <c:v>42769</c:v>
                </c:pt>
                <c:pt idx="795">
                  <c:v>42772</c:v>
                </c:pt>
                <c:pt idx="796">
                  <c:v>42773</c:v>
                </c:pt>
                <c:pt idx="797">
                  <c:v>42774</c:v>
                </c:pt>
                <c:pt idx="798">
                  <c:v>42775</c:v>
                </c:pt>
                <c:pt idx="799">
                  <c:v>42776</c:v>
                </c:pt>
                <c:pt idx="800">
                  <c:v>42779</c:v>
                </c:pt>
                <c:pt idx="801">
                  <c:v>42780</c:v>
                </c:pt>
                <c:pt idx="802">
                  <c:v>42781</c:v>
                </c:pt>
                <c:pt idx="803">
                  <c:v>42782</c:v>
                </c:pt>
                <c:pt idx="804">
                  <c:v>42783</c:v>
                </c:pt>
                <c:pt idx="805">
                  <c:v>42786</c:v>
                </c:pt>
                <c:pt idx="806">
                  <c:v>42787</c:v>
                </c:pt>
                <c:pt idx="807">
                  <c:v>42788</c:v>
                </c:pt>
                <c:pt idx="808">
                  <c:v>42789</c:v>
                </c:pt>
                <c:pt idx="809">
                  <c:v>42790</c:v>
                </c:pt>
                <c:pt idx="810">
                  <c:v>42793</c:v>
                </c:pt>
                <c:pt idx="811">
                  <c:v>42794</c:v>
                </c:pt>
                <c:pt idx="812">
                  <c:v>42795</c:v>
                </c:pt>
                <c:pt idx="813">
                  <c:v>42796</c:v>
                </c:pt>
                <c:pt idx="814">
                  <c:v>42797</c:v>
                </c:pt>
                <c:pt idx="815">
                  <c:v>42800</c:v>
                </c:pt>
                <c:pt idx="816">
                  <c:v>42801</c:v>
                </c:pt>
                <c:pt idx="817">
                  <c:v>42802</c:v>
                </c:pt>
                <c:pt idx="818">
                  <c:v>42803</c:v>
                </c:pt>
                <c:pt idx="819">
                  <c:v>42804</c:v>
                </c:pt>
                <c:pt idx="820">
                  <c:v>42807</c:v>
                </c:pt>
                <c:pt idx="821">
                  <c:v>42808</c:v>
                </c:pt>
                <c:pt idx="822">
                  <c:v>42809</c:v>
                </c:pt>
                <c:pt idx="823">
                  <c:v>42810</c:v>
                </c:pt>
                <c:pt idx="824">
                  <c:v>42811</c:v>
                </c:pt>
                <c:pt idx="825">
                  <c:v>42814</c:v>
                </c:pt>
                <c:pt idx="826">
                  <c:v>42815</c:v>
                </c:pt>
                <c:pt idx="827">
                  <c:v>42816</c:v>
                </c:pt>
                <c:pt idx="828">
                  <c:v>42817</c:v>
                </c:pt>
                <c:pt idx="829">
                  <c:v>42818</c:v>
                </c:pt>
                <c:pt idx="830">
                  <c:v>42821</c:v>
                </c:pt>
                <c:pt idx="831">
                  <c:v>42822</c:v>
                </c:pt>
                <c:pt idx="832">
                  <c:v>42823</c:v>
                </c:pt>
                <c:pt idx="833">
                  <c:v>42824</c:v>
                </c:pt>
                <c:pt idx="834">
                  <c:v>42825</c:v>
                </c:pt>
                <c:pt idx="835">
                  <c:v>42828</c:v>
                </c:pt>
                <c:pt idx="836">
                  <c:v>42829</c:v>
                </c:pt>
                <c:pt idx="837">
                  <c:v>42830</c:v>
                </c:pt>
                <c:pt idx="838">
                  <c:v>42831</c:v>
                </c:pt>
                <c:pt idx="839">
                  <c:v>42832</c:v>
                </c:pt>
                <c:pt idx="840">
                  <c:v>42835</c:v>
                </c:pt>
                <c:pt idx="841">
                  <c:v>42836</c:v>
                </c:pt>
                <c:pt idx="842">
                  <c:v>42837</c:v>
                </c:pt>
                <c:pt idx="843">
                  <c:v>42838</c:v>
                </c:pt>
                <c:pt idx="844">
                  <c:v>42843</c:v>
                </c:pt>
                <c:pt idx="845">
                  <c:v>42844</c:v>
                </c:pt>
                <c:pt idx="846">
                  <c:v>42845</c:v>
                </c:pt>
                <c:pt idx="847">
                  <c:v>42846</c:v>
                </c:pt>
                <c:pt idx="848">
                  <c:v>42849</c:v>
                </c:pt>
                <c:pt idx="849">
                  <c:v>42850</c:v>
                </c:pt>
                <c:pt idx="850">
                  <c:v>42851</c:v>
                </c:pt>
                <c:pt idx="851">
                  <c:v>42852</c:v>
                </c:pt>
                <c:pt idx="852">
                  <c:v>42853</c:v>
                </c:pt>
                <c:pt idx="853">
                  <c:v>42856</c:v>
                </c:pt>
                <c:pt idx="854">
                  <c:v>42857</c:v>
                </c:pt>
                <c:pt idx="855">
                  <c:v>42858</c:v>
                </c:pt>
                <c:pt idx="856">
                  <c:v>42859</c:v>
                </c:pt>
                <c:pt idx="857">
                  <c:v>42860</c:v>
                </c:pt>
                <c:pt idx="858">
                  <c:v>42863</c:v>
                </c:pt>
                <c:pt idx="859">
                  <c:v>42864</c:v>
                </c:pt>
                <c:pt idx="860">
                  <c:v>42865</c:v>
                </c:pt>
                <c:pt idx="861">
                  <c:v>42866</c:v>
                </c:pt>
                <c:pt idx="862">
                  <c:v>42867</c:v>
                </c:pt>
                <c:pt idx="863">
                  <c:v>42870</c:v>
                </c:pt>
                <c:pt idx="864">
                  <c:v>42871</c:v>
                </c:pt>
                <c:pt idx="865">
                  <c:v>42872</c:v>
                </c:pt>
                <c:pt idx="866">
                  <c:v>42873</c:v>
                </c:pt>
                <c:pt idx="867">
                  <c:v>42874</c:v>
                </c:pt>
                <c:pt idx="868">
                  <c:v>42877</c:v>
                </c:pt>
                <c:pt idx="869">
                  <c:v>42878</c:v>
                </c:pt>
                <c:pt idx="870">
                  <c:v>42879</c:v>
                </c:pt>
                <c:pt idx="871">
                  <c:v>42880</c:v>
                </c:pt>
                <c:pt idx="872">
                  <c:v>42881</c:v>
                </c:pt>
                <c:pt idx="873">
                  <c:v>42884</c:v>
                </c:pt>
                <c:pt idx="874">
                  <c:v>42885</c:v>
                </c:pt>
                <c:pt idx="875">
                  <c:v>42886</c:v>
                </c:pt>
                <c:pt idx="876">
                  <c:v>42887</c:v>
                </c:pt>
                <c:pt idx="877">
                  <c:v>42888</c:v>
                </c:pt>
                <c:pt idx="878">
                  <c:v>42891</c:v>
                </c:pt>
                <c:pt idx="879">
                  <c:v>42892</c:v>
                </c:pt>
                <c:pt idx="880">
                  <c:v>42893</c:v>
                </c:pt>
                <c:pt idx="881">
                  <c:v>42894</c:v>
                </c:pt>
                <c:pt idx="882">
                  <c:v>42895</c:v>
                </c:pt>
                <c:pt idx="883">
                  <c:v>42898</c:v>
                </c:pt>
                <c:pt idx="884">
                  <c:v>42899</c:v>
                </c:pt>
                <c:pt idx="885">
                  <c:v>42900</c:v>
                </c:pt>
                <c:pt idx="886">
                  <c:v>42901</c:v>
                </c:pt>
                <c:pt idx="887">
                  <c:v>42902</c:v>
                </c:pt>
                <c:pt idx="888">
                  <c:v>42905</c:v>
                </c:pt>
                <c:pt idx="889">
                  <c:v>42906</c:v>
                </c:pt>
                <c:pt idx="890">
                  <c:v>42907</c:v>
                </c:pt>
                <c:pt idx="891">
                  <c:v>42908</c:v>
                </c:pt>
                <c:pt idx="892">
                  <c:v>42909</c:v>
                </c:pt>
                <c:pt idx="893">
                  <c:v>42912</c:v>
                </c:pt>
                <c:pt idx="894">
                  <c:v>42913</c:v>
                </c:pt>
                <c:pt idx="895">
                  <c:v>42914</c:v>
                </c:pt>
                <c:pt idx="896">
                  <c:v>42915</c:v>
                </c:pt>
                <c:pt idx="897">
                  <c:v>42916</c:v>
                </c:pt>
                <c:pt idx="898">
                  <c:v>42919</c:v>
                </c:pt>
                <c:pt idx="899">
                  <c:v>42920</c:v>
                </c:pt>
                <c:pt idx="900">
                  <c:v>42921</c:v>
                </c:pt>
                <c:pt idx="901">
                  <c:v>42922</c:v>
                </c:pt>
                <c:pt idx="902">
                  <c:v>42923</c:v>
                </c:pt>
                <c:pt idx="903">
                  <c:v>42926</c:v>
                </c:pt>
                <c:pt idx="904">
                  <c:v>42927</c:v>
                </c:pt>
                <c:pt idx="905">
                  <c:v>42928</c:v>
                </c:pt>
                <c:pt idx="906">
                  <c:v>42929</c:v>
                </c:pt>
                <c:pt idx="907">
                  <c:v>42930</c:v>
                </c:pt>
                <c:pt idx="908">
                  <c:v>42933</c:v>
                </c:pt>
                <c:pt idx="909">
                  <c:v>42934</c:v>
                </c:pt>
                <c:pt idx="910">
                  <c:v>42935</c:v>
                </c:pt>
                <c:pt idx="911">
                  <c:v>42936</c:v>
                </c:pt>
                <c:pt idx="912">
                  <c:v>42937</c:v>
                </c:pt>
                <c:pt idx="913">
                  <c:v>42940</c:v>
                </c:pt>
                <c:pt idx="914">
                  <c:v>42941</c:v>
                </c:pt>
                <c:pt idx="915">
                  <c:v>42942</c:v>
                </c:pt>
                <c:pt idx="916">
                  <c:v>42943</c:v>
                </c:pt>
                <c:pt idx="917">
                  <c:v>42944</c:v>
                </c:pt>
                <c:pt idx="918">
                  <c:v>42947</c:v>
                </c:pt>
                <c:pt idx="919">
                  <c:v>42948</c:v>
                </c:pt>
                <c:pt idx="920">
                  <c:v>42949</c:v>
                </c:pt>
                <c:pt idx="921">
                  <c:v>42950</c:v>
                </c:pt>
                <c:pt idx="922">
                  <c:v>42951</c:v>
                </c:pt>
                <c:pt idx="923">
                  <c:v>42954</c:v>
                </c:pt>
                <c:pt idx="924">
                  <c:v>42955</c:v>
                </c:pt>
                <c:pt idx="925">
                  <c:v>42956</c:v>
                </c:pt>
                <c:pt idx="926">
                  <c:v>42957</c:v>
                </c:pt>
                <c:pt idx="927">
                  <c:v>42958</c:v>
                </c:pt>
                <c:pt idx="928">
                  <c:v>42961</c:v>
                </c:pt>
                <c:pt idx="929">
                  <c:v>42962</c:v>
                </c:pt>
                <c:pt idx="930">
                  <c:v>42963</c:v>
                </c:pt>
                <c:pt idx="931">
                  <c:v>42964</c:v>
                </c:pt>
                <c:pt idx="932">
                  <c:v>42965</c:v>
                </c:pt>
                <c:pt idx="933">
                  <c:v>42968</c:v>
                </c:pt>
                <c:pt idx="934">
                  <c:v>42969</c:v>
                </c:pt>
                <c:pt idx="935">
                  <c:v>42970</c:v>
                </c:pt>
                <c:pt idx="936">
                  <c:v>42971</c:v>
                </c:pt>
                <c:pt idx="937">
                  <c:v>42972</c:v>
                </c:pt>
                <c:pt idx="938">
                  <c:v>42975</c:v>
                </c:pt>
                <c:pt idx="939">
                  <c:v>42976</c:v>
                </c:pt>
                <c:pt idx="940">
                  <c:v>42977</c:v>
                </c:pt>
                <c:pt idx="941">
                  <c:v>42978</c:v>
                </c:pt>
                <c:pt idx="942">
                  <c:v>42979</c:v>
                </c:pt>
                <c:pt idx="943">
                  <c:v>42982</c:v>
                </c:pt>
                <c:pt idx="944">
                  <c:v>42983</c:v>
                </c:pt>
                <c:pt idx="945">
                  <c:v>42984</c:v>
                </c:pt>
                <c:pt idx="946">
                  <c:v>42985</c:v>
                </c:pt>
                <c:pt idx="947">
                  <c:v>42986</c:v>
                </c:pt>
                <c:pt idx="948">
                  <c:v>42989</c:v>
                </c:pt>
                <c:pt idx="949">
                  <c:v>42990</c:v>
                </c:pt>
                <c:pt idx="950">
                  <c:v>42991</c:v>
                </c:pt>
                <c:pt idx="951">
                  <c:v>42992</c:v>
                </c:pt>
                <c:pt idx="952">
                  <c:v>42993</c:v>
                </c:pt>
                <c:pt idx="953">
                  <c:v>42996</c:v>
                </c:pt>
                <c:pt idx="954">
                  <c:v>42997</c:v>
                </c:pt>
                <c:pt idx="955">
                  <c:v>42998</c:v>
                </c:pt>
                <c:pt idx="956">
                  <c:v>42999</c:v>
                </c:pt>
                <c:pt idx="957">
                  <c:v>43000</c:v>
                </c:pt>
                <c:pt idx="958">
                  <c:v>43003</c:v>
                </c:pt>
                <c:pt idx="959">
                  <c:v>43004</c:v>
                </c:pt>
                <c:pt idx="960">
                  <c:v>43005</c:v>
                </c:pt>
                <c:pt idx="961">
                  <c:v>43006</c:v>
                </c:pt>
                <c:pt idx="962">
                  <c:v>43007</c:v>
                </c:pt>
                <c:pt idx="963">
                  <c:v>43010</c:v>
                </c:pt>
                <c:pt idx="964">
                  <c:v>43011</c:v>
                </c:pt>
                <c:pt idx="965">
                  <c:v>43012</c:v>
                </c:pt>
                <c:pt idx="966">
                  <c:v>43013</c:v>
                </c:pt>
                <c:pt idx="967">
                  <c:v>43014</c:v>
                </c:pt>
                <c:pt idx="968">
                  <c:v>43017</c:v>
                </c:pt>
                <c:pt idx="969">
                  <c:v>43018</c:v>
                </c:pt>
                <c:pt idx="970">
                  <c:v>43019</c:v>
                </c:pt>
                <c:pt idx="971">
                  <c:v>43020</c:v>
                </c:pt>
                <c:pt idx="972">
                  <c:v>43021</c:v>
                </c:pt>
                <c:pt idx="973">
                  <c:v>43024</c:v>
                </c:pt>
                <c:pt idx="974">
                  <c:v>43025</c:v>
                </c:pt>
                <c:pt idx="975">
                  <c:v>43026</c:v>
                </c:pt>
                <c:pt idx="976">
                  <c:v>43027</c:v>
                </c:pt>
                <c:pt idx="977">
                  <c:v>43028</c:v>
                </c:pt>
                <c:pt idx="978">
                  <c:v>43031</c:v>
                </c:pt>
                <c:pt idx="979">
                  <c:v>43032</c:v>
                </c:pt>
                <c:pt idx="980">
                  <c:v>43033</c:v>
                </c:pt>
                <c:pt idx="981">
                  <c:v>43034</c:v>
                </c:pt>
                <c:pt idx="982">
                  <c:v>43035</c:v>
                </c:pt>
                <c:pt idx="983">
                  <c:v>43038</c:v>
                </c:pt>
                <c:pt idx="984">
                  <c:v>43039</c:v>
                </c:pt>
                <c:pt idx="985">
                  <c:v>43040</c:v>
                </c:pt>
                <c:pt idx="986">
                  <c:v>43041</c:v>
                </c:pt>
                <c:pt idx="987">
                  <c:v>43042</c:v>
                </c:pt>
                <c:pt idx="988">
                  <c:v>43045</c:v>
                </c:pt>
                <c:pt idx="989">
                  <c:v>43046</c:v>
                </c:pt>
                <c:pt idx="990">
                  <c:v>43047</c:v>
                </c:pt>
                <c:pt idx="991">
                  <c:v>43048</c:v>
                </c:pt>
                <c:pt idx="992">
                  <c:v>43049</c:v>
                </c:pt>
              </c:numCache>
            </c:numRef>
          </c:xVal>
          <c:yVal>
            <c:numRef>
              <c:f>'SX5E Index'!$L$3:$L$995</c:f>
              <c:numCache>
                <c:formatCode>General</c:formatCode>
                <c:ptCount val="993"/>
                <c:pt idx="0">
                  <c:v>3059.93</c:v>
                </c:pt>
                <c:pt idx="1">
                  <c:v>3074.43</c:v>
                </c:pt>
                <c:pt idx="2">
                  <c:v>3069.16</c:v>
                </c:pt>
                <c:pt idx="3">
                  <c:v>3110.96</c:v>
                </c:pt>
                <c:pt idx="4">
                  <c:v>3110.66</c:v>
                </c:pt>
                <c:pt idx="5">
                  <c:v>3090.26</c:v>
                </c:pt>
                <c:pt idx="6">
                  <c:v>3104.15</c:v>
                </c:pt>
                <c:pt idx="7">
                  <c:v>3111.94</c:v>
                </c:pt>
                <c:pt idx="8">
                  <c:v>3119.53</c:v>
                </c:pt>
                <c:pt idx="9">
                  <c:v>3168.76</c:v>
                </c:pt>
                <c:pt idx="10">
                  <c:v>3150.2</c:v>
                </c:pt>
                <c:pt idx="11">
                  <c:v>3154.1</c:v>
                </c:pt>
                <c:pt idx="12">
                  <c:v>3153.17</c:v>
                </c:pt>
                <c:pt idx="13">
                  <c:v>3153.08</c:v>
                </c:pt>
                <c:pt idx="14">
                  <c:v>3151.27</c:v>
                </c:pt>
                <c:pt idx="15">
                  <c:v>3117.08</c:v>
                </c:pt>
                <c:pt idx="16">
                  <c:v>3028.2</c:v>
                </c:pt>
                <c:pt idx="17">
                  <c:v>3014.62</c:v>
                </c:pt>
                <c:pt idx="18">
                  <c:v>3038.6</c:v>
                </c:pt>
                <c:pt idx="19">
                  <c:v>3011.45</c:v>
                </c:pt>
                <c:pt idx="20">
                  <c:v>3027.3</c:v>
                </c:pt>
                <c:pt idx="21">
                  <c:v>3013.96</c:v>
                </c:pt>
                <c:pt idx="22">
                  <c:v>2963.96</c:v>
                </c:pt>
                <c:pt idx="23">
                  <c:v>2962.49</c:v>
                </c:pt>
                <c:pt idx="24">
                  <c:v>2962.51</c:v>
                </c:pt>
                <c:pt idx="25">
                  <c:v>3010.79</c:v>
                </c:pt>
                <c:pt idx="26">
                  <c:v>3038.49</c:v>
                </c:pt>
                <c:pt idx="27">
                  <c:v>3032.53</c:v>
                </c:pt>
                <c:pt idx="28">
                  <c:v>3077.08</c:v>
                </c:pt>
                <c:pt idx="29">
                  <c:v>3094.89</c:v>
                </c:pt>
                <c:pt idx="30">
                  <c:v>3097.95</c:v>
                </c:pt>
                <c:pt idx="31">
                  <c:v>3119.06</c:v>
                </c:pt>
                <c:pt idx="32">
                  <c:v>3118.91</c:v>
                </c:pt>
                <c:pt idx="33">
                  <c:v>3117.44</c:v>
                </c:pt>
                <c:pt idx="34">
                  <c:v>3120.8</c:v>
                </c:pt>
                <c:pt idx="35">
                  <c:v>3121.59</c:v>
                </c:pt>
                <c:pt idx="36">
                  <c:v>3131.67</c:v>
                </c:pt>
                <c:pt idx="37">
                  <c:v>3157.31</c:v>
                </c:pt>
                <c:pt idx="38">
                  <c:v>3157.48</c:v>
                </c:pt>
                <c:pt idx="39">
                  <c:v>3148.19</c:v>
                </c:pt>
                <c:pt idx="40">
                  <c:v>3134.94</c:v>
                </c:pt>
                <c:pt idx="41">
                  <c:v>3149.23</c:v>
                </c:pt>
                <c:pt idx="42">
                  <c:v>3053.99</c:v>
                </c:pt>
                <c:pt idx="43">
                  <c:v>3136.33</c:v>
                </c:pt>
                <c:pt idx="44">
                  <c:v>3135.97</c:v>
                </c:pt>
                <c:pt idx="45">
                  <c:v>3144.53</c:v>
                </c:pt>
                <c:pt idx="46">
                  <c:v>3095.31</c:v>
                </c:pt>
                <c:pt idx="47">
                  <c:v>3092.79</c:v>
                </c:pt>
                <c:pt idx="48">
                  <c:v>3092.55</c:v>
                </c:pt>
                <c:pt idx="49">
                  <c:v>3065.46</c:v>
                </c:pt>
                <c:pt idx="50">
                  <c:v>3019.54</c:v>
                </c:pt>
                <c:pt idx="51">
                  <c:v>3004.64</c:v>
                </c:pt>
                <c:pt idx="52">
                  <c:v>3049.19</c:v>
                </c:pt>
                <c:pt idx="53">
                  <c:v>3073.75</c:v>
                </c:pt>
                <c:pt idx="54">
                  <c:v>3076.36</c:v>
                </c:pt>
                <c:pt idx="55">
                  <c:v>3088.9</c:v>
                </c:pt>
                <c:pt idx="56">
                  <c:v>3096.49</c:v>
                </c:pt>
                <c:pt idx="57">
                  <c:v>3052.91</c:v>
                </c:pt>
                <c:pt idx="58">
                  <c:v>3096.64</c:v>
                </c:pt>
                <c:pt idx="59">
                  <c:v>3130.17</c:v>
                </c:pt>
                <c:pt idx="60">
                  <c:v>3133.75</c:v>
                </c:pt>
                <c:pt idx="61">
                  <c:v>3172.43</c:v>
                </c:pt>
                <c:pt idx="62">
                  <c:v>3161.6</c:v>
                </c:pt>
                <c:pt idx="63">
                  <c:v>3186.34</c:v>
                </c:pt>
                <c:pt idx="64">
                  <c:v>3187.45</c:v>
                </c:pt>
                <c:pt idx="65">
                  <c:v>3206.76</c:v>
                </c:pt>
                <c:pt idx="66">
                  <c:v>3230.33</c:v>
                </c:pt>
                <c:pt idx="67">
                  <c:v>3185.97</c:v>
                </c:pt>
                <c:pt idx="68">
                  <c:v>3177.66</c:v>
                </c:pt>
                <c:pt idx="69">
                  <c:v>3182.79</c:v>
                </c:pt>
                <c:pt idx="70">
                  <c:v>3152.86</c:v>
                </c:pt>
                <c:pt idx="71">
                  <c:v>3116.54</c:v>
                </c:pt>
                <c:pt idx="72">
                  <c:v>3131.57</c:v>
                </c:pt>
                <c:pt idx="73">
                  <c:v>3091.52</c:v>
                </c:pt>
                <c:pt idx="74">
                  <c:v>3139.26</c:v>
                </c:pt>
                <c:pt idx="75">
                  <c:v>3155.81</c:v>
                </c:pt>
                <c:pt idx="76">
                  <c:v>3199.69</c:v>
                </c:pt>
                <c:pt idx="77">
                  <c:v>3175.97</c:v>
                </c:pt>
                <c:pt idx="78">
                  <c:v>3189.81</c:v>
                </c:pt>
                <c:pt idx="79">
                  <c:v>3147.4</c:v>
                </c:pt>
                <c:pt idx="80">
                  <c:v>3165.84</c:v>
                </c:pt>
                <c:pt idx="81">
                  <c:v>3208.68</c:v>
                </c:pt>
                <c:pt idx="82">
                  <c:v>3198.39</c:v>
                </c:pt>
                <c:pt idx="83">
                  <c:v>3198.66</c:v>
                </c:pt>
                <c:pt idx="84">
                  <c:v>3177.89</c:v>
                </c:pt>
                <c:pt idx="85">
                  <c:v>3171.29</c:v>
                </c:pt>
                <c:pt idx="86">
                  <c:v>3149.79</c:v>
                </c:pt>
                <c:pt idx="87">
                  <c:v>3159.67</c:v>
                </c:pt>
                <c:pt idx="88">
                  <c:v>3204.3</c:v>
                </c:pt>
                <c:pt idx="89">
                  <c:v>3184.09</c:v>
                </c:pt>
                <c:pt idx="90">
                  <c:v>3206.97</c:v>
                </c:pt>
                <c:pt idx="91">
                  <c:v>3211.78</c:v>
                </c:pt>
                <c:pt idx="92">
                  <c:v>3210.42</c:v>
                </c:pt>
                <c:pt idx="93">
                  <c:v>3163.22</c:v>
                </c:pt>
                <c:pt idx="94">
                  <c:v>3172.72</c:v>
                </c:pt>
                <c:pt idx="95">
                  <c:v>3169.9</c:v>
                </c:pt>
                <c:pt idx="96">
                  <c:v>3163.93</c:v>
                </c:pt>
                <c:pt idx="97">
                  <c:v>3187.08</c:v>
                </c:pt>
                <c:pt idx="98">
                  <c:v>3187.63</c:v>
                </c:pt>
                <c:pt idx="99">
                  <c:v>3203.28</c:v>
                </c:pt>
                <c:pt idx="100">
                  <c:v>3240.39</c:v>
                </c:pt>
                <c:pt idx="101">
                  <c:v>3244.28</c:v>
                </c:pt>
                <c:pt idx="102">
                  <c:v>3246.24</c:v>
                </c:pt>
                <c:pt idx="103">
                  <c:v>3244.66</c:v>
                </c:pt>
                <c:pt idx="104">
                  <c:v>3244.6</c:v>
                </c:pt>
                <c:pt idx="105">
                  <c:v>3247.8</c:v>
                </c:pt>
                <c:pt idx="106">
                  <c:v>3241.04</c:v>
                </c:pt>
                <c:pt idx="107">
                  <c:v>3237.93</c:v>
                </c:pt>
                <c:pt idx="108">
                  <c:v>3267.05</c:v>
                </c:pt>
                <c:pt idx="109">
                  <c:v>3294.28</c:v>
                </c:pt>
                <c:pt idx="110">
                  <c:v>3305.26</c:v>
                </c:pt>
                <c:pt idx="111">
                  <c:v>3313.8</c:v>
                </c:pt>
                <c:pt idx="112">
                  <c:v>3289.09</c:v>
                </c:pt>
                <c:pt idx="113">
                  <c:v>3284.28</c:v>
                </c:pt>
                <c:pt idx="114">
                  <c:v>3282.84</c:v>
                </c:pt>
                <c:pt idx="115">
                  <c:v>3261.42</c:v>
                </c:pt>
                <c:pt idx="116">
                  <c:v>3275.33</c:v>
                </c:pt>
                <c:pt idx="117">
                  <c:v>3279.2</c:v>
                </c:pt>
                <c:pt idx="118">
                  <c:v>3314.8</c:v>
                </c:pt>
                <c:pt idx="119">
                  <c:v>3302.36</c:v>
                </c:pt>
                <c:pt idx="120">
                  <c:v>3282.58</c:v>
                </c:pt>
                <c:pt idx="121">
                  <c:v>3284.81</c:v>
                </c:pt>
                <c:pt idx="122">
                  <c:v>3252.31</c:v>
                </c:pt>
                <c:pt idx="123">
                  <c:v>3233.19</c:v>
                </c:pt>
                <c:pt idx="124">
                  <c:v>3227.85</c:v>
                </c:pt>
                <c:pt idx="125">
                  <c:v>3228.24</c:v>
                </c:pt>
                <c:pt idx="126">
                  <c:v>3258.71</c:v>
                </c:pt>
                <c:pt idx="127">
                  <c:v>3252.25</c:v>
                </c:pt>
                <c:pt idx="128">
                  <c:v>3289.75</c:v>
                </c:pt>
                <c:pt idx="129">
                  <c:v>3270.47</c:v>
                </c:pt>
                <c:pt idx="130">
                  <c:v>3230.92</c:v>
                </c:pt>
                <c:pt idx="131">
                  <c:v>3184.38</c:v>
                </c:pt>
                <c:pt idx="132">
                  <c:v>3203.1</c:v>
                </c:pt>
                <c:pt idx="133">
                  <c:v>3150.59</c:v>
                </c:pt>
                <c:pt idx="134">
                  <c:v>3157.05</c:v>
                </c:pt>
                <c:pt idx="135">
                  <c:v>3185.86</c:v>
                </c:pt>
                <c:pt idx="136">
                  <c:v>3153.75</c:v>
                </c:pt>
                <c:pt idx="137">
                  <c:v>3202.94</c:v>
                </c:pt>
                <c:pt idx="138">
                  <c:v>3157.82</c:v>
                </c:pt>
                <c:pt idx="139">
                  <c:v>3164.21</c:v>
                </c:pt>
                <c:pt idx="140">
                  <c:v>3137.06</c:v>
                </c:pt>
                <c:pt idx="141">
                  <c:v>3189.22</c:v>
                </c:pt>
                <c:pt idx="142">
                  <c:v>3193.13</c:v>
                </c:pt>
                <c:pt idx="143">
                  <c:v>3220.07</c:v>
                </c:pt>
                <c:pt idx="144">
                  <c:v>3174.99</c:v>
                </c:pt>
                <c:pt idx="145">
                  <c:v>3171.55</c:v>
                </c:pt>
                <c:pt idx="146">
                  <c:v>3190.54</c:v>
                </c:pt>
                <c:pt idx="147">
                  <c:v>3169.23</c:v>
                </c:pt>
                <c:pt idx="148">
                  <c:v>3115.51</c:v>
                </c:pt>
                <c:pt idx="149">
                  <c:v>3072.57</c:v>
                </c:pt>
                <c:pt idx="150">
                  <c:v>3070.46</c:v>
                </c:pt>
                <c:pt idx="151">
                  <c:v>3072.2</c:v>
                </c:pt>
                <c:pt idx="152">
                  <c:v>3050.37</c:v>
                </c:pt>
                <c:pt idx="153">
                  <c:v>3012.88</c:v>
                </c:pt>
                <c:pt idx="154">
                  <c:v>3006.83</c:v>
                </c:pt>
                <c:pt idx="155">
                  <c:v>3047.56</c:v>
                </c:pt>
                <c:pt idx="156">
                  <c:v>3023.77</c:v>
                </c:pt>
                <c:pt idx="157">
                  <c:v>3056.17</c:v>
                </c:pt>
                <c:pt idx="158">
                  <c:v>3058.16</c:v>
                </c:pt>
                <c:pt idx="159">
                  <c:v>3033.52</c:v>
                </c:pt>
                <c:pt idx="160">
                  <c:v>3073.45</c:v>
                </c:pt>
                <c:pt idx="161">
                  <c:v>3091.11</c:v>
                </c:pt>
                <c:pt idx="162">
                  <c:v>3083.5</c:v>
                </c:pt>
                <c:pt idx="163">
                  <c:v>3124.56</c:v>
                </c:pt>
                <c:pt idx="164">
                  <c:v>3098.5</c:v>
                </c:pt>
                <c:pt idx="165">
                  <c:v>3165.47</c:v>
                </c:pt>
                <c:pt idx="166">
                  <c:v>3197.54</c:v>
                </c:pt>
                <c:pt idx="167">
                  <c:v>3194.45</c:v>
                </c:pt>
                <c:pt idx="168">
                  <c:v>3164.44</c:v>
                </c:pt>
                <c:pt idx="169">
                  <c:v>3172.63</c:v>
                </c:pt>
                <c:pt idx="170">
                  <c:v>3175.05</c:v>
                </c:pt>
                <c:pt idx="171">
                  <c:v>3180.29</c:v>
                </c:pt>
                <c:pt idx="172">
                  <c:v>3218.84</c:v>
                </c:pt>
                <c:pt idx="173">
                  <c:v>3277.25</c:v>
                </c:pt>
                <c:pt idx="174">
                  <c:v>3275.25</c:v>
                </c:pt>
                <c:pt idx="175">
                  <c:v>3267.54</c:v>
                </c:pt>
                <c:pt idx="176">
                  <c:v>3245.43</c:v>
                </c:pt>
                <c:pt idx="177">
                  <c:v>3244.16</c:v>
                </c:pt>
                <c:pt idx="178">
                  <c:v>3237.76</c:v>
                </c:pt>
                <c:pt idx="179">
                  <c:v>3235.07</c:v>
                </c:pt>
                <c:pt idx="180">
                  <c:v>3231.7</c:v>
                </c:pt>
                <c:pt idx="181">
                  <c:v>3221.73</c:v>
                </c:pt>
                <c:pt idx="182">
                  <c:v>3237.44</c:v>
                </c:pt>
                <c:pt idx="183">
                  <c:v>3271.37</c:v>
                </c:pt>
                <c:pt idx="184">
                  <c:v>3273.25</c:v>
                </c:pt>
                <c:pt idx="185">
                  <c:v>3257.48</c:v>
                </c:pt>
                <c:pt idx="186">
                  <c:v>3205.93</c:v>
                </c:pt>
                <c:pt idx="187">
                  <c:v>3244.01</c:v>
                </c:pt>
                <c:pt idx="188">
                  <c:v>3202.31</c:v>
                </c:pt>
                <c:pt idx="189">
                  <c:v>3219.58</c:v>
                </c:pt>
                <c:pt idx="190">
                  <c:v>3186.95</c:v>
                </c:pt>
                <c:pt idx="191">
                  <c:v>3225.93</c:v>
                </c:pt>
                <c:pt idx="192">
                  <c:v>3195.08</c:v>
                </c:pt>
                <c:pt idx="193">
                  <c:v>3106.42</c:v>
                </c:pt>
                <c:pt idx="194">
                  <c:v>3133.37</c:v>
                </c:pt>
                <c:pt idx="195">
                  <c:v>3138.67</c:v>
                </c:pt>
                <c:pt idx="196">
                  <c:v>3082.1</c:v>
                </c:pt>
                <c:pt idx="197">
                  <c:v>3053.31</c:v>
                </c:pt>
                <c:pt idx="198">
                  <c:v>3042.45</c:v>
                </c:pt>
                <c:pt idx="199">
                  <c:v>2991.5</c:v>
                </c:pt>
                <c:pt idx="200">
                  <c:v>2998.32</c:v>
                </c:pt>
                <c:pt idx="201">
                  <c:v>3000.99</c:v>
                </c:pt>
                <c:pt idx="202">
                  <c:v>2892.55</c:v>
                </c:pt>
                <c:pt idx="203">
                  <c:v>2874.65</c:v>
                </c:pt>
                <c:pt idx="204">
                  <c:v>2962.24</c:v>
                </c:pt>
                <c:pt idx="205">
                  <c:v>2927.3</c:v>
                </c:pt>
                <c:pt idx="206">
                  <c:v>2991.46</c:v>
                </c:pt>
                <c:pt idx="207">
                  <c:v>3008.53</c:v>
                </c:pt>
                <c:pt idx="208">
                  <c:v>3044.3</c:v>
                </c:pt>
                <c:pt idx="209">
                  <c:v>3030.37</c:v>
                </c:pt>
                <c:pt idx="210">
                  <c:v>2998.84</c:v>
                </c:pt>
                <c:pt idx="211">
                  <c:v>3036.15</c:v>
                </c:pt>
                <c:pt idx="212">
                  <c:v>3022.42</c:v>
                </c:pt>
                <c:pt idx="213">
                  <c:v>3035.9</c:v>
                </c:pt>
                <c:pt idx="214">
                  <c:v>3113.32</c:v>
                </c:pt>
                <c:pt idx="215">
                  <c:v>3082.32</c:v>
                </c:pt>
                <c:pt idx="216">
                  <c:v>3034.24</c:v>
                </c:pt>
                <c:pt idx="217">
                  <c:v>3091.54</c:v>
                </c:pt>
                <c:pt idx="218">
                  <c:v>3102.07</c:v>
                </c:pt>
                <c:pt idx="219">
                  <c:v>3064.92</c:v>
                </c:pt>
                <c:pt idx="220">
                  <c:v>3094.6</c:v>
                </c:pt>
                <c:pt idx="221">
                  <c:v>3104.59</c:v>
                </c:pt>
                <c:pt idx="222">
                  <c:v>3047.3</c:v>
                </c:pt>
                <c:pt idx="223">
                  <c:v>3056.8</c:v>
                </c:pt>
                <c:pt idx="224">
                  <c:v>3059.99</c:v>
                </c:pt>
                <c:pt idx="225">
                  <c:v>3084.79</c:v>
                </c:pt>
                <c:pt idx="226">
                  <c:v>3120.42</c:v>
                </c:pt>
                <c:pt idx="227">
                  <c:v>3123.12</c:v>
                </c:pt>
                <c:pt idx="228">
                  <c:v>3102.21</c:v>
                </c:pt>
                <c:pt idx="229">
                  <c:v>3194.22</c:v>
                </c:pt>
                <c:pt idx="230">
                  <c:v>3211.7</c:v>
                </c:pt>
                <c:pt idx="231">
                  <c:v>3226.15</c:v>
                </c:pt>
                <c:pt idx="232">
                  <c:v>3226.08</c:v>
                </c:pt>
                <c:pt idx="233">
                  <c:v>3244.92</c:v>
                </c:pt>
                <c:pt idx="234">
                  <c:v>3250.93</c:v>
                </c:pt>
                <c:pt idx="235">
                  <c:v>3232.91</c:v>
                </c:pt>
                <c:pt idx="236">
                  <c:v>3238.35</c:v>
                </c:pt>
                <c:pt idx="237">
                  <c:v>3247.72</c:v>
                </c:pt>
                <c:pt idx="238">
                  <c:v>3191.25</c:v>
                </c:pt>
                <c:pt idx="239">
                  <c:v>3277.38</c:v>
                </c:pt>
                <c:pt idx="240">
                  <c:v>3247.99</c:v>
                </c:pt>
                <c:pt idx="241">
                  <c:v>3162.77</c:v>
                </c:pt>
                <c:pt idx="242">
                  <c:v>3150.95</c:v>
                </c:pt>
                <c:pt idx="243">
                  <c:v>3159.11</c:v>
                </c:pt>
                <c:pt idx="244">
                  <c:v>3067.32</c:v>
                </c:pt>
                <c:pt idx="245">
                  <c:v>2982.9</c:v>
                </c:pt>
                <c:pt idx="246">
                  <c:v>3049.99</c:v>
                </c:pt>
                <c:pt idx="247">
                  <c:v>3051.99</c:v>
                </c:pt>
                <c:pt idx="248">
                  <c:v>3153.77</c:v>
                </c:pt>
                <c:pt idx="249">
                  <c:v>3141.28</c:v>
                </c:pt>
                <c:pt idx="250">
                  <c:v>3154.91</c:v>
                </c:pt>
                <c:pt idx="251">
                  <c:v>3192.47</c:v>
                </c:pt>
                <c:pt idx="252">
                  <c:v>3184.66</c:v>
                </c:pt>
                <c:pt idx="253">
                  <c:v>3185.17</c:v>
                </c:pt>
                <c:pt idx="254">
                  <c:v>3135.95</c:v>
                </c:pt>
                <c:pt idx="255">
                  <c:v>3146.43</c:v>
                </c:pt>
                <c:pt idx="256">
                  <c:v>3139.44</c:v>
                </c:pt>
                <c:pt idx="257">
                  <c:v>3023.14</c:v>
                </c:pt>
                <c:pt idx="258">
                  <c:v>3007.91</c:v>
                </c:pt>
                <c:pt idx="259">
                  <c:v>3026.79</c:v>
                </c:pt>
                <c:pt idx="260">
                  <c:v>3135.08</c:v>
                </c:pt>
                <c:pt idx="261">
                  <c:v>3042.9</c:v>
                </c:pt>
                <c:pt idx="262">
                  <c:v>3084.18</c:v>
                </c:pt>
                <c:pt idx="263">
                  <c:v>3133.86</c:v>
                </c:pt>
                <c:pt idx="264">
                  <c:v>3089.67</c:v>
                </c:pt>
                <c:pt idx="265">
                  <c:v>3157.36</c:v>
                </c:pt>
                <c:pt idx="266">
                  <c:v>3202.24</c:v>
                </c:pt>
                <c:pt idx="267">
                  <c:v>3220.9</c:v>
                </c:pt>
                <c:pt idx="268">
                  <c:v>3244.92</c:v>
                </c:pt>
                <c:pt idx="269">
                  <c:v>3269.73</c:v>
                </c:pt>
                <c:pt idx="270">
                  <c:v>3322.65</c:v>
                </c:pt>
                <c:pt idx="271">
                  <c:v>3382.55</c:v>
                </c:pt>
                <c:pt idx="272">
                  <c:v>3414.28</c:v>
                </c:pt>
                <c:pt idx="273">
                  <c:v>3372.58</c:v>
                </c:pt>
                <c:pt idx="274">
                  <c:v>3358.96</c:v>
                </c:pt>
                <c:pt idx="275">
                  <c:v>3371.83</c:v>
                </c:pt>
                <c:pt idx="276">
                  <c:v>3351.44</c:v>
                </c:pt>
                <c:pt idx="277">
                  <c:v>3370.11</c:v>
                </c:pt>
                <c:pt idx="278">
                  <c:v>3414.18</c:v>
                </c:pt>
                <c:pt idx="279">
                  <c:v>3415.53</c:v>
                </c:pt>
                <c:pt idx="280">
                  <c:v>3408.96</c:v>
                </c:pt>
                <c:pt idx="281">
                  <c:v>3398.16</c:v>
                </c:pt>
                <c:pt idx="282">
                  <c:v>3347.75</c:v>
                </c:pt>
                <c:pt idx="283">
                  <c:v>3383.13</c:v>
                </c:pt>
                <c:pt idx="284">
                  <c:v>3374.14</c:v>
                </c:pt>
                <c:pt idx="285">
                  <c:v>3417.61</c:v>
                </c:pt>
                <c:pt idx="286">
                  <c:v>3447.59</c:v>
                </c:pt>
                <c:pt idx="287">
                  <c:v>3433.3</c:v>
                </c:pt>
                <c:pt idx="288">
                  <c:v>3438.44</c:v>
                </c:pt>
                <c:pt idx="289">
                  <c:v>3465.8</c:v>
                </c:pt>
                <c:pt idx="290">
                  <c:v>3488.08</c:v>
                </c:pt>
                <c:pt idx="291">
                  <c:v>3490.53</c:v>
                </c:pt>
                <c:pt idx="292">
                  <c:v>3519.58</c:v>
                </c:pt>
                <c:pt idx="293">
                  <c:v>3547.1</c:v>
                </c:pt>
                <c:pt idx="294">
                  <c:v>3541.78</c:v>
                </c:pt>
                <c:pt idx="295">
                  <c:v>3574.94</c:v>
                </c:pt>
                <c:pt idx="296">
                  <c:v>3599</c:v>
                </c:pt>
                <c:pt idx="297">
                  <c:v>3591.09</c:v>
                </c:pt>
                <c:pt idx="298">
                  <c:v>3549.11</c:v>
                </c:pt>
                <c:pt idx="299">
                  <c:v>3583.44</c:v>
                </c:pt>
                <c:pt idx="300">
                  <c:v>3618.21</c:v>
                </c:pt>
                <c:pt idx="301">
                  <c:v>3617.62</c:v>
                </c:pt>
                <c:pt idx="302">
                  <c:v>3610.28</c:v>
                </c:pt>
                <c:pt idx="303">
                  <c:v>3567.25</c:v>
                </c:pt>
                <c:pt idx="304">
                  <c:v>3649.54</c:v>
                </c:pt>
                <c:pt idx="305">
                  <c:v>3641.32</c:v>
                </c:pt>
                <c:pt idx="306">
                  <c:v>3656.21</c:v>
                </c:pt>
                <c:pt idx="307">
                  <c:v>3706.75</c:v>
                </c:pt>
                <c:pt idx="308">
                  <c:v>3672.16</c:v>
                </c:pt>
                <c:pt idx="309">
                  <c:v>3668.52</c:v>
                </c:pt>
                <c:pt idx="310">
                  <c:v>3670.73</c:v>
                </c:pt>
                <c:pt idx="311">
                  <c:v>3726.07</c:v>
                </c:pt>
                <c:pt idx="312">
                  <c:v>3699.04</c:v>
                </c:pt>
                <c:pt idx="313">
                  <c:v>3731.35</c:v>
                </c:pt>
                <c:pt idx="314">
                  <c:v>3684.04</c:v>
                </c:pt>
                <c:pt idx="315">
                  <c:v>3669.79</c:v>
                </c:pt>
                <c:pt idx="316">
                  <c:v>3679.03</c:v>
                </c:pt>
                <c:pt idx="317">
                  <c:v>3727.8</c:v>
                </c:pt>
                <c:pt idx="318">
                  <c:v>3697.38</c:v>
                </c:pt>
                <c:pt idx="319">
                  <c:v>3714.89</c:v>
                </c:pt>
                <c:pt idx="320">
                  <c:v>3715.27</c:v>
                </c:pt>
                <c:pt idx="321">
                  <c:v>3768.72</c:v>
                </c:pt>
                <c:pt idx="322">
                  <c:v>3742.63</c:v>
                </c:pt>
                <c:pt idx="323">
                  <c:v>3781.79</c:v>
                </c:pt>
                <c:pt idx="324">
                  <c:v>3816.76</c:v>
                </c:pt>
                <c:pt idx="325">
                  <c:v>3828.78</c:v>
                </c:pt>
                <c:pt idx="326">
                  <c:v>3784.53</c:v>
                </c:pt>
                <c:pt idx="327">
                  <c:v>3803.55</c:v>
                </c:pt>
                <c:pt idx="328">
                  <c:v>3751.72</c:v>
                </c:pt>
                <c:pt idx="329">
                  <c:v>3674.05</c:v>
                </c:pt>
                <c:pt idx="330">
                  <c:v>3718.04</c:v>
                </c:pt>
                <c:pt idx="331">
                  <c:v>3719.38</c:v>
                </c:pt>
                <c:pt idx="332">
                  <c:v>3724.49</c:v>
                </c:pt>
                <c:pt idx="333">
                  <c:v>3697.88</c:v>
                </c:pt>
                <c:pt idx="334">
                  <c:v>3713.96</c:v>
                </c:pt>
                <c:pt idx="335">
                  <c:v>3771.45</c:v>
                </c:pt>
                <c:pt idx="336">
                  <c:v>3715.42</c:v>
                </c:pt>
                <c:pt idx="337">
                  <c:v>3617.11</c:v>
                </c:pt>
                <c:pt idx="338">
                  <c:v>3615.59</c:v>
                </c:pt>
                <c:pt idx="339">
                  <c:v>3615.59</c:v>
                </c:pt>
                <c:pt idx="340">
                  <c:v>3632.94</c:v>
                </c:pt>
                <c:pt idx="341">
                  <c:v>3546.56</c:v>
                </c:pt>
                <c:pt idx="342">
                  <c:v>3558.03</c:v>
                </c:pt>
                <c:pt idx="343">
                  <c:v>3556.21</c:v>
                </c:pt>
                <c:pt idx="344">
                  <c:v>3649.48</c:v>
                </c:pt>
                <c:pt idx="345">
                  <c:v>3624.41</c:v>
                </c:pt>
                <c:pt idx="346">
                  <c:v>3573.1</c:v>
                </c:pt>
                <c:pt idx="347">
                  <c:v>3553.42</c:v>
                </c:pt>
                <c:pt idx="348">
                  <c:v>3602.22</c:v>
                </c:pt>
                <c:pt idx="349">
                  <c:v>3573.07</c:v>
                </c:pt>
                <c:pt idx="350">
                  <c:v>3589.22</c:v>
                </c:pt>
                <c:pt idx="351">
                  <c:v>3670.52</c:v>
                </c:pt>
                <c:pt idx="352">
                  <c:v>3683.48</c:v>
                </c:pt>
                <c:pt idx="353">
                  <c:v>3688.72</c:v>
                </c:pt>
                <c:pt idx="354">
                  <c:v>3679.14</c:v>
                </c:pt>
                <c:pt idx="355">
                  <c:v>3655.41</c:v>
                </c:pt>
                <c:pt idx="356">
                  <c:v>3619.3</c:v>
                </c:pt>
                <c:pt idx="357">
                  <c:v>3682.87</c:v>
                </c:pt>
                <c:pt idx="358">
                  <c:v>3650.71</c:v>
                </c:pt>
                <c:pt idx="359">
                  <c:v>3570.78</c:v>
                </c:pt>
                <c:pt idx="360">
                  <c:v>3575.04</c:v>
                </c:pt>
                <c:pt idx="361">
                  <c:v>3561.89</c:v>
                </c:pt>
                <c:pt idx="362">
                  <c:v>3583.82</c:v>
                </c:pt>
                <c:pt idx="363">
                  <c:v>3556.38</c:v>
                </c:pt>
                <c:pt idx="364">
                  <c:v>3510.01</c:v>
                </c:pt>
                <c:pt idx="365">
                  <c:v>3468.31</c:v>
                </c:pt>
                <c:pt idx="366">
                  <c:v>3456.79</c:v>
                </c:pt>
                <c:pt idx="367">
                  <c:v>3526.48</c:v>
                </c:pt>
                <c:pt idx="368">
                  <c:v>3551.91</c:v>
                </c:pt>
                <c:pt idx="369">
                  <c:v>3502.77</c:v>
                </c:pt>
                <c:pt idx="370">
                  <c:v>3438.07</c:v>
                </c:pt>
                <c:pt idx="371">
                  <c:v>3454.09</c:v>
                </c:pt>
                <c:pt idx="372">
                  <c:v>3428.76</c:v>
                </c:pt>
                <c:pt idx="373">
                  <c:v>3450.45</c:v>
                </c:pt>
                <c:pt idx="374">
                  <c:v>3455.8</c:v>
                </c:pt>
                <c:pt idx="375">
                  <c:v>3596.07</c:v>
                </c:pt>
                <c:pt idx="376">
                  <c:v>3625.97</c:v>
                </c:pt>
                <c:pt idx="377">
                  <c:v>3610.95</c:v>
                </c:pt>
                <c:pt idx="378">
                  <c:v>3610.91</c:v>
                </c:pt>
                <c:pt idx="379">
                  <c:v>3621.37</c:v>
                </c:pt>
                <c:pt idx="380">
                  <c:v>3468.9</c:v>
                </c:pt>
                <c:pt idx="381">
                  <c:v>3424.3</c:v>
                </c:pt>
                <c:pt idx="382">
                  <c:v>3496.28</c:v>
                </c:pt>
                <c:pt idx="383">
                  <c:v>3463.25</c:v>
                </c:pt>
                <c:pt idx="384">
                  <c:v>3441.76</c:v>
                </c:pt>
                <c:pt idx="385">
                  <c:v>3365.2</c:v>
                </c:pt>
                <c:pt idx="386">
                  <c:v>3294.19</c:v>
                </c:pt>
                <c:pt idx="387">
                  <c:v>3327.5</c:v>
                </c:pt>
                <c:pt idx="388">
                  <c:v>3420.03</c:v>
                </c:pt>
                <c:pt idx="389">
                  <c:v>3528.81</c:v>
                </c:pt>
                <c:pt idx="390">
                  <c:v>3590.43</c:v>
                </c:pt>
                <c:pt idx="391">
                  <c:v>3607.19</c:v>
                </c:pt>
                <c:pt idx="392">
                  <c:v>3623.87</c:v>
                </c:pt>
                <c:pt idx="393">
                  <c:v>3676.41</c:v>
                </c:pt>
                <c:pt idx="394">
                  <c:v>3670.34</c:v>
                </c:pt>
                <c:pt idx="395">
                  <c:v>3686.58</c:v>
                </c:pt>
                <c:pt idx="396">
                  <c:v>3647.96</c:v>
                </c:pt>
                <c:pt idx="397">
                  <c:v>3635.58</c:v>
                </c:pt>
                <c:pt idx="398">
                  <c:v>3634.64</c:v>
                </c:pt>
                <c:pt idx="399">
                  <c:v>3600</c:v>
                </c:pt>
                <c:pt idx="400">
                  <c:v>3513.1</c:v>
                </c:pt>
                <c:pt idx="401">
                  <c:v>3554.11</c:v>
                </c:pt>
                <c:pt idx="402">
                  <c:v>3575.53</c:v>
                </c:pt>
                <c:pt idx="403">
                  <c:v>3583.79</c:v>
                </c:pt>
                <c:pt idx="404">
                  <c:v>3600.69</c:v>
                </c:pt>
                <c:pt idx="405">
                  <c:v>3635.4</c:v>
                </c:pt>
                <c:pt idx="406">
                  <c:v>3619.31</c:v>
                </c:pt>
                <c:pt idx="407">
                  <c:v>3676.75</c:v>
                </c:pt>
                <c:pt idx="408">
                  <c:v>3668.47</c:v>
                </c:pt>
                <c:pt idx="409">
                  <c:v>3637.8</c:v>
                </c:pt>
                <c:pt idx="410">
                  <c:v>3674.94</c:v>
                </c:pt>
                <c:pt idx="411">
                  <c:v>3605.28</c:v>
                </c:pt>
                <c:pt idx="412">
                  <c:v>3484.41</c:v>
                </c:pt>
                <c:pt idx="413">
                  <c:v>3516.15</c:v>
                </c:pt>
                <c:pt idx="414">
                  <c:v>3491.03</c:v>
                </c:pt>
                <c:pt idx="415">
                  <c:v>3497.9</c:v>
                </c:pt>
                <c:pt idx="416">
                  <c:v>3495.38</c:v>
                </c:pt>
                <c:pt idx="417">
                  <c:v>3429.84</c:v>
                </c:pt>
                <c:pt idx="418">
                  <c:v>3353.48</c:v>
                </c:pt>
                <c:pt idx="419">
                  <c:v>3247.26</c:v>
                </c:pt>
                <c:pt idx="420">
                  <c:v>3073.39</c:v>
                </c:pt>
                <c:pt idx="421">
                  <c:v>3218.01</c:v>
                </c:pt>
                <c:pt idx="422">
                  <c:v>3170.73</c:v>
                </c:pt>
                <c:pt idx="423">
                  <c:v>3280.78</c:v>
                </c:pt>
                <c:pt idx="424">
                  <c:v>3286.59</c:v>
                </c:pt>
                <c:pt idx="425">
                  <c:v>3269.63</c:v>
                </c:pt>
                <c:pt idx="426">
                  <c:v>3188.73</c:v>
                </c:pt>
                <c:pt idx="427">
                  <c:v>3198.86</c:v>
                </c:pt>
                <c:pt idx="428">
                  <c:v>3270.09</c:v>
                </c:pt>
                <c:pt idx="429">
                  <c:v>3180.25</c:v>
                </c:pt>
                <c:pt idx="430">
                  <c:v>3197.97</c:v>
                </c:pt>
                <c:pt idx="431">
                  <c:v>3233.84</c:v>
                </c:pt>
                <c:pt idx="432">
                  <c:v>3269.98</c:v>
                </c:pt>
                <c:pt idx="433">
                  <c:v>3221.14</c:v>
                </c:pt>
                <c:pt idx="434">
                  <c:v>3187.94</c:v>
                </c:pt>
                <c:pt idx="435">
                  <c:v>3175.62</c:v>
                </c:pt>
                <c:pt idx="436">
                  <c:v>3207.6</c:v>
                </c:pt>
                <c:pt idx="437">
                  <c:v>3251.79</c:v>
                </c:pt>
                <c:pt idx="438">
                  <c:v>3255.79</c:v>
                </c:pt>
                <c:pt idx="439">
                  <c:v>3157.3</c:v>
                </c:pt>
                <c:pt idx="440">
                  <c:v>3184.72</c:v>
                </c:pt>
                <c:pt idx="441">
                  <c:v>3076.05</c:v>
                </c:pt>
                <c:pt idx="442">
                  <c:v>3079.99</c:v>
                </c:pt>
                <c:pt idx="443">
                  <c:v>3019.34</c:v>
                </c:pt>
                <c:pt idx="444">
                  <c:v>3113.16</c:v>
                </c:pt>
                <c:pt idx="445">
                  <c:v>3039.44</c:v>
                </c:pt>
                <c:pt idx="446">
                  <c:v>3029.86</c:v>
                </c:pt>
                <c:pt idx="447">
                  <c:v>3100.67</c:v>
                </c:pt>
                <c:pt idx="448">
                  <c:v>3069.05</c:v>
                </c:pt>
                <c:pt idx="449">
                  <c:v>3088.18</c:v>
                </c:pt>
                <c:pt idx="450">
                  <c:v>3190.39</c:v>
                </c:pt>
                <c:pt idx="451">
                  <c:v>3220.09</c:v>
                </c:pt>
                <c:pt idx="452">
                  <c:v>3226.4</c:v>
                </c:pt>
                <c:pt idx="453">
                  <c:v>3224.96</c:v>
                </c:pt>
                <c:pt idx="454">
                  <c:v>3250.31</c:v>
                </c:pt>
                <c:pt idx="455">
                  <c:v>3247.33</c:v>
                </c:pt>
                <c:pt idx="456">
                  <c:v>3221.28</c:v>
                </c:pt>
                <c:pt idx="457">
                  <c:v>3191.57</c:v>
                </c:pt>
                <c:pt idx="458">
                  <c:v>3238.81</c:v>
                </c:pt>
                <c:pt idx="459">
                  <c:v>3264.93</c:v>
                </c:pt>
                <c:pt idx="460">
                  <c:v>3272.04</c:v>
                </c:pt>
                <c:pt idx="461">
                  <c:v>3255.72</c:v>
                </c:pt>
                <c:pt idx="462">
                  <c:v>3272.23</c:v>
                </c:pt>
                <c:pt idx="463">
                  <c:v>3353.11</c:v>
                </c:pt>
                <c:pt idx="464">
                  <c:v>3425.81</c:v>
                </c:pt>
                <c:pt idx="465">
                  <c:v>3414.6</c:v>
                </c:pt>
                <c:pt idx="466">
                  <c:v>3381.01</c:v>
                </c:pt>
                <c:pt idx="467">
                  <c:v>3421.09</c:v>
                </c:pt>
                <c:pt idx="468">
                  <c:v>3413.39</c:v>
                </c:pt>
                <c:pt idx="469">
                  <c:v>3418.23</c:v>
                </c:pt>
                <c:pt idx="470">
                  <c:v>3434.5</c:v>
                </c:pt>
                <c:pt idx="471">
                  <c:v>3442.68</c:v>
                </c:pt>
                <c:pt idx="472">
                  <c:v>3439.16</c:v>
                </c:pt>
                <c:pt idx="473">
                  <c:v>3447.49</c:v>
                </c:pt>
                <c:pt idx="474">
                  <c:v>3468.21</c:v>
                </c:pt>
                <c:pt idx="475">
                  <c:v>3418.36</c:v>
                </c:pt>
                <c:pt idx="476">
                  <c:v>3425.4</c:v>
                </c:pt>
                <c:pt idx="477">
                  <c:v>3448.42</c:v>
                </c:pt>
                <c:pt idx="478">
                  <c:v>3387.7</c:v>
                </c:pt>
                <c:pt idx="479">
                  <c:v>3360.65</c:v>
                </c:pt>
                <c:pt idx="480">
                  <c:v>3362.23</c:v>
                </c:pt>
                <c:pt idx="481">
                  <c:v>3451.94</c:v>
                </c:pt>
                <c:pt idx="482">
                  <c:v>3431.92</c:v>
                </c:pt>
                <c:pt idx="483">
                  <c:v>3448.93</c:v>
                </c:pt>
                <c:pt idx="484">
                  <c:v>3452.45</c:v>
                </c:pt>
                <c:pt idx="485">
                  <c:v>3445.26</c:v>
                </c:pt>
                <c:pt idx="486">
                  <c:v>3409.6</c:v>
                </c:pt>
                <c:pt idx="487">
                  <c:v>3462.06</c:v>
                </c:pt>
                <c:pt idx="488">
                  <c:v>3498.62</c:v>
                </c:pt>
                <c:pt idx="489">
                  <c:v>3488.99</c:v>
                </c:pt>
                <c:pt idx="490">
                  <c:v>3506.45</c:v>
                </c:pt>
                <c:pt idx="491">
                  <c:v>3479.64</c:v>
                </c:pt>
                <c:pt idx="492">
                  <c:v>3468.66</c:v>
                </c:pt>
                <c:pt idx="493">
                  <c:v>3343.34</c:v>
                </c:pt>
                <c:pt idx="494">
                  <c:v>3330.75</c:v>
                </c:pt>
                <c:pt idx="495">
                  <c:v>3360.21</c:v>
                </c:pt>
                <c:pt idx="496">
                  <c:v>3297.46</c:v>
                </c:pt>
                <c:pt idx="497">
                  <c:v>3277.21</c:v>
                </c:pt>
                <c:pt idx="498">
                  <c:v>3269.97</c:v>
                </c:pt>
                <c:pt idx="499">
                  <c:v>3203.21</c:v>
                </c:pt>
                <c:pt idx="500">
                  <c:v>3139.24</c:v>
                </c:pt>
                <c:pt idx="501">
                  <c:v>3241.51</c:v>
                </c:pt>
                <c:pt idx="502">
                  <c:v>3246.78</c:v>
                </c:pt>
                <c:pt idx="503">
                  <c:v>3306.47</c:v>
                </c:pt>
                <c:pt idx="504">
                  <c:v>3260.72</c:v>
                </c:pt>
                <c:pt idx="505">
                  <c:v>3213.01</c:v>
                </c:pt>
                <c:pt idx="506">
                  <c:v>3214.32</c:v>
                </c:pt>
                <c:pt idx="507">
                  <c:v>3286.68</c:v>
                </c:pt>
                <c:pt idx="508">
                  <c:v>3284.47</c:v>
                </c:pt>
                <c:pt idx="509">
                  <c:v>3256.49</c:v>
                </c:pt>
                <c:pt idx="510">
                  <c:v>3314.28</c:v>
                </c:pt>
                <c:pt idx="511">
                  <c:v>3287.98</c:v>
                </c:pt>
                <c:pt idx="512">
                  <c:v>3267.52</c:v>
                </c:pt>
                <c:pt idx="513">
                  <c:v>3164.76</c:v>
                </c:pt>
                <c:pt idx="514">
                  <c:v>3178.01</c:v>
                </c:pt>
                <c:pt idx="515">
                  <c:v>3139.32</c:v>
                </c:pt>
                <c:pt idx="516">
                  <c:v>3084.68</c:v>
                </c:pt>
                <c:pt idx="517">
                  <c:v>3033.47</c:v>
                </c:pt>
                <c:pt idx="518">
                  <c:v>3027.49</c:v>
                </c:pt>
                <c:pt idx="519">
                  <c:v>3064.66</c:v>
                </c:pt>
                <c:pt idx="520">
                  <c:v>3073.02</c:v>
                </c:pt>
                <c:pt idx="521">
                  <c:v>3024</c:v>
                </c:pt>
                <c:pt idx="522">
                  <c:v>2952.48</c:v>
                </c:pt>
                <c:pt idx="523">
                  <c:v>2935.39</c:v>
                </c:pt>
                <c:pt idx="524">
                  <c:v>2980.49</c:v>
                </c:pt>
                <c:pt idx="525">
                  <c:v>2882.59</c:v>
                </c:pt>
                <c:pt idx="526">
                  <c:v>2943.92</c:v>
                </c:pt>
                <c:pt idx="527">
                  <c:v>3023.21</c:v>
                </c:pt>
                <c:pt idx="528">
                  <c:v>3001.78</c:v>
                </c:pt>
                <c:pt idx="529">
                  <c:v>3032.84</c:v>
                </c:pt>
                <c:pt idx="530">
                  <c:v>3043.47</c:v>
                </c:pt>
                <c:pt idx="531">
                  <c:v>2979.42</c:v>
                </c:pt>
                <c:pt idx="532">
                  <c:v>3045.09</c:v>
                </c:pt>
                <c:pt idx="533">
                  <c:v>3021.01</c:v>
                </c:pt>
                <c:pt idx="534">
                  <c:v>2951.85</c:v>
                </c:pt>
                <c:pt idx="535">
                  <c:v>2896.63</c:v>
                </c:pt>
                <c:pt idx="536">
                  <c:v>2905.3</c:v>
                </c:pt>
                <c:pt idx="537">
                  <c:v>2879.39</c:v>
                </c:pt>
                <c:pt idx="538">
                  <c:v>2785.17</c:v>
                </c:pt>
                <c:pt idx="539">
                  <c:v>2736.5</c:v>
                </c:pt>
                <c:pt idx="540">
                  <c:v>2789.05</c:v>
                </c:pt>
                <c:pt idx="541">
                  <c:v>2680.35</c:v>
                </c:pt>
                <c:pt idx="542">
                  <c:v>2756.16</c:v>
                </c:pt>
                <c:pt idx="543">
                  <c:v>2833.87</c:v>
                </c:pt>
                <c:pt idx="544">
                  <c:v>2821.26</c:v>
                </c:pt>
                <c:pt idx="545">
                  <c:v>2897.72</c:v>
                </c:pt>
                <c:pt idx="546">
                  <c:v>2895.15</c:v>
                </c:pt>
                <c:pt idx="547">
                  <c:v>2871.05</c:v>
                </c:pt>
                <c:pt idx="548">
                  <c:v>2933.91</c:v>
                </c:pt>
                <c:pt idx="549">
                  <c:v>2887.38</c:v>
                </c:pt>
                <c:pt idx="550">
                  <c:v>2820.24</c:v>
                </c:pt>
                <c:pt idx="551">
                  <c:v>2877.42</c:v>
                </c:pt>
                <c:pt idx="552">
                  <c:v>2929.16</c:v>
                </c:pt>
                <c:pt idx="553">
                  <c:v>2945.75</c:v>
                </c:pt>
                <c:pt idx="554">
                  <c:v>2996.39</c:v>
                </c:pt>
                <c:pt idx="555">
                  <c:v>3022.14</c:v>
                </c:pt>
                <c:pt idx="556">
                  <c:v>3012.87</c:v>
                </c:pt>
                <c:pt idx="557">
                  <c:v>3037.35</c:v>
                </c:pt>
                <c:pt idx="558">
                  <c:v>3021.09</c:v>
                </c:pt>
                <c:pt idx="559">
                  <c:v>3002.01</c:v>
                </c:pt>
                <c:pt idx="560">
                  <c:v>3016.18</c:v>
                </c:pt>
                <c:pt idx="561">
                  <c:v>2970.78</c:v>
                </c:pt>
                <c:pt idx="562">
                  <c:v>3073.8</c:v>
                </c:pt>
                <c:pt idx="563">
                  <c:v>3091.98</c:v>
                </c:pt>
                <c:pt idx="564">
                  <c:v>3067.21</c:v>
                </c:pt>
                <c:pt idx="565">
                  <c:v>3062.05</c:v>
                </c:pt>
                <c:pt idx="566">
                  <c:v>3043.1</c:v>
                </c:pt>
                <c:pt idx="567">
                  <c:v>3059.77</c:v>
                </c:pt>
                <c:pt idx="568">
                  <c:v>3048.77</c:v>
                </c:pt>
                <c:pt idx="569">
                  <c:v>3051.23</c:v>
                </c:pt>
                <c:pt idx="570">
                  <c:v>3042.42</c:v>
                </c:pt>
                <c:pt idx="571">
                  <c:v>2986.73</c:v>
                </c:pt>
                <c:pt idx="572">
                  <c:v>3004.87</c:v>
                </c:pt>
                <c:pt idx="573">
                  <c:v>3044.1</c:v>
                </c:pt>
                <c:pt idx="574">
                  <c:v>3004.93</c:v>
                </c:pt>
                <c:pt idx="575">
                  <c:v>2953.28</c:v>
                </c:pt>
                <c:pt idx="576">
                  <c:v>2962.28</c:v>
                </c:pt>
                <c:pt idx="577">
                  <c:v>2890.35</c:v>
                </c:pt>
                <c:pt idx="578">
                  <c:v>2909.36</c:v>
                </c:pt>
                <c:pt idx="579">
                  <c:v>2871.57</c:v>
                </c:pt>
                <c:pt idx="580">
                  <c:v>2911.98</c:v>
                </c:pt>
                <c:pt idx="581">
                  <c:v>2924.23</c:v>
                </c:pt>
                <c:pt idx="582">
                  <c:v>2942.09</c:v>
                </c:pt>
                <c:pt idx="583">
                  <c:v>3039.19</c:v>
                </c:pt>
                <c:pt idx="584">
                  <c:v>3060.86</c:v>
                </c:pt>
                <c:pt idx="585">
                  <c:v>3054.34</c:v>
                </c:pt>
                <c:pt idx="586">
                  <c:v>3064.03</c:v>
                </c:pt>
                <c:pt idx="587">
                  <c:v>3112.99</c:v>
                </c:pt>
                <c:pt idx="588">
                  <c:v>3142.52</c:v>
                </c:pt>
                <c:pt idx="589">
                  <c:v>3151.69</c:v>
                </c:pt>
                <c:pt idx="590">
                  <c:v>3141.12</c:v>
                </c:pt>
                <c:pt idx="591">
                  <c:v>3117.62</c:v>
                </c:pt>
                <c:pt idx="592">
                  <c:v>3121.29</c:v>
                </c:pt>
                <c:pt idx="593">
                  <c:v>3130.43</c:v>
                </c:pt>
                <c:pt idx="594">
                  <c:v>3125.43</c:v>
                </c:pt>
                <c:pt idx="595">
                  <c:v>3028.21</c:v>
                </c:pt>
                <c:pt idx="596">
                  <c:v>3032.6</c:v>
                </c:pt>
                <c:pt idx="597">
                  <c:v>2974.2</c:v>
                </c:pt>
                <c:pt idx="598">
                  <c:v>2938.75</c:v>
                </c:pt>
                <c:pt idx="599">
                  <c:v>2940.35</c:v>
                </c:pt>
                <c:pt idx="600">
                  <c:v>2936.84</c:v>
                </c:pt>
                <c:pt idx="601">
                  <c:v>2955.83</c:v>
                </c:pt>
                <c:pt idx="602">
                  <c:v>2978.97</c:v>
                </c:pt>
                <c:pt idx="603">
                  <c:v>2956.71</c:v>
                </c:pt>
                <c:pt idx="604">
                  <c:v>2935.46</c:v>
                </c:pt>
                <c:pt idx="605">
                  <c:v>2956.63</c:v>
                </c:pt>
                <c:pt idx="606">
                  <c:v>2951.39</c:v>
                </c:pt>
                <c:pt idx="607">
                  <c:v>2938.09</c:v>
                </c:pt>
                <c:pt idx="608">
                  <c:v>2956.43</c:v>
                </c:pt>
                <c:pt idx="609">
                  <c:v>2919.22</c:v>
                </c:pt>
                <c:pt idx="610">
                  <c:v>2962.16</c:v>
                </c:pt>
                <c:pt idx="611">
                  <c:v>2932.93</c:v>
                </c:pt>
                <c:pt idx="612">
                  <c:v>3010.12</c:v>
                </c:pt>
                <c:pt idx="613">
                  <c:v>3061.6</c:v>
                </c:pt>
                <c:pt idx="614">
                  <c:v>3071.21</c:v>
                </c:pt>
                <c:pt idx="615">
                  <c:v>3078.48</c:v>
                </c:pt>
                <c:pt idx="616">
                  <c:v>3090.01</c:v>
                </c:pt>
                <c:pt idx="617">
                  <c:v>3063.48</c:v>
                </c:pt>
                <c:pt idx="618">
                  <c:v>3038.77</c:v>
                </c:pt>
                <c:pt idx="619">
                  <c:v>3033.86</c:v>
                </c:pt>
                <c:pt idx="620">
                  <c:v>2997.55</c:v>
                </c:pt>
                <c:pt idx="621">
                  <c:v>3001.9</c:v>
                </c:pt>
                <c:pt idx="622">
                  <c:v>3040.69</c:v>
                </c:pt>
                <c:pt idx="623">
                  <c:v>3019.76</c:v>
                </c:pt>
                <c:pt idx="624">
                  <c:v>2989.03</c:v>
                </c:pt>
                <c:pt idx="625">
                  <c:v>2911.11</c:v>
                </c:pt>
                <c:pt idx="626">
                  <c:v>2853.52</c:v>
                </c:pt>
                <c:pt idx="627">
                  <c:v>2797.18</c:v>
                </c:pt>
                <c:pt idx="628">
                  <c:v>2830.3</c:v>
                </c:pt>
                <c:pt idx="629">
                  <c:v>2819.3</c:v>
                </c:pt>
                <c:pt idx="630">
                  <c:v>2849.17</c:v>
                </c:pt>
                <c:pt idx="631">
                  <c:v>2942.88</c:v>
                </c:pt>
                <c:pt idx="632">
                  <c:v>2967.34</c:v>
                </c:pt>
                <c:pt idx="633">
                  <c:v>2978.31</c:v>
                </c:pt>
                <c:pt idx="634">
                  <c:v>3037.86</c:v>
                </c:pt>
                <c:pt idx="635">
                  <c:v>2776.09</c:v>
                </c:pt>
                <c:pt idx="636">
                  <c:v>2697.44</c:v>
                </c:pt>
                <c:pt idx="637">
                  <c:v>2758.67</c:v>
                </c:pt>
                <c:pt idx="638">
                  <c:v>2832.18</c:v>
                </c:pt>
                <c:pt idx="639">
                  <c:v>2864.74</c:v>
                </c:pt>
                <c:pt idx="640">
                  <c:v>2883.06</c:v>
                </c:pt>
                <c:pt idx="641">
                  <c:v>2862.21</c:v>
                </c:pt>
                <c:pt idx="642">
                  <c:v>2812.88</c:v>
                </c:pt>
                <c:pt idx="643">
                  <c:v>2761.37</c:v>
                </c:pt>
                <c:pt idx="644">
                  <c:v>2780.1</c:v>
                </c:pt>
                <c:pt idx="645">
                  <c:v>2838.01</c:v>
                </c:pt>
                <c:pt idx="646">
                  <c:v>2885.32</c:v>
                </c:pt>
                <c:pt idx="647">
                  <c:v>2933.44</c:v>
                </c:pt>
                <c:pt idx="648">
                  <c:v>2926.14</c:v>
                </c:pt>
                <c:pt idx="649">
                  <c:v>2963.07</c:v>
                </c:pt>
                <c:pt idx="650">
                  <c:v>2958.65</c:v>
                </c:pt>
                <c:pt idx="651">
                  <c:v>2949.17</c:v>
                </c:pt>
                <c:pt idx="652">
                  <c:v>2931.1</c:v>
                </c:pt>
                <c:pt idx="653">
                  <c:v>2966.95</c:v>
                </c:pt>
                <c:pt idx="654">
                  <c:v>2968.49</c:v>
                </c:pt>
                <c:pt idx="655">
                  <c:v>2972.23</c:v>
                </c:pt>
                <c:pt idx="656">
                  <c:v>2973.22</c:v>
                </c:pt>
                <c:pt idx="657">
                  <c:v>2978.9</c:v>
                </c:pt>
                <c:pt idx="658">
                  <c:v>2999.48</c:v>
                </c:pt>
                <c:pt idx="659">
                  <c:v>2966.1</c:v>
                </c:pt>
                <c:pt idx="660">
                  <c:v>2990.76</c:v>
                </c:pt>
                <c:pt idx="661">
                  <c:v>2967.31</c:v>
                </c:pt>
                <c:pt idx="662">
                  <c:v>2906.98</c:v>
                </c:pt>
                <c:pt idx="663">
                  <c:v>2911.06</c:v>
                </c:pt>
                <c:pt idx="664">
                  <c:v>2932.34</c:v>
                </c:pt>
                <c:pt idx="665">
                  <c:v>2973.71</c:v>
                </c:pt>
                <c:pt idx="666">
                  <c:v>2982.92</c:v>
                </c:pt>
                <c:pt idx="667">
                  <c:v>3029.18</c:v>
                </c:pt>
                <c:pt idx="668">
                  <c:v>3018.46</c:v>
                </c:pt>
                <c:pt idx="669">
                  <c:v>3049.03</c:v>
                </c:pt>
                <c:pt idx="670">
                  <c:v>3044.94</c:v>
                </c:pt>
                <c:pt idx="671">
                  <c:v>3046.65</c:v>
                </c:pt>
                <c:pt idx="672">
                  <c:v>3016.19</c:v>
                </c:pt>
                <c:pt idx="673">
                  <c:v>2980.54</c:v>
                </c:pt>
                <c:pt idx="674">
                  <c:v>2995.3</c:v>
                </c:pt>
                <c:pt idx="675">
                  <c:v>2968.2</c:v>
                </c:pt>
                <c:pt idx="676">
                  <c:v>2960.37</c:v>
                </c:pt>
                <c:pt idx="677">
                  <c:v>2993.73</c:v>
                </c:pt>
                <c:pt idx="678">
                  <c:v>3008.59</c:v>
                </c:pt>
                <c:pt idx="679">
                  <c:v>2987.69</c:v>
                </c:pt>
                <c:pt idx="680">
                  <c:v>3010.36</c:v>
                </c:pt>
                <c:pt idx="681">
                  <c:v>2998.5</c:v>
                </c:pt>
                <c:pt idx="682">
                  <c:v>3030.75</c:v>
                </c:pt>
                <c:pt idx="683">
                  <c:v>3023.13</c:v>
                </c:pt>
                <c:pt idx="684">
                  <c:v>3017.49</c:v>
                </c:pt>
                <c:pt idx="685">
                  <c:v>3079.74</c:v>
                </c:pt>
                <c:pt idx="686">
                  <c:v>3077.66</c:v>
                </c:pt>
                <c:pt idx="687">
                  <c:v>3070.16</c:v>
                </c:pt>
                <c:pt idx="688">
                  <c:v>3091.66</c:v>
                </c:pt>
                <c:pt idx="689">
                  <c:v>3083.54</c:v>
                </c:pt>
                <c:pt idx="690">
                  <c:v>3053.2</c:v>
                </c:pt>
                <c:pt idx="691">
                  <c:v>3012.88</c:v>
                </c:pt>
                <c:pt idx="692">
                  <c:v>2974.8</c:v>
                </c:pt>
                <c:pt idx="693">
                  <c:v>2964.9</c:v>
                </c:pt>
                <c:pt idx="694">
                  <c:v>2973.77</c:v>
                </c:pt>
                <c:pt idx="695">
                  <c:v>2935.25</c:v>
                </c:pt>
                <c:pt idx="696">
                  <c:v>2968.31</c:v>
                </c:pt>
                <c:pt idx="697">
                  <c:v>2964.86</c:v>
                </c:pt>
                <c:pt idx="698">
                  <c:v>2982.18</c:v>
                </c:pt>
                <c:pt idx="699">
                  <c:v>3051.69</c:v>
                </c:pt>
                <c:pt idx="700">
                  <c:v>3032.31</c:v>
                </c:pt>
                <c:pt idx="701">
                  <c:v>2975.88</c:v>
                </c:pt>
                <c:pt idx="702">
                  <c:v>2970.84</c:v>
                </c:pt>
                <c:pt idx="703">
                  <c:v>2991.11</c:v>
                </c:pt>
                <c:pt idx="704">
                  <c:v>2991.58</c:v>
                </c:pt>
                <c:pt idx="705">
                  <c:v>3002.24</c:v>
                </c:pt>
                <c:pt idx="706">
                  <c:v>2998.5</c:v>
                </c:pt>
                <c:pt idx="707">
                  <c:v>3029.5</c:v>
                </c:pt>
                <c:pt idx="708">
                  <c:v>3026.28</c:v>
                </c:pt>
                <c:pt idx="709">
                  <c:v>3021.58</c:v>
                </c:pt>
                <c:pt idx="710">
                  <c:v>3000.57</c:v>
                </c:pt>
                <c:pt idx="711">
                  <c:v>3035.76</c:v>
                </c:pt>
                <c:pt idx="712">
                  <c:v>3020.69</c:v>
                </c:pt>
                <c:pt idx="713">
                  <c:v>3008.03</c:v>
                </c:pt>
                <c:pt idx="714">
                  <c:v>2975.04</c:v>
                </c:pt>
                <c:pt idx="715">
                  <c:v>3025.19</c:v>
                </c:pt>
                <c:pt idx="716">
                  <c:v>3008.72</c:v>
                </c:pt>
                <c:pt idx="717">
                  <c:v>3046.99</c:v>
                </c:pt>
                <c:pt idx="718">
                  <c:v>3055.94</c:v>
                </c:pt>
                <c:pt idx="719">
                  <c:v>3076.63</c:v>
                </c:pt>
                <c:pt idx="720">
                  <c:v>3077.65</c:v>
                </c:pt>
                <c:pt idx="721">
                  <c:v>3093.86</c:v>
                </c:pt>
                <c:pt idx="722">
                  <c:v>3087.41</c:v>
                </c:pt>
                <c:pt idx="723">
                  <c:v>3080.98</c:v>
                </c:pt>
                <c:pt idx="724">
                  <c:v>3085.17</c:v>
                </c:pt>
                <c:pt idx="725">
                  <c:v>3079.24</c:v>
                </c:pt>
                <c:pt idx="726">
                  <c:v>3055.25</c:v>
                </c:pt>
                <c:pt idx="727">
                  <c:v>3023.15</c:v>
                </c:pt>
                <c:pt idx="728">
                  <c:v>2980.17</c:v>
                </c:pt>
                <c:pt idx="729">
                  <c:v>2973.49</c:v>
                </c:pt>
                <c:pt idx="730">
                  <c:v>2954.53</c:v>
                </c:pt>
                <c:pt idx="731">
                  <c:v>3009.28</c:v>
                </c:pt>
                <c:pt idx="732">
                  <c:v>3023.43</c:v>
                </c:pt>
                <c:pt idx="733">
                  <c:v>3056.29</c:v>
                </c:pt>
                <c:pt idx="734">
                  <c:v>3046.59</c:v>
                </c:pt>
                <c:pt idx="735">
                  <c:v>3030.02</c:v>
                </c:pt>
                <c:pt idx="736">
                  <c:v>3039.8</c:v>
                </c:pt>
                <c:pt idx="737">
                  <c:v>3049.72</c:v>
                </c:pt>
                <c:pt idx="738">
                  <c:v>3026.36</c:v>
                </c:pt>
                <c:pt idx="739">
                  <c:v>3041.79</c:v>
                </c:pt>
                <c:pt idx="740">
                  <c:v>3020.83</c:v>
                </c:pt>
                <c:pt idx="741">
                  <c:v>3032.97</c:v>
                </c:pt>
                <c:pt idx="742">
                  <c:v>3044.33</c:v>
                </c:pt>
                <c:pt idx="743">
                  <c:v>3032.14</c:v>
                </c:pt>
                <c:pt idx="744">
                  <c:v>3040.6</c:v>
                </c:pt>
                <c:pt idx="745">
                  <c:v>3048.38</c:v>
                </c:pt>
                <c:pt idx="746">
                  <c:v>3016.8</c:v>
                </c:pt>
                <c:pt idx="747">
                  <c:v>3038.42</c:v>
                </c:pt>
                <c:pt idx="748">
                  <c:v>3051.61</c:v>
                </c:pt>
                <c:pt idx="749">
                  <c:v>3030.98</c:v>
                </c:pt>
                <c:pt idx="750">
                  <c:v>3015.13</c:v>
                </c:pt>
                <c:pt idx="751">
                  <c:v>3052.75</c:v>
                </c:pt>
                <c:pt idx="752">
                  <c:v>3100.76</c:v>
                </c:pt>
                <c:pt idx="753">
                  <c:v>3142.24</c:v>
                </c:pt>
                <c:pt idx="754">
                  <c:v>3185.79</c:v>
                </c:pt>
                <c:pt idx="755">
                  <c:v>3197.54</c:v>
                </c:pt>
                <c:pt idx="756">
                  <c:v>3199.11</c:v>
                </c:pt>
                <c:pt idx="757">
                  <c:v>3236.71</c:v>
                </c:pt>
                <c:pt idx="758">
                  <c:v>3211.71</c:v>
                </c:pt>
                <c:pt idx="759">
                  <c:v>3249.74</c:v>
                </c:pt>
                <c:pt idx="760">
                  <c:v>3259.24</c:v>
                </c:pt>
                <c:pt idx="761">
                  <c:v>3257.85</c:v>
                </c:pt>
                <c:pt idx="762">
                  <c:v>3279.41</c:v>
                </c:pt>
                <c:pt idx="763">
                  <c:v>3270.75</c:v>
                </c:pt>
                <c:pt idx="764">
                  <c:v>3269.51</c:v>
                </c:pt>
                <c:pt idx="765">
                  <c:v>3273.97</c:v>
                </c:pt>
                <c:pt idx="766">
                  <c:v>3278.53</c:v>
                </c:pt>
                <c:pt idx="767">
                  <c:v>3278.72</c:v>
                </c:pt>
                <c:pt idx="768">
                  <c:v>3271.76</c:v>
                </c:pt>
                <c:pt idx="769">
                  <c:v>3290.52</c:v>
                </c:pt>
                <c:pt idx="770">
                  <c:v>3308.67</c:v>
                </c:pt>
                <c:pt idx="771">
                  <c:v>3315.02</c:v>
                </c:pt>
                <c:pt idx="772">
                  <c:v>3317.52</c:v>
                </c:pt>
                <c:pt idx="773">
                  <c:v>3316.47</c:v>
                </c:pt>
                <c:pt idx="774">
                  <c:v>3321.17</c:v>
                </c:pt>
                <c:pt idx="775">
                  <c:v>3308.97</c:v>
                </c:pt>
                <c:pt idx="776">
                  <c:v>3306.21</c:v>
                </c:pt>
                <c:pt idx="777">
                  <c:v>3307.94</c:v>
                </c:pt>
                <c:pt idx="778">
                  <c:v>3286.7</c:v>
                </c:pt>
                <c:pt idx="779">
                  <c:v>3324.34</c:v>
                </c:pt>
                <c:pt idx="780">
                  <c:v>3294.53</c:v>
                </c:pt>
                <c:pt idx="781">
                  <c:v>3285.04</c:v>
                </c:pt>
                <c:pt idx="782">
                  <c:v>3294</c:v>
                </c:pt>
                <c:pt idx="783">
                  <c:v>3290.33</c:v>
                </c:pt>
                <c:pt idx="784">
                  <c:v>3299.44</c:v>
                </c:pt>
                <c:pt idx="785">
                  <c:v>3273.04</c:v>
                </c:pt>
                <c:pt idx="786">
                  <c:v>3281.53</c:v>
                </c:pt>
                <c:pt idx="787">
                  <c:v>3326.15</c:v>
                </c:pt>
                <c:pt idx="788">
                  <c:v>3319.13</c:v>
                </c:pt>
                <c:pt idx="789">
                  <c:v>3303.33</c:v>
                </c:pt>
                <c:pt idx="790">
                  <c:v>3262.72</c:v>
                </c:pt>
                <c:pt idx="791">
                  <c:v>3230.68</c:v>
                </c:pt>
                <c:pt idx="792">
                  <c:v>3258.92</c:v>
                </c:pt>
                <c:pt idx="793">
                  <c:v>3253.61</c:v>
                </c:pt>
                <c:pt idx="794">
                  <c:v>3273.11</c:v>
                </c:pt>
                <c:pt idx="795">
                  <c:v>3238.31</c:v>
                </c:pt>
                <c:pt idx="796">
                  <c:v>3235.71</c:v>
                </c:pt>
                <c:pt idx="797">
                  <c:v>3238.04</c:v>
                </c:pt>
                <c:pt idx="798">
                  <c:v>3277.79</c:v>
                </c:pt>
                <c:pt idx="799">
                  <c:v>3270.83</c:v>
                </c:pt>
                <c:pt idx="800">
                  <c:v>3305.23</c:v>
                </c:pt>
                <c:pt idx="801">
                  <c:v>3308.89</c:v>
                </c:pt>
                <c:pt idx="802">
                  <c:v>3323.71</c:v>
                </c:pt>
                <c:pt idx="803">
                  <c:v>3311.04</c:v>
                </c:pt>
                <c:pt idx="804">
                  <c:v>3308.81</c:v>
                </c:pt>
                <c:pt idx="805">
                  <c:v>3312.39</c:v>
                </c:pt>
                <c:pt idx="806">
                  <c:v>3339.33</c:v>
                </c:pt>
                <c:pt idx="807">
                  <c:v>3339.27</c:v>
                </c:pt>
                <c:pt idx="808">
                  <c:v>3333.96</c:v>
                </c:pt>
                <c:pt idx="809">
                  <c:v>3304.09</c:v>
                </c:pt>
                <c:pt idx="810">
                  <c:v>3309.3</c:v>
                </c:pt>
                <c:pt idx="811">
                  <c:v>3319.61</c:v>
                </c:pt>
                <c:pt idx="812">
                  <c:v>3390.2</c:v>
                </c:pt>
                <c:pt idx="813">
                  <c:v>3384.71</c:v>
                </c:pt>
                <c:pt idx="814">
                  <c:v>3403.39</c:v>
                </c:pt>
                <c:pt idx="815">
                  <c:v>3387.46</c:v>
                </c:pt>
                <c:pt idx="816">
                  <c:v>3385.12</c:v>
                </c:pt>
                <c:pt idx="817">
                  <c:v>3389.62</c:v>
                </c:pt>
                <c:pt idx="818">
                  <c:v>3409.89</c:v>
                </c:pt>
                <c:pt idx="819">
                  <c:v>3416.27</c:v>
                </c:pt>
                <c:pt idx="820">
                  <c:v>3415.49</c:v>
                </c:pt>
                <c:pt idx="821">
                  <c:v>3399.43</c:v>
                </c:pt>
                <c:pt idx="822">
                  <c:v>3409.32</c:v>
                </c:pt>
                <c:pt idx="823">
                  <c:v>3439.96</c:v>
                </c:pt>
                <c:pt idx="824">
                  <c:v>3448.41</c:v>
                </c:pt>
                <c:pt idx="825">
                  <c:v>3437.48</c:v>
                </c:pt>
                <c:pt idx="826">
                  <c:v>3429.62</c:v>
                </c:pt>
                <c:pt idx="827">
                  <c:v>3420.7</c:v>
                </c:pt>
                <c:pt idx="828">
                  <c:v>3452.18</c:v>
                </c:pt>
                <c:pt idx="829">
                  <c:v>3444.15</c:v>
                </c:pt>
                <c:pt idx="830">
                  <c:v>3437.14</c:v>
                </c:pt>
                <c:pt idx="831">
                  <c:v>3465.07</c:v>
                </c:pt>
                <c:pt idx="832">
                  <c:v>3475.27</c:v>
                </c:pt>
                <c:pt idx="833">
                  <c:v>3481.58</c:v>
                </c:pt>
                <c:pt idx="834">
                  <c:v>3500.93</c:v>
                </c:pt>
                <c:pt idx="835">
                  <c:v>3472.94</c:v>
                </c:pt>
                <c:pt idx="836">
                  <c:v>3481.66</c:v>
                </c:pt>
                <c:pt idx="837">
                  <c:v>3472.58</c:v>
                </c:pt>
                <c:pt idx="838">
                  <c:v>3489.57</c:v>
                </c:pt>
                <c:pt idx="839">
                  <c:v>3495.8</c:v>
                </c:pt>
                <c:pt idx="840">
                  <c:v>3480.44</c:v>
                </c:pt>
                <c:pt idx="841">
                  <c:v>3470.04</c:v>
                </c:pt>
                <c:pt idx="842">
                  <c:v>3468.51</c:v>
                </c:pt>
                <c:pt idx="843">
                  <c:v>3448.26</c:v>
                </c:pt>
                <c:pt idx="844">
                  <c:v>3409.78</c:v>
                </c:pt>
                <c:pt idx="845">
                  <c:v>3420.99</c:v>
                </c:pt>
                <c:pt idx="846">
                  <c:v>3440.03</c:v>
                </c:pt>
                <c:pt idx="847">
                  <c:v>3440.27</c:v>
                </c:pt>
                <c:pt idx="848">
                  <c:v>3577.38</c:v>
                </c:pt>
                <c:pt idx="849">
                  <c:v>3583.16</c:v>
                </c:pt>
                <c:pt idx="850">
                  <c:v>3578.71</c:v>
                </c:pt>
                <c:pt idx="851">
                  <c:v>3563.29</c:v>
                </c:pt>
                <c:pt idx="852">
                  <c:v>3559.59</c:v>
                </c:pt>
                <c:pt idx="853">
                  <c:v>3559.59</c:v>
                </c:pt>
                <c:pt idx="854">
                  <c:v>3578.21</c:v>
                </c:pt>
                <c:pt idx="855">
                  <c:v>3586.25</c:v>
                </c:pt>
                <c:pt idx="856">
                  <c:v>3627.88</c:v>
                </c:pt>
                <c:pt idx="857">
                  <c:v>3658.79</c:v>
                </c:pt>
                <c:pt idx="858">
                  <c:v>3642.11</c:v>
                </c:pt>
                <c:pt idx="859">
                  <c:v>3649.08</c:v>
                </c:pt>
                <c:pt idx="860">
                  <c:v>3645.74</c:v>
                </c:pt>
                <c:pt idx="861">
                  <c:v>3623.55</c:v>
                </c:pt>
                <c:pt idx="862">
                  <c:v>3637.52</c:v>
                </c:pt>
                <c:pt idx="863">
                  <c:v>3641.88</c:v>
                </c:pt>
                <c:pt idx="864">
                  <c:v>3641.89</c:v>
                </c:pt>
                <c:pt idx="865">
                  <c:v>3584.83</c:v>
                </c:pt>
                <c:pt idx="866">
                  <c:v>3562.22</c:v>
                </c:pt>
                <c:pt idx="867">
                  <c:v>3587.01</c:v>
                </c:pt>
                <c:pt idx="868">
                  <c:v>3576.53</c:v>
                </c:pt>
                <c:pt idx="869">
                  <c:v>3595.03</c:v>
                </c:pt>
                <c:pt idx="870">
                  <c:v>3586.62</c:v>
                </c:pt>
                <c:pt idx="871">
                  <c:v>3584.55</c:v>
                </c:pt>
                <c:pt idx="872">
                  <c:v>3579.02</c:v>
                </c:pt>
                <c:pt idx="873">
                  <c:v>3578.95</c:v>
                </c:pt>
                <c:pt idx="874">
                  <c:v>3561.22</c:v>
                </c:pt>
                <c:pt idx="875">
                  <c:v>3554.59</c:v>
                </c:pt>
                <c:pt idx="876">
                  <c:v>3567.02</c:v>
                </c:pt>
                <c:pt idx="877">
                  <c:v>3591.82</c:v>
                </c:pt>
                <c:pt idx="878">
                  <c:v>3579.55</c:v>
                </c:pt>
                <c:pt idx="879">
                  <c:v>3554.18</c:v>
                </c:pt>
                <c:pt idx="880">
                  <c:v>3548.84</c:v>
                </c:pt>
                <c:pt idx="881">
                  <c:v>3563.88</c:v>
                </c:pt>
                <c:pt idx="882">
                  <c:v>3586.07</c:v>
                </c:pt>
                <c:pt idx="883">
                  <c:v>3543.95</c:v>
                </c:pt>
                <c:pt idx="884">
                  <c:v>3557.87</c:v>
                </c:pt>
                <c:pt idx="885">
                  <c:v>3547.15</c:v>
                </c:pt>
                <c:pt idx="886">
                  <c:v>3525.46</c:v>
                </c:pt>
                <c:pt idx="887">
                  <c:v>3543.88</c:v>
                </c:pt>
                <c:pt idx="888">
                  <c:v>3579.58</c:v>
                </c:pt>
                <c:pt idx="889">
                  <c:v>3560.66</c:v>
                </c:pt>
                <c:pt idx="890">
                  <c:v>3554.35</c:v>
                </c:pt>
                <c:pt idx="891">
                  <c:v>3555.76</c:v>
                </c:pt>
                <c:pt idx="892">
                  <c:v>3543.68</c:v>
                </c:pt>
                <c:pt idx="893">
                  <c:v>3561.76</c:v>
                </c:pt>
                <c:pt idx="894">
                  <c:v>3538.32</c:v>
                </c:pt>
                <c:pt idx="895">
                  <c:v>3535.7</c:v>
                </c:pt>
                <c:pt idx="896">
                  <c:v>3471.33</c:v>
                </c:pt>
                <c:pt idx="897">
                  <c:v>3441.88</c:v>
                </c:pt>
                <c:pt idx="898">
                  <c:v>3491.81</c:v>
                </c:pt>
                <c:pt idx="899">
                  <c:v>3479.47</c:v>
                </c:pt>
                <c:pt idx="900">
                  <c:v>3478.41</c:v>
                </c:pt>
                <c:pt idx="901">
                  <c:v>3462.06</c:v>
                </c:pt>
                <c:pt idx="902">
                  <c:v>3463.84</c:v>
                </c:pt>
                <c:pt idx="903">
                  <c:v>3478.06</c:v>
                </c:pt>
                <c:pt idx="904">
                  <c:v>3464.48</c:v>
                </c:pt>
                <c:pt idx="905">
                  <c:v>3515.23</c:v>
                </c:pt>
                <c:pt idx="906">
                  <c:v>3527.83</c:v>
                </c:pt>
                <c:pt idx="907">
                  <c:v>3525.94</c:v>
                </c:pt>
                <c:pt idx="908">
                  <c:v>3516.35</c:v>
                </c:pt>
                <c:pt idx="909">
                  <c:v>3478.68</c:v>
                </c:pt>
                <c:pt idx="910">
                  <c:v>3500.28</c:v>
                </c:pt>
                <c:pt idx="911">
                  <c:v>3499.49</c:v>
                </c:pt>
                <c:pt idx="912">
                  <c:v>3451.71</c:v>
                </c:pt>
                <c:pt idx="913">
                  <c:v>3453.17</c:v>
                </c:pt>
                <c:pt idx="914">
                  <c:v>3473.54</c:v>
                </c:pt>
                <c:pt idx="915">
                  <c:v>3491.19</c:v>
                </c:pt>
                <c:pt idx="916">
                  <c:v>3493.14</c:v>
                </c:pt>
                <c:pt idx="917">
                  <c:v>3467.73</c:v>
                </c:pt>
                <c:pt idx="918">
                  <c:v>3449.36</c:v>
                </c:pt>
                <c:pt idx="919">
                  <c:v>3477.39</c:v>
                </c:pt>
                <c:pt idx="920">
                  <c:v>3459.32</c:v>
                </c:pt>
                <c:pt idx="921">
                  <c:v>3466.37</c:v>
                </c:pt>
                <c:pt idx="922">
                  <c:v>3507.41</c:v>
                </c:pt>
                <c:pt idx="923">
                  <c:v>3505.8</c:v>
                </c:pt>
                <c:pt idx="924">
                  <c:v>3515.63</c:v>
                </c:pt>
                <c:pt idx="925">
                  <c:v>3468.45</c:v>
                </c:pt>
                <c:pt idx="926">
                  <c:v>3433.54</c:v>
                </c:pt>
                <c:pt idx="927">
                  <c:v>3406.34</c:v>
                </c:pt>
                <c:pt idx="928">
                  <c:v>3450.66</c:v>
                </c:pt>
                <c:pt idx="929">
                  <c:v>3461.91</c:v>
                </c:pt>
                <c:pt idx="930">
                  <c:v>3484.57</c:v>
                </c:pt>
                <c:pt idx="931">
                  <c:v>3461.97</c:v>
                </c:pt>
                <c:pt idx="932">
                  <c:v>3446.03</c:v>
                </c:pt>
                <c:pt idx="933">
                  <c:v>3423.53</c:v>
                </c:pt>
                <c:pt idx="934">
                  <c:v>3455.59</c:v>
                </c:pt>
                <c:pt idx="935">
                  <c:v>3438.63</c:v>
                </c:pt>
                <c:pt idx="936">
                  <c:v>3444.73</c:v>
                </c:pt>
                <c:pt idx="937">
                  <c:v>3438.55</c:v>
                </c:pt>
                <c:pt idx="938">
                  <c:v>3421.03</c:v>
                </c:pt>
                <c:pt idx="939">
                  <c:v>3388.22</c:v>
                </c:pt>
                <c:pt idx="940">
                  <c:v>3403.71</c:v>
                </c:pt>
                <c:pt idx="941">
                  <c:v>3421.47</c:v>
                </c:pt>
                <c:pt idx="942">
                  <c:v>3443.88</c:v>
                </c:pt>
                <c:pt idx="943">
                  <c:v>3429.98</c:v>
                </c:pt>
                <c:pt idx="944">
                  <c:v>3420.86</c:v>
                </c:pt>
                <c:pt idx="945">
                  <c:v>3433.8</c:v>
                </c:pt>
                <c:pt idx="946">
                  <c:v>3447.66</c:v>
                </c:pt>
                <c:pt idx="947">
                  <c:v>3447.69</c:v>
                </c:pt>
                <c:pt idx="948">
                  <c:v>3495.19</c:v>
                </c:pt>
                <c:pt idx="949">
                  <c:v>3512.56</c:v>
                </c:pt>
                <c:pt idx="950">
                  <c:v>3523.14</c:v>
                </c:pt>
                <c:pt idx="951">
                  <c:v>3526.48</c:v>
                </c:pt>
                <c:pt idx="952">
                  <c:v>3515.55</c:v>
                </c:pt>
                <c:pt idx="953">
                  <c:v>3526.74</c:v>
                </c:pt>
                <c:pt idx="954">
                  <c:v>3531.18</c:v>
                </c:pt>
                <c:pt idx="955">
                  <c:v>3525.55</c:v>
                </c:pt>
                <c:pt idx="956">
                  <c:v>3539.59</c:v>
                </c:pt>
                <c:pt idx="957">
                  <c:v>3541.42</c:v>
                </c:pt>
                <c:pt idx="958">
                  <c:v>3537.81</c:v>
                </c:pt>
                <c:pt idx="959">
                  <c:v>3536.38</c:v>
                </c:pt>
                <c:pt idx="960">
                  <c:v>3555.17</c:v>
                </c:pt>
                <c:pt idx="961">
                  <c:v>3563.64</c:v>
                </c:pt>
                <c:pt idx="962">
                  <c:v>3594.85</c:v>
                </c:pt>
                <c:pt idx="963">
                  <c:v>3602.69</c:v>
                </c:pt>
                <c:pt idx="964">
                  <c:v>3605.73</c:v>
                </c:pt>
                <c:pt idx="965">
                  <c:v>3594.91</c:v>
                </c:pt>
                <c:pt idx="966">
                  <c:v>3613.54</c:v>
                </c:pt>
                <c:pt idx="967">
                  <c:v>3603.32</c:v>
                </c:pt>
                <c:pt idx="968">
                  <c:v>3610.5</c:v>
                </c:pt>
                <c:pt idx="969">
                  <c:v>3598.79</c:v>
                </c:pt>
                <c:pt idx="970">
                  <c:v>3607.39</c:v>
                </c:pt>
                <c:pt idx="971">
                  <c:v>3605.54</c:v>
                </c:pt>
                <c:pt idx="972">
                  <c:v>3604.55</c:v>
                </c:pt>
                <c:pt idx="973">
                  <c:v>3606.27</c:v>
                </c:pt>
                <c:pt idx="974">
                  <c:v>3607.77</c:v>
                </c:pt>
                <c:pt idx="975">
                  <c:v>3619.65</c:v>
                </c:pt>
                <c:pt idx="976">
                  <c:v>3602.08</c:v>
                </c:pt>
                <c:pt idx="977">
                  <c:v>3605.09</c:v>
                </c:pt>
                <c:pt idx="978">
                  <c:v>3608.87</c:v>
                </c:pt>
                <c:pt idx="979">
                  <c:v>3610.69</c:v>
                </c:pt>
                <c:pt idx="980">
                  <c:v>3591.46</c:v>
                </c:pt>
                <c:pt idx="981">
                  <c:v>3637.2</c:v>
                </c:pt>
                <c:pt idx="982">
                  <c:v>3652.23</c:v>
                </c:pt>
                <c:pt idx="983">
                  <c:v>3662.18</c:v>
                </c:pt>
                <c:pt idx="984">
                  <c:v>3673.95</c:v>
                </c:pt>
                <c:pt idx="985">
                  <c:v>3697.4</c:v>
                </c:pt>
                <c:pt idx="986">
                  <c:v>3688.8</c:v>
                </c:pt>
                <c:pt idx="987">
                  <c:v>3689.96</c:v>
                </c:pt>
                <c:pt idx="988">
                  <c:v>3682.36</c:v>
                </c:pt>
                <c:pt idx="989">
                  <c:v>3658.77</c:v>
                </c:pt>
                <c:pt idx="990">
                  <c:v>3655.04</c:v>
                </c:pt>
                <c:pt idx="991">
                  <c:v>3612.5</c:v>
                </c:pt>
                <c:pt idx="992">
                  <c:v>3593.76</c:v>
                </c:pt>
              </c:numCache>
            </c:numRef>
          </c:yVal>
          <c:smooth val="1"/>
          <c:extLst xmlns:c16r2="http://schemas.microsoft.com/office/drawing/2015/06/chart">
            <c:ext xmlns:c16="http://schemas.microsoft.com/office/drawing/2014/chart" uri="{C3380CC4-5D6E-409C-BE32-E72D297353CC}">
              <c16:uniqueId val="{00000008-0099-4B2C-94E9-ECA5AB8AEF33}"/>
            </c:ext>
          </c:extLst>
        </c:ser>
        <c:dLbls>
          <c:showLegendKey val="0"/>
          <c:showVal val="0"/>
          <c:showCatName val="0"/>
          <c:showSerName val="0"/>
          <c:showPercent val="0"/>
          <c:showBubbleSize val="0"/>
        </c:dLbls>
        <c:axId val="148249216"/>
        <c:axId val="148247296"/>
      </c:scatterChart>
      <c:valAx>
        <c:axId val="141489280"/>
        <c:scaling>
          <c:orientation val="minMax"/>
          <c:max val="42978"/>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41490816"/>
        <c:crosses val="autoZero"/>
        <c:crossBetween val="midCat"/>
        <c:majorUnit val="300"/>
      </c:valAx>
      <c:valAx>
        <c:axId val="141490816"/>
        <c:scaling>
          <c:orientation val="minMax"/>
          <c:min val="15"/>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P/E </a:t>
                </a:r>
                <a:r>
                  <a:rPr lang="es-MX" sz="700" b="1" baseline="0" dirty="0">
                    <a:solidFill>
                      <a:schemeClr val="tx1"/>
                    </a:solidFill>
                    <a:latin typeface="Century Gothic" panose="020B0502020202020204" pitchFamily="34" charset="0"/>
                  </a:rPr>
                  <a:t>S</a:t>
                </a:r>
                <a:r>
                  <a:rPr lang="es-MX" sz="700" b="1" dirty="0">
                    <a:solidFill>
                      <a:schemeClr val="tx1"/>
                    </a:solidFill>
                    <a:latin typeface="Century Gothic" panose="020B0502020202020204" pitchFamily="34" charset="0"/>
                  </a:rPr>
                  <a:t>X5E Index</a:t>
                </a:r>
              </a:p>
            </c:rich>
          </c:tx>
          <c:layout>
            <c:manualLayout>
              <c:xMode val="edge"/>
              <c:yMode val="edge"/>
              <c:x val="3.3733080998748135E-3"/>
              <c:y val="0.27063604150820025"/>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41489280"/>
        <c:crosses val="autoZero"/>
        <c:crossBetween val="midCat"/>
      </c:valAx>
      <c:valAx>
        <c:axId val="148247296"/>
        <c:scaling>
          <c:orientation val="minMax"/>
          <c:min val="25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dirty="0">
                    <a:solidFill>
                      <a:schemeClr val="tx1"/>
                    </a:solidFill>
                    <a:latin typeface="Century Gothic" panose="020B0502020202020204" pitchFamily="34" charset="0"/>
                  </a:rPr>
                  <a:t>Pts. SX5E</a:t>
                </a:r>
                <a:r>
                  <a:rPr lang="es-MX" sz="700" b="1" baseline="0" dirty="0">
                    <a:solidFill>
                      <a:schemeClr val="tx1"/>
                    </a:solidFill>
                    <a:latin typeface="Century Gothic" panose="020B0502020202020204" pitchFamily="34" charset="0"/>
                  </a:rPr>
                  <a:t> Index</a:t>
                </a:r>
                <a:endParaRPr lang="es-MX" sz="700" b="1" dirty="0">
                  <a:solidFill>
                    <a:schemeClr val="tx1"/>
                  </a:solidFill>
                  <a:latin typeface="Century Gothic" panose="020B0502020202020204" pitchFamily="34" charset="0"/>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148249216"/>
        <c:crosses val="max"/>
        <c:crossBetween val="midCat"/>
      </c:valAx>
      <c:valAx>
        <c:axId val="148249216"/>
        <c:scaling>
          <c:orientation val="minMax"/>
        </c:scaling>
        <c:delete val="1"/>
        <c:axPos val="b"/>
        <c:numFmt formatCode="m/d/yyyy" sourceLinked="1"/>
        <c:majorTickMark val="out"/>
        <c:minorTickMark val="none"/>
        <c:tickLblPos val="nextTo"/>
        <c:crossAx val="148247296"/>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Rendimiento por dividendo (últimos 4 trimestres)</a:t>
            </a:r>
          </a:p>
        </c:rich>
      </c:tx>
      <c:layout/>
      <c:overlay val="0"/>
      <c:spPr>
        <a:noFill/>
        <a:ln>
          <a:noFill/>
        </a:ln>
        <a:effectLst/>
      </c:spPr>
    </c:title>
    <c:autoTitleDeleted val="0"/>
    <c:plotArea>
      <c:layout/>
      <c:barChart>
        <c:barDir val="col"/>
        <c:grouping val="clustered"/>
        <c:varyColors val="0"/>
        <c:ser>
          <c:idx val="0"/>
          <c:order val="0"/>
          <c:tx>
            <c:strRef>
              <c:f>'[Copia de Fibras Dvd Yield.xlsx]Rendimiento por Dividendo (2)'!$C$5</c:f>
              <c:strCache>
                <c:ptCount val="1"/>
                <c:pt idx="0">
                  <c:v>3T 2017</c:v>
                </c:pt>
              </c:strCache>
            </c:strRef>
          </c:tx>
          <c:spPr>
            <a:solidFill>
              <a:sysClr val="window" lastClr="FFFFFF">
                <a:lumMod val="65000"/>
              </a:sysClr>
            </a:solidFill>
            <a:ln>
              <a:noFill/>
            </a:ln>
            <a:effectLst/>
          </c:spPr>
          <c:invertIfNegative val="0"/>
          <c:cat>
            <c:strRef>
              <c:f>'[Copia de Fibras Dvd Yield.xlsx]Rendimiento por Dividendo (2)'!$D$4:$M$4</c:f>
              <c:strCache>
                <c:ptCount val="10"/>
                <c:pt idx="0">
                  <c:v>Fibra Terra</c:v>
                </c:pt>
                <c:pt idx="1">
                  <c:v>Fibra McQuarie</c:v>
                </c:pt>
                <c:pt idx="2">
                  <c:v>Fibra Prologis</c:v>
                </c:pt>
                <c:pt idx="3">
                  <c:v>Fibra Monterrey</c:v>
                </c:pt>
                <c:pt idx="4">
                  <c:v>Fibra Uno</c:v>
                </c:pt>
                <c:pt idx="5">
                  <c:v>Fibra HD</c:v>
                </c:pt>
                <c:pt idx="6">
                  <c:v>Fibra Danhos</c:v>
                </c:pt>
                <c:pt idx="7">
                  <c:v>Fibra Hotel</c:v>
                </c:pt>
                <c:pt idx="8">
                  <c:v>Fibra Inn</c:v>
                </c:pt>
                <c:pt idx="9">
                  <c:v>Fibra Shop</c:v>
                </c:pt>
              </c:strCache>
            </c:strRef>
          </c:cat>
          <c:val>
            <c:numRef>
              <c:f>'[Copia de Fibras Dvd Yield.xlsx]Rendimiento por Dividendo (2)'!$D$5:$M$5</c:f>
              <c:numCache>
                <c:formatCode>General</c:formatCode>
                <c:ptCount val="10"/>
                <c:pt idx="0">
                  <c:v>8.4948859512683259E-2</c:v>
                </c:pt>
                <c:pt idx="1">
                  <c:v>7.2588126159554733E-2</c:v>
                </c:pt>
                <c:pt idx="2">
                  <c:v>6.1078250278090496E-2</c:v>
                </c:pt>
                <c:pt idx="3">
                  <c:v>8.1866210489444452E-2</c:v>
                </c:pt>
                <c:pt idx="4">
                  <c:v>6.9927978008642394E-2</c:v>
                </c:pt>
                <c:pt idx="5">
                  <c:v>7.95266247379455E-2</c:v>
                </c:pt>
                <c:pt idx="6">
                  <c:v>7.0484581497482685E-2</c:v>
                </c:pt>
                <c:pt idx="7">
                  <c:v>8.8595302983264304E-2</c:v>
                </c:pt>
                <c:pt idx="8">
                  <c:v>8.5006904853474563E-2</c:v>
                </c:pt>
                <c:pt idx="9">
                  <c:v>9.1803799654576856E-2</c:v>
                </c:pt>
              </c:numCache>
            </c:numRef>
          </c:val>
          <c:extLst xmlns:c16r2="http://schemas.microsoft.com/office/drawing/2015/06/chart">
            <c:ext xmlns:c16="http://schemas.microsoft.com/office/drawing/2014/chart" uri="{C3380CC4-5D6E-409C-BE32-E72D297353CC}">
              <c16:uniqueId val="{00000000-7252-415C-AC89-A19172584A13}"/>
            </c:ext>
          </c:extLst>
        </c:ser>
        <c:ser>
          <c:idx val="1"/>
          <c:order val="1"/>
          <c:tx>
            <c:strRef>
              <c:f>'[Copia de Fibras Dvd Yield.xlsx]Rendimiento por Dividendo (2)'!$C$6</c:f>
              <c:strCache>
                <c:ptCount val="1"/>
                <c:pt idx="0">
                  <c:v>3T 2016</c:v>
                </c:pt>
              </c:strCache>
            </c:strRef>
          </c:tx>
          <c:spPr>
            <a:solidFill>
              <a:srgbClr val="FF0000"/>
            </a:solidFill>
            <a:ln>
              <a:noFill/>
            </a:ln>
            <a:effectLst/>
          </c:spPr>
          <c:invertIfNegative val="0"/>
          <c:dPt>
            <c:idx val="1"/>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2-7252-415C-AC89-A19172584A13}"/>
              </c:ext>
            </c:extLst>
          </c:dPt>
          <c:dPt>
            <c:idx val="9"/>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4-7252-415C-AC89-A19172584A13}"/>
              </c:ext>
            </c:extLst>
          </c:dPt>
          <c:cat>
            <c:strRef>
              <c:f>'[Copia de Fibras Dvd Yield.xlsx]Rendimiento por Dividendo (2)'!$D$4:$M$4</c:f>
              <c:strCache>
                <c:ptCount val="10"/>
                <c:pt idx="0">
                  <c:v>Fibra Terra</c:v>
                </c:pt>
                <c:pt idx="1">
                  <c:v>Fibra McQuarie</c:v>
                </c:pt>
                <c:pt idx="2">
                  <c:v>Fibra Prologis</c:v>
                </c:pt>
                <c:pt idx="3">
                  <c:v>Fibra Monterrey</c:v>
                </c:pt>
                <c:pt idx="4">
                  <c:v>Fibra Uno</c:v>
                </c:pt>
                <c:pt idx="5">
                  <c:v>Fibra HD</c:v>
                </c:pt>
                <c:pt idx="6">
                  <c:v>Fibra Danhos</c:v>
                </c:pt>
                <c:pt idx="7">
                  <c:v>Fibra Hotel</c:v>
                </c:pt>
                <c:pt idx="8">
                  <c:v>Fibra Inn</c:v>
                </c:pt>
                <c:pt idx="9">
                  <c:v>Fibra Shop</c:v>
                </c:pt>
              </c:strCache>
            </c:strRef>
          </c:cat>
          <c:val>
            <c:numRef>
              <c:f>'[Copia de Fibras Dvd Yield.xlsx]Rendimiento por Dividendo (2)'!$D$6:$M$6</c:f>
              <c:numCache>
                <c:formatCode>General</c:formatCode>
                <c:ptCount val="10"/>
                <c:pt idx="0">
                  <c:v>7.1081999715240374E-2</c:v>
                </c:pt>
                <c:pt idx="1">
                  <c:v>8.2560296846011141E-2</c:v>
                </c:pt>
                <c:pt idx="2">
                  <c:v>5.4688741705215232E-2</c:v>
                </c:pt>
                <c:pt idx="3">
                  <c:v>7.3809999999999987E-2</c:v>
                </c:pt>
                <c:pt idx="4">
                  <c:v>6.7410094207077234E-2</c:v>
                </c:pt>
                <c:pt idx="5">
                  <c:v>7.1850628930817603E-2</c:v>
                </c:pt>
                <c:pt idx="6">
                  <c:v>6.607929512492132E-2</c:v>
                </c:pt>
                <c:pt idx="7">
                  <c:v>7.8847273960149136E-2</c:v>
                </c:pt>
                <c:pt idx="8">
                  <c:v>7.7064231581525408E-2</c:v>
                </c:pt>
                <c:pt idx="9">
                  <c:v>9.6868566493955088E-2</c:v>
                </c:pt>
              </c:numCache>
            </c:numRef>
          </c:val>
          <c:extLst xmlns:c16r2="http://schemas.microsoft.com/office/drawing/2015/06/chart">
            <c:ext xmlns:c16="http://schemas.microsoft.com/office/drawing/2014/chart" uri="{C3380CC4-5D6E-409C-BE32-E72D297353CC}">
              <c16:uniqueId val="{00000005-7252-415C-AC89-A19172584A13}"/>
            </c:ext>
          </c:extLst>
        </c:ser>
        <c:dLbls>
          <c:showLegendKey val="0"/>
          <c:showVal val="0"/>
          <c:showCatName val="0"/>
          <c:showSerName val="0"/>
          <c:showPercent val="0"/>
          <c:showBubbleSize val="0"/>
        </c:dLbls>
        <c:gapWidth val="219"/>
        <c:overlap val="-27"/>
        <c:axId val="148898176"/>
        <c:axId val="148899712"/>
      </c:barChart>
      <c:catAx>
        <c:axId val="14889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48899712"/>
        <c:crosses val="autoZero"/>
        <c:auto val="1"/>
        <c:lblAlgn val="ctr"/>
        <c:lblOffset val="100"/>
        <c:noMultiLvlLbl val="0"/>
      </c:catAx>
      <c:valAx>
        <c:axId val="148899712"/>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488981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s-MX" sz="1800" b="1">
                <a:solidFill>
                  <a:schemeClr val="tx1"/>
                </a:solidFill>
              </a:rPr>
              <a:t>Margen NOI (últimos 4 trimestres)</a:t>
            </a:r>
          </a:p>
        </c:rich>
      </c:tx>
      <c:layout>
        <c:manualLayout>
          <c:xMode val="edge"/>
          <c:yMode val="edge"/>
          <c:x val="0.29569607438427692"/>
          <c:y val="2.9286439834003933E-2"/>
        </c:manualLayout>
      </c:layout>
      <c:overlay val="0"/>
      <c:spPr>
        <a:noFill/>
        <a:ln>
          <a:noFill/>
        </a:ln>
        <a:effectLst/>
      </c:spPr>
    </c:title>
    <c:autoTitleDeleted val="0"/>
    <c:plotArea>
      <c:layout/>
      <c:barChart>
        <c:barDir val="col"/>
        <c:grouping val="clustered"/>
        <c:varyColors val="0"/>
        <c:ser>
          <c:idx val="0"/>
          <c:order val="0"/>
          <c:tx>
            <c:strRef>
              <c:f>'[Fibras margen NOI.xlsx]valores'!$F$18</c:f>
              <c:strCache>
                <c:ptCount val="1"/>
                <c:pt idx="0">
                  <c:v>3T 2016</c:v>
                </c:pt>
              </c:strCache>
            </c:strRef>
          </c:tx>
          <c:spPr>
            <a:solidFill>
              <a:schemeClr val="bg1">
                <a:lumMod val="65000"/>
              </a:schemeClr>
            </a:solidFill>
            <a:ln>
              <a:noFill/>
            </a:ln>
            <a:effectLst/>
          </c:spPr>
          <c:invertIfNegative val="0"/>
          <c:cat>
            <c:strRef>
              <c:f>'[Fibras margen NOI.xlsx]valores'!$B$24:$B$33</c:f>
              <c:strCache>
                <c:ptCount val="10"/>
                <c:pt idx="0">
                  <c:v>Fibra Terra</c:v>
                </c:pt>
                <c:pt idx="1">
                  <c:v>Fibra McQuarie</c:v>
                </c:pt>
                <c:pt idx="2">
                  <c:v>Fibra Prologis</c:v>
                </c:pt>
                <c:pt idx="3">
                  <c:v>Fibra Monterrey</c:v>
                </c:pt>
                <c:pt idx="4">
                  <c:v>Fibra Uno</c:v>
                </c:pt>
                <c:pt idx="5">
                  <c:v>Fibra HD</c:v>
                </c:pt>
                <c:pt idx="6">
                  <c:v>Fibra Danhos</c:v>
                </c:pt>
                <c:pt idx="7">
                  <c:v>Fibra Hotel</c:v>
                </c:pt>
                <c:pt idx="8">
                  <c:v>Fibra Inn</c:v>
                </c:pt>
                <c:pt idx="9">
                  <c:v>Fibra Shop</c:v>
                </c:pt>
              </c:strCache>
            </c:strRef>
          </c:cat>
          <c:val>
            <c:numRef>
              <c:f>'[Fibras margen NOI.xlsx]valores'!$F$24:$F$33</c:f>
              <c:numCache>
                <c:formatCode>0.00%</c:formatCode>
                <c:ptCount val="10"/>
                <c:pt idx="0">
                  <c:v>0.55819715569866502</c:v>
                </c:pt>
                <c:pt idx="1">
                  <c:v>0.87462227317980124</c:v>
                </c:pt>
                <c:pt idx="2">
                  <c:v>0.86090900898783074</c:v>
                </c:pt>
                <c:pt idx="3">
                  <c:v>0.88185846933033218</c:v>
                </c:pt>
                <c:pt idx="4">
                  <c:v>0.74599472076777606</c:v>
                </c:pt>
                <c:pt idx="5">
                  <c:v>0.59529150535185615</c:v>
                </c:pt>
                <c:pt idx="6">
                  <c:v>0.63136555840922148</c:v>
                </c:pt>
                <c:pt idx="7">
                  <c:v>0.30660963658602458</c:v>
                </c:pt>
                <c:pt idx="8">
                  <c:v>0.22153950172705228</c:v>
                </c:pt>
                <c:pt idx="9">
                  <c:v>0.69515042297727614</c:v>
                </c:pt>
              </c:numCache>
            </c:numRef>
          </c:val>
          <c:extLst xmlns:c16r2="http://schemas.microsoft.com/office/drawing/2015/06/chart">
            <c:ext xmlns:c16="http://schemas.microsoft.com/office/drawing/2014/chart" uri="{C3380CC4-5D6E-409C-BE32-E72D297353CC}">
              <c16:uniqueId val="{00000000-20F4-4C5C-B8BD-79D309960456}"/>
            </c:ext>
          </c:extLst>
        </c:ser>
        <c:ser>
          <c:idx val="1"/>
          <c:order val="1"/>
          <c:tx>
            <c:strRef>
              <c:f>'[Fibras margen NOI.xlsx]valores'!$G$18</c:f>
              <c:strCache>
                <c:ptCount val="1"/>
                <c:pt idx="0">
                  <c:v>3T 2017</c:v>
                </c:pt>
              </c:strCache>
            </c:strRef>
          </c:tx>
          <c:spPr>
            <a:gradFill flip="none" rotWithShape="1">
              <a:gsLst>
                <a:gs pos="0">
                  <a:srgbClr val="FF0000"/>
                </a:gs>
                <a:gs pos="100000">
                  <a:srgbClr val="00B050"/>
                </a:gs>
              </a:gsLst>
              <a:lin ang="5400000" scaled="1"/>
              <a:tileRect/>
            </a:gradFill>
            <a:ln>
              <a:noFill/>
            </a:ln>
            <a:effectLst/>
          </c:spPr>
          <c:invertIfNegative val="0"/>
          <c:dPt>
            <c:idx val="0"/>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2-20F4-4C5C-B8BD-79D309960456}"/>
              </c:ext>
            </c:extLst>
          </c:dPt>
          <c:dPt>
            <c:idx val="1"/>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4-20F4-4C5C-B8BD-79D309960456}"/>
              </c:ext>
            </c:extLst>
          </c:dPt>
          <c:dPt>
            <c:idx val="2"/>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6-20F4-4C5C-B8BD-79D309960456}"/>
              </c:ext>
            </c:extLst>
          </c:dPt>
          <c:dPt>
            <c:idx val="3"/>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8-20F4-4C5C-B8BD-79D309960456}"/>
              </c:ext>
            </c:extLst>
          </c:dPt>
          <c:dPt>
            <c:idx val="4"/>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A-20F4-4C5C-B8BD-79D309960456}"/>
              </c:ext>
            </c:extLst>
          </c:dPt>
          <c:dPt>
            <c:idx val="5"/>
            <c:invertIfNegative val="0"/>
            <c:bubble3D val="0"/>
            <c:spPr>
              <a:solidFill>
                <a:srgbClr val="9BBB59">
                  <a:lumMod val="75000"/>
                </a:srgbClr>
              </a:solidFill>
              <a:ln>
                <a:noFill/>
              </a:ln>
              <a:effectLst/>
            </c:spPr>
            <c:extLst xmlns:c16r2="http://schemas.microsoft.com/office/drawing/2015/06/chart">
              <c:ext xmlns:c16="http://schemas.microsoft.com/office/drawing/2014/chart" uri="{C3380CC4-5D6E-409C-BE32-E72D297353CC}">
                <c16:uniqueId val="{0000000C-20F4-4C5C-B8BD-79D309960456}"/>
              </c:ext>
            </c:extLst>
          </c:dPt>
          <c:dPt>
            <c:idx val="6"/>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E-20F4-4C5C-B8BD-79D309960456}"/>
              </c:ext>
            </c:extLst>
          </c:dPt>
          <c:dPt>
            <c:idx val="7"/>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10-20F4-4C5C-B8BD-79D309960456}"/>
              </c:ext>
            </c:extLst>
          </c:dPt>
          <c:dPt>
            <c:idx val="8"/>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12-20F4-4C5C-B8BD-79D309960456}"/>
              </c:ext>
            </c:extLst>
          </c:dPt>
          <c:dPt>
            <c:idx val="9"/>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14-20F4-4C5C-B8BD-79D309960456}"/>
              </c:ext>
            </c:extLst>
          </c:dPt>
          <c:cat>
            <c:strRef>
              <c:f>'[Fibras margen NOI.xlsx]valores'!$B$24:$B$33</c:f>
              <c:strCache>
                <c:ptCount val="10"/>
                <c:pt idx="0">
                  <c:v>Fibra Terra</c:v>
                </c:pt>
                <c:pt idx="1">
                  <c:v>Fibra McQuarie</c:v>
                </c:pt>
                <c:pt idx="2">
                  <c:v>Fibra Prologis</c:v>
                </c:pt>
                <c:pt idx="3">
                  <c:v>Fibra Monterrey</c:v>
                </c:pt>
                <c:pt idx="4">
                  <c:v>Fibra Uno</c:v>
                </c:pt>
                <c:pt idx="5">
                  <c:v>Fibra HD</c:v>
                </c:pt>
                <c:pt idx="6">
                  <c:v>Fibra Danhos</c:v>
                </c:pt>
                <c:pt idx="7">
                  <c:v>Fibra Hotel</c:v>
                </c:pt>
                <c:pt idx="8">
                  <c:v>Fibra Inn</c:v>
                </c:pt>
                <c:pt idx="9">
                  <c:v>Fibra Shop</c:v>
                </c:pt>
              </c:strCache>
            </c:strRef>
          </c:cat>
          <c:val>
            <c:numRef>
              <c:f>'[Fibras margen NOI.xlsx]valores'!$G$24:$G$33</c:f>
              <c:numCache>
                <c:formatCode>0.00%</c:formatCode>
                <c:ptCount val="10"/>
                <c:pt idx="0">
                  <c:v>0.71745073452571961</c:v>
                </c:pt>
                <c:pt idx="1">
                  <c:v>0.84293385689284617</c:v>
                </c:pt>
                <c:pt idx="2">
                  <c:v>0.86013613043417603</c:v>
                </c:pt>
                <c:pt idx="3">
                  <c:v>0.86939104071138662</c:v>
                </c:pt>
                <c:pt idx="4">
                  <c:v>0.80522591541910182</c:v>
                </c:pt>
                <c:pt idx="5">
                  <c:v>0.63088966072157826</c:v>
                </c:pt>
                <c:pt idx="6">
                  <c:v>0.74536455079808728</c:v>
                </c:pt>
                <c:pt idx="7">
                  <c:v>0.31309905714394776</c:v>
                </c:pt>
                <c:pt idx="8">
                  <c:v>0.35180530040958968</c:v>
                </c:pt>
                <c:pt idx="9">
                  <c:v>0.72371713688097916</c:v>
                </c:pt>
              </c:numCache>
            </c:numRef>
          </c:val>
          <c:extLst xmlns:c16r2="http://schemas.microsoft.com/office/drawing/2015/06/chart">
            <c:ext xmlns:c16="http://schemas.microsoft.com/office/drawing/2014/chart" uri="{C3380CC4-5D6E-409C-BE32-E72D297353CC}">
              <c16:uniqueId val="{00000015-20F4-4C5C-B8BD-79D309960456}"/>
            </c:ext>
          </c:extLst>
        </c:ser>
        <c:dLbls>
          <c:showLegendKey val="0"/>
          <c:showVal val="0"/>
          <c:showCatName val="0"/>
          <c:showSerName val="0"/>
          <c:showPercent val="0"/>
          <c:showBubbleSize val="0"/>
        </c:dLbls>
        <c:gapWidth val="219"/>
        <c:overlap val="-27"/>
        <c:axId val="148390272"/>
        <c:axId val="148391808"/>
      </c:barChart>
      <c:catAx>
        <c:axId val="14839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s-MX"/>
          </a:p>
        </c:txPr>
        <c:crossAx val="148391808"/>
        <c:crosses val="autoZero"/>
        <c:auto val="1"/>
        <c:lblAlgn val="ctr"/>
        <c:lblOffset val="100"/>
        <c:noMultiLvlLbl val="0"/>
      </c:catAx>
      <c:valAx>
        <c:axId val="1483918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s-MX"/>
          </a:p>
        </c:txPr>
        <c:crossAx val="148390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s-MX"/>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s-MX" sz="1800" b="1">
                <a:solidFill>
                  <a:schemeClr val="tx1"/>
                </a:solidFill>
              </a:rPr>
              <a:t>Deuda Total/Activos Totales</a:t>
            </a:r>
          </a:p>
        </c:rich>
      </c:tx>
      <c:layout>
        <c:manualLayout>
          <c:xMode val="edge"/>
          <c:yMode val="edge"/>
          <c:x val="0.33309215304938944"/>
          <c:y val="4.5326537552300032E-2"/>
        </c:manualLayout>
      </c:layout>
      <c:overlay val="0"/>
      <c:spPr>
        <a:noFill/>
        <a:ln>
          <a:noFill/>
        </a:ln>
        <a:effectLst/>
      </c:spPr>
    </c:title>
    <c:autoTitleDeleted val="0"/>
    <c:plotArea>
      <c:layout/>
      <c:barChart>
        <c:barDir val="col"/>
        <c:grouping val="clustered"/>
        <c:varyColors val="0"/>
        <c:ser>
          <c:idx val="0"/>
          <c:order val="0"/>
          <c:tx>
            <c:strRef>
              <c:f>'[Fibras margen NOI.xlsx]valores'!$J$18</c:f>
              <c:strCache>
                <c:ptCount val="1"/>
                <c:pt idx="0">
                  <c:v>3T 2016</c:v>
                </c:pt>
              </c:strCache>
            </c:strRef>
          </c:tx>
          <c:spPr>
            <a:solidFill>
              <a:schemeClr val="bg1">
                <a:lumMod val="65000"/>
              </a:schemeClr>
            </a:solidFill>
            <a:ln>
              <a:noFill/>
            </a:ln>
            <a:effectLst/>
          </c:spPr>
          <c:invertIfNegative val="0"/>
          <c:cat>
            <c:strRef>
              <c:f>'[Fibras margen NOI.xlsx]valores'!$B$24:$B$33</c:f>
              <c:strCache>
                <c:ptCount val="10"/>
                <c:pt idx="0">
                  <c:v>Fibra Terra</c:v>
                </c:pt>
                <c:pt idx="1">
                  <c:v>Fibra McQuarie</c:v>
                </c:pt>
                <c:pt idx="2">
                  <c:v>Fibra Prologis</c:v>
                </c:pt>
                <c:pt idx="3">
                  <c:v>Fibra Monterrey</c:v>
                </c:pt>
                <c:pt idx="4">
                  <c:v>Fibra Uno</c:v>
                </c:pt>
                <c:pt idx="5">
                  <c:v>Fibra HD</c:v>
                </c:pt>
                <c:pt idx="6">
                  <c:v>Fibra Danhos</c:v>
                </c:pt>
                <c:pt idx="7">
                  <c:v>Fibra Hotel</c:v>
                </c:pt>
                <c:pt idx="8">
                  <c:v>Fibra Inn</c:v>
                </c:pt>
                <c:pt idx="9">
                  <c:v>Fibra Shop</c:v>
                </c:pt>
              </c:strCache>
            </c:strRef>
          </c:cat>
          <c:val>
            <c:numRef>
              <c:f>'[Fibras margen NOI.xlsx]valores'!$J$24:$J$33</c:f>
              <c:numCache>
                <c:formatCode>0.00%</c:formatCode>
                <c:ptCount val="10"/>
                <c:pt idx="0">
                  <c:v>0.37810575789465356</c:v>
                </c:pt>
                <c:pt idx="1">
                  <c:v>0.38572089594804088</c:v>
                </c:pt>
                <c:pt idx="2">
                  <c:v>0.31380042169112105</c:v>
                </c:pt>
                <c:pt idx="3">
                  <c:v>0.13430974073473198</c:v>
                </c:pt>
                <c:pt idx="4">
                  <c:v>0.33825254007900951</c:v>
                </c:pt>
                <c:pt idx="5">
                  <c:v>0</c:v>
                </c:pt>
                <c:pt idx="6">
                  <c:v>7.0405583868242874E-2</c:v>
                </c:pt>
                <c:pt idx="7">
                  <c:v>0.20412422537796196</c:v>
                </c:pt>
                <c:pt idx="8">
                  <c:v>0.23672931947327805</c:v>
                </c:pt>
                <c:pt idx="9">
                  <c:v>0.24574353429087506</c:v>
                </c:pt>
              </c:numCache>
            </c:numRef>
          </c:val>
          <c:extLst xmlns:c16r2="http://schemas.microsoft.com/office/drawing/2015/06/chart">
            <c:ext xmlns:c16="http://schemas.microsoft.com/office/drawing/2014/chart" uri="{C3380CC4-5D6E-409C-BE32-E72D297353CC}">
              <c16:uniqueId val="{00000000-028B-4C1E-BD4A-D40412BBB0E7}"/>
            </c:ext>
          </c:extLst>
        </c:ser>
        <c:ser>
          <c:idx val="1"/>
          <c:order val="1"/>
          <c:tx>
            <c:strRef>
              <c:f>'[Fibras margen NOI.xlsx]valores'!$K$18</c:f>
              <c:strCache>
                <c:ptCount val="1"/>
                <c:pt idx="0">
                  <c:v>3T 2017</c:v>
                </c:pt>
              </c:strCache>
            </c:strRef>
          </c:tx>
          <c:spPr>
            <a:gradFill>
              <a:gsLst>
                <a:gs pos="0">
                  <a:srgbClr val="FF0000"/>
                </a:gs>
                <a:gs pos="100000">
                  <a:srgbClr val="00B050"/>
                </a:gs>
              </a:gsLst>
              <a:lin ang="5400000" scaled="1"/>
            </a:gradFill>
            <a:ln>
              <a:noFill/>
            </a:ln>
            <a:effectLst/>
          </c:spPr>
          <c:invertIfNegative val="0"/>
          <c:dPt>
            <c:idx val="0"/>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2-028B-4C1E-BD4A-D40412BBB0E7}"/>
              </c:ext>
            </c:extLst>
          </c:dPt>
          <c:dPt>
            <c:idx val="1"/>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4-028B-4C1E-BD4A-D40412BBB0E7}"/>
              </c:ext>
            </c:extLst>
          </c:dPt>
          <c:dPt>
            <c:idx val="2"/>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6-028B-4C1E-BD4A-D40412BBB0E7}"/>
              </c:ext>
            </c:extLst>
          </c:dPt>
          <c:dPt>
            <c:idx val="3"/>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8-028B-4C1E-BD4A-D40412BBB0E7}"/>
              </c:ext>
            </c:extLst>
          </c:dPt>
          <c:dPt>
            <c:idx val="4"/>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A-028B-4C1E-BD4A-D40412BBB0E7}"/>
              </c:ext>
            </c:extLst>
          </c:dPt>
          <c:dPt>
            <c:idx val="5"/>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0C-028B-4C1E-BD4A-D40412BBB0E7}"/>
              </c:ext>
            </c:extLst>
          </c:dPt>
          <c:dPt>
            <c:idx val="6"/>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E-028B-4C1E-BD4A-D40412BBB0E7}"/>
              </c:ext>
            </c:extLst>
          </c:dPt>
          <c:dPt>
            <c:idx val="7"/>
            <c:invertIfNegative val="0"/>
            <c:bubble3D val="0"/>
            <c:spPr>
              <a:solidFill>
                <a:schemeClr val="accent6">
                  <a:lumMod val="75000"/>
                </a:schemeClr>
              </a:solidFill>
              <a:ln>
                <a:noFill/>
              </a:ln>
              <a:effectLst/>
            </c:spPr>
            <c:extLst xmlns:c16r2="http://schemas.microsoft.com/office/drawing/2015/06/chart">
              <c:ext xmlns:c16="http://schemas.microsoft.com/office/drawing/2014/chart" uri="{C3380CC4-5D6E-409C-BE32-E72D297353CC}">
                <c16:uniqueId val="{00000010-028B-4C1E-BD4A-D40412BBB0E7}"/>
              </c:ext>
            </c:extLst>
          </c:dPt>
          <c:dPt>
            <c:idx val="8"/>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12-028B-4C1E-BD4A-D40412BBB0E7}"/>
              </c:ext>
            </c:extLst>
          </c:dPt>
          <c:dPt>
            <c:idx val="9"/>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14-028B-4C1E-BD4A-D40412BBB0E7}"/>
              </c:ext>
            </c:extLst>
          </c:dPt>
          <c:cat>
            <c:strRef>
              <c:f>'[Fibras margen NOI.xlsx]valores'!$B$24:$B$33</c:f>
              <c:strCache>
                <c:ptCount val="10"/>
                <c:pt idx="0">
                  <c:v>Fibra Terra</c:v>
                </c:pt>
                <c:pt idx="1">
                  <c:v>Fibra McQuarie</c:v>
                </c:pt>
                <c:pt idx="2">
                  <c:v>Fibra Prologis</c:v>
                </c:pt>
                <c:pt idx="3">
                  <c:v>Fibra Monterrey</c:v>
                </c:pt>
                <c:pt idx="4">
                  <c:v>Fibra Uno</c:v>
                </c:pt>
                <c:pt idx="5">
                  <c:v>Fibra HD</c:v>
                </c:pt>
                <c:pt idx="6">
                  <c:v>Fibra Danhos</c:v>
                </c:pt>
                <c:pt idx="7">
                  <c:v>Fibra Hotel</c:v>
                </c:pt>
                <c:pt idx="8">
                  <c:v>Fibra Inn</c:v>
                </c:pt>
                <c:pt idx="9">
                  <c:v>Fibra Shop</c:v>
                </c:pt>
              </c:strCache>
            </c:strRef>
          </c:cat>
          <c:val>
            <c:numRef>
              <c:f>'[Fibras margen NOI.xlsx]valores'!$K$24:$K$33</c:f>
              <c:numCache>
                <c:formatCode>0.00%</c:formatCode>
                <c:ptCount val="10"/>
                <c:pt idx="0">
                  <c:v>0.41675346737077423</c:v>
                </c:pt>
                <c:pt idx="1">
                  <c:v>0.37125208169428336</c:v>
                </c:pt>
                <c:pt idx="2">
                  <c:v>0.32998188494433378</c:v>
                </c:pt>
                <c:pt idx="3">
                  <c:v>0.22196508499113515</c:v>
                </c:pt>
                <c:pt idx="4">
                  <c:v>0.31620088043846578</c:v>
                </c:pt>
                <c:pt idx="5">
                  <c:v>0</c:v>
                </c:pt>
                <c:pt idx="6">
                  <c:v>0.10377191329374649</c:v>
                </c:pt>
                <c:pt idx="7">
                  <c:v>0.19102134534913512</c:v>
                </c:pt>
                <c:pt idx="8">
                  <c:v>0.2983487717570758</c:v>
                </c:pt>
                <c:pt idx="9">
                  <c:v>0.39818185177780729</c:v>
                </c:pt>
              </c:numCache>
            </c:numRef>
          </c:val>
          <c:extLst xmlns:c16r2="http://schemas.microsoft.com/office/drawing/2015/06/chart">
            <c:ext xmlns:c16="http://schemas.microsoft.com/office/drawing/2014/chart" uri="{C3380CC4-5D6E-409C-BE32-E72D297353CC}">
              <c16:uniqueId val="{00000015-028B-4C1E-BD4A-D40412BBB0E7}"/>
            </c:ext>
          </c:extLst>
        </c:ser>
        <c:dLbls>
          <c:showLegendKey val="0"/>
          <c:showVal val="0"/>
          <c:showCatName val="0"/>
          <c:showSerName val="0"/>
          <c:showPercent val="0"/>
          <c:showBubbleSize val="0"/>
        </c:dLbls>
        <c:gapWidth val="219"/>
        <c:overlap val="-27"/>
        <c:axId val="149291392"/>
        <c:axId val="149292928"/>
      </c:barChart>
      <c:catAx>
        <c:axId val="14929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s-MX"/>
          </a:p>
        </c:txPr>
        <c:crossAx val="149292928"/>
        <c:crosses val="autoZero"/>
        <c:auto val="1"/>
        <c:lblAlgn val="ctr"/>
        <c:lblOffset val="100"/>
        <c:noMultiLvlLbl val="0"/>
      </c:catAx>
      <c:valAx>
        <c:axId val="14929292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492913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s-MX"/>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Fibras: Descuento respecto a su Valor Neto de Activos</a:t>
            </a:r>
            <a:r>
              <a:rPr lang="es-MX" b="1" baseline="0" dirty="0"/>
              <a:t> a noviembre de </a:t>
            </a:r>
            <a:r>
              <a:rPr lang="es-MX" b="1" dirty="0"/>
              <a:t>2017</a:t>
            </a:r>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0.8</c:v>
                </c:pt>
                <c:pt idx="1">
                  <c:v>0.71630434879586313</c:v>
                </c:pt>
                <c:pt idx="2">
                  <c:v>0.84873053766346862</c:v>
                </c:pt>
                <c:pt idx="3">
                  <c:v>0.96761166164324064</c:v>
                </c:pt>
                <c:pt idx="4">
                  <c:v>0.79845312979781602</c:v>
                </c:pt>
                <c:pt idx="5">
                  <c:v>0.74227382333665382</c:v>
                </c:pt>
                <c:pt idx="6">
                  <c:v>0.82513696833636896</c:v>
                </c:pt>
                <c:pt idx="7">
                  <c:v>0.87711559549110352</c:v>
                </c:pt>
                <c:pt idx="8">
                  <c:v>0.77</c:v>
                </c:pt>
                <c:pt idx="9">
                  <c:v>0.56328703570144822</c:v>
                </c:pt>
              </c:numCache>
            </c:numRef>
          </c:val>
          <c:extLst xmlns:c16r2="http://schemas.microsoft.com/office/drawing/2015/06/chart">
            <c:ext xmlns:c16="http://schemas.microsoft.com/office/drawing/2014/chart" uri="{C3380CC4-5D6E-409C-BE32-E72D297353CC}">
              <c16:uniqueId val="{00000000-7F06-425D-BE2F-60AAD9C504DB}"/>
            </c:ext>
          </c:extLst>
        </c:ser>
        <c:dLbls>
          <c:showLegendKey val="0"/>
          <c:showVal val="0"/>
          <c:showCatName val="0"/>
          <c:showSerName val="0"/>
          <c:showPercent val="0"/>
          <c:showBubbleSize val="0"/>
        </c:dLbls>
        <c:gapWidth val="219"/>
        <c:overlap val="-27"/>
        <c:axId val="149331968"/>
        <c:axId val="149333504"/>
      </c:barChart>
      <c:catAx>
        <c:axId val="14933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49333504"/>
        <c:crosses val="autoZero"/>
        <c:auto val="1"/>
        <c:lblAlgn val="ctr"/>
        <c:lblOffset val="100"/>
        <c:noMultiLvlLbl val="0"/>
      </c:catAx>
      <c:valAx>
        <c:axId val="149333504"/>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14933196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Crecimiento: Economías avanzadas vs emergentes</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dPt>
            <c:idx val="17"/>
            <c:bubble3D val="0"/>
            <c:spPr>
              <a:ln w="28575" cap="rnd">
                <a:solidFill>
                  <a:srgbClr val="0070C0"/>
                </a:solidFill>
                <a:prstDash val="sysDash"/>
                <a:round/>
              </a:ln>
              <a:effectLst/>
            </c:spPr>
            <c:extLst xmlns:c16r2="http://schemas.microsoft.com/office/drawing/2015/06/chart">
              <c:ext xmlns:c16="http://schemas.microsoft.com/office/drawing/2014/chart" uri="{C3380CC4-5D6E-409C-BE32-E72D297353CC}">
                <c16:uniqueId val="{00000001-B42D-45F9-9654-88ADA7DEBA20}"/>
              </c:ext>
            </c:extLst>
          </c:dPt>
          <c:dPt>
            <c:idx val="18"/>
            <c:bubble3D val="0"/>
            <c:spPr>
              <a:ln w="28575" cap="rnd">
                <a:solidFill>
                  <a:srgbClr val="0070C0"/>
                </a:solidFill>
                <a:prstDash val="sysDash"/>
                <a:round/>
              </a:ln>
              <a:effectLst/>
            </c:spPr>
            <c:extLst xmlns:c16r2="http://schemas.microsoft.com/office/drawing/2015/06/chart">
              <c:ext xmlns:c16="http://schemas.microsoft.com/office/drawing/2014/chart" uri="{C3380CC4-5D6E-409C-BE32-E72D297353CC}">
                <c16:uniqueId val="{00000003-B42D-45F9-9654-88ADA7DEBA20}"/>
              </c:ext>
            </c:extLst>
          </c:dPt>
          <c:dPt>
            <c:idx val="19"/>
            <c:bubble3D val="0"/>
            <c:spPr>
              <a:ln w="28575" cap="rnd">
                <a:solidFill>
                  <a:srgbClr val="0070C0"/>
                </a:solidFill>
                <a:prstDash val="sysDash"/>
                <a:round/>
              </a:ln>
              <a:effectLst/>
            </c:spPr>
            <c:extLst xmlns:c16r2="http://schemas.microsoft.com/office/drawing/2015/06/chart">
              <c:ext xmlns:c16="http://schemas.microsoft.com/office/drawing/2014/chart" uri="{C3380CC4-5D6E-409C-BE32-E72D297353CC}">
                <c16:uniqueId val="{00000005-B42D-45F9-9654-88ADA7DEBA20}"/>
              </c:ext>
            </c:extLst>
          </c:dPt>
          <c:dPt>
            <c:idx val="20"/>
            <c:bubble3D val="0"/>
            <c:spPr>
              <a:ln w="28575" cap="rnd">
                <a:solidFill>
                  <a:srgbClr val="0070C0"/>
                </a:solidFill>
                <a:prstDash val="sysDash"/>
                <a:round/>
              </a:ln>
              <a:effectLst/>
            </c:spPr>
            <c:extLst xmlns:c16r2="http://schemas.microsoft.com/office/drawing/2015/06/chart">
              <c:ext xmlns:c16="http://schemas.microsoft.com/office/drawing/2014/chart" uri="{C3380CC4-5D6E-409C-BE32-E72D297353CC}">
                <c16:uniqueId val="{00000007-B42D-45F9-9654-88ADA7DEBA20}"/>
              </c:ext>
            </c:extLst>
          </c:dPt>
          <c:dPt>
            <c:idx val="21"/>
            <c:bubble3D val="0"/>
            <c:spPr>
              <a:ln w="28575" cap="rnd">
                <a:solidFill>
                  <a:srgbClr val="0070C0"/>
                </a:solidFill>
                <a:prstDash val="sysDash"/>
                <a:round/>
              </a:ln>
              <a:effectLst/>
            </c:spPr>
            <c:extLst xmlns:c16r2="http://schemas.microsoft.com/office/drawing/2015/06/chart">
              <c:ext xmlns:c16="http://schemas.microsoft.com/office/drawing/2014/chart" uri="{C3380CC4-5D6E-409C-BE32-E72D297353CC}">
                <c16:uniqueId val="{00000009-B42D-45F9-9654-88ADA7DEBA20}"/>
              </c:ext>
            </c:extLst>
          </c:dPt>
          <c:dPt>
            <c:idx val="22"/>
            <c:bubble3D val="0"/>
            <c:spPr>
              <a:ln w="28575" cap="rnd">
                <a:solidFill>
                  <a:srgbClr val="0070C0"/>
                </a:solidFill>
                <a:prstDash val="sysDash"/>
                <a:round/>
              </a:ln>
              <a:effectLst/>
            </c:spPr>
            <c:extLst xmlns:c16r2="http://schemas.microsoft.com/office/drawing/2015/06/chart">
              <c:ext xmlns:c16="http://schemas.microsoft.com/office/drawing/2014/chart" uri="{C3380CC4-5D6E-409C-BE32-E72D297353CC}">
                <c16:uniqueId val="{0000000B-B42D-45F9-9654-88ADA7DEBA20}"/>
              </c:ext>
            </c:extLst>
          </c:dPt>
          <c:dLbls>
            <c:dLbl>
              <c:idx val="9"/>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B42D-45F9-9654-88ADA7DEBA20}"/>
                </c:ext>
              </c:extLst>
            </c:dLbl>
            <c:dLbl>
              <c:idx val="16"/>
              <c:layout>
                <c:manualLayout>
                  <c:x val="8.4121962936326792E-3"/>
                  <c:y val="-6.112897382087154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D-B42D-45F9-9654-88ADA7DEBA20}"/>
                </c:ext>
              </c:extLst>
            </c:dLbl>
            <c:dLbl>
              <c:idx val="17"/>
              <c:layout>
                <c:manualLayout>
                  <c:x val="3.995793239475523E-2"/>
                  <c:y val="-2.778589719130524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42D-45F9-9654-88ADA7DEBA20}"/>
                </c:ext>
              </c:extLst>
            </c:dLbl>
            <c:dLbl>
              <c:idx val="18"/>
              <c:layout>
                <c:manualLayout>
                  <c:x val="5.257622683520409E-2"/>
                  <c:y val="-1.389294859565272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B42D-45F9-9654-88ADA7DEBA2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70C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Hoja1!$C$13:$C$35</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Hoja1!$E$13:$E$35</c:f>
              <c:numCache>
                <c:formatCode>General</c:formatCode>
                <c:ptCount val="23"/>
                <c:pt idx="0">
                  <c:v>4.1130000000000004</c:v>
                </c:pt>
                <c:pt idx="1">
                  <c:v>1.56</c:v>
                </c:pt>
                <c:pt idx="2">
                  <c:v>1.726</c:v>
                </c:pt>
                <c:pt idx="3">
                  <c:v>2.0499999999999998</c:v>
                </c:pt>
                <c:pt idx="4">
                  <c:v>3.2189999999999999</c:v>
                </c:pt>
                <c:pt idx="5">
                  <c:v>2.7719999999999998</c:v>
                </c:pt>
                <c:pt idx="6">
                  <c:v>3.01</c:v>
                </c:pt>
                <c:pt idx="7">
                  <c:v>2.6890000000000001</c:v>
                </c:pt>
                <c:pt idx="8">
                  <c:v>0.13300000000000001</c:v>
                </c:pt>
                <c:pt idx="9">
                  <c:v>-3.4060000000000001</c:v>
                </c:pt>
                <c:pt idx="10">
                  <c:v>3.0550000000000002</c:v>
                </c:pt>
                <c:pt idx="11">
                  <c:v>1.736</c:v>
                </c:pt>
                <c:pt idx="12">
                  <c:v>1.181</c:v>
                </c:pt>
                <c:pt idx="13">
                  <c:v>1.3260000000000001</c:v>
                </c:pt>
                <c:pt idx="14">
                  <c:v>2.0779999999999998</c:v>
                </c:pt>
                <c:pt idx="15">
                  <c:v>2.2330000000000001</c:v>
                </c:pt>
                <c:pt idx="16">
                  <c:v>1.659</c:v>
                </c:pt>
                <c:pt idx="17">
                  <c:v>2.1680000000000001</c:v>
                </c:pt>
                <c:pt idx="18">
                  <c:v>2.0310000000000001</c:v>
                </c:pt>
                <c:pt idx="19">
                  <c:v>1.8009999999999999</c:v>
                </c:pt>
                <c:pt idx="20">
                  <c:v>1.696</c:v>
                </c:pt>
                <c:pt idx="21">
                  <c:v>1.7</c:v>
                </c:pt>
                <c:pt idx="22">
                  <c:v>1.663</c:v>
                </c:pt>
              </c:numCache>
            </c:numRef>
          </c:val>
          <c:smooth val="0"/>
          <c:extLst xmlns:c16r2="http://schemas.microsoft.com/office/drawing/2015/06/chart">
            <c:ext xmlns:c16="http://schemas.microsoft.com/office/drawing/2014/chart" uri="{C3380CC4-5D6E-409C-BE32-E72D297353CC}">
              <c16:uniqueId val="{0000000C-B42D-45F9-9654-88ADA7DEBA20}"/>
            </c:ext>
          </c:extLst>
        </c:ser>
        <c:ser>
          <c:idx val="1"/>
          <c:order val="1"/>
          <c:spPr>
            <a:ln w="28575" cap="rnd">
              <a:solidFill>
                <a:srgbClr val="C00000"/>
              </a:solidFill>
              <a:round/>
            </a:ln>
            <a:effectLst/>
          </c:spPr>
          <c:marker>
            <c:symbol val="none"/>
          </c:marker>
          <c:dPt>
            <c:idx val="17"/>
            <c:bubble3D val="0"/>
            <c:spPr>
              <a:ln w="28575" cap="rnd">
                <a:solidFill>
                  <a:srgbClr val="C00000"/>
                </a:solidFill>
                <a:prstDash val="sysDash"/>
                <a:round/>
              </a:ln>
              <a:effectLst/>
            </c:spPr>
            <c:extLst xmlns:c16r2="http://schemas.microsoft.com/office/drawing/2015/06/chart">
              <c:ext xmlns:c16="http://schemas.microsoft.com/office/drawing/2014/chart" uri="{C3380CC4-5D6E-409C-BE32-E72D297353CC}">
                <c16:uniqueId val="{0000000E-B42D-45F9-9654-88ADA7DEBA20}"/>
              </c:ext>
            </c:extLst>
          </c:dPt>
          <c:dPt>
            <c:idx val="18"/>
            <c:bubble3D val="0"/>
            <c:spPr>
              <a:ln w="28575" cap="rnd">
                <a:solidFill>
                  <a:srgbClr val="C00000"/>
                </a:solidFill>
                <a:prstDash val="sysDash"/>
                <a:round/>
              </a:ln>
              <a:effectLst/>
            </c:spPr>
            <c:extLst xmlns:c16r2="http://schemas.microsoft.com/office/drawing/2015/06/chart">
              <c:ext xmlns:c16="http://schemas.microsoft.com/office/drawing/2014/chart" uri="{C3380CC4-5D6E-409C-BE32-E72D297353CC}">
                <c16:uniqueId val="{00000010-B42D-45F9-9654-88ADA7DEBA20}"/>
              </c:ext>
            </c:extLst>
          </c:dPt>
          <c:dPt>
            <c:idx val="19"/>
            <c:bubble3D val="0"/>
            <c:spPr>
              <a:ln w="28575" cap="rnd">
                <a:solidFill>
                  <a:srgbClr val="C00000"/>
                </a:solidFill>
                <a:prstDash val="sysDash"/>
                <a:round/>
              </a:ln>
              <a:effectLst/>
            </c:spPr>
            <c:extLst xmlns:c16r2="http://schemas.microsoft.com/office/drawing/2015/06/chart">
              <c:ext xmlns:c16="http://schemas.microsoft.com/office/drawing/2014/chart" uri="{C3380CC4-5D6E-409C-BE32-E72D297353CC}">
                <c16:uniqueId val="{00000012-B42D-45F9-9654-88ADA7DEBA20}"/>
              </c:ext>
            </c:extLst>
          </c:dPt>
          <c:dPt>
            <c:idx val="20"/>
            <c:bubble3D val="0"/>
            <c:spPr>
              <a:ln w="28575" cap="rnd">
                <a:solidFill>
                  <a:srgbClr val="C00000"/>
                </a:solidFill>
                <a:prstDash val="sysDash"/>
                <a:round/>
              </a:ln>
              <a:effectLst/>
            </c:spPr>
            <c:extLst xmlns:c16r2="http://schemas.microsoft.com/office/drawing/2015/06/chart">
              <c:ext xmlns:c16="http://schemas.microsoft.com/office/drawing/2014/chart" uri="{C3380CC4-5D6E-409C-BE32-E72D297353CC}">
                <c16:uniqueId val="{00000014-B42D-45F9-9654-88ADA7DEBA20}"/>
              </c:ext>
            </c:extLst>
          </c:dPt>
          <c:dPt>
            <c:idx val="21"/>
            <c:bubble3D val="0"/>
            <c:spPr>
              <a:ln w="28575" cap="rnd">
                <a:solidFill>
                  <a:srgbClr val="C00000"/>
                </a:solidFill>
                <a:prstDash val="sysDash"/>
                <a:round/>
              </a:ln>
              <a:effectLst/>
            </c:spPr>
            <c:extLst xmlns:c16r2="http://schemas.microsoft.com/office/drawing/2015/06/chart">
              <c:ext xmlns:c16="http://schemas.microsoft.com/office/drawing/2014/chart" uri="{C3380CC4-5D6E-409C-BE32-E72D297353CC}">
                <c16:uniqueId val="{00000016-B42D-45F9-9654-88ADA7DEBA20}"/>
              </c:ext>
            </c:extLst>
          </c:dPt>
          <c:dPt>
            <c:idx val="22"/>
            <c:bubble3D val="0"/>
            <c:spPr>
              <a:ln w="28575" cap="rnd">
                <a:solidFill>
                  <a:srgbClr val="C00000"/>
                </a:solidFill>
                <a:prstDash val="sysDash"/>
                <a:round/>
              </a:ln>
              <a:effectLst/>
            </c:spPr>
            <c:extLst xmlns:c16r2="http://schemas.microsoft.com/office/drawing/2015/06/chart">
              <c:ext xmlns:c16="http://schemas.microsoft.com/office/drawing/2014/chart" uri="{C3380CC4-5D6E-409C-BE32-E72D297353CC}">
                <c16:uniqueId val="{00000018-B42D-45F9-9654-88ADA7DEBA20}"/>
              </c:ext>
            </c:extLst>
          </c:dPt>
          <c:dLbls>
            <c:dLbl>
              <c:idx val="9"/>
              <c:layout>
                <c:manualLayout>
                  <c:x val="-7.991586478951046E-2"/>
                  <c:y val="-1.945012803391377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B42D-45F9-9654-88ADA7DEBA20}"/>
                </c:ext>
              </c:extLst>
            </c:dLbl>
            <c:dLbl>
              <c:idx val="16"/>
              <c:layout>
                <c:manualLayout>
                  <c:x val="8.4121962936326792E-3"/>
                  <c:y val="1.945012803391362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B42D-45F9-9654-88ADA7DEBA20}"/>
                </c:ext>
              </c:extLst>
            </c:dLbl>
            <c:dLbl>
              <c:idx val="17"/>
              <c:layout>
                <c:manualLayout>
                  <c:x val="2.1030490734081697E-2"/>
                  <c:y val="2.222871775304419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B42D-45F9-9654-88ADA7DEBA2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CD000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Hoja1!$C$13:$C$35</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Hoja1!$F$13:$F$35</c:f>
              <c:numCache>
                <c:formatCode>General</c:formatCode>
                <c:ptCount val="23"/>
                <c:pt idx="0">
                  <c:v>5.7539999999999996</c:v>
                </c:pt>
                <c:pt idx="1">
                  <c:v>3.6030000000000002</c:v>
                </c:pt>
                <c:pt idx="2">
                  <c:v>4.5199999999999996</c:v>
                </c:pt>
                <c:pt idx="3">
                  <c:v>6.9960000000000004</c:v>
                </c:pt>
                <c:pt idx="4">
                  <c:v>7.9320000000000004</c:v>
                </c:pt>
                <c:pt idx="5">
                  <c:v>7.2080000000000002</c:v>
                </c:pt>
                <c:pt idx="6">
                  <c:v>8.0470000000000006</c:v>
                </c:pt>
                <c:pt idx="7">
                  <c:v>8.5169999999999995</c:v>
                </c:pt>
                <c:pt idx="8">
                  <c:v>5.7519999999999998</c:v>
                </c:pt>
                <c:pt idx="9">
                  <c:v>2.8149999999999999</c:v>
                </c:pt>
                <c:pt idx="10">
                  <c:v>7.4139999999999997</c:v>
                </c:pt>
                <c:pt idx="11">
                  <c:v>6.4059999999999997</c:v>
                </c:pt>
                <c:pt idx="12">
                  <c:v>5.3920000000000003</c:v>
                </c:pt>
                <c:pt idx="13">
                  <c:v>5.1239999999999997</c:v>
                </c:pt>
                <c:pt idx="14">
                  <c:v>4.6849999999999996</c:v>
                </c:pt>
                <c:pt idx="15">
                  <c:v>4.2569999999999997</c:v>
                </c:pt>
                <c:pt idx="16">
                  <c:v>4.327</c:v>
                </c:pt>
                <c:pt idx="17">
                  <c:v>4.6379999999999999</c:v>
                </c:pt>
                <c:pt idx="18">
                  <c:v>4.851</c:v>
                </c:pt>
                <c:pt idx="19">
                  <c:v>4.9580000000000002</c:v>
                </c:pt>
                <c:pt idx="20">
                  <c:v>5.0259999999999998</c:v>
                </c:pt>
                <c:pt idx="21">
                  <c:v>5.0570000000000004</c:v>
                </c:pt>
                <c:pt idx="22">
                  <c:v>5.0250000000000004</c:v>
                </c:pt>
              </c:numCache>
            </c:numRef>
          </c:val>
          <c:smooth val="0"/>
          <c:extLst xmlns:c16r2="http://schemas.microsoft.com/office/drawing/2015/06/chart">
            <c:ext xmlns:c16="http://schemas.microsoft.com/office/drawing/2014/chart" uri="{C3380CC4-5D6E-409C-BE32-E72D297353CC}">
              <c16:uniqueId val="{00000019-B42D-45F9-9654-88ADA7DEBA20}"/>
            </c:ext>
          </c:extLst>
        </c:ser>
        <c:dLbls>
          <c:showLegendKey val="0"/>
          <c:showVal val="0"/>
          <c:showCatName val="0"/>
          <c:showSerName val="0"/>
          <c:showPercent val="0"/>
          <c:showBubbleSize val="0"/>
        </c:dLbls>
        <c:marker val="1"/>
        <c:smooth val="0"/>
        <c:axId val="92406528"/>
        <c:axId val="103559936"/>
      </c:lineChart>
      <c:catAx>
        <c:axId val="924065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3559936"/>
        <c:crosses val="autoZero"/>
        <c:auto val="1"/>
        <c:lblAlgn val="ctr"/>
        <c:lblOffset val="100"/>
        <c:noMultiLvlLbl val="0"/>
      </c:catAx>
      <c:valAx>
        <c:axId val="103559936"/>
        <c:scaling>
          <c:orientation val="minMax"/>
          <c:min val="-4"/>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2406528"/>
        <c:crosses val="autoZero"/>
        <c:crossBetween val="between"/>
        <c:majorUnit val="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Índice VIX</a:t>
            </a:r>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cat>
            <c:numRef>
              <c:f>Hoja1!$C$4:$C$133</c:f>
              <c:numCache>
                <c:formatCode>m/d/yyyy</c:formatCode>
                <c:ptCount val="130"/>
                <c:pt idx="0">
                  <c:v>39113</c:v>
                </c:pt>
                <c:pt idx="1">
                  <c:v>39141</c:v>
                </c:pt>
                <c:pt idx="2">
                  <c:v>39171</c:v>
                </c:pt>
                <c:pt idx="3">
                  <c:v>39202</c:v>
                </c:pt>
                <c:pt idx="4">
                  <c:v>39233</c:v>
                </c:pt>
                <c:pt idx="5">
                  <c:v>39262</c:v>
                </c:pt>
                <c:pt idx="6">
                  <c:v>39294</c:v>
                </c:pt>
                <c:pt idx="7">
                  <c:v>39325</c:v>
                </c:pt>
                <c:pt idx="8">
                  <c:v>39353</c:v>
                </c:pt>
                <c:pt idx="9">
                  <c:v>39386</c:v>
                </c:pt>
                <c:pt idx="10">
                  <c:v>39416</c:v>
                </c:pt>
                <c:pt idx="11">
                  <c:v>39447</c:v>
                </c:pt>
                <c:pt idx="12">
                  <c:v>39478</c:v>
                </c:pt>
                <c:pt idx="13">
                  <c:v>39507</c:v>
                </c:pt>
                <c:pt idx="14">
                  <c:v>39538</c:v>
                </c:pt>
                <c:pt idx="15">
                  <c:v>39568</c:v>
                </c:pt>
                <c:pt idx="16">
                  <c:v>39598</c:v>
                </c:pt>
                <c:pt idx="17">
                  <c:v>39629</c:v>
                </c:pt>
                <c:pt idx="18">
                  <c:v>39660</c:v>
                </c:pt>
                <c:pt idx="19">
                  <c:v>39689</c:v>
                </c:pt>
                <c:pt idx="20">
                  <c:v>39721</c:v>
                </c:pt>
                <c:pt idx="21">
                  <c:v>39752</c:v>
                </c:pt>
                <c:pt idx="22">
                  <c:v>39780</c:v>
                </c:pt>
                <c:pt idx="23">
                  <c:v>39813</c:v>
                </c:pt>
                <c:pt idx="24">
                  <c:v>39843</c:v>
                </c:pt>
                <c:pt idx="25">
                  <c:v>39871</c:v>
                </c:pt>
                <c:pt idx="26">
                  <c:v>39903</c:v>
                </c:pt>
                <c:pt idx="27">
                  <c:v>39933</c:v>
                </c:pt>
                <c:pt idx="28">
                  <c:v>39962</c:v>
                </c:pt>
                <c:pt idx="29">
                  <c:v>39994</c:v>
                </c:pt>
                <c:pt idx="30">
                  <c:v>40025</c:v>
                </c:pt>
                <c:pt idx="31">
                  <c:v>40056</c:v>
                </c:pt>
                <c:pt idx="32">
                  <c:v>40086</c:v>
                </c:pt>
                <c:pt idx="33">
                  <c:v>40116</c:v>
                </c:pt>
                <c:pt idx="34">
                  <c:v>40147</c:v>
                </c:pt>
                <c:pt idx="35">
                  <c:v>40178</c:v>
                </c:pt>
                <c:pt idx="36">
                  <c:v>40207</c:v>
                </c:pt>
                <c:pt idx="37">
                  <c:v>40235</c:v>
                </c:pt>
                <c:pt idx="38">
                  <c:v>40268</c:v>
                </c:pt>
                <c:pt idx="39">
                  <c:v>40298</c:v>
                </c:pt>
                <c:pt idx="40">
                  <c:v>40329</c:v>
                </c:pt>
                <c:pt idx="41">
                  <c:v>40359</c:v>
                </c:pt>
                <c:pt idx="42">
                  <c:v>40389</c:v>
                </c:pt>
                <c:pt idx="43">
                  <c:v>40421</c:v>
                </c:pt>
                <c:pt idx="44">
                  <c:v>40451</c:v>
                </c:pt>
                <c:pt idx="45">
                  <c:v>40480</c:v>
                </c:pt>
                <c:pt idx="46">
                  <c:v>40512</c:v>
                </c:pt>
                <c:pt idx="47">
                  <c:v>40543</c:v>
                </c:pt>
                <c:pt idx="48">
                  <c:v>40574</c:v>
                </c:pt>
                <c:pt idx="49">
                  <c:v>40602</c:v>
                </c:pt>
                <c:pt idx="50">
                  <c:v>40633</c:v>
                </c:pt>
                <c:pt idx="51">
                  <c:v>40662</c:v>
                </c:pt>
                <c:pt idx="52">
                  <c:v>40694</c:v>
                </c:pt>
                <c:pt idx="53">
                  <c:v>40724</c:v>
                </c:pt>
                <c:pt idx="54">
                  <c:v>40753</c:v>
                </c:pt>
                <c:pt idx="55">
                  <c:v>40786</c:v>
                </c:pt>
                <c:pt idx="56">
                  <c:v>40816</c:v>
                </c:pt>
                <c:pt idx="57">
                  <c:v>40847</c:v>
                </c:pt>
                <c:pt idx="58">
                  <c:v>40877</c:v>
                </c:pt>
                <c:pt idx="59">
                  <c:v>40907</c:v>
                </c:pt>
                <c:pt idx="60">
                  <c:v>40939</c:v>
                </c:pt>
                <c:pt idx="61">
                  <c:v>40968</c:v>
                </c:pt>
                <c:pt idx="62">
                  <c:v>40998</c:v>
                </c:pt>
                <c:pt idx="63">
                  <c:v>41029</c:v>
                </c:pt>
                <c:pt idx="64">
                  <c:v>41060</c:v>
                </c:pt>
                <c:pt idx="65">
                  <c:v>41089</c:v>
                </c:pt>
                <c:pt idx="66">
                  <c:v>41121</c:v>
                </c:pt>
                <c:pt idx="67">
                  <c:v>41152</c:v>
                </c:pt>
                <c:pt idx="68">
                  <c:v>41180</c:v>
                </c:pt>
                <c:pt idx="69">
                  <c:v>41213</c:v>
                </c:pt>
                <c:pt idx="70">
                  <c:v>41243</c:v>
                </c:pt>
                <c:pt idx="71">
                  <c:v>41274</c:v>
                </c:pt>
                <c:pt idx="72">
                  <c:v>41305</c:v>
                </c:pt>
                <c:pt idx="73">
                  <c:v>41333</c:v>
                </c:pt>
                <c:pt idx="74">
                  <c:v>41362</c:v>
                </c:pt>
                <c:pt idx="75">
                  <c:v>41394</c:v>
                </c:pt>
                <c:pt idx="76">
                  <c:v>41425</c:v>
                </c:pt>
                <c:pt idx="77">
                  <c:v>41453</c:v>
                </c:pt>
                <c:pt idx="78">
                  <c:v>41486</c:v>
                </c:pt>
                <c:pt idx="79">
                  <c:v>41516</c:v>
                </c:pt>
                <c:pt idx="80">
                  <c:v>41547</c:v>
                </c:pt>
                <c:pt idx="81">
                  <c:v>41578</c:v>
                </c:pt>
                <c:pt idx="82">
                  <c:v>41607</c:v>
                </c:pt>
                <c:pt idx="83">
                  <c:v>41639</c:v>
                </c:pt>
                <c:pt idx="84">
                  <c:v>41670</c:v>
                </c:pt>
                <c:pt idx="85">
                  <c:v>41698</c:v>
                </c:pt>
                <c:pt idx="86">
                  <c:v>41729</c:v>
                </c:pt>
                <c:pt idx="87">
                  <c:v>41759</c:v>
                </c:pt>
                <c:pt idx="88">
                  <c:v>41789</c:v>
                </c:pt>
                <c:pt idx="89">
                  <c:v>41820</c:v>
                </c:pt>
                <c:pt idx="90">
                  <c:v>41851</c:v>
                </c:pt>
                <c:pt idx="91">
                  <c:v>41880</c:v>
                </c:pt>
                <c:pt idx="92">
                  <c:v>41912</c:v>
                </c:pt>
                <c:pt idx="93">
                  <c:v>41943</c:v>
                </c:pt>
                <c:pt idx="94">
                  <c:v>41971</c:v>
                </c:pt>
                <c:pt idx="95">
                  <c:v>42004</c:v>
                </c:pt>
                <c:pt idx="96">
                  <c:v>42034</c:v>
                </c:pt>
                <c:pt idx="97">
                  <c:v>42062</c:v>
                </c:pt>
                <c:pt idx="98">
                  <c:v>42094</c:v>
                </c:pt>
                <c:pt idx="99">
                  <c:v>42124</c:v>
                </c:pt>
                <c:pt idx="100">
                  <c:v>42153</c:v>
                </c:pt>
                <c:pt idx="101">
                  <c:v>42185</c:v>
                </c:pt>
                <c:pt idx="102">
                  <c:v>42216</c:v>
                </c:pt>
                <c:pt idx="103">
                  <c:v>42247</c:v>
                </c:pt>
                <c:pt idx="104">
                  <c:v>42277</c:v>
                </c:pt>
                <c:pt idx="105">
                  <c:v>42307</c:v>
                </c:pt>
                <c:pt idx="106">
                  <c:v>42338</c:v>
                </c:pt>
                <c:pt idx="107">
                  <c:v>42369</c:v>
                </c:pt>
                <c:pt idx="108">
                  <c:v>42398</c:v>
                </c:pt>
                <c:pt idx="109">
                  <c:v>42429</c:v>
                </c:pt>
                <c:pt idx="110">
                  <c:v>42460</c:v>
                </c:pt>
                <c:pt idx="111">
                  <c:v>42489</c:v>
                </c:pt>
                <c:pt idx="112">
                  <c:v>42521</c:v>
                </c:pt>
                <c:pt idx="113">
                  <c:v>42551</c:v>
                </c:pt>
                <c:pt idx="114">
                  <c:v>42580</c:v>
                </c:pt>
                <c:pt idx="115">
                  <c:v>42613</c:v>
                </c:pt>
                <c:pt idx="116">
                  <c:v>42643</c:v>
                </c:pt>
                <c:pt idx="117">
                  <c:v>42674</c:v>
                </c:pt>
                <c:pt idx="118">
                  <c:v>42704</c:v>
                </c:pt>
                <c:pt idx="119">
                  <c:v>42734</c:v>
                </c:pt>
                <c:pt idx="120">
                  <c:v>42766</c:v>
                </c:pt>
                <c:pt idx="121">
                  <c:v>42794</c:v>
                </c:pt>
                <c:pt idx="122">
                  <c:v>42825</c:v>
                </c:pt>
                <c:pt idx="123">
                  <c:v>42853</c:v>
                </c:pt>
                <c:pt idx="124">
                  <c:v>42886</c:v>
                </c:pt>
                <c:pt idx="125">
                  <c:v>42916</c:v>
                </c:pt>
                <c:pt idx="126">
                  <c:v>42947</c:v>
                </c:pt>
                <c:pt idx="127">
                  <c:v>42978</c:v>
                </c:pt>
                <c:pt idx="128">
                  <c:v>43007</c:v>
                </c:pt>
                <c:pt idx="129">
                  <c:v>43039</c:v>
                </c:pt>
              </c:numCache>
            </c:numRef>
          </c:cat>
          <c:val>
            <c:numRef>
              <c:f>Hoja1!$D$4:$D$133</c:f>
              <c:numCache>
                <c:formatCode>General</c:formatCode>
                <c:ptCount val="130"/>
                <c:pt idx="0">
                  <c:v>10.42</c:v>
                </c:pt>
                <c:pt idx="1">
                  <c:v>15.42</c:v>
                </c:pt>
                <c:pt idx="2">
                  <c:v>14.64</c:v>
                </c:pt>
                <c:pt idx="3">
                  <c:v>14.22</c:v>
                </c:pt>
                <c:pt idx="4">
                  <c:v>13.05</c:v>
                </c:pt>
                <c:pt idx="5">
                  <c:v>16.23</c:v>
                </c:pt>
                <c:pt idx="6">
                  <c:v>23.52</c:v>
                </c:pt>
                <c:pt idx="7">
                  <c:v>23.38</c:v>
                </c:pt>
                <c:pt idx="8">
                  <c:v>18</c:v>
                </c:pt>
                <c:pt idx="9">
                  <c:v>18.53</c:v>
                </c:pt>
                <c:pt idx="10">
                  <c:v>22.87</c:v>
                </c:pt>
                <c:pt idx="11">
                  <c:v>22.5</c:v>
                </c:pt>
                <c:pt idx="12">
                  <c:v>26.2</c:v>
                </c:pt>
                <c:pt idx="13">
                  <c:v>26.54</c:v>
                </c:pt>
                <c:pt idx="14">
                  <c:v>25.61</c:v>
                </c:pt>
                <c:pt idx="15">
                  <c:v>20.79</c:v>
                </c:pt>
                <c:pt idx="16">
                  <c:v>17.829999999999998</c:v>
                </c:pt>
                <c:pt idx="17">
                  <c:v>23.95</c:v>
                </c:pt>
                <c:pt idx="18">
                  <c:v>22.94</c:v>
                </c:pt>
                <c:pt idx="19">
                  <c:v>20.65</c:v>
                </c:pt>
                <c:pt idx="20">
                  <c:v>39.39</c:v>
                </c:pt>
                <c:pt idx="21">
                  <c:v>59.89</c:v>
                </c:pt>
                <c:pt idx="22">
                  <c:v>55.28</c:v>
                </c:pt>
                <c:pt idx="23">
                  <c:v>40</c:v>
                </c:pt>
                <c:pt idx="24">
                  <c:v>44.84</c:v>
                </c:pt>
                <c:pt idx="25">
                  <c:v>46.35</c:v>
                </c:pt>
                <c:pt idx="26">
                  <c:v>44.14</c:v>
                </c:pt>
                <c:pt idx="27">
                  <c:v>36.5</c:v>
                </c:pt>
                <c:pt idx="28">
                  <c:v>28.92</c:v>
                </c:pt>
                <c:pt idx="29">
                  <c:v>26.35</c:v>
                </c:pt>
                <c:pt idx="30">
                  <c:v>25.92</c:v>
                </c:pt>
                <c:pt idx="31">
                  <c:v>26.01</c:v>
                </c:pt>
                <c:pt idx="32">
                  <c:v>25.61</c:v>
                </c:pt>
                <c:pt idx="33">
                  <c:v>30.69</c:v>
                </c:pt>
                <c:pt idx="34">
                  <c:v>24.51</c:v>
                </c:pt>
                <c:pt idx="35">
                  <c:v>21.68</c:v>
                </c:pt>
                <c:pt idx="36">
                  <c:v>24.62</c:v>
                </c:pt>
                <c:pt idx="37">
                  <c:v>19.5</c:v>
                </c:pt>
                <c:pt idx="38">
                  <c:v>17.59</c:v>
                </c:pt>
                <c:pt idx="39">
                  <c:v>22.05</c:v>
                </c:pt>
                <c:pt idx="40">
                  <c:v>32.07</c:v>
                </c:pt>
                <c:pt idx="41">
                  <c:v>34.54</c:v>
                </c:pt>
                <c:pt idx="42">
                  <c:v>23.5</c:v>
                </c:pt>
                <c:pt idx="43">
                  <c:v>26.05</c:v>
                </c:pt>
                <c:pt idx="44">
                  <c:v>23.7</c:v>
                </c:pt>
                <c:pt idx="45">
                  <c:v>21.2</c:v>
                </c:pt>
                <c:pt idx="46">
                  <c:v>23.54</c:v>
                </c:pt>
                <c:pt idx="47">
                  <c:v>17.75</c:v>
                </c:pt>
                <c:pt idx="48">
                  <c:v>19.53</c:v>
                </c:pt>
                <c:pt idx="49">
                  <c:v>18.350000000000001</c:v>
                </c:pt>
                <c:pt idx="50">
                  <c:v>17.739999999999998</c:v>
                </c:pt>
                <c:pt idx="51">
                  <c:v>14.75</c:v>
                </c:pt>
                <c:pt idx="52">
                  <c:v>15.45</c:v>
                </c:pt>
                <c:pt idx="53">
                  <c:v>16.52</c:v>
                </c:pt>
                <c:pt idx="54">
                  <c:v>25.25</c:v>
                </c:pt>
                <c:pt idx="55">
                  <c:v>31.62</c:v>
                </c:pt>
                <c:pt idx="56">
                  <c:v>42.96</c:v>
                </c:pt>
                <c:pt idx="57">
                  <c:v>29.96</c:v>
                </c:pt>
                <c:pt idx="58">
                  <c:v>27.8</c:v>
                </c:pt>
                <c:pt idx="59">
                  <c:v>23.4</c:v>
                </c:pt>
                <c:pt idx="60">
                  <c:v>19.440000000000001</c:v>
                </c:pt>
                <c:pt idx="61">
                  <c:v>18.43</c:v>
                </c:pt>
                <c:pt idx="62">
                  <c:v>15.5</c:v>
                </c:pt>
                <c:pt idx="63">
                  <c:v>17.149999999999999</c:v>
                </c:pt>
                <c:pt idx="64">
                  <c:v>24.06</c:v>
                </c:pt>
                <c:pt idx="65">
                  <c:v>17.079999999999998</c:v>
                </c:pt>
                <c:pt idx="66">
                  <c:v>18.93</c:v>
                </c:pt>
                <c:pt idx="67">
                  <c:v>17.47</c:v>
                </c:pt>
                <c:pt idx="68">
                  <c:v>15.73</c:v>
                </c:pt>
                <c:pt idx="69">
                  <c:v>18.600000000000001</c:v>
                </c:pt>
                <c:pt idx="70">
                  <c:v>15.87</c:v>
                </c:pt>
                <c:pt idx="71">
                  <c:v>18.02</c:v>
                </c:pt>
                <c:pt idx="72">
                  <c:v>14.28</c:v>
                </c:pt>
                <c:pt idx="73">
                  <c:v>15.51</c:v>
                </c:pt>
                <c:pt idx="74">
                  <c:v>12.7</c:v>
                </c:pt>
                <c:pt idx="75">
                  <c:v>13.52</c:v>
                </c:pt>
                <c:pt idx="76">
                  <c:v>16.3</c:v>
                </c:pt>
                <c:pt idx="77">
                  <c:v>16.86</c:v>
                </c:pt>
                <c:pt idx="78">
                  <c:v>13.45</c:v>
                </c:pt>
                <c:pt idx="79">
                  <c:v>17.010000000000002</c:v>
                </c:pt>
                <c:pt idx="80">
                  <c:v>16.600000000000001</c:v>
                </c:pt>
                <c:pt idx="81">
                  <c:v>13.75</c:v>
                </c:pt>
                <c:pt idx="82">
                  <c:v>13.7</c:v>
                </c:pt>
                <c:pt idx="83">
                  <c:v>13.72</c:v>
                </c:pt>
                <c:pt idx="84">
                  <c:v>18.41</c:v>
                </c:pt>
                <c:pt idx="85">
                  <c:v>14</c:v>
                </c:pt>
                <c:pt idx="86">
                  <c:v>13.88</c:v>
                </c:pt>
                <c:pt idx="87">
                  <c:v>13.41</c:v>
                </c:pt>
                <c:pt idx="88">
                  <c:v>11.4</c:v>
                </c:pt>
                <c:pt idx="89">
                  <c:v>11.57</c:v>
                </c:pt>
                <c:pt idx="90">
                  <c:v>16.95</c:v>
                </c:pt>
                <c:pt idx="91">
                  <c:v>11.98</c:v>
                </c:pt>
                <c:pt idx="92">
                  <c:v>16.309999999999999</c:v>
                </c:pt>
                <c:pt idx="93">
                  <c:v>14.03</c:v>
                </c:pt>
                <c:pt idx="94">
                  <c:v>13.33</c:v>
                </c:pt>
                <c:pt idx="95">
                  <c:v>19.2</c:v>
                </c:pt>
                <c:pt idx="96">
                  <c:v>20.97</c:v>
                </c:pt>
                <c:pt idx="97">
                  <c:v>13.34</c:v>
                </c:pt>
                <c:pt idx="98">
                  <c:v>15.29</c:v>
                </c:pt>
                <c:pt idx="99">
                  <c:v>14.55</c:v>
                </c:pt>
                <c:pt idx="100">
                  <c:v>13.84</c:v>
                </c:pt>
                <c:pt idx="101">
                  <c:v>18.23</c:v>
                </c:pt>
                <c:pt idx="102">
                  <c:v>12.12</c:v>
                </c:pt>
                <c:pt idx="103">
                  <c:v>28.43</c:v>
                </c:pt>
                <c:pt idx="104">
                  <c:v>24.5</c:v>
                </c:pt>
                <c:pt idx="105">
                  <c:v>15.07</c:v>
                </c:pt>
                <c:pt idx="106">
                  <c:v>16.13</c:v>
                </c:pt>
                <c:pt idx="107">
                  <c:v>18.21</c:v>
                </c:pt>
                <c:pt idx="108">
                  <c:v>20.2</c:v>
                </c:pt>
                <c:pt idx="109">
                  <c:v>20.55</c:v>
                </c:pt>
                <c:pt idx="110">
                  <c:v>13.95</c:v>
                </c:pt>
                <c:pt idx="111">
                  <c:v>15.7</c:v>
                </c:pt>
                <c:pt idx="112">
                  <c:v>14.19</c:v>
                </c:pt>
                <c:pt idx="113">
                  <c:v>15.63</c:v>
                </c:pt>
                <c:pt idx="114">
                  <c:v>11.87</c:v>
                </c:pt>
                <c:pt idx="115">
                  <c:v>13.42</c:v>
                </c:pt>
                <c:pt idx="116">
                  <c:v>13.29</c:v>
                </c:pt>
                <c:pt idx="117">
                  <c:v>17.059999999999999</c:v>
                </c:pt>
                <c:pt idx="118">
                  <c:v>13.33</c:v>
                </c:pt>
                <c:pt idx="119">
                  <c:v>14.04</c:v>
                </c:pt>
                <c:pt idx="120">
                  <c:v>11.99</c:v>
                </c:pt>
                <c:pt idx="121">
                  <c:v>12.92</c:v>
                </c:pt>
                <c:pt idx="122">
                  <c:v>12.37</c:v>
                </c:pt>
                <c:pt idx="123">
                  <c:v>10.82</c:v>
                </c:pt>
                <c:pt idx="124">
                  <c:v>10.41</c:v>
                </c:pt>
                <c:pt idx="125">
                  <c:v>11.18</c:v>
                </c:pt>
                <c:pt idx="126">
                  <c:v>10.26</c:v>
                </c:pt>
                <c:pt idx="127">
                  <c:v>10.59</c:v>
                </c:pt>
                <c:pt idx="128">
                  <c:v>9.51</c:v>
                </c:pt>
                <c:pt idx="129">
                  <c:v>10.18</c:v>
                </c:pt>
              </c:numCache>
            </c:numRef>
          </c:val>
          <c:smooth val="0"/>
          <c:extLst xmlns:c16r2="http://schemas.microsoft.com/office/drawing/2015/06/chart">
            <c:ext xmlns:c16="http://schemas.microsoft.com/office/drawing/2014/chart" uri="{C3380CC4-5D6E-409C-BE32-E72D297353CC}">
              <c16:uniqueId val="{00000000-B8B2-4F04-9FA4-714F604AEB56}"/>
            </c:ext>
          </c:extLst>
        </c:ser>
        <c:dLbls>
          <c:showLegendKey val="0"/>
          <c:showVal val="0"/>
          <c:showCatName val="0"/>
          <c:showSerName val="0"/>
          <c:showPercent val="0"/>
          <c:showBubbleSize val="0"/>
        </c:dLbls>
        <c:marker val="1"/>
        <c:smooth val="0"/>
        <c:axId val="150600320"/>
        <c:axId val="150820736"/>
      </c:lineChart>
      <c:dateAx>
        <c:axId val="150600320"/>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50820736"/>
        <c:crosses val="autoZero"/>
        <c:auto val="1"/>
        <c:lblOffset val="100"/>
        <c:baseTimeUnit val="months"/>
      </c:dateAx>
      <c:valAx>
        <c:axId val="150820736"/>
        <c:scaling>
          <c:orientation val="minMax"/>
          <c:max val="60"/>
          <c:min val="0"/>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5060032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Diferencial de tasas de 10 años entre México y EUA</a:t>
            </a:r>
          </a:p>
        </c:rich>
      </c:tx>
      <c:layout/>
      <c:overlay val="0"/>
      <c:spPr>
        <a:noFill/>
        <a:ln>
          <a:noFill/>
        </a:ln>
        <a:effectLst/>
      </c:spPr>
    </c:title>
    <c:autoTitleDeleted val="0"/>
    <c:plotArea>
      <c:layout/>
      <c:lineChart>
        <c:grouping val="standard"/>
        <c:varyColors val="0"/>
        <c:ser>
          <c:idx val="0"/>
          <c:order val="0"/>
          <c:spPr>
            <a:ln w="28575" cap="rnd">
              <a:solidFill>
                <a:schemeClr val="bg1">
                  <a:lumMod val="50000"/>
                </a:schemeClr>
              </a:solidFill>
              <a:round/>
            </a:ln>
            <a:effectLst/>
          </c:spPr>
          <c:marker>
            <c:symbol val="none"/>
          </c:marker>
          <c:cat>
            <c:numRef>
              <c:f>Hoja1!$H$4:$H$130</c:f>
              <c:numCache>
                <c:formatCode>m/d/yyyy</c:formatCode>
                <c:ptCount val="127"/>
                <c:pt idx="0">
                  <c:v>39113</c:v>
                </c:pt>
                <c:pt idx="1">
                  <c:v>39141</c:v>
                </c:pt>
                <c:pt idx="2">
                  <c:v>39171</c:v>
                </c:pt>
                <c:pt idx="3">
                  <c:v>39202</c:v>
                </c:pt>
                <c:pt idx="4">
                  <c:v>39233</c:v>
                </c:pt>
                <c:pt idx="5">
                  <c:v>39262</c:v>
                </c:pt>
                <c:pt idx="6">
                  <c:v>39294</c:v>
                </c:pt>
                <c:pt idx="7">
                  <c:v>39325</c:v>
                </c:pt>
                <c:pt idx="8">
                  <c:v>39353</c:v>
                </c:pt>
                <c:pt idx="9">
                  <c:v>39386</c:v>
                </c:pt>
                <c:pt idx="10">
                  <c:v>39507</c:v>
                </c:pt>
                <c:pt idx="11">
                  <c:v>39538</c:v>
                </c:pt>
                <c:pt idx="12">
                  <c:v>39568</c:v>
                </c:pt>
                <c:pt idx="13">
                  <c:v>39598</c:v>
                </c:pt>
                <c:pt idx="14">
                  <c:v>39629</c:v>
                </c:pt>
                <c:pt idx="15">
                  <c:v>39660</c:v>
                </c:pt>
                <c:pt idx="16">
                  <c:v>39689</c:v>
                </c:pt>
                <c:pt idx="17">
                  <c:v>39721</c:v>
                </c:pt>
                <c:pt idx="18">
                  <c:v>39752</c:v>
                </c:pt>
                <c:pt idx="19">
                  <c:v>39780</c:v>
                </c:pt>
                <c:pt idx="20">
                  <c:v>39813</c:v>
                </c:pt>
                <c:pt idx="21">
                  <c:v>39843</c:v>
                </c:pt>
                <c:pt idx="22">
                  <c:v>39871</c:v>
                </c:pt>
                <c:pt idx="23">
                  <c:v>39903</c:v>
                </c:pt>
                <c:pt idx="24">
                  <c:v>39933</c:v>
                </c:pt>
                <c:pt idx="25">
                  <c:v>39962</c:v>
                </c:pt>
                <c:pt idx="26">
                  <c:v>39994</c:v>
                </c:pt>
                <c:pt idx="27">
                  <c:v>40025</c:v>
                </c:pt>
                <c:pt idx="28">
                  <c:v>40056</c:v>
                </c:pt>
                <c:pt idx="29">
                  <c:v>40086</c:v>
                </c:pt>
                <c:pt idx="30">
                  <c:v>40116</c:v>
                </c:pt>
                <c:pt idx="31">
                  <c:v>40147</c:v>
                </c:pt>
                <c:pt idx="32">
                  <c:v>40178</c:v>
                </c:pt>
                <c:pt idx="33">
                  <c:v>40207</c:v>
                </c:pt>
                <c:pt idx="34">
                  <c:v>40235</c:v>
                </c:pt>
                <c:pt idx="35">
                  <c:v>40268</c:v>
                </c:pt>
                <c:pt idx="36">
                  <c:v>40298</c:v>
                </c:pt>
                <c:pt idx="37">
                  <c:v>40329</c:v>
                </c:pt>
                <c:pt idx="38">
                  <c:v>40359</c:v>
                </c:pt>
                <c:pt idx="39">
                  <c:v>40389</c:v>
                </c:pt>
                <c:pt idx="40">
                  <c:v>40421</c:v>
                </c:pt>
                <c:pt idx="41">
                  <c:v>40451</c:v>
                </c:pt>
                <c:pt idx="42">
                  <c:v>40480</c:v>
                </c:pt>
                <c:pt idx="43">
                  <c:v>40512</c:v>
                </c:pt>
                <c:pt idx="44">
                  <c:v>40543</c:v>
                </c:pt>
                <c:pt idx="45">
                  <c:v>40574</c:v>
                </c:pt>
                <c:pt idx="46">
                  <c:v>40602</c:v>
                </c:pt>
                <c:pt idx="47">
                  <c:v>40633</c:v>
                </c:pt>
                <c:pt idx="48">
                  <c:v>40662</c:v>
                </c:pt>
                <c:pt idx="49">
                  <c:v>40694</c:v>
                </c:pt>
                <c:pt idx="50">
                  <c:v>40724</c:v>
                </c:pt>
                <c:pt idx="51">
                  <c:v>40753</c:v>
                </c:pt>
                <c:pt idx="52">
                  <c:v>40786</c:v>
                </c:pt>
                <c:pt idx="53">
                  <c:v>40816</c:v>
                </c:pt>
                <c:pt idx="54">
                  <c:v>40847</c:v>
                </c:pt>
                <c:pt idx="55">
                  <c:v>40877</c:v>
                </c:pt>
                <c:pt idx="56">
                  <c:v>40907</c:v>
                </c:pt>
                <c:pt idx="57">
                  <c:v>40939</c:v>
                </c:pt>
                <c:pt idx="58">
                  <c:v>40968</c:v>
                </c:pt>
                <c:pt idx="59">
                  <c:v>40998</c:v>
                </c:pt>
                <c:pt idx="60">
                  <c:v>41029</c:v>
                </c:pt>
                <c:pt idx="61">
                  <c:v>41060</c:v>
                </c:pt>
                <c:pt idx="62">
                  <c:v>41089</c:v>
                </c:pt>
                <c:pt idx="63">
                  <c:v>41121</c:v>
                </c:pt>
                <c:pt idx="64">
                  <c:v>41152</c:v>
                </c:pt>
                <c:pt idx="65">
                  <c:v>41180</c:v>
                </c:pt>
                <c:pt idx="66">
                  <c:v>41213</c:v>
                </c:pt>
                <c:pt idx="67">
                  <c:v>41243</c:v>
                </c:pt>
                <c:pt idx="68">
                  <c:v>41274</c:v>
                </c:pt>
                <c:pt idx="69">
                  <c:v>41305</c:v>
                </c:pt>
                <c:pt idx="70">
                  <c:v>41333</c:v>
                </c:pt>
                <c:pt idx="71">
                  <c:v>41362</c:v>
                </c:pt>
                <c:pt idx="72">
                  <c:v>41394</c:v>
                </c:pt>
                <c:pt idx="73">
                  <c:v>41425</c:v>
                </c:pt>
                <c:pt idx="74">
                  <c:v>41453</c:v>
                </c:pt>
                <c:pt idx="75">
                  <c:v>41486</c:v>
                </c:pt>
                <c:pt idx="76">
                  <c:v>41516</c:v>
                </c:pt>
                <c:pt idx="77">
                  <c:v>41547</c:v>
                </c:pt>
                <c:pt idx="78">
                  <c:v>41578</c:v>
                </c:pt>
                <c:pt idx="79">
                  <c:v>41607</c:v>
                </c:pt>
                <c:pt idx="80">
                  <c:v>41639</c:v>
                </c:pt>
                <c:pt idx="81">
                  <c:v>41670</c:v>
                </c:pt>
                <c:pt idx="82">
                  <c:v>41698</c:v>
                </c:pt>
                <c:pt idx="83">
                  <c:v>41729</c:v>
                </c:pt>
                <c:pt idx="84">
                  <c:v>41759</c:v>
                </c:pt>
                <c:pt idx="85">
                  <c:v>41789</c:v>
                </c:pt>
                <c:pt idx="86">
                  <c:v>41820</c:v>
                </c:pt>
                <c:pt idx="87">
                  <c:v>41851</c:v>
                </c:pt>
                <c:pt idx="88">
                  <c:v>41880</c:v>
                </c:pt>
                <c:pt idx="89">
                  <c:v>41912</c:v>
                </c:pt>
                <c:pt idx="90">
                  <c:v>41943</c:v>
                </c:pt>
                <c:pt idx="91">
                  <c:v>41971</c:v>
                </c:pt>
                <c:pt idx="92">
                  <c:v>42004</c:v>
                </c:pt>
                <c:pt idx="93">
                  <c:v>42034</c:v>
                </c:pt>
                <c:pt idx="94">
                  <c:v>42062</c:v>
                </c:pt>
                <c:pt idx="95">
                  <c:v>42094</c:v>
                </c:pt>
                <c:pt idx="96">
                  <c:v>42124</c:v>
                </c:pt>
                <c:pt idx="97">
                  <c:v>42153</c:v>
                </c:pt>
                <c:pt idx="98">
                  <c:v>42185</c:v>
                </c:pt>
                <c:pt idx="99">
                  <c:v>42216</c:v>
                </c:pt>
                <c:pt idx="100">
                  <c:v>42247</c:v>
                </c:pt>
                <c:pt idx="101">
                  <c:v>42277</c:v>
                </c:pt>
                <c:pt idx="102">
                  <c:v>42307</c:v>
                </c:pt>
                <c:pt idx="103">
                  <c:v>42338</c:v>
                </c:pt>
                <c:pt idx="104">
                  <c:v>42369</c:v>
                </c:pt>
                <c:pt idx="105">
                  <c:v>42398</c:v>
                </c:pt>
                <c:pt idx="106">
                  <c:v>42429</c:v>
                </c:pt>
                <c:pt idx="107">
                  <c:v>42460</c:v>
                </c:pt>
                <c:pt idx="108">
                  <c:v>42489</c:v>
                </c:pt>
                <c:pt idx="109">
                  <c:v>42521</c:v>
                </c:pt>
                <c:pt idx="110">
                  <c:v>42551</c:v>
                </c:pt>
                <c:pt idx="111">
                  <c:v>42580</c:v>
                </c:pt>
                <c:pt idx="112">
                  <c:v>42613</c:v>
                </c:pt>
                <c:pt idx="113">
                  <c:v>42643</c:v>
                </c:pt>
                <c:pt idx="114">
                  <c:v>42674</c:v>
                </c:pt>
                <c:pt idx="115">
                  <c:v>42704</c:v>
                </c:pt>
                <c:pt idx="116">
                  <c:v>42734</c:v>
                </c:pt>
                <c:pt idx="117">
                  <c:v>42766</c:v>
                </c:pt>
                <c:pt idx="118">
                  <c:v>42794</c:v>
                </c:pt>
                <c:pt idx="119">
                  <c:v>42825</c:v>
                </c:pt>
                <c:pt idx="120">
                  <c:v>42853</c:v>
                </c:pt>
                <c:pt idx="121">
                  <c:v>42886</c:v>
                </c:pt>
                <c:pt idx="122">
                  <c:v>42916</c:v>
                </c:pt>
                <c:pt idx="123">
                  <c:v>42947</c:v>
                </c:pt>
                <c:pt idx="124">
                  <c:v>42978</c:v>
                </c:pt>
                <c:pt idx="125">
                  <c:v>43007</c:v>
                </c:pt>
                <c:pt idx="126">
                  <c:v>43039</c:v>
                </c:pt>
              </c:numCache>
            </c:numRef>
          </c:cat>
          <c:val>
            <c:numRef>
              <c:f>Hoja1!$K$4:$K$130</c:f>
              <c:numCache>
                <c:formatCode>General</c:formatCode>
                <c:ptCount val="127"/>
                <c:pt idx="0">
                  <c:v>3.0960000000000001</c:v>
                </c:pt>
                <c:pt idx="1">
                  <c:v>3.4253</c:v>
                </c:pt>
                <c:pt idx="2">
                  <c:v>2.9116999999999997</c:v>
                </c:pt>
                <c:pt idx="3">
                  <c:v>3.0918000000000001</c:v>
                </c:pt>
                <c:pt idx="4">
                  <c:v>2.6600999999999999</c:v>
                </c:pt>
                <c:pt idx="5">
                  <c:v>2.6745999999999999</c:v>
                </c:pt>
                <c:pt idx="6">
                  <c:v>2.9581999999999997</c:v>
                </c:pt>
                <c:pt idx="7">
                  <c:v>3.2677999999999994</c:v>
                </c:pt>
                <c:pt idx="8">
                  <c:v>3.3005000000000004</c:v>
                </c:pt>
                <c:pt idx="9">
                  <c:v>3.4272</c:v>
                </c:pt>
                <c:pt idx="10">
                  <c:v>3.9748000000000001</c:v>
                </c:pt>
                <c:pt idx="11">
                  <c:v>4.0203999999999995</c:v>
                </c:pt>
                <c:pt idx="12">
                  <c:v>4.2041000000000004</c:v>
                </c:pt>
                <c:pt idx="13">
                  <c:v>4.0785</c:v>
                </c:pt>
                <c:pt idx="14">
                  <c:v>5.2700000000000014</c:v>
                </c:pt>
                <c:pt idx="15">
                  <c:v>4.9997999999999996</c:v>
                </c:pt>
                <c:pt idx="16">
                  <c:v>4.6373999999999995</c:v>
                </c:pt>
                <c:pt idx="17">
                  <c:v>4.5936000000000003</c:v>
                </c:pt>
                <c:pt idx="18">
                  <c:v>4.9570000000000007</c:v>
                </c:pt>
                <c:pt idx="19">
                  <c:v>6.2170000000000005</c:v>
                </c:pt>
                <c:pt idx="20">
                  <c:v>5.7477</c:v>
                </c:pt>
                <c:pt idx="21">
                  <c:v>4.9377000000000004</c:v>
                </c:pt>
                <c:pt idx="22">
                  <c:v>5.5518999999999998</c:v>
                </c:pt>
                <c:pt idx="23">
                  <c:v>5.1580999999999992</c:v>
                </c:pt>
                <c:pt idx="24">
                  <c:v>4.6393000000000004</c:v>
                </c:pt>
                <c:pt idx="25">
                  <c:v>4.5296000000000003</c:v>
                </c:pt>
                <c:pt idx="26">
                  <c:v>4.6483999999999988</c:v>
                </c:pt>
                <c:pt idx="27">
                  <c:v>4.6454000000000004</c:v>
                </c:pt>
                <c:pt idx="28">
                  <c:v>4.7585000000000006</c:v>
                </c:pt>
                <c:pt idx="29">
                  <c:v>4.6086999999999998</c:v>
                </c:pt>
                <c:pt idx="30">
                  <c:v>4.6402000000000001</c:v>
                </c:pt>
                <c:pt idx="31">
                  <c:v>4.6722000000000001</c:v>
                </c:pt>
                <c:pt idx="32">
                  <c:v>4.1692</c:v>
                </c:pt>
                <c:pt idx="33">
                  <c:v>4.2175999999999991</c:v>
                </c:pt>
                <c:pt idx="34">
                  <c:v>3.9893000000000001</c:v>
                </c:pt>
                <c:pt idx="35">
                  <c:v>3.7913000000000001</c:v>
                </c:pt>
                <c:pt idx="36">
                  <c:v>3.7918000000000003</c:v>
                </c:pt>
                <c:pt idx="37">
                  <c:v>4.0122</c:v>
                </c:pt>
                <c:pt idx="38">
                  <c:v>3.9579000000000004</c:v>
                </c:pt>
                <c:pt idx="39">
                  <c:v>3.6208</c:v>
                </c:pt>
                <c:pt idx="40">
                  <c:v>3.7756999999999996</c:v>
                </c:pt>
                <c:pt idx="41">
                  <c:v>3.6221999999999994</c:v>
                </c:pt>
                <c:pt idx="42">
                  <c:v>3.4426999999999999</c:v>
                </c:pt>
                <c:pt idx="43">
                  <c:v>3.9841999999999995</c:v>
                </c:pt>
                <c:pt idx="44">
                  <c:v>3.6665000000000001</c:v>
                </c:pt>
                <c:pt idx="45">
                  <c:v>3.8625999999999996</c:v>
                </c:pt>
                <c:pt idx="46">
                  <c:v>4.0628000000000002</c:v>
                </c:pt>
                <c:pt idx="47">
                  <c:v>4.0707000000000004</c:v>
                </c:pt>
                <c:pt idx="48">
                  <c:v>3.9937000000000005</c:v>
                </c:pt>
                <c:pt idx="49">
                  <c:v>3.8713000000000002</c:v>
                </c:pt>
                <c:pt idx="50">
                  <c:v>3.8439999999999994</c:v>
                </c:pt>
                <c:pt idx="51">
                  <c:v>3.8228999999999997</c:v>
                </c:pt>
                <c:pt idx="52">
                  <c:v>3.8836000000000004</c:v>
                </c:pt>
                <c:pt idx="53">
                  <c:v>4.6916000000000002</c:v>
                </c:pt>
                <c:pt idx="54">
                  <c:v>4.0997000000000003</c:v>
                </c:pt>
                <c:pt idx="55">
                  <c:v>4.1959999999999997</c:v>
                </c:pt>
                <c:pt idx="56">
                  <c:v>4.6328000000000005</c:v>
                </c:pt>
                <c:pt idx="57">
                  <c:v>4.1499000000000006</c:v>
                </c:pt>
                <c:pt idx="58">
                  <c:v>4.2814999999999994</c:v>
                </c:pt>
                <c:pt idx="59">
                  <c:v>4.0342000000000002</c:v>
                </c:pt>
                <c:pt idx="60">
                  <c:v>4.1702999999999992</c:v>
                </c:pt>
                <c:pt idx="61">
                  <c:v>4.4291999999999998</c:v>
                </c:pt>
                <c:pt idx="62">
                  <c:v>3.8031000000000006</c:v>
                </c:pt>
                <c:pt idx="63">
                  <c:v>3.7520999999999995</c:v>
                </c:pt>
                <c:pt idx="64">
                  <c:v>3.8875999999999999</c:v>
                </c:pt>
                <c:pt idx="65">
                  <c:v>3.7055000000000007</c:v>
                </c:pt>
                <c:pt idx="66">
                  <c:v>3.8059000000000003</c:v>
                </c:pt>
                <c:pt idx="67">
                  <c:v>3.8804000000000003</c:v>
                </c:pt>
                <c:pt idx="68">
                  <c:v>3.6206</c:v>
                </c:pt>
                <c:pt idx="69">
                  <c:v>3.1450999999999998</c:v>
                </c:pt>
                <c:pt idx="70">
                  <c:v>3.2024000000000004</c:v>
                </c:pt>
                <c:pt idx="71">
                  <c:v>3.1093999999999999</c:v>
                </c:pt>
                <c:pt idx="72">
                  <c:v>2.8142999999999998</c:v>
                </c:pt>
                <c:pt idx="73">
                  <c:v>3.3508</c:v>
                </c:pt>
                <c:pt idx="74">
                  <c:v>3.4323000000000001</c:v>
                </c:pt>
                <c:pt idx="75">
                  <c:v>3.4767999999999999</c:v>
                </c:pt>
                <c:pt idx="76">
                  <c:v>3.6241000000000003</c:v>
                </c:pt>
                <c:pt idx="77">
                  <c:v>3.4899999999999998</c:v>
                </c:pt>
                <c:pt idx="78">
                  <c:v>3.5118</c:v>
                </c:pt>
                <c:pt idx="79">
                  <c:v>3.4884999999999997</c:v>
                </c:pt>
                <c:pt idx="80">
                  <c:v>3.4188000000000001</c:v>
                </c:pt>
                <c:pt idx="81">
                  <c:v>4.0039999999999996</c:v>
                </c:pt>
                <c:pt idx="82">
                  <c:v>3.7054</c:v>
                </c:pt>
                <c:pt idx="83">
                  <c:v>3.4829999999999997</c:v>
                </c:pt>
                <c:pt idx="84">
                  <c:v>3.5861000000000001</c:v>
                </c:pt>
                <c:pt idx="85">
                  <c:v>3.3770999999999995</c:v>
                </c:pt>
                <c:pt idx="86">
                  <c:v>3.1585999999999999</c:v>
                </c:pt>
                <c:pt idx="87">
                  <c:v>3.2731999999999997</c:v>
                </c:pt>
                <c:pt idx="88">
                  <c:v>3.3748999999999998</c:v>
                </c:pt>
                <c:pt idx="89">
                  <c:v>3.6191999999999998</c:v>
                </c:pt>
                <c:pt idx="90">
                  <c:v>3.5556999999999999</c:v>
                </c:pt>
                <c:pt idx="91">
                  <c:v>3.6080000000000001</c:v>
                </c:pt>
                <c:pt idx="92">
                  <c:v>3.6728000000000005</c:v>
                </c:pt>
                <c:pt idx="93">
                  <c:v>3.5993000000000004</c:v>
                </c:pt>
                <c:pt idx="94">
                  <c:v>3.6389999999999998</c:v>
                </c:pt>
                <c:pt idx="95">
                  <c:v>3.9828999999999999</c:v>
                </c:pt>
                <c:pt idx="96">
                  <c:v>3.8803000000000001</c:v>
                </c:pt>
                <c:pt idx="97">
                  <c:v>3.8615999999999997</c:v>
                </c:pt>
                <c:pt idx="98">
                  <c:v>3.7089000000000003</c:v>
                </c:pt>
                <c:pt idx="99">
                  <c:v>3.8649</c:v>
                </c:pt>
                <c:pt idx="100">
                  <c:v>3.8510999999999997</c:v>
                </c:pt>
                <c:pt idx="101">
                  <c:v>4.0221999999999998</c:v>
                </c:pt>
                <c:pt idx="102">
                  <c:v>3.8618999999999994</c:v>
                </c:pt>
                <c:pt idx="103">
                  <c:v>4.016</c:v>
                </c:pt>
                <c:pt idx="104">
                  <c:v>4.0076000000000001</c:v>
                </c:pt>
                <c:pt idx="105">
                  <c:v>4.1151</c:v>
                </c:pt>
                <c:pt idx="106">
                  <c:v>4.3673000000000002</c:v>
                </c:pt>
                <c:pt idx="107">
                  <c:v>4.1902999999999997</c:v>
                </c:pt>
                <c:pt idx="108">
                  <c:v>4.0427</c:v>
                </c:pt>
                <c:pt idx="109">
                  <c:v>4.3032000000000004</c:v>
                </c:pt>
                <c:pt idx="110">
                  <c:v>4.4313000000000002</c:v>
                </c:pt>
                <c:pt idx="111">
                  <c:v>4.4878999999999998</c:v>
                </c:pt>
                <c:pt idx="112">
                  <c:v>4.2649999999999997</c:v>
                </c:pt>
                <c:pt idx="113">
                  <c:v>4.4626000000000001</c:v>
                </c:pt>
                <c:pt idx="114">
                  <c:v>4.4504999999999999</c:v>
                </c:pt>
                <c:pt idx="115">
                  <c:v>4.8850999999999996</c:v>
                </c:pt>
                <c:pt idx="116">
                  <c:v>4.9916999999999998</c:v>
                </c:pt>
                <c:pt idx="117">
                  <c:v>4.9699</c:v>
                </c:pt>
                <c:pt idx="118">
                  <c:v>4.9920999999999998</c:v>
                </c:pt>
                <c:pt idx="119">
                  <c:v>4.6365999999999996</c:v>
                </c:pt>
                <c:pt idx="120">
                  <c:v>4.9508000000000001</c:v>
                </c:pt>
                <c:pt idx="121">
                  <c:v>5.1432000000000002</c:v>
                </c:pt>
                <c:pt idx="122">
                  <c:v>4.4943</c:v>
                </c:pt>
                <c:pt idx="123">
                  <c:v>4.5818000000000003</c:v>
                </c:pt>
                <c:pt idx="124">
                  <c:v>4.734</c:v>
                </c:pt>
                <c:pt idx="125">
                  <c:v>4.5404</c:v>
                </c:pt>
                <c:pt idx="126">
                  <c:v>4.8856999999999999</c:v>
                </c:pt>
              </c:numCache>
            </c:numRef>
          </c:val>
          <c:smooth val="0"/>
          <c:extLst xmlns:c16r2="http://schemas.microsoft.com/office/drawing/2015/06/chart">
            <c:ext xmlns:c16="http://schemas.microsoft.com/office/drawing/2014/chart" uri="{C3380CC4-5D6E-409C-BE32-E72D297353CC}">
              <c16:uniqueId val="{00000000-0F24-4A77-B631-B2371B331E62}"/>
            </c:ext>
          </c:extLst>
        </c:ser>
        <c:dLbls>
          <c:showLegendKey val="0"/>
          <c:showVal val="0"/>
          <c:showCatName val="0"/>
          <c:showSerName val="0"/>
          <c:showPercent val="0"/>
          <c:showBubbleSize val="0"/>
        </c:dLbls>
        <c:marker val="1"/>
        <c:smooth val="0"/>
        <c:axId val="112813952"/>
        <c:axId val="112815488"/>
      </c:lineChart>
      <c:dateAx>
        <c:axId val="112813952"/>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12815488"/>
        <c:crosses val="autoZero"/>
        <c:auto val="1"/>
        <c:lblOffset val="100"/>
        <c:baseTimeUnit val="months"/>
      </c:dateAx>
      <c:valAx>
        <c:axId val="112815488"/>
        <c:scaling>
          <c:orientation val="minMax"/>
          <c:min val="2"/>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128139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México: IPC vs Crecimiento</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Cambios anuales %. 2000-2017 </a:t>
            </a:r>
          </a:p>
        </c:rich>
      </c:tx>
      <c:layout/>
      <c:overlay val="0"/>
      <c:spPr>
        <a:noFill/>
        <a:ln>
          <a:noFill/>
        </a:ln>
        <a:effectLst/>
      </c:spPr>
    </c:title>
    <c:autoTitleDeleted val="0"/>
    <c:plotArea>
      <c:layout/>
      <c:lineChart>
        <c:grouping val="standard"/>
        <c:varyColors val="0"/>
        <c:ser>
          <c:idx val="0"/>
          <c:order val="0"/>
          <c:spPr>
            <a:ln w="28575" cap="rnd">
              <a:solidFill>
                <a:schemeClr val="bg1">
                  <a:lumMod val="75000"/>
                </a:schemeClr>
              </a:solidFill>
              <a:round/>
            </a:ln>
            <a:effectLst/>
          </c:spPr>
          <c:marker>
            <c:symbol val="none"/>
          </c:marker>
          <c:dLbls>
            <c:dLbl>
              <c:idx val="70"/>
              <c:layout>
                <c:manualLayout>
                  <c:x val="-1.9444444444444545E-2"/>
                  <c:y val="5.877000445219925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021-4331-B4DB-81B68C9AD30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Hoja3!$A$7:$A$77</c:f>
              <c:numCache>
                <c:formatCode>m/d/yyyy</c:formatCode>
                <c:ptCount val="71"/>
                <c:pt idx="0">
                  <c:v>36616</c:v>
                </c:pt>
                <c:pt idx="1">
                  <c:v>36707</c:v>
                </c:pt>
                <c:pt idx="2">
                  <c:v>36798</c:v>
                </c:pt>
                <c:pt idx="3">
                  <c:v>36889</c:v>
                </c:pt>
                <c:pt idx="4">
                  <c:v>36980</c:v>
                </c:pt>
                <c:pt idx="5">
                  <c:v>37071</c:v>
                </c:pt>
                <c:pt idx="6">
                  <c:v>37162</c:v>
                </c:pt>
                <c:pt idx="7">
                  <c:v>37256</c:v>
                </c:pt>
                <c:pt idx="8">
                  <c:v>37344</c:v>
                </c:pt>
                <c:pt idx="9">
                  <c:v>37435</c:v>
                </c:pt>
                <c:pt idx="10">
                  <c:v>37529</c:v>
                </c:pt>
                <c:pt idx="11">
                  <c:v>37621</c:v>
                </c:pt>
                <c:pt idx="12">
                  <c:v>37711</c:v>
                </c:pt>
                <c:pt idx="13">
                  <c:v>37802</c:v>
                </c:pt>
                <c:pt idx="14">
                  <c:v>37894</c:v>
                </c:pt>
                <c:pt idx="15">
                  <c:v>37986</c:v>
                </c:pt>
                <c:pt idx="16">
                  <c:v>38077</c:v>
                </c:pt>
                <c:pt idx="17">
                  <c:v>38168</c:v>
                </c:pt>
                <c:pt idx="18">
                  <c:v>38260</c:v>
                </c:pt>
                <c:pt idx="19">
                  <c:v>38352</c:v>
                </c:pt>
                <c:pt idx="20">
                  <c:v>38442</c:v>
                </c:pt>
                <c:pt idx="21">
                  <c:v>38533</c:v>
                </c:pt>
                <c:pt idx="22">
                  <c:v>38625</c:v>
                </c:pt>
                <c:pt idx="23">
                  <c:v>38716</c:v>
                </c:pt>
                <c:pt idx="24">
                  <c:v>38807</c:v>
                </c:pt>
                <c:pt idx="25">
                  <c:v>38898</c:v>
                </c:pt>
                <c:pt idx="26">
                  <c:v>38989</c:v>
                </c:pt>
                <c:pt idx="27">
                  <c:v>39080</c:v>
                </c:pt>
                <c:pt idx="28">
                  <c:v>39171</c:v>
                </c:pt>
                <c:pt idx="29">
                  <c:v>39262</c:v>
                </c:pt>
                <c:pt idx="30">
                  <c:v>39353</c:v>
                </c:pt>
                <c:pt idx="31">
                  <c:v>39447</c:v>
                </c:pt>
                <c:pt idx="32">
                  <c:v>39538</c:v>
                </c:pt>
                <c:pt idx="33">
                  <c:v>39629</c:v>
                </c:pt>
                <c:pt idx="34">
                  <c:v>39721</c:v>
                </c:pt>
                <c:pt idx="35">
                  <c:v>39813</c:v>
                </c:pt>
                <c:pt idx="36">
                  <c:v>39903</c:v>
                </c:pt>
                <c:pt idx="37">
                  <c:v>39994</c:v>
                </c:pt>
                <c:pt idx="38">
                  <c:v>40086</c:v>
                </c:pt>
                <c:pt idx="39">
                  <c:v>40178</c:v>
                </c:pt>
                <c:pt idx="40">
                  <c:v>40268</c:v>
                </c:pt>
                <c:pt idx="41">
                  <c:v>40359</c:v>
                </c:pt>
                <c:pt idx="42">
                  <c:v>40451</c:v>
                </c:pt>
                <c:pt idx="43">
                  <c:v>40543</c:v>
                </c:pt>
                <c:pt idx="44">
                  <c:v>40633</c:v>
                </c:pt>
                <c:pt idx="45">
                  <c:v>40724</c:v>
                </c:pt>
                <c:pt idx="46">
                  <c:v>40816</c:v>
                </c:pt>
                <c:pt idx="47">
                  <c:v>40907</c:v>
                </c:pt>
                <c:pt idx="48">
                  <c:v>40998</c:v>
                </c:pt>
                <c:pt idx="49">
                  <c:v>41089</c:v>
                </c:pt>
                <c:pt idx="50">
                  <c:v>41180</c:v>
                </c:pt>
                <c:pt idx="51">
                  <c:v>41274</c:v>
                </c:pt>
                <c:pt idx="52">
                  <c:v>41362</c:v>
                </c:pt>
                <c:pt idx="53">
                  <c:v>41453</c:v>
                </c:pt>
                <c:pt idx="54">
                  <c:v>41547</c:v>
                </c:pt>
                <c:pt idx="55">
                  <c:v>41639</c:v>
                </c:pt>
                <c:pt idx="56">
                  <c:v>41729</c:v>
                </c:pt>
                <c:pt idx="57">
                  <c:v>41820</c:v>
                </c:pt>
                <c:pt idx="58">
                  <c:v>41912</c:v>
                </c:pt>
                <c:pt idx="59">
                  <c:v>42004</c:v>
                </c:pt>
                <c:pt idx="60">
                  <c:v>42094</c:v>
                </c:pt>
                <c:pt idx="61">
                  <c:v>42185</c:v>
                </c:pt>
                <c:pt idx="62">
                  <c:v>42277</c:v>
                </c:pt>
                <c:pt idx="63">
                  <c:v>42369</c:v>
                </c:pt>
                <c:pt idx="64">
                  <c:v>42460</c:v>
                </c:pt>
                <c:pt idx="65">
                  <c:v>42551</c:v>
                </c:pt>
                <c:pt idx="66">
                  <c:v>42643</c:v>
                </c:pt>
                <c:pt idx="67">
                  <c:v>42734</c:v>
                </c:pt>
                <c:pt idx="68">
                  <c:v>42825</c:v>
                </c:pt>
                <c:pt idx="69">
                  <c:v>42916</c:v>
                </c:pt>
                <c:pt idx="70">
                  <c:v>43007</c:v>
                </c:pt>
              </c:numCache>
            </c:numRef>
          </c:cat>
          <c:val>
            <c:numRef>
              <c:f>Hoja3!$L$7:$L$77</c:f>
              <c:numCache>
                <c:formatCode>_(* #,##0.00_);_(* \(#,##0.00\);_(* "-"??_);_(@_)</c:formatCode>
                <c:ptCount val="71"/>
                <c:pt idx="0">
                  <c:v>51.575845220541261</c:v>
                </c:pt>
                <c:pt idx="1">
                  <c:v>19.192350643536081</c:v>
                </c:pt>
                <c:pt idx="2">
                  <c:v>25.425406794628614</c:v>
                </c:pt>
                <c:pt idx="3">
                  <c:v>-20.725313750021044</c:v>
                </c:pt>
                <c:pt idx="4">
                  <c:v>-23.354765329675843</c:v>
                </c:pt>
                <c:pt idx="5">
                  <c:v>-4.0608318833446289</c:v>
                </c:pt>
                <c:pt idx="6">
                  <c:v>-14.697626985931155</c:v>
                </c:pt>
                <c:pt idx="7">
                  <c:v>12.740017586103791</c:v>
                </c:pt>
                <c:pt idx="8">
                  <c:v>28.526560391348287</c:v>
                </c:pt>
                <c:pt idx="9">
                  <c:v>-3.0785293504366096</c:v>
                </c:pt>
                <c:pt idx="10">
                  <c:v>6.0132913114204989</c:v>
                </c:pt>
                <c:pt idx="11">
                  <c:v>-3.8477593577181057</c:v>
                </c:pt>
                <c:pt idx="12">
                  <c:v>-19.666633160641467</c:v>
                </c:pt>
                <c:pt idx="13">
                  <c:v>9.1943135297440683</c:v>
                </c:pt>
                <c:pt idx="14">
                  <c:v>36.554676125869776</c:v>
                </c:pt>
                <c:pt idx="15">
                  <c:v>43.547426265976185</c:v>
                </c:pt>
                <c:pt idx="16">
                  <c:v>77.839814813249177</c:v>
                </c:pt>
                <c:pt idx="17">
                  <c:v>45.738264689248311</c:v>
                </c:pt>
                <c:pt idx="18">
                  <c:v>40.075398083472265</c:v>
                </c:pt>
                <c:pt idx="19">
                  <c:v>46.872868174748248</c:v>
                </c:pt>
                <c:pt idx="20">
                  <c:v>20.531495127169009</c:v>
                </c:pt>
                <c:pt idx="21">
                  <c:v>31.164813233454769</c:v>
                </c:pt>
                <c:pt idx="22">
                  <c:v>47.116324446468447</c:v>
                </c:pt>
                <c:pt idx="23">
                  <c:v>37.814486587582486</c:v>
                </c:pt>
                <c:pt idx="24">
                  <c:v>52.029518257618193</c:v>
                </c:pt>
                <c:pt idx="25">
                  <c:v>41.976756860567122</c:v>
                </c:pt>
                <c:pt idx="26">
                  <c:v>36.085614959727238</c:v>
                </c:pt>
                <c:pt idx="27">
                  <c:v>48.563449047925843</c:v>
                </c:pt>
                <c:pt idx="28">
                  <c:v>49.163295305311209</c:v>
                </c:pt>
                <c:pt idx="29">
                  <c:v>62.692711246622878</c:v>
                </c:pt>
                <c:pt idx="30">
                  <c:v>38.104745793771365</c:v>
                </c:pt>
                <c:pt idx="31">
                  <c:v>11.677528100083489</c:v>
                </c:pt>
                <c:pt idx="32">
                  <c:v>7.5320834474004839</c:v>
                </c:pt>
                <c:pt idx="33">
                  <c:v>-5.6356366799834916</c:v>
                </c:pt>
                <c:pt idx="34">
                  <c:v>-17.84808584841856</c:v>
                </c:pt>
                <c:pt idx="35">
                  <c:v>-24.229106508721486</c:v>
                </c:pt>
                <c:pt idx="36">
                  <c:v>-36.509700291042705</c:v>
                </c:pt>
                <c:pt idx="37">
                  <c:v>-17.101637019828551</c:v>
                </c:pt>
                <c:pt idx="38">
                  <c:v>17.450911852271499</c:v>
                </c:pt>
                <c:pt idx="39">
                  <c:v>43.521048850061142</c:v>
                </c:pt>
                <c:pt idx="40">
                  <c:v>69.495357101914479</c:v>
                </c:pt>
                <c:pt idx="41">
                  <c:v>27.858191640150064</c:v>
                </c:pt>
                <c:pt idx="42">
                  <c:v>14.019110406865831</c:v>
                </c:pt>
                <c:pt idx="43">
                  <c:v>20.019383278015535</c:v>
                </c:pt>
                <c:pt idx="44">
                  <c:v>12.547423934579104</c:v>
                </c:pt>
                <c:pt idx="45">
                  <c:v>17.335125976627385</c:v>
                </c:pt>
                <c:pt idx="46">
                  <c:v>0.51886659422015757</c:v>
                </c:pt>
                <c:pt idx="47">
                  <c:v>-3.8216337460270089</c:v>
                </c:pt>
                <c:pt idx="48">
                  <c:v>5.5574296397137735</c:v>
                </c:pt>
                <c:pt idx="49">
                  <c:v>9.9608102944165324</c:v>
                </c:pt>
                <c:pt idx="50">
                  <c:v>21.978982356354358</c:v>
                </c:pt>
                <c:pt idx="51">
                  <c:v>17.876896836681656</c:v>
                </c:pt>
                <c:pt idx="52">
                  <c:v>11.527598830401065</c:v>
                </c:pt>
                <c:pt idx="53">
                  <c:v>1.0541162774210244</c:v>
                </c:pt>
                <c:pt idx="54">
                  <c:v>-1.6681691028645029</c:v>
                </c:pt>
                <c:pt idx="55">
                  <c:v>-2.239380878935382</c:v>
                </c:pt>
                <c:pt idx="56">
                  <c:v>-8.2026513093309887</c:v>
                </c:pt>
                <c:pt idx="57">
                  <c:v>5.2035900579224137</c:v>
                </c:pt>
                <c:pt idx="58">
                  <c:v>11.945757184915951</c:v>
                </c:pt>
                <c:pt idx="59">
                  <c:v>0.97963610440123805</c:v>
                </c:pt>
                <c:pt idx="60">
                  <c:v>8.0648812701425534</c:v>
                </c:pt>
                <c:pt idx="61">
                  <c:v>5.4204103828119576</c:v>
                </c:pt>
                <c:pt idx="62">
                  <c:v>-5.2308224443078144</c:v>
                </c:pt>
                <c:pt idx="63">
                  <c:v>-0.38974951362432675</c:v>
                </c:pt>
                <c:pt idx="64">
                  <c:v>4.9315285291315458</c:v>
                </c:pt>
                <c:pt idx="65">
                  <c:v>2.0260045234908652</c:v>
                </c:pt>
                <c:pt idx="66">
                  <c:v>10.820983220798009</c:v>
                </c:pt>
                <c:pt idx="67">
                  <c:v>6.2018498051305881</c:v>
                </c:pt>
                <c:pt idx="68">
                  <c:v>5.7986429264524686</c:v>
                </c:pt>
                <c:pt idx="69">
                  <c:v>8.4648621202097374</c:v>
                </c:pt>
                <c:pt idx="70">
                  <c:v>6.5619801125179178</c:v>
                </c:pt>
              </c:numCache>
            </c:numRef>
          </c:val>
          <c:smooth val="0"/>
          <c:extLst xmlns:c16r2="http://schemas.microsoft.com/office/drawing/2015/06/chart">
            <c:ext xmlns:c16="http://schemas.microsoft.com/office/drawing/2014/chart" uri="{C3380CC4-5D6E-409C-BE32-E72D297353CC}">
              <c16:uniqueId val="{00000000-E021-4331-B4DB-81B68C9AD305}"/>
            </c:ext>
          </c:extLst>
        </c:ser>
        <c:dLbls>
          <c:showLegendKey val="0"/>
          <c:showVal val="0"/>
          <c:showCatName val="0"/>
          <c:showSerName val="0"/>
          <c:showPercent val="0"/>
          <c:showBubbleSize val="0"/>
        </c:dLbls>
        <c:marker val="1"/>
        <c:smooth val="0"/>
        <c:axId val="113084672"/>
        <c:axId val="113090560"/>
      </c:lineChart>
      <c:lineChart>
        <c:grouping val="standard"/>
        <c:varyColors val="0"/>
        <c:ser>
          <c:idx val="1"/>
          <c:order val="1"/>
          <c:spPr>
            <a:ln w="28575" cap="rnd">
              <a:solidFill>
                <a:srgbClr val="0070C0"/>
              </a:solidFill>
              <a:round/>
            </a:ln>
            <a:effectLst/>
          </c:spPr>
          <c:marker>
            <c:symbol val="none"/>
          </c:marker>
          <c:dLbls>
            <c:dLbl>
              <c:idx val="70"/>
              <c:layout>
                <c:manualLayout>
                  <c:x val="-2.777777777777788E-2"/>
                  <c:y val="-5.258368819407308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021-4331-B4DB-81B68C9AD3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Hoja3!$A$7:$A$77</c:f>
              <c:numCache>
                <c:formatCode>m/d/yyyy</c:formatCode>
                <c:ptCount val="71"/>
                <c:pt idx="0">
                  <c:v>36616</c:v>
                </c:pt>
                <c:pt idx="1">
                  <c:v>36707</c:v>
                </c:pt>
                <c:pt idx="2">
                  <c:v>36798</c:v>
                </c:pt>
                <c:pt idx="3">
                  <c:v>36889</c:v>
                </c:pt>
                <c:pt idx="4">
                  <c:v>36980</c:v>
                </c:pt>
                <c:pt idx="5">
                  <c:v>37071</c:v>
                </c:pt>
                <c:pt idx="6">
                  <c:v>37162</c:v>
                </c:pt>
                <c:pt idx="7">
                  <c:v>37256</c:v>
                </c:pt>
                <c:pt idx="8">
                  <c:v>37344</c:v>
                </c:pt>
                <c:pt idx="9">
                  <c:v>37435</c:v>
                </c:pt>
                <c:pt idx="10">
                  <c:v>37529</c:v>
                </c:pt>
                <c:pt idx="11">
                  <c:v>37621</c:v>
                </c:pt>
                <c:pt idx="12">
                  <c:v>37711</c:v>
                </c:pt>
                <c:pt idx="13">
                  <c:v>37802</c:v>
                </c:pt>
                <c:pt idx="14">
                  <c:v>37894</c:v>
                </c:pt>
                <c:pt idx="15">
                  <c:v>37986</c:v>
                </c:pt>
                <c:pt idx="16">
                  <c:v>38077</c:v>
                </c:pt>
                <c:pt idx="17">
                  <c:v>38168</c:v>
                </c:pt>
                <c:pt idx="18">
                  <c:v>38260</c:v>
                </c:pt>
                <c:pt idx="19">
                  <c:v>38352</c:v>
                </c:pt>
                <c:pt idx="20">
                  <c:v>38442</c:v>
                </c:pt>
                <c:pt idx="21">
                  <c:v>38533</c:v>
                </c:pt>
                <c:pt idx="22">
                  <c:v>38625</c:v>
                </c:pt>
                <c:pt idx="23">
                  <c:v>38716</c:v>
                </c:pt>
                <c:pt idx="24">
                  <c:v>38807</c:v>
                </c:pt>
                <c:pt idx="25">
                  <c:v>38898</c:v>
                </c:pt>
                <c:pt idx="26">
                  <c:v>38989</c:v>
                </c:pt>
                <c:pt idx="27">
                  <c:v>39080</c:v>
                </c:pt>
                <c:pt idx="28">
                  <c:v>39171</c:v>
                </c:pt>
                <c:pt idx="29">
                  <c:v>39262</c:v>
                </c:pt>
                <c:pt idx="30">
                  <c:v>39353</c:v>
                </c:pt>
                <c:pt idx="31">
                  <c:v>39447</c:v>
                </c:pt>
                <c:pt idx="32">
                  <c:v>39538</c:v>
                </c:pt>
                <c:pt idx="33">
                  <c:v>39629</c:v>
                </c:pt>
                <c:pt idx="34">
                  <c:v>39721</c:v>
                </c:pt>
                <c:pt idx="35">
                  <c:v>39813</c:v>
                </c:pt>
                <c:pt idx="36">
                  <c:v>39903</c:v>
                </c:pt>
                <c:pt idx="37">
                  <c:v>39994</c:v>
                </c:pt>
                <c:pt idx="38">
                  <c:v>40086</c:v>
                </c:pt>
                <c:pt idx="39">
                  <c:v>40178</c:v>
                </c:pt>
                <c:pt idx="40">
                  <c:v>40268</c:v>
                </c:pt>
                <c:pt idx="41">
                  <c:v>40359</c:v>
                </c:pt>
                <c:pt idx="42">
                  <c:v>40451</c:v>
                </c:pt>
                <c:pt idx="43">
                  <c:v>40543</c:v>
                </c:pt>
                <c:pt idx="44">
                  <c:v>40633</c:v>
                </c:pt>
                <c:pt idx="45">
                  <c:v>40724</c:v>
                </c:pt>
                <c:pt idx="46">
                  <c:v>40816</c:v>
                </c:pt>
                <c:pt idx="47">
                  <c:v>40907</c:v>
                </c:pt>
                <c:pt idx="48">
                  <c:v>40998</c:v>
                </c:pt>
                <c:pt idx="49">
                  <c:v>41089</c:v>
                </c:pt>
                <c:pt idx="50">
                  <c:v>41180</c:v>
                </c:pt>
                <c:pt idx="51">
                  <c:v>41274</c:v>
                </c:pt>
                <c:pt idx="52">
                  <c:v>41362</c:v>
                </c:pt>
                <c:pt idx="53">
                  <c:v>41453</c:v>
                </c:pt>
                <c:pt idx="54">
                  <c:v>41547</c:v>
                </c:pt>
                <c:pt idx="55">
                  <c:v>41639</c:v>
                </c:pt>
                <c:pt idx="56">
                  <c:v>41729</c:v>
                </c:pt>
                <c:pt idx="57">
                  <c:v>41820</c:v>
                </c:pt>
                <c:pt idx="58">
                  <c:v>41912</c:v>
                </c:pt>
                <c:pt idx="59">
                  <c:v>42004</c:v>
                </c:pt>
                <c:pt idx="60">
                  <c:v>42094</c:v>
                </c:pt>
                <c:pt idx="61">
                  <c:v>42185</c:v>
                </c:pt>
                <c:pt idx="62">
                  <c:v>42277</c:v>
                </c:pt>
                <c:pt idx="63">
                  <c:v>42369</c:v>
                </c:pt>
                <c:pt idx="64">
                  <c:v>42460</c:v>
                </c:pt>
                <c:pt idx="65">
                  <c:v>42551</c:v>
                </c:pt>
                <c:pt idx="66">
                  <c:v>42643</c:v>
                </c:pt>
                <c:pt idx="67">
                  <c:v>42734</c:v>
                </c:pt>
                <c:pt idx="68">
                  <c:v>42825</c:v>
                </c:pt>
                <c:pt idx="69">
                  <c:v>42916</c:v>
                </c:pt>
                <c:pt idx="70">
                  <c:v>43007</c:v>
                </c:pt>
              </c:numCache>
            </c:numRef>
          </c:cat>
          <c:val>
            <c:numRef>
              <c:f>Hoja3!$M$7:$M$77</c:f>
              <c:numCache>
                <c:formatCode>_(* #,##0.00_);_(* \(#,##0.00\);_(* "-"??_);_(@_)</c:formatCode>
                <c:ptCount val="71"/>
                <c:pt idx="0">
                  <c:v>5.4</c:v>
                </c:pt>
                <c:pt idx="1">
                  <c:v>6.1</c:v>
                </c:pt>
                <c:pt idx="2">
                  <c:v>6.1</c:v>
                </c:pt>
                <c:pt idx="3">
                  <c:v>5.8</c:v>
                </c:pt>
                <c:pt idx="4">
                  <c:v>3.9</c:v>
                </c:pt>
                <c:pt idx="5">
                  <c:v>0.1</c:v>
                </c:pt>
                <c:pt idx="6">
                  <c:v>-0.6</c:v>
                </c:pt>
                <c:pt idx="7">
                  <c:v>-0.9</c:v>
                </c:pt>
                <c:pt idx="8">
                  <c:v>-0.9</c:v>
                </c:pt>
                <c:pt idx="9">
                  <c:v>-2.2000000000000002</c:v>
                </c:pt>
                <c:pt idx="10">
                  <c:v>0.3</c:v>
                </c:pt>
                <c:pt idx="11">
                  <c:v>1</c:v>
                </c:pt>
                <c:pt idx="12">
                  <c:v>3.2</c:v>
                </c:pt>
                <c:pt idx="13">
                  <c:v>0.4</c:v>
                </c:pt>
                <c:pt idx="14">
                  <c:v>0.4</c:v>
                </c:pt>
                <c:pt idx="15">
                  <c:v>1.8</c:v>
                </c:pt>
                <c:pt idx="16">
                  <c:v>4.2</c:v>
                </c:pt>
                <c:pt idx="17">
                  <c:v>4.0999999999999996</c:v>
                </c:pt>
                <c:pt idx="18">
                  <c:v>4.0999999999999996</c:v>
                </c:pt>
                <c:pt idx="19">
                  <c:v>4.7</c:v>
                </c:pt>
                <c:pt idx="20">
                  <c:v>1.5</c:v>
                </c:pt>
                <c:pt idx="21">
                  <c:v>3.5</c:v>
                </c:pt>
                <c:pt idx="22">
                  <c:v>3.4</c:v>
                </c:pt>
                <c:pt idx="23">
                  <c:v>3.4</c:v>
                </c:pt>
                <c:pt idx="24">
                  <c:v>5.8</c:v>
                </c:pt>
                <c:pt idx="25">
                  <c:v>4.9000000000000004</c:v>
                </c:pt>
                <c:pt idx="26">
                  <c:v>4.9000000000000004</c:v>
                </c:pt>
                <c:pt idx="27">
                  <c:v>5.4</c:v>
                </c:pt>
                <c:pt idx="28">
                  <c:v>4</c:v>
                </c:pt>
                <c:pt idx="29">
                  <c:v>2.9</c:v>
                </c:pt>
                <c:pt idx="30">
                  <c:v>2.7</c:v>
                </c:pt>
                <c:pt idx="31">
                  <c:v>3.7</c:v>
                </c:pt>
                <c:pt idx="32">
                  <c:v>2.2000000000000002</c:v>
                </c:pt>
                <c:pt idx="33">
                  <c:v>3.1</c:v>
                </c:pt>
                <c:pt idx="34">
                  <c:v>1.6</c:v>
                </c:pt>
                <c:pt idx="35">
                  <c:v>-1.1000000000000001</c:v>
                </c:pt>
                <c:pt idx="36">
                  <c:v>-5.2</c:v>
                </c:pt>
                <c:pt idx="37">
                  <c:v>-7.9</c:v>
                </c:pt>
                <c:pt idx="38">
                  <c:v>-4.57</c:v>
                </c:pt>
                <c:pt idx="39">
                  <c:v>-1.05</c:v>
                </c:pt>
                <c:pt idx="40">
                  <c:v>3.7199999999999998</c:v>
                </c:pt>
                <c:pt idx="41">
                  <c:v>6.75</c:v>
                </c:pt>
                <c:pt idx="42">
                  <c:v>4.84</c:v>
                </c:pt>
                <c:pt idx="43">
                  <c:v>4.1399999999999997</c:v>
                </c:pt>
                <c:pt idx="44">
                  <c:v>3.69</c:v>
                </c:pt>
                <c:pt idx="45">
                  <c:v>2.76</c:v>
                </c:pt>
                <c:pt idx="46">
                  <c:v>4.05</c:v>
                </c:pt>
                <c:pt idx="47">
                  <c:v>4.05</c:v>
                </c:pt>
                <c:pt idx="48">
                  <c:v>4.13</c:v>
                </c:pt>
                <c:pt idx="49">
                  <c:v>4.8100000000000005</c:v>
                </c:pt>
                <c:pt idx="50">
                  <c:v>3.99</c:v>
                </c:pt>
                <c:pt idx="51">
                  <c:v>3.09</c:v>
                </c:pt>
                <c:pt idx="52">
                  <c:v>3.09</c:v>
                </c:pt>
                <c:pt idx="53">
                  <c:v>0.64</c:v>
                </c:pt>
                <c:pt idx="54">
                  <c:v>1.46</c:v>
                </c:pt>
                <c:pt idx="55">
                  <c:v>1.22</c:v>
                </c:pt>
                <c:pt idx="56">
                  <c:v>2.67</c:v>
                </c:pt>
                <c:pt idx="57">
                  <c:v>2.33</c:v>
                </c:pt>
                <c:pt idx="58">
                  <c:v>2.89</c:v>
                </c:pt>
                <c:pt idx="59">
                  <c:v>3.4699999999999998</c:v>
                </c:pt>
                <c:pt idx="60">
                  <c:v>3.49</c:v>
                </c:pt>
                <c:pt idx="61">
                  <c:v>2.99</c:v>
                </c:pt>
                <c:pt idx="62">
                  <c:v>3.95</c:v>
                </c:pt>
                <c:pt idx="63">
                  <c:v>2.69</c:v>
                </c:pt>
                <c:pt idx="64">
                  <c:v>3</c:v>
                </c:pt>
                <c:pt idx="65">
                  <c:v>3.29</c:v>
                </c:pt>
                <c:pt idx="66">
                  <c:v>2.0699999999999998</c:v>
                </c:pt>
                <c:pt idx="67">
                  <c:v>2.0699999999999998</c:v>
                </c:pt>
                <c:pt idx="68">
                  <c:v>3.23</c:v>
                </c:pt>
                <c:pt idx="69">
                  <c:v>1.8599999999999999</c:v>
                </c:pt>
                <c:pt idx="70">
                  <c:v>1.8599999999999999</c:v>
                </c:pt>
              </c:numCache>
            </c:numRef>
          </c:val>
          <c:smooth val="0"/>
          <c:extLst xmlns:c16r2="http://schemas.microsoft.com/office/drawing/2015/06/chart">
            <c:ext xmlns:c16="http://schemas.microsoft.com/office/drawing/2014/chart" uri="{C3380CC4-5D6E-409C-BE32-E72D297353CC}">
              <c16:uniqueId val="{00000001-E021-4331-B4DB-81B68C9AD305}"/>
            </c:ext>
          </c:extLst>
        </c:ser>
        <c:dLbls>
          <c:showLegendKey val="0"/>
          <c:showVal val="0"/>
          <c:showCatName val="0"/>
          <c:showSerName val="0"/>
          <c:showPercent val="0"/>
          <c:showBubbleSize val="0"/>
        </c:dLbls>
        <c:marker val="1"/>
        <c:smooth val="0"/>
        <c:axId val="113093632"/>
        <c:axId val="113092096"/>
      </c:lineChart>
      <c:dateAx>
        <c:axId val="113084672"/>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13090560"/>
        <c:crosses val="autoZero"/>
        <c:auto val="1"/>
        <c:lblOffset val="100"/>
        <c:baseTimeUnit val="months"/>
      </c:dateAx>
      <c:valAx>
        <c:axId val="113090560"/>
        <c:scaling>
          <c:orientation val="minMax"/>
          <c:max val="70"/>
        </c:scaling>
        <c:delete val="0"/>
        <c:axPos val="l"/>
        <c:majorGridlines>
          <c:spPr>
            <a:ln w="9525" cap="flat" cmpd="sng" algn="ctr">
              <a:solidFill>
                <a:schemeClr val="bg1">
                  <a:lumMod val="9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13084672"/>
        <c:crosses val="autoZero"/>
        <c:crossBetween val="between"/>
      </c:valAx>
      <c:valAx>
        <c:axId val="113092096"/>
        <c:scaling>
          <c:orientation val="minMax"/>
          <c:max val="10"/>
          <c:min val="-6"/>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70C0"/>
                </a:solidFill>
                <a:latin typeface="Century Gothic" panose="020B0502020202020204" pitchFamily="34" charset="0"/>
                <a:ea typeface="+mn-ea"/>
                <a:cs typeface="+mn-cs"/>
              </a:defRPr>
            </a:pPr>
            <a:endParaRPr lang="es-MX"/>
          </a:p>
        </c:txPr>
        <c:crossAx val="113093632"/>
        <c:crosses val="max"/>
        <c:crossBetween val="between"/>
      </c:valAx>
      <c:dateAx>
        <c:axId val="113093632"/>
        <c:scaling>
          <c:orientation val="minMax"/>
        </c:scaling>
        <c:delete val="1"/>
        <c:axPos val="b"/>
        <c:numFmt formatCode="m/d/yyyy" sourceLinked="1"/>
        <c:majorTickMark val="out"/>
        <c:minorTickMark val="none"/>
        <c:tickLblPos val="nextTo"/>
        <c:crossAx val="113092096"/>
        <c:crosses val="autoZero"/>
        <c:auto val="1"/>
        <c:lblOffset val="100"/>
        <c:baseTimeUnit val="months"/>
      </c:date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EUA: S&amp;P500 vs Crecimiento</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Cambios anuales %. 2000-2017 </a:t>
            </a:r>
          </a:p>
        </c:rich>
      </c:tx>
      <c:layout/>
      <c:overlay val="0"/>
      <c:spPr>
        <a:noFill/>
        <a:ln>
          <a:noFill/>
        </a:ln>
        <a:effectLst/>
      </c:spPr>
    </c:title>
    <c:autoTitleDeleted val="0"/>
    <c:plotArea>
      <c:layout/>
      <c:lineChart>
        <c:grouping val="standard"/>
        <c:varyColors val="0"/>
        <c:ser>
          <c:idx val="0"/>
          <c:order val="0"/>
          <c:spPr>
            <a:ln w="28575" cap="rnd">
              <a:solidFill>
                <a:schemeClr val="bg1">
                  <a:lumMod val="65000"/>
                </a:schemeClr>
              </a:solidFill>
              <a:round/>
            </a:ln>
            <a:effectLst/>
          </c:spPr>
          <c:marker>
            <c:symbol val="none"/>
          </c:marker>
          <c:dLbls>
            <c:dLbl>
              <c:idx val="70"/>
              <c:layout>
                <c:manualLayout>
                  <c:x val="-5.995820865645457E-2"/>
                  <c:y val="-6.1863162581262433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FDA-4694-92F8-9779CD78188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Hoja3!$A$7:$A$77</c:f>
              <c:numCache>
                <c:formatCode>m/d/yyyy</c:formatCode>
                <c:ptCount val="71"/>
                <c:pt idx="0">
                  <c:v>36616</c:v>
                </c:pt>
                <c:pt idx="1">
                  <c:v>36707</c:v>
                </c:pt>
                <c:pt idx="2">
                  <c:v>36798</c:v>
                </c:pt>
                <c:pt idx="3">
                  <c:v>36889</c:v>
                </c:pt>
                <c:pt idx="4">
                  <c:v>36980</c:v>
                </c:pt>
                <c:pt idx="5">
                  <c:v>37071</c:v>
                </c:pt>
                <c:pt idx="6">
                  <c:v>37162</c:v>
                </c:pt>
                <c:pt idx="7">
                  <c:v>37256</c:v>
                </c:pt>
                <c:pt idx="8">
                  <c:v>37344</c:v>
                </c:pt>
                <c:pt idx="9">
                  <c:v>37435</c:v>
                </c:pt>
                <c:pt idx="10">
                  <c:v>37529</c:v>
                </c:pt>
                <c:pt idx="11">
                  <c:v>37621</c:v>
                </c:pt>
                <c:pt idx="12">
                  <c:v>37711</c:v>
                </c:pt>
                <c:pt idx="13">
                  <c:v>37802</c:v>
                </c:pt>
                <c:pt idx="14">
                  <c:v>37894</c:v>
                </c:pt>
                <c:pt idx="15">
                  <c:v>37986</c:v>
                </c:pt>
                <c:pt idx="16">
                  <c:v>38077</c:v>
                </c:pt>
                <c:pt idx="17">
                  <c:v>38168</c:v>
                </c:pt>
                <c:pt idx="18">
                  <c:v>38260</c:v>
                </c:pt>
                <c:pt idx="19">
                  <c:v>38352</c:v>
                </c:pt>
                <c:pt idx="20">
                  <c:v>38442</c:v>
                </c:pt>
                <c:pt idx="21">
                  <c:v>38533</c:v>
                </c:pt>
                <c:pt idx="22">
                  <c:v>38625</c:v>
                </c:pt>
                <c:pt idx="23">
                  <c:v>38716</c:v>
                </c:pt>
                <c:pt idx="24">
                  <c:v>38807</c:v>
                </c:pt>
                <c:pt idx="25">
                  <c:v>38898</c:v>
                </c:pt>
                <c:pt idx="26">
                  <c:v>38989</c:v>
                </c:pt>
                <c:pt idx="27">
                  <c:v>39080</c:v>
                </c:pt>
                <c:pt idx="28">
                  <c:v>39171</c:v>
                </c:pt>
                <c:pt idx="29">
                  <c:v>39262</c:v>
                </c:pt>
                <c:pt idx="30">
                  <c:v>39353</c:v>
                </c:pt>
                <c:pt idx="31">
                  <c:v>39447</c:v>
                </c:pt>
                <c:pt idx="32">
                  <c:v>39538</c:v>
                </c:pt>
                <c:pt idx="33">
                  <c:v>39629</c:v>
                </c:pt>
                <c:pt idx="34">
                  <c:v>39721</c:v>
                </c:pt>
                <c:pt idx="35">
                  <c:v>39813</c:v>
                </c:pt>
                <c:pt idx="36">
                  <c:v>39903</c:v>
                </c:pt>
                <c:pt idx="37">
                  <c:v>39994</c:v>
                </c:pt>
                <c:pt idx="38">
                  <c:v>40086</c:v>
                </c:pt>
                <c:pt idx="39">
                  <c:v>40178</c:v>
                </c:pt>
                <c:pt idx="40">
                  <c:v>40268</c:v>
                </c:pt>
                <c:pt idx="41">
                  <c:v>40359</c:v>
                </c:pt>
                <c:pt idx="42">
                  <c:v>40451</c:v>
                </c:pt>
                <c:pt idx="43">
                  <c:v>40543</c:v>
                </c:pt>
                <c:pt idx="44">
                  <c:v>40633</c:v>
                </c:pt>
                <c:pt idx="45">
                  <c:v>40724</c:v>
                </c:pt>
                <c:pt idx="46">
                  <c:v>40816</c:v>
                </c:pt>
                <c:pt idx="47">
                  <c:v>40907</c:v>
                </c:pt>
                <c:pt idx="48">
                  <c:v>40998</c:v>
                </c:pt>
                <c:pt idx="49">
                  <c:v>41089</c:v>
                </c:pt>
                <c:pt idx="50">
                  <c:v>41180</c:v>
                </c:pt>
                <c:pt idx="51">
                  <c:v>41274</c:v>
                </c:pt>
                <c:pt idx="52">
                  <c:v>41362</c:v>
                </c:pt>
                <c:pt idx="53">
                  <c:v>41453</c:v>
                </c:pt>
                <c:pt idx="54">
                  <c:v>41547</c:v>
                </c:pt>
                <c:pt idx="55">
                  <c:v>41639</c:v>
                </c:pt>
                <c:pt idx="56">
                  <c:v>41729</c:v>
                </c:pt>
                <c:pt idx="57">
                  <c:v>41820</c:v>
                </c:pt>
                <c:pt idx="58">
                  <c:v>41912</c:v>
                </c:pt>
                <c:pt idx="59">
                  <c:v>42004</c:v>
                </c:pt>
                <c:pt idx="60">
                  <c:v>42094</c:v>
                </c:pt>
                <c:pt idx="61">
                  <c:v>42185</c:v>
                </c:pt>
                <c:pt idx="62">
                  <c:v>42277</c:v>
                </c:pt>
                <c:pt idx="63">
                  <c:v>42369</c:v>
                </c:pt>
                <c:pt idx="64">
                  <c:v>42460</c:v>
                </c:pt>
                <c:pt idx="65">
                  <c:v>42551</c:v>
                </c:pt>
                <c:pt idx="66">
                  <c:v>42643</c:v>
                </c:pt>
                <c:pt idx="67">
                  <c:v>42734</c:v>
                </c:pt>
                <c:pt idx="68">
                  <c:v>42825</c:v>
                </c:pt>
                <c:pt idx="69">
                  <c:v>42916</c:v>
                </c:pt>
                <c:pt idx="70">
                  <c:v>43007</c:v>
                </c:pt>
              </c:numCache>
            </c:numRef>
          </c:cat>
          <c:val>
            <c:numRef>
              <c:f>Hoja3!$C$7:$C$77</c:f>
              <c:numCache>
                <c:formatCode>_(* #,##0.00_);_(* \(#,##0.00\);_(* "-"??_);_(@_)</c:formatCode>
                <c:ptCount val="71"/>
                <c:pt idx="0">
                  <c:v>16.496808849708877</c:v>
                </c:pt>
                <c:pt idx="1">
                  <c:v>5.9655717522273388</c:v>
                </c:pt>
                <c:pt idx="2">
                  <c:v>11.990239414988579</c:v>
                </c:pt>
                <c:pt idx="3">
                  <c:v>-10.139186659860478</c:v>
                </c:pt>
                <c:pt idx="4">
                  <c:v>-22.571367561291357</c:v>
                </c:pt>
                <c:pt idx="5">
                  <c:v>-15.824281589440382</c:v>
                </c:pt>
                <c:pt idx="6">
                  <c:v>-27.536877571336081</c:v>
                </c:pt>
                <c:pt idx="7">
                  <c:v>-13.04268791468477</c:v>
                </c:pt>
                <c:pt idx="8">
                  <c:v>-1.115199986210802</c:v>
                </c:pt>
                <c:pt idx="9">
                  <c:v>-19.160908838470469</c:v>
                </c:pt>
                <c:pt idx="10">
                  <c:v>-21.678482909677797</c:v>
                </c:pt>
                <c:pt idx="11">
                  <c:v>-23.365967528395228</c:v>
                </c:pt>
                <c:pt idx="12">
                  <c:v>-26.077445332450178</c:v>
                </c:pt>
                <c:pt idx="13">
                  <c:v>-1.546761499681748</c:v>
                </c:pt>
                <c:pt idx="14">
                  <c:v>22.162937886370337</c:v>
                </c:pt>
                <c:pt idx="15">
                  <c:v>26.380395990088878</c:v>
                </c:pt>
                <c:pt idx="16">
                  <c:v>32.779598670093634</c:v>
                </c:pt>
                <c:pt idx="17">
                  <c:v>17.069266290405327</c:v>
                </c:pt>
                <c:pt idx="18">
                  <c:v>11.90899324276835</c:v>
                </c:pt>
                <c:pt idx="19">
                  <c:v>8.9934527663860777</c:v>
                </c:pt>
                <c:pt idx="20">
                  <c:v>4.828584367036326</c:v>
                </c:pt>
                <c:pt idx="21">
                  <c:v>4.4256863363837162</c:v>
                </c:pt>
                <c:pt idx="22">
                  <c:v>10.248703547524629</c:v>
                </c:pt>
                <c:pt idx="23">
                  <c:v>3.0010231698461842</c:v>
                </c:pt>
                <c:pt idx="24">
                  <c:v>9.6765176733667033</c:v>
                </c:pt>
                <c:pt idx="25">
                  <c:v>6.6203318979627834</c:v>
                </c:pt>
                <c:pt idx="26">
                  <c:v>8.710866610786038</c:v>
                </c:pt>
                <c:pt idx="27">
                  <c:v>13.619431382130752</c:v>
                </c:pt>
                <c:pt idx="28">
                  <c:v>9.7333240657074604</c:v>
                </c:pt>
                <c:pt idx="29">
                  <c:v>18.355377105967552</c:v>
                </c:pt>
                <c:pt idx="30">
                  <c:v>14.290526630984024</c:v>
                </c:pt>
                <c:pt idx="31">
                  <c:v>3.5295776633998521</c:v>
                </c:pt>
                <c:pt idx="32">
                  <c:v>-6.9084920400320886</c:v>
                </c:pt>
                <c:pt idx="33">
                  <c:v>-14.856819769182151</c:v>
                </c:pt>
                <c:pt idx="34">
                  <c:v>-23.605043392827906</c:v>
                </c:pt>
                <c:pt idx="35">
                  <c:v>-38.48579367457571</c:v>
                </c:pt>
                <c:pt idx="36">
                  <c:v>-39.678687533076285</c:v>
                </c:pt>
                <c:pt idx="37">
                  <c:v>-28.178124999999998</c:v>
                </c:pt>
                <c:pt idx="38">
                  <c:v>-9.36931993552591</c:v>
                </c:pt>
                <c:pt idx="39">
                  <c:v>23.454193191253793</c:v>
                </c:pt>
                <c:pt idx="40">
                  <c:v>46.568989935703819</c:v>
                </c:pt>
                <c:pt idx="41">
                  <c:v>12.116564417177923</c:v>
                </c:pt>
                <c:pt idx="42">
                  <c:v>7.9577704620274803</c:v>
                </c:pt>
                <c:pt idx="43">
                  <c:v>12.782710070845681</c:v>
                </c:pt>
                <c:pt idx="44">
                  <c:v>13.374036923971499</c:v>
                </c:pt>
                <c:pt idx="45">
                  <c:v>28.129153690174746</c:v>
                </c:pt>
                <c:pt idx="46">
                  <c:v>-0.85699263932702552</c:v>
                </c:pt>
                <c:pt idx="47">
                  <c:v>-3.1805604147616684E-3</c:v>
                </c:pt>
                <c:pt idx="48">
                  <c:v>6.2330766387847625</c:v>
                </c:pt>
                <c:pt idx="49">
                  <c:v>3.1439302156530236</c:v>
                </c:pt>
                <c:pt idx="50">
                  <c:v>27.3329090876951</c:v>
                </c:pt>
                <c:pt idx="51">
                  <c:v>13.405693384223927</c:v>
                </c:pt>
                <c:pt idx="52">
                  <c:v>11.410963669797724</c:v>
                </c:pt>
                <c:pt idx="53">
                  <c:v>17.921536383391068</c:v>
                </c:pt>
                <c:pt idx="54">
                  <c:v>16.719998334108421</c:v>
                </c:pt>
                <c:pt idx="55">
                  <c:v>29.601245275874867</c:v>
                </c:pt>
                <c:pt idx="56">
                  <c:v>19.3188842651304</c:v>
                </c:pt>
                <c:pt idx="57">
                  <c:v>22.03538610952014</c:v>
                </c:pt>
                <c:pt idx="58">
                  <c:v>17.290000297344712</c:v>
                </c:pt>
                <c:pt idx="59">
                  <c:v>11.390638187366097</c:v>
                </c:pt>
                <c:pt idx="60">
                  <c:v>10.444150100943194</c:v>
                </c:pt>
                <c:pt idx="61">
                  <c:v>5.2483637124214999</c:v>
                </c:pt>
                <c:pt idx="62">
                  <c:v>-2.6497117563847095</c:v>
                </c:pt>
                <c:pt idx="63">
                  <c:v>-0.726601583369757</c:v>
                </c:pt>
                <c:pt idx="64">
                  <c:v>-0.39412154418272394</c:v>
                </c:pt>
                <c:pt idx="65">
                  <c:v>1.7328208384429278</c:v>
                </c:pt>
                <c:pt idx="66">
                  <c:v>12.928964651593988</c:v>
                </c:pt>
                <c:pt idx="67">
                  <c:v>9.5350157049619799</c:v>
                </c:pt>
                <c:pt idx="68">
                  <c:v>14.70962354471923</c:v>
                </c:pt>
                <c:pt idx="69">
                  <c:v>15.463156189550498</c:v>
                </c:pt>
                <c:pt idx="70">
                  <c:v>16.192171639140884</c:v>
                </c:pt>
              </c:numCache>
            </c:numRef>
          </c:val>
          <c:smooth val="0"/>
          <c:extLst xmlns:c16r2="http://schemas.microsoft.com/office/drawing/2015/06/chart">
            <c:ext xmlns:c16="http://schemas.microsoft.com/office/drawing/2014/chart" uri="{C3380CC4-5D6E-409C-BE32-E72D297353CC}">
              <c16:uniqueId val="{00000000-4FDA-4694-92F8-9779CD78188C}"/>
            </c:ext>
          </c:extLst>
        </c:ser>
        <c:dLbls>
          <c:showLegendKey val="0"/>
          <c:showVal val="0"/>
          <c:showCatName val="0"/>
          <c:showSerName val="0"/>
          <c:showPercent val="0"/>
          <c:showBubbleSize val="0"/>
        </c:dLbls>
        <c:marker val="1"/>
        <c:smooth val="0"/>
        <c:axId val="121832960"/>
        <c:axId val="121834496"/>
      </c:lineChart>
      <c:lineChart>
        <c:grouping val="standard"/>
        <c:varyColors val="0"/>
        <c:ser>
          <c:idx val="1"/>
          <c:order val="1"/>
          <c:spPr>
            <a:ln w="28575" cap="rnd">
              <a:solidFill>
                <a:srgbClr val="0070C0"/>
              </a:solidFill>
              <a:round/>
            </a:ln>
            <a:effectLst/>
          </c:spPr>
          <c:marker>
            <c:symbol val="none"/>
          </c:marker>
          <c:dLbls>
            <c:dLbl>
              <c:idx val="70"/>
              <c:layout>
                <c:manualLayout>
                  <c:x val="-4.1970746059518199E-2"/>
                  <c:y val="4.330421380688372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FDA-4694-92F8-9779CD78188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70C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Hoja3!$A$7:$A$77</c:f>
              <c:numCache>
                <c:formatCode>m/d/yyyy</c:formatCode>
                <c:ptCount val="71"/>
                <c:pt idx="0">
                  <c:v>36616</c:v>
                </c:pt>
                <c:pt idx="1">
                  <c:v>36707</c:v>
                </c:pt>
                <c:pt idx="2">
                  <c:v>36798</c:v>
                </c:pt>
                <c:pt idx="3">
                  <c:v>36889</c:v>
                </c:pt>
                <c:pt idx="4">
                  <c:v>36980</c:v>
                </c:pt>
                <c:pt idx="5">
                  <c:v>37071</c:v>
                </c:pt>
                <c:pt idx="6">
                  <c:v>37162</c:v>
                </c:pt>
                <c:pt idx="7">
                  <c:v>37256</c:v>
                </c:pt>
                <c:pt idx="8">
                  <c:v>37344</c:v>
                </c:pt>
                <c:pt idx="9">
                  <c:v>37435</c:v>
                </c:pt>
                <c:pt idx="10">
                  <c:v>37529</c:v>
                </c:pt>
                <c:pt idx="11">
                  <c:v>37621</c:v>
                </c:pt>
                <c:pt idx="12">
                  <c:v>37711</c:v>
                </c:pt>
                <c:pt idx="13">
                  <c:v>37802</c:v>
                </c:pt>
                <c:pt idx="14">
                  <c:v>37894</c:v>
                </c:pt>
                <c:pt idx="15">
                  <c:v>37986</c:v>
                </c:pt>
                <c:pt idx="16">
                  <c:v>38077</c:v>
                </c:pt>
                <c:pt idx="17">
                  <c:v>38168</c:v>
                </c:pt>
                <c:pt idx="18">
                  <c:v>38260</c:v>
                </c:pt>
                <c:pt idx="19">
                  <c:v>38352</c:v>
                </c:pt>
                <c:pt idx="20">
                  <c:v>38442</c:v>
                </c:pt>
                <c:pt idx="21">
                  <c:v>38533</c:v>
                </c:pt>
                <c:pt idx="22">
                  <c:v>38625</c:v>
                </c:pt>
                <c:pt idx="23">
                  <c:v>38716</c:v>
                </c:pt>
                <c:pt idx="24">
                  <c:v>38807</c:v>
                </c:pt>
                <c:pt idx="25">
                  <c:v>38898</c:v>
                </c:pt>
                <c:pt idx="26">
                  <c:v>38989</c:v>
                </c:pt>
                <c:pt idx="27">
                  <c:v>39080</c:v>
                </c:pt>
                <c:pt idx="28">
                  <c:v>39171</c:v>
                </c:pt>
                <c:pt idx="29">
                  <c:v>39262</c:v>
                </c:pt>
                <c:pt idx="30">
                  <c:v>39353</c:v>
                </c:pt>
                <c:pt idx="31">
                  <c:v>39447</c:v>
                </c:pt>
                <c:pt idx="32">
                  <c:v>39538</c:v>
                </c:pt>
                <c:pt idx="33">
                  <c:v>39629</c:v>
                </c:pt>
                <c:pt idx="34">
                  <c:v>39721</c:v>
                </c:pt>
                <c:pt idx="35">
                  <c:v>39813</c:v>
                </c:pt>
                <c:pt idx="36">
                  <c:v>39903</c:v>
                </c:pt>
                <c:pt idx="37">
                  <c:v>39994</c:v>
                </c:pt>
                <c:pt idx="38">
                  <c:v>40086</c:v>
                </c:pt>
                <c:pt idx="39">
                  <c:v>40178</c:v>
                </c:pt>
                <c:pt idx="40">
                  <c:v>40268</c:v>
                </c:pt>
                <c:pt idx="41">
                  <c:v>40359</c:v>
                </c:pt>
                <c:pt idx="42">
                  <c:v>40451</c:v>
                </c:pt>
                <c:pt idx="43">
                  <c:v>40543</c:v>
                </c:pt>
                <c:pt idx="44">
                  <c:v>40633</c:v>
                </c:pt>
                <c:pt idx="45">
                  <c:v>40724</c:v>
                </c:pt>
                <c:pt idx="46">
                  <c:v>40816</c:v>
                </c:pt>
                <c:pt idx="47">
                  <c:v>40907</c:v>
                </c:pt>
                <c:pt idx="48">
                  <c:v>40998</c:v>
                </c:pt>
                <c:pt idx="49">
                  <c:v>41089</c:v>
                </c:pt>
                <c:pt idx="50">
                  <c:v>41180</c:v>
                </c:pt>
                <c:pt idx="51">
                  <c:v>41274</c:v>
                </c:pt>
                <c:pt idx="52">
                  <c:v>41362</c:v>
                </c:pt>
                <c:pt idx="53">
                  <c:v>41453</c:v>
                </c:pt>
                <c:pt idx="54">
                  <c:v>41547</c:v>
                </c:pt>
                <c:pt idx="55">
                  <c:v>41639</c:v>
                </c:pt>
                <c:pt idx="56">
                  <c:v>41729</c:v>
                </c:pt>
                <c:pt idx="57">
                  <c:v>41820</c:v>
                </c:pt>
                <c:pt idx="58">
                  <c:v>41912</c:v>
                </c:pt>
                <c:pt idx="59">
                  <c:v>42004</c:v>
                </c:pt>
                <c:pt idx="60">
                  <c:v>42094</c:v>
                </c:pt>
                <c:pt idx="61">
                  <c:v>42185</c:v>
                </c:pt>
                <c:pt idx="62">
                  <c:v>42277</c:v>
                </c:pt>
                <c:pt idx="63">
                  <c:v>42369</c:v>
                </c:pt>
                <c:pt idx="64">
                  <c:v>42460</c:v>
                </c:pt>
                <c:pt idx="65">
                  <c:v>42551</c:v>
                </c:pt>
                <c:pt idx="66">
                  <c:v>42643</c:v>
                </c:pt>
                <c:pt idx="67">
                  <c:v>42734</c:v>
                </c:pt>
                <c:pt idx="68">
                  <c:v>42825</c:v>
                </c:pt>
                <c:pt idx="69">
                  <c:v>42916</c:v>
                </c:pt>
                <c:pt idx="70">
                  <c:v>43007</c:v>
                </c:pt>
              </c:numCache>
            </c:numRef>
          </c:cat>
          <c:val>
            <c:numRef>
              <c:f>Hoja3!$D$7:$D$77</c:f>
              <c:numCache>
                <c:formatCode>_(* #,##0.00_);_(* \(#,##0.00\);_(* "-"??_);_(@_)</c:formatCode>
                <c:ptCount val="71"/>
                <c:pt idx="0">
                  <c:v>4.2</c:v>
                </c:pt>
                <c:pt idx="1">
                  <c:v>5.3</c:v>
                </c:pt>
                <c:pt idx="2">
                  <c:v>5.3</c:v>
                </c:pt>
                <c:pt idx="3">
                  <c:v>4.0999999999999996</c:v>
                </c:pt>
                <c:pt idx="4">
                  <c:v>2.9</c:v>
                </c:pt>
                <c:pt idx="5">
                  <c:v>2.2999999999999998</c:v>
                </c:pt>
                <c:pt idx="6">
                  <c:v>0.9</c:v>
                </c:pt>
                <c:pt idx="7">
                  <c:v>0.2</c:v>
                </c:pt>
                <c:pt idx="8">
                  <c:v>0.2</c:v>
                </c:pt>
                <c:pt idx="9">
                  <c:v>1.4</c:v>
                </c:pt>
                <c:pt idx="10">
                  <c:v>2.2999999999999998</c:v>
                </c:pt>
                <c:pt idx="11">
                  <c:v>2</c:v>
                </c:pt>
                <c:pt idx="12">
                  <c:v>1.6</c:v>
                </c:pt>
                <c:pt idx="13">
                  <c:v>2</c:v>
                </c:pt>
                <c:pt idx="14">
                  <c:v>3.2</c:v>
                </c:pt>
                <c:pt idx="15">
                  <c:v>4.4000000000000004</c:v>
                </c:pt>
                <c:pt idx="16">
                  <c:v>4.4000000000000004</c:v>
                </c:pt>
                <c:pt idx="17">
                  <c:v>4.2</c:v>
                </c:pt>
                <c:pt idx="18">
                  <c:v>3.4</c:v>
                </c:pt>
                <c:pt idx="19">
                  <c:v>3.1</c:v>
                </c:pt>
                <c:pt idx="20">
                  <c:v>3.6</c:v>
                </c:pt>
                <c:pt idx="21">
                  <c:v>3.4</c:v>
                </c:pt>
                <c:pt idx="22">
                  <c:v>3.3</c:v>
                </c:pt>
                <c:pt idx="23">
                  <c:v>3.3</c:v>
                </c:pt>
                <c:pt idx="24">
                  <c:v>3.2</c:v>
                </c:pt>
                <c:pt idx="25">
                  <c:v>2.9</c:v>
                </c:pt>
                <c:pt idx="26">
                  <c:v>2.9</c:v>
                </c:pt>
                <c:pt idx="27">
                  <c:v>2.2000000000000002</c:v>
                </c:pt>
                <c:pt idx="28">
                  <c:v>2.4</c:v>
                </c:pt>
                <c:pt idx="29">
                  <c:v>1.2</c:v>
                </c:pt>
                <c:pt idx="30">
                  <c:v>1.7</c:v>
                </c:pt>
                <c:pt idx="31">
                  <c:v>1.9</c:v>
                </c:pt>
                <c:pt idx="32">
                  <c:v>1.1000000000000001</c:v>
                </c:pt>
                <c:pt idx="33">
                  <c:v>0.8</c:v>
                </c:pt>
                <c:pt idx="34">
                  <c:v>-0.3</c:v>
                </c:pt>
                <c:pt idx="35">
                  <c:v>-2.8</c:v>
                </c:pt>
                <c:pt idx="36">
                  <c:v>-3.5</c:v>
                </c:pt>
                <c:pt idx="37">
                  <c:v>-4.0999999999999996</c:v>
                </c:pt>
                <c:pt idx="38">
                  <c:v>-3.3</c:v>
                </c:pt>
                <c:pt idx="39">
                  <c:v>-0.2</c:v>
                </c:pt>
                <c:pt idx="40">
                  <c:v>1.6</c:v>
                </c:pt>
                <c:pt idx="41">
                  <c:v>2.7</c:v>
                </c:pt>
                <c:pt idx="42">
                  <c:v>3.1</c:v>
                </c:pt>
                <c:pt idx="43">
                  <c:v>2.7</c:v>
                </c:pt>
                <c:pt idx="44">
                  <c:v>1.9</c:v>
                </c:pt>
                <c:pt idx="45">
                  <c:v>1.7</c:v>
                </c:pt>
                <c:pt idx="46">
                  <c:v>1.2</c:v>
                </c:pt>
                <c:pt idx="47">
                  <c:v>1.2</c:v>
                </c:pt>
                <c:pt idx="48">
                  <c:v>1.7</c:v>
                </c:pt>
                <c:pt idx="49">
                  <c:v>2.8</c:v>
                </c:pt>
                <c:pt idx="50">
                  <c:v>2.5</c:v>
                </c:pt>
                <c:pt idx="51">
                  <c:v>1.3</c:v>
                </c:pt>
                <c:pt idx="52">
                  <c:v>1.3</c:v>
                </c:pt>
                <c:pt idx="53">
                  <c:v>1.3</c:v>
                </c:pt>
                <c:pt idx="54">
                  <c:v>1.7</c:v>
                </c:pt>
                <c:pt idx="55">
                  <c:v>2.7</c:v>
                </c:pt>
                <c:pt idx="56">
                  <c:v>1.7</c:v>
                </c:pt>
                <c:pt idx="57">
                  <c:v>2.7</c:v>
                </c:pt>
                <c:pt idx="58">
                  <c:v>3.2</c:v>
                </c:pt>
                <c:pt idx="59">
                  <c:v>2.7</c:v>
                </c:pt>
                <c:pt idx="60">
                  <c:v>3.8</c:v>
                </c:pt>
                <c:pt idx="61">
                  <c:v>3.3</c:v>
                </c:pt>
                <c:pt idx="62">
                  <c:v>2.4</c:v>
                </c:pt>
                <c:pt idx="63">
                  <c:v>2</c:v>
                </c:pt>
                <c:pt idx="64">
                  <c:v>1.4</c:v>
                </c:pt>
                <c:pt idx="65">
                  <c:v>1.2</c:v>
                </c:pt>
                <c:pt idx="66">
                  <c:v>1.5</c:v>
                </c:pt>
                <c:pt idx="67">
                  <c:v>1.5</c:v>
                </c:pt>
                <c:pt idx="68">
                  <c:v>2</c:v>
                </c:pt>
                <c:pt idx="69">
                  <c:v>2.2000000000000002</c:v>
                </c:pt>
                <c:pt idx="70">
                  <c:v>2.2000000000000002</c:v>
                </c:pt>
              </c:numCache>
            </c:numRef>
          </c:val>
          <c:smooth val="0"/>
          <c:extLst xmlns:c16r2="http://schemas.microsoft.com/office/drawing/2015/06/chart">
            <c:ext xmlns:c16="http://schemas.microsoft.com/office/drawing/2014/chart" uri="{C3380CC4-5D6E-409C-BE32-E72D297353CC}">
              <c16:uniqueId val="{00000001-4FDA-4694-92F8-9779CD78188C}"/>
            </c:ext>
          </c:extLst>
        </c:ser>
        <c:dLbls>
          <c:showLegendKey val="0"/>
          <c:showVal val="0"/>
          <c:showCatName val="0"/>
          <c:showSerName val="0"/>
          <c:showPercent val="0"/>
          <c:showBubbleSize val="0"/>
        </c:dLbls>
        <c:marker val="1"/>
        <c:smooth val="0"/>
        <c:axId val="121846016"/>
        <c:axId val="121844480"/>
      </c:lineChart>
      <c:dateAx>
        <c:axId val="121832960"/>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21834496"/>
        <c:crosses val="autoZero"/>
        <c:auto val="1"/>
        <c:lblOffset val="100"/>
        <c:baseTimeUnit val="months"/>
      </c:dateAx>
      <c:valAx>
        <c:axId val="121834496"/>
        <c:scaling>
          <c:orientation val="minMax"/>
        </c:scaling>
        <c:delete val="0"/>
        <c:axPos val="l"/>
        <c:majorGridlines>
          <c:spPr>
            <a:ln w="9525" cap="flat" cmpd="sng" algn="ctr">
              <a:solidFill>
                <a:schemeClr val="bg1">
                  <a:lumMod val="9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21832960"/>
        <c:crosses val="autoZero"/>
        <c:crossBetween val="between"/>
      </c:valAx>
      <c:valAx>
        <c:axId val="121844480"/>
        <c:scaling>
          <c:orientation val="minMax"/>
          <c:max val="7"/>
          <c:min val="-5"/>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70C0"/>
                </a:solidFill>
                <a:latin typeface="Century Gothic" panose="020B0502020202020204" pitchFamily="34" charset="0"/>
                <a:ea typeface="+mn-ea"/>
                <a:cs typeface="+mn-cs"/>
              </a:defRPr>
            </a:pPr>
            <a:endParaRPr lang="es-MX"/>
          </a:p>
        </c:txPr>
        <c:crossAx val="121846016"/>
        <c:crosses val="max"/>
        <c:crossBetween val="between"/>
      </c:valAx>
      <c:dateAx>
        <c:axId val="121846016"/>
        <c:scaling>
          <c:orientation val="minMax"/>
        </c:scaling>
        <c:delete val="1"/>
        <c:axPos val="b"/>
        <c:numFmt formatCode="m/d/yyyy" sourceLinked="1"/>
        <c:majorTickMark val="out"/>
        <c:minorTickMark val="none"/>
        <c:tickLblPos val="nextTo"/>
        <c:crossAx val="121844480"/>
        <c:crosses val="autoZero"/>
        <c:auto val="1"/>
        <c:lblOffset val="100"/>
        <c:baseTimeUnit val="months"/>
      </c:date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Tasas de referencia de bancos centrales de países emergentes</a:t>
            </a:r>
          </a:p>
        </c:rich>
      </c:tx>
      <c:layout/>
      <c:overlay val="0"/>
      <c:spPr>
        <a:noFill/>
        <a:ln>
          <a:noFill/>
        </a:ln>
        <a:effectLst/>
      </c:spPr>
    </c:title>
    <c:autoTitleDeleted val="0"/>
    <c:plotArea>
      <c:layout/>
      <c:lineChart>
        <c:grouping val="standard"/>
        <c:varyColors val="0"/>
        <c:ser>
          <c:idx val="0"/>
          <c:order val="0"/>
          <c:spPr>
            <a:ln w="28575" cap="rnd">
              <a:solidFill>
                <a:srgbClr val="FF0000"/>
              </a:solidFill>
              <a:round/>
            </a:ln>
            <a:effectLst/>
          </c:spPr>
          <c:marker>
            <c:symbol val="none"/>
          </c:marker>
          <c:cat>
            <c:numRef>
              <c:f>Hoja3!$A$3:$A$96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Hoja3!$B$3:$B$96</c:f>
              <c:numCache>
                <c:formatCode>General</c:formatCode>
                <c:ptCount val="94"/>
                <c:pt idx="0">
                  <c:v>4.5</c:v>
                </c:pt>
                <c:pt idx="1">
                  <c:v>4.5</c:v>
                </c:pt>
                <c:pt idx="2">
                  <c:v>4.5</c:v>
                </c:pt>
                <c:pt idx="3">
                  <c:v>4.5</c:v>
                </c:pt>
                <c:pt idx="4">
                  <c:v>4.5</c:v>
                </c:pt>
                <c:pt idx="5">
                  <c:v>4.5</c:v>
                </c:pt>
                <c:pt idx="6">
                  <c:v>4.5</c:v>
                </c:pt>
                <c:pt idx="7">
                  <c:v>4.5</c:v>
                </c:pt>
                <c:pt idx="8">
                  <c:v>4.5</c:v>
                </c:pt>
                <c:pt idx="9">
                  <c:v>4.5</c:v>
                </c:pt>
                <c:pt idx="10">
                  <c:v>4.5</c:v>
                </c:pt>
                <c:pt idx="11">
                  <c:v>4.5</c:v>
                </c:pt>
                <c:pt idx="12">
                  <c:v>4.5</c:v>
                </c:pt>
                <c:pt idx="13">
                  <c:v>4.5</c:v>
                </c:pt>
                <c:pt idx="14">
                  <c:v>4.5</c:v>
                </c:pt>
                <c:pt idx="15">
                  <c:v>4.5</c:v>
                </c:pt>
                <c:pt idx="16">
                  <c:v>4.5</c:v>
                </c:pt>
                <c:pt idx="17">
                  <c:v>4.5</c:v>
                </c:pt>
                <c:pt idx="18">
                  <c:v>4.5</c:v>
                </c:pt>
                <c:pt idx="19">
                  <c:v>4.5</c:v>
                </c:pt>
                <c:pt idx="20">
                  <c:v>4.5</c:v>
                </c:pt>
                <c:pt idx="21">
                  <c:v>4.5</c:v>
                </c:pt>
                <c:pt idx="22">
                  <c:v>4.5</c:v>
                </c:pt>
                <c:pt idx="23">
                  <c:v>4.5</c:v>
                </c:pt>
                <c:pt idx="24">
                  <c:v>4.5</c:v>
                </c:pt>
                <c:pt idx="25">
                  <c:v>4.5</c:v>
                </c:pt>
                <c:pt idx="26">
                  <c:v>4.5</c:v>
                </c:pt>
                <c:pt idx="27">
                  <c:v>4.5</c:v>
                </c:pt>
                <c:pt idx="28">
                  <c:v>4.5</c:v>
                </c:pt>
                <c:pt idx="29">
                  <c:v>4.5</c:v>
                </c:pt>
                <c:pt idx="30">
                  <c:v>4.5</c:v>
                </c:pt>
                <c:pt idx="31">
                  <c:v>4.5</c:v>
                </c:pt>
                <c:pt idx="32">
                  <c:v>4.5</c:v>
                </c:pt>
                <c:pt idx="33">
                  <c:v>4.5</c:v>
                </c:pt>
                <c:pt idx="34">
                  <c:v>4.5</c:v>
                </c:pt>
                <c:pt idx="35">
                  <c:v>4.5</c:v>
                </c:pt>
                <c:pt idx="36">
                  <c:v>4.5</c:v>
                </c:pt>
                <c:pt idx="37">
                  <c:v>4.5</c:v>
                </c:pt>
                <c:pt idx="38">
                  <c:v>4</c:v>
                </c:pt>
                <c:pt idx="39">
                  <c:v>4</c:v>
                </c:pt>
                <c:pt idx="40">
                  <c:v>4</c:v>
                </c:pt>
                <c:pt idx="41">
                  <c:v>4</c:v>
                </c:pt>
                <c:pt idx="42">
                  <c:v>4</c:v>
                </c:pt>
                <c:pt idx="43">
                  <c:v>4</c:v>
                </c:pt>
                <c:pt idx="44">
                  <c:v>3.75</c:v>
                </c:pt>
                <c:pt idx="45">
                  <c:v>3.5</c:v>
                </c:pt>
                <c:pt idx="46">
                  <c:v>3.5</c:v>
                </c:pt>
                <c:pt idx="47">
                  <c:v>3.5</c:v>
                </c:pt>
                <c:pt idx="48">
                  <c:v>3.5</c:v>
                </c:pt>
                <c:pt idx="49">
                  <c:v>3.5</c:v>
                </c:pt>
                <c:pt idx="50">
                  <c:v>3.5</c:v>
                </c:pt>
                <c:pt idx="51">
                  <c:v>3.5</c:v>
                </c:pt>
                <c:pt idx="52">
                  <c:v>3.5</c:v>
                </c:pt>
                <c:pt idx="53">
                  <c:v>3</c:v>
                </c:pt>
                <c:pt idx="54">
                  <c:v>3</c:v>
                </c:pt>
                <c:pt idx="55">
                  <c:v>3</c:v>
                </c:pt>
                <c:pt idx="56">
                  <c:v>3</c:v>
                </c:pt>
                <c:pt idx="57">
                  <c:v>3</c:v>
                </c:pt>
                <c:pt idx="58">
                  <c:v>3</c:v>
                </c:pt>
                <c:pt idx="59">
                  <c:v>3</c:v>
                </c:pt>
                <c:pt idx="60">
                  <c:v>3</c:v>
                </c:pt>
                <c:pt idx="61">
                  <c:v>3</c:v>
                </c:pt>
                <c:pt idx="62">
                  <c:v>3</c:v>
                </c:pt>
                <c:pt idx="63">
                  <c:v>3</c:v>
                </c:pt>
                <c:pt idx="64">
                  <c:v>3</c:v>
                </c:pt>
                <c:pt idx="65">
                  <c:v>3</c:v>
                </c:pt>
                <c:pt idx="66">
                  <c:v>3</c:v>
                </c:pt>
                <c:pt idx="67">
                  <c:v>3</c:v>
                </c:pt>
                <c:pt idx="68">
                  <c:v>3</c:v>
                </c:pt>
                <c:pt idx="69">
                  <c:v>3</c:v>
                </c:pt>
                <c:pt idx="70">
                  <c:v>3</c:v>
                </c:pt>
                <c:pt idx="71">
                  <c:v>3.25</c:v>
                </c:pt>
                <c:pt idx="72">
                  <c:v>3.25</c:v>
                </c:pt>
                <c:pt idx="73">
                  <c:v>3.75</c:v>
                </c:pt>
                <c:pt idx="74">
                  <c:v>3.75</c:v>
                </c:pt>
                <c:pt idx="75">
                  <c:v>3.75</c:v>
                </c:pt>
                <c:pt idx="76">
                  <c:v>3.75</c:v>
                </c:pt>
                <c:pt idx="77">
                  <c:v>4.25</c:v>
                </c:pt>
                <c:pt idx="78">
                  <c:v>4.25</c:v>
                </c:pt>
                <c:pt idx="79">
                  <c:v>4.25</c:v>
                </c:pt>
                <c:pt idx="80">
                  <c:v>4.75</c:v>
                </c:pt>
                <c:pt idx="81">
                  <c:v>4.75</c:v>
                </c:pt>
                <c:pt idx="82">
                  <c:v>5.25</c:v>
                </c:pt>
                <c:pt idx="83">
                  <c:v>5.75</c:v>
                </c:pt>
                <c:pt idx="84">
                  <c:v>5.75</c:v>
                </c:pt>
                <c:pt idx="85">
                  <c:v>6.25</c:v>
                </c:pt>
                <c:pt idx="86">
                  <c:v>6.5</c:v>
                </c:pt>
                <c:pt idx="87">
                  <c:v>6.5</c:v>
                </c:pt>
                <c:pt idx="88">
                  <c:v>6.75</c:v>
                </c:pt>
                <c:pt idx="89">
                  <c:v>7</c:v>
                </c:pt>
                <c:pt idx="90">
                  <c:v>7</c:v>
                </c:pt>
                <c:pt idx="91">
                  <c:v>7</c:v>
                </c:pt>
                <c:pt idx="92">
                  <c:v>7</c:v>
                </c:pt>
                <c:pt idx="93">
                  <c:v>7</c:v>
                </c:pt>
              </c:numCache>
            </c:numRef>
          </c:val>
          <c:smooth val="0"/>
          <c:extLst xmlns:c16r2="http://schemas.microsoft.com/office/drawing/2015/06/chart">
            <c:ext xmlns:c16="http://schemas.microsoft.com/office/drawing/2014/chart" uri="{C3380CC4-5D6E-409C-BE32-E72D297353CC}">
              <c16:uniqueId val="{00000000-EEE7-4B0B-9C4A-55C095BDF866}"/>
            </c:ext>
          </c:extLst>
        </c:ser>
        <c:ser>
          <c:idx val="1"/>
          <c:order val="1"/>
          <c:spPr>
            <a:ln w="28575" cap="rnd">
              <a:solidFill>
                <a:srgbClr val="0070C0"/>
              </a:solidFill>
              <a:round/>
            </a:ln>
            <a:effectLst/>
          </c:spPr>
          <c:marker>
            <c:symbol val="none"/>
          </c:marker>
          <c:cat>
            <c:numRef>
              <c:f>Hoja3!$A$3:$A$96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Hoja3!$C$3:$C$96</c:f>
              <c:numCache>
                <c:formatCode>General</c:formatCode>
                <c:ptCount val="94"/>
                <c:pt idx="0">
                  <c:v>8.75</c:v>
                </c:pt>
                <c:pt idx="1">
                  <c:v>8.75</c:v>
                </c:pt>
                <c:pt idx="2">
                  <c:v>8.75</c:v>
                </c:pt>
                <c:pt idx="3">
                  <c:v>9.5</c:v>
                </c:pt>
                <c:pt idx="4">
                  <c:v>9.5</c:v>
                </c:pt>
                <c:pt idx="5">
                  <c:v>10.25</c:v>
                </c:pt>
                <c:pt idx="6">
                  <c:v>10.75</c:v>
                </c:pt>
                <c:pt idx="7">
                  <c:v>10.75</c:v>
                </c:pt>
                <c:pt idx="8">
                  <c:v>10.75</c:v>
                </c:pt>
                <c:pt idx="9">
                  <c:v>10.75</c:v>
                </c:pt>
                <c:pt idx="10">
                  <c:v>10.75</c:v>
                </c:pt>
                <c:pt idx="11">
                  <c:v>10.75</c:v>
                </c:pt>
                <c:pt idx="12">
                  <c:v>11.25</c:v>
                </c:pt>
                <c:pt idx="13">
                  <c:v>11.25</c:v>
                </c:pt>
                <c:pt idx="14">
                  <c:v>11.75</c:v>
                </c:pt>
                <c:pt idx="15">
                  <c:v>12</c:v>
                </c:pt>
                <c:pt idx="16">
                  <c:v>12</c:v>
                </c:pt>
                <c:pt idx="17">
                  <c:v>12.25</c:v>
                </c:pt>
                <c:pt idx="18">
                  <c:v>12.5</c:v>
                </c:pt>
                <c:pt idx="19">
                  <c:v>12</c:v>
                </c:pt>
                <c:pt idx="20">
                  <c:v>12</c:v>
                </c:pt>
                <c:pt idx="21">
                  <c:v>11.5</c:v>
                </c:pt>
                <c:pt idx="22">
                  <c:v>11</c:v>
                </c:pt>
                <c:pt idx="23">
                  <c:v>11</c:v>
                </c:pt>
                <c:pt idx="24">
                  <c:v>10.5</c:v>
                </c:pt>
                <c:pt idx="25">
                  <c:v>10.5</c:v>
                </c:pt>
                <c:pt idx="26">
                  <c:v>9.75</c:v>
                </c:pt>
                <c:pt idx="27">
                  <c:v>9</c:v>
                </c:pt>
                <c:pt idx="28">
                  <c:v>8.5</c:v>
                </c:pt>
                <c:pt idx="29">
                  <c:v>8.5</c:v>
                </c:pt>
                <c:pt idx="30">
                  <c:v>8</c:v>
                </c:pt>
                <c:pt idx="31">
                  <c:v>7.5</c:v>
                </c:pt>
                <c:pt idx="32">
                  <c:v>7.5</c:v>
                </c:pt>
                <c:pt idx="33">
                  <c:v>7.25</c:v>
                </c:pt>
                <c:pt idx="34">
                  <c:v>7.25</c:v>
                </c:pt>
                <c:pt idx="35">
                  <c:v>7.25</c:v>
                </c:pt>
                <c:pt idx="36">
                  <c:v>7.25</c:v>
                </c:pt>
                <c:pt idx="37">
                  <c:v>7.25</c:v>
                </c:pt>
                <c:pt idx="38">
                  <c:v>7.25</c:v>
                </c:pt>
                <c:pt idx="39">
                  <c:v>7.5</c:v>
                </c:pt>
                <c:pt idx="40">
                  <c:v>8</c:v>
                </c:pt>
                <c:pt idx="41">
                  <c:v>8</c:v>
                </c:pt>
                <c:pt idx="42">
                  <c:v>8.5</c:v>
                </c:pt>
                <c:pt idx="43">
                  <c:v>9</c:v>
                </c:pt>
                <c:pt idx="44">
                  <c:v>9</c:v>
                </c:pt>
                <c:pt idx="45">
                  <c:v>9.5</c:v>
                </c:pt>
                <c:pt idx="46">
                  <c:v>10</c:v>
                </c:pt>
                <c:pt idx="47">
                  <c:v>10</c:v>
                </c:pt>
                <c:pt idx="48">
                  <c:v>10.5</c:v>
                </c:pt>
                <c:pt idx="49">
                  <c:v>10.75</c:v>
                </c:pt>
                <c:pt idx="50">
                  <c:v>10.75</c:v>
                </c:pt>
                <c:pt idx="51">
                  <c:v>11</c:v>
                </c:pt>
                <c:pt idx="52">
                  <c:v>11</c:v>
                </c:pt>
                <c:pt idx="53">
                  <c:v>11</c:v>
                </c:pt>
                <c:pt idx="54">
                  <c:v>11</c:v>
                </c:pt>
                <c:pt idx="55">
                  <c:v>11</c:v>
                </c:pt>
                <c:pt idx="56">
                  <c:v>11</c:v>
                </c:pt>
                <c:pt idx="57">
                  <c:v>11.25</c:v>
                </c:pt>
                <c:pt idx="58">
                  <c:v>11.25</c:v>
                </c:pt>
                <c:pt idx="59">
                  <c:v>11.75</c:v>
                </c:pt>
                <c:pt idx="60">
                  <c:v>12.25</c:v>
                </c:pt>
                <c:pt idx="61">
                  <c:v>12.25</c:v>
                </c:pt>
                <c:pt idx="62">
                  <c:v>12.75</c:v>
                </c:pt>
                <c:pt idx="63">
                  <c:v>13.25</c:v>
                </c:pt>
                <c:pt idx="64">
                  <c:v>13.25</c:v>
                </c:pt>
                <c:pt idx="65">
                  <c:v>13.75</c:v>
                </c:pt>
                <c:pt idx="66">
                  <c:v>14.25</c:v>
                </c:pt>
                <c:pt idx="67">
                  <c:v>14.25</c:v>
                </c:pt>
                <c:pt idx="68">
                  <c:v>14.25</c:v>
                </c:pt>
                <c:pt idx="69">
                  <c:v>14.25</c:v>
                </c:pt>
                <c:pt idx="70">
                  <c:v>14.25</c:v>
                </c:pt>
                <c:pt idx="71">
                  <c:v>14.25</c:v>
                </c:pt>
                <c:pt idx="72">
                  <c:v>14.25</c:v>
                </c:pt>
                <c:pt idx="73">
                  <c:v>14.25</c:v>
                </c:pt>
                <c:pt idx="74">
                  <c:v>14.25</c:v>
                </c:pt>
                <c:pt idx="75">
                  <c:v>14.25</c:v>
                </c:pt>
                <c:pt idx="76">
                  <c:v>14.25</c:v>
                </c:pt>
                <c:pt idx="77">
                  <c:v>14.25</c:v>
                </c:pt>
                <c:pt idx="78">
                  <c:v>14.25</c:v>
                </c:pt>
                <c:pt idx="79">
                  <c:v>14.25</c:v>
                </c:pt>
                <c:pt idx="80">
                  <c:v>14.25</c:v>
                </c:pt>
                <c:pt idx="81">
                  <c:v>14</c:v>
                </c:pt>
                <c:pt idx="82">
                  <c:v>13.75</c:v>
                </c:pt>
                <c:pt idx="83">
                  <c:v>13.75</c:v>
                </c:pt>
                <c:pt idx="84">
                  <c:v>13</c:v>
                </c:pt>
                <c:pt idx="85">
                  <c:v>12.25</c:v>
                </c:pt>
                <c:pt idx="86">
                  <c:v>12.25</c:v>
                </c:pt>
                <c:pt idx="87">
                  <c:v>11.25</c:v>
                </c:pt>
                <c:pt idx="88">
                  <c:v>10.25</c:v>
                </c:pt>
                <c:pt idx="89">
                  <c:v>10.25</c:v>
                </c:pt>
                <c:pt idx="90">
                  <c:v>9.25</c:v>
                </c:pt>
                <c:pt idx="91">
                  <c:v>9.25</c:v>
                </c:pt>
                <c:pt idx="92">
                  <c:v>8.25</c:v>
                </c:pt>
                <c:pt idx="93">
                  <c:v>7.5</c:v>
                </c:pt>
              </c:numCache>
            </c:numRef>
          </c:val>
          <c:smooth val="0"/>
          <c:extLst xmlns:c16r2="http://schemas.microsoft.com/office/drawing/2015/06/chart">
            <c:ext xmlns:c16="http://schemas.microsoft.com/office/drawing/2014/chart" uri="{C3380CC4-5D6E-409C-BE32-E72D297353CC}">
              <c16:uniqueId val="{00000001-EEE7-4B0B-9C4A-55C095BDF866}"/>
            </c:ext>
          </c:extLst>
        </c:ser>
        <c:ser>
          <c:idx val="2"/>
          <c:order val="2"/>
          <c:spPr>
            <a:ln w="28575" cap="rnd">
              <a:solidFill>
                <a:schemeClr val="accent3"/>
              </a:solidFill>
              <a:round/>
            </a:ln>
            <a:effectLst/>
          </c:spPr>
          <c:marker>
            <c:symbol val="none"/>
          </c:marker>
          <c:cat>
            <c:numRef>
              <c:f>Hoja3!$A$3:$A$96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Hoja3!$D$3:$D$96</c:f>
              <c:numCache>
                <c:formatCode>General</c:formatCode>
                <c:ptCount val="94"/>
                <c:pt idx="0">
                  <c:v>3.5</c:v>
                </c:pt>
                <c:pt idx="1">
                  <c:v>3.5</c:v>
                </c:pt>
                <c:pt idx="2">
                  <c:v>3.5</c:v>
                </c:pt>
                <c:pt idx="3">
                  <c:v>3.5</c:v>
                </c:pt>
                <c:pt idx="4">
                  <c:v>3.5</c:v>
                </c:pt>
                <c:pt idx="5">
                  <c:v>3.5</c:v>
                </c:pt>
                <c:pt idx="6">
                  <c:v>3.5</c:v>
                </c:pt>
                <c:pt idx="7">
                  <c:v>3.5</c:v>
                </c:pt>
                <c:pt idx="8">
                  <c:v>3.5</c:v>
                </c:pt>
                <c:pt idx="9">
                  <c:v>3.5</c:v>
                </c:pt>
                <c:pt idx="10">
                  <c:v>3.5</c:v>
                </c:pt>
                <c:pt idx="11">
                  <c:v>3.5</c:v>
                </c:pt>
                <c:pt idx="12">
                  <c:v>3.75</c:v>
                </c:pt>
                <c:pt idx="13">
                  <c:v>3.75</c:v>
                </c:pt>
                <c:pt idx="14">
                  <c:v>3.75</c:v>
                </c:pt>
                <c:pt idx="15">
                  <c:v>4</c:v>
                </c:pt>
                <c:pt idx="16">
                  <c:v>4.25</c:v>
                </c:pt>
                <c:pt idx="17">
                  <c:v>4.5</c:v>
                </c:pt>
                <c:pt idx="18">
                  <c:v>4.5</c:v>
                </c:pt>
                <c:pt idx="19">
                  <c:v>4.5</c:v>
                </c:pt>
                <c:pt idx="20">
                  <c:v>4.5</c:v>
                </c:pt>
                <c:pt idx="21">
                  <c:v>4.5</c:v>
                </c:pt>
                <c:pt idx="22">
                  <c:v>4.5</c:v>
                </c:pt>
                <c:pt idx="23">
                  <c:v>4.5</c:v>
                </c:pt>
                <c:pt idx="24">
                  <c:v>4.5</c:v>
                </c:pt>
                <c:pt idx="25">
                  <c:v>4.5</c:v>
                </c:pt>
                <c:pt idx="26">
                  <c:v>4.5</c:v>
                </c:pt>
                <c:pt idx="27">
                  <c:v>4.5</c:v>
                </c:pt>
                <c:pt idx="28">
                  <c:v>4.75</c:v>
                </c:pt>
                <c:pt idx="29">
                  <c:v>4.75</c:v>
                </c:pt>
                <c:pt idx="30">
                  <c:v>4.75</c:v>
                </c:pt>
                <c:pt idx="31">
                  <c:v>4.75</c:v>
                </c:pt>
                <c:pt idx="32">
                  <c:v>4.75</c:v>
                </c:pt>
                <c:pt idx="33">
                  <c:v>4.75</c:v>
                </c:pt>
                <c:pt idx="34">
                  <c:v>4.5</c:v>
                </c:pt>
                <c:pt idx="35">
                  <c:v>4.25</c:v>
                </c:pt>
                <c:pt idx="36">
                  <c:v>4</c:v>
                </c:pt>
                <c:pt idx="37">
                  <c:v>3.75</c:v>
                </c:pt>
                <c:pt idx="38">
                  <c:v>3.25</c:v>
                </c:pt>
                <c:pt idx="39">
                  <c:v>3.25</c:v>
                </c:pt>
                <c:pt idx="40">
                  <c:v>3</c:v>
                </c:pt>
                <c:pt idx="41">
                  <c:v>2.75</c:v>
                </c:pt>
                <c:pt idx="42">
                  <c:v>2.5</c:v>
                </c:pt>
                <c:pt idx="43">
                  <c:v>2.5</c:v>
                </c:pt>
                <c:pt idx="44">
                  <c:v>2.5</c:v>
                </c:pt>
                <c:pt idx="45">
                  <c:v>2.5</c:v>
                </c:pt>
                <c:pt idx="46">
                  <c:v>2.5</c:v>
                </c:pt>
                <c:pt idx="47">
                  <c:v>2.5</c:v>
                </c:pt>
                <c:pt idx="48">
                  <c:v>2.5</c:v>
                </c:pt>
                <c:pt idx="49">
                  <c:v>2.5</c:v>
                </c:pt>
                <c:pt idx="50">
                  <c:v>2.5</c:v>
                </c:pt>
                <c:pt idx="51">
                  <c:v>2.5</c:v>
                </c:pt>
                <c:pt idx="52">
                  <c:v>2.5</c:v>
                </c:pt>
                <c:pt idx="53">
                  <c:v>2.5</c:v>
                </c:pt>
                <c:pt idx="54">
                  <c:v>2.5</c:v>
                </c:pt>
                <c:pt idx="55">
                  <c:v>2.5</c:v>
                </c:pt>
                <c:pt idx="56">
                  <c:v>2.5</c:v>
                </c:pt>
                <c:pt idx="57">
                  <c:v>2</c:v>
                </c:pt>
                <c:pt idx="58">
                  <c:v>2</c:v>
                </c:pt>
                <c:pt idx="59">
                  <c:v>2</c:v>
                </c:pt>
                <c:pt idx="60">
                  <c:v>2</c:v>
                </c:pt>
                <c:pt idx="61">
                  <c:v>2</c:v>
                </c:pt>
                <c:pt idx="62">
                  <c:v>1.5</c:v>
                </c:pt>
                <c:pt idx="63">
                  <c:v>1.5</c:v>
                </c:pt>
                <c:pt idx="64">
                  <c:v>1.5</c:v>
                </c:pt>
                <c:pt idx="65">
                  <c:v>1.5</c:v>
                </c:pt>
                <c:pt idx="66">
                  <c:v>1.5</c:v>
                </c:pt>
                <c:pt idx="67">
                  <c:v>1.5</c:v>
                </c:pt>
                <c:pt idx="68">
                  <c:v>1.5</c:v>
                </c:pt>
                <c:pt idx="69">
                  <c:v>1.5</c:v>
                </c:pt>
                <c:pt idx="70">
                  <c:v>1.5</c:v>
                </c:pt>
                <c:pt idx="71">
                  <c:v>1.5</c:v>
                </c:pt>
                <c:pt idx="72">
                  <c:v>1.5</c:v>
                </c:pt>
                <c:pt idx="73">
                  <c:v>1.5</c:v>
                </c:pt>
                <c:pt idx="74">
                  <c:v>1.5</c:v>
                </c:pt>
                <c:pt idx="75">
                  <c:v>1.5</c:v>
                </c:pt>
                <c:pt idx="76">
                  <c:v>1.5</c:v>
                </c:pt>
                <c:pt idx="77">
                  <c:v>1.5</c:v>
                </c:pt>
                <c:pt idx="78">
                  <c:v>1.5</c:v>
                </c:pt>
                <c:pt idx="79">
                  <c:v>1.5</c:v>
                </c:pt>
                <c:pt idx="80">
                  <c:v>1.5</c:v>
                </c:pt>
                <c:pt idx="81">
                  <c:v>1.5</c:v>
                </c:pt>
                <c:pt idx="82">
                  <c:v>1.5</c:v>
                </c:pt>
                <c:pt idx="83">
                  <c:v>1.5</c:v>
                </c:pt>
                <c:pt idx="84">
                  <c:v>1.5</c:v>
                </c:pt>
                <c:pt idx="85">
                  <c:v>1.5</c:v>
                </c:pt>
                <c:pt idx="86">
                  <c:v>1.5</c:v>
                </c:pt>
                <c:pt idx="87">
                  <c:v>1.5</c:v>
                </c:pt>
                <c:pt idx="88">
                  <c:v>1.5</c:v>
                </c:pt>
                <c:pt idx="89">
                  <c:v>1.5</c:v>
                </c:pt>
                <c:pt idx="90">
                  <c:v>1.5</c:v>
                </c:pt>
                <c:pt idx="91">
                  <c:v>1.5</c:v>
                </c:pt>
                <c:pt idx="92">
                  <c:v>1.5</c:v>
                </c:pt>
                <c:pt idx="93">
                  <c:v>1.5</c:v>
                </c:pt>
              </c:numCache>
            </c:numRef>
          </c:val>
          <c:smooth val="0"/>
          <c:extLst xmlns:c16r2="http://schemas.microsoft.com/office/drawing/2015/06/chart">
            <c:ext xmlns:c16="http://schemas.microsoft.com/office/drawing/2014/chart" uri="{C3380CC4-5D6E-409C-BE32-E72D297353CC}">
              <c16:uniqueId val="{00000002-EEE7-4B0B-9C4A-55C095BDF866}"/>
            </c:ext>
          </c:extLst>
        </c:ser>
        <c:ser>
          <c:idx val="3"/>
          <c:order val="3"/>
          <c:spPr>
            <a:ln w="28575" cap="rnd">
              <a:solidFill>
                <a:schemeClr val="accent4"/>
              </a:solidFill>
              <a:round/>
            </a:ln>
            <a:effectLst/>
          </c:spPr>
          <c:marker>
            <c:symbol val="none"/>
          </c:marker>
          <c:cat>
            <c:numRef>
              <c:f>Hoja3!$A$3:$A$96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Hoja3!$E$3:$E$96</c:f>
              <c:numCache>
                <c:formatCode>General</c:formatCode>
                <c:ptCount val="94"/>
                <c:pt idx="0">
                  <c:v>4.75</c:v>
                </c:pt>
                <c:pt idx="1">
                  <c:v>4.75</c:v>
                </c:pt>
                <c:pt idx="2">
                  <c:v>5</c:v>
                </c:pt>
                <c:pt idx="3">
                  <c:v>5.25</c:v>
                </c:pt>
                <c:pt idx="4">
                  <c:v>5.25</c:v>
                </c:pt>
                <c:pt idx="5">
                  <c:v>5.25</c:v>
                </c:pt>
                <c:pt idx="6">
                  <c:v>5.25</c:v>
                </c:pt>
                <c:pt idx="7">
                  <c:v>5.75</c:v>
                </c:pt>
                <c:pt idx="8">
                  <c:v>6</c:v>
                </c:pt>
                <c:pt idx="9">
                  <c:v>6</c:v>
                </c:pt>
                <c:pt idx="10">
                  <c:v>6.25</c:v>
                </c:pt>
                <c:pt idx="11">
                  <c:v>6.25</c:v>
                </c:pt>
                <c:pt idx="12">
                  <c:v>6.5</c:v>
                </c:pt>
                <c:pt idx="13">
                  <c:v>6.5</c:v>
                </c:pt>
                <c:pt idx="14">
                  <c:v>6.75</c:v>
                </c:pt>
                <c:pt idx="15">
                  <c:v>6.75</c:v>
                </c:pt>
                <c:pt idx="16">
                  <c:v>7.25</c:v>
                </c:pt>
                <c:pt idx="17">
                  <c:v>7.5</c:v>
                </c:pt>
                <c:pt idx="18">
                  <c:v>7.5</c:v>
                </c:pt>
                <c:pt idx="19">
                  <c:v>8</c:v>
                </c:pt>
                <c:pt idx="20">
                  <c:v>8.25</c:v>
                </c:pt>
                <c:pt idx="21">
                  <c:v>8.5</c:v>
                </c:pt>
                <c:pt idx="22">
                  <c:v>8.5</c:v>
                </c:pt>
                <c:pt idx="23">
                  <c:v>8.5</c:v>
                </c:pt>
                <c:pt idx="24">
                  <c:v>8.5</c:v>
                </c:pt>
                <c:pt idx="25">
                  <c:v>8.5</c:v>
                </c:pt>
                <c:pt idx="26">
                  <c:v>8.5</c:v>
                </c:pt>
                <c:pt idx="27">
                  <c:v>8</c:v>
                </c:pt>
                <c:pt idx="28">
                  <c:v>8</c:v>
                </c:pt>
                <c:pt idx="29">
                  <c:v>8</c:v>
                </c:pt>
                <c:pt idx="30">
                  <c:v>8</c:v>
                </c:pt>
                <c:pt idx="31">
                  <c:v>8</c:v>
                </c:pt>
                <c:pt idx="32">
                  <c:v>8</c:v>
                </c:pt>
                <c:pt idx="33">
                  <c:v>8</c:v>
                </c:pt>
                <c:pt idx="34">
                  <c:v>8</c:v>
                </c:pt>
                <c:pt idx="35">
                  <c:v>8</c:v>
                </c:pt>
                <c:pt idx="36">
                  <c:v>7.75</c:v>
                </c:pt>
                <c:pt idx="37">
                  <c:v>7.75</c:v>
                </c:pt>
                <c:pt idx="38">
                  <c:v>7.75</c:v>
                </c:pt>
                <c:pt idx="39">
                  <c:v>7.5</c:v>
                </c:pt>
                <c:pt idx="40">
                  <c:v>7.25</c:v>
                </c:pt>
                <c:pt idx="41">
                  <c:v>7.25</c:v>
                </c:pt>
                <c:pt idx="42">
                  <c:v>7.25</c:v>
                </c:pt>
                <c:pt idx="43">
                  <c:v>7.25</c:v>
                </c:pt>
                <c:pt idx="44">
                  <c:v>7.5</c:v>
                </c:pt>
                <c:pt idx="45">
                  <c:v>7.75</c:v>
                </c:pt>
                <c:pt idx="46">
                  <c:v>7.75</c:v>
                </c:pt>
                <c:pt idx="47">
                  <c:v>7.75</c:v>
                </c:pt>
                <c:pt idx="48">
                  <c:v>8</c:v>
                </c:pt>
                <c:pt idx="49">
                  <c:v>8</c:v>
                </c:pt>
                <c:pt idx="50">
                  <c:v>8</c:v>
                </c:pt>
                <c:pt idx="51">
                  <c:v>8</c:v>
                </c:pt>
                <c:pt idx="52">
                  <c:v>8</c:v>
                </c:pt>
                <c:pt idx="53">
                  <c:v>8</c:v>
                </c:pt>
                <c:pt idx="54">
                  <c:v>8</c:v>
                </c:pt>
                <c:pt idx="55">
                  <c:v>8</c:v>
                </c:pt>
                <c:pt idx="56">
                  <c:v>8</c:v>
                </c:pt>
                <c:pt idx="57">
                  <c:v>8</c:v>
                </c:pt>
                <c:pt idx="58">
                  <c:v>8</c:v>
                </c:pt>
                <c:pt idx="59">
                  <c:v>8</c:v>
                </c:pt>
                <c:pt idx="60">
                  <c:v>8</c:v>
                </c:pt>
                <c:pt idx="61">
                  <c:v>7.75</c:v>
                </c:pt>
                <c:pt idx="62">
                  <c:v>7.5</c:v>
                </c:pt>
                <c:pt idx="63">
                  <c:v>7.5</c:v>
                </c:pt>
                <c:pt idx="64">
                  <c:v>7.5</c:v>
                </c:pt>
                <c:pt idx="65">
                  <c:v>7.25</c:v>
                </c:pt>
                <c:pt idx="66">
                  <c:v>7.25</c:v>
                </c:pt>
                <c:pt idx="67">
                  <c:v>7.25</c:v>
                </c:pt>
                <c:pt idx="68">
                  <c:v>6.75</c:v>
                </c:pt>
                <c:pt idx="69">
                  <c:v>6.75</c:v>
                </c:pt>
                <c:pt idx="70">
                  <c:v>6.75</c:v>
                </c:pt>
                <c:pt idx="71">
                  <c:v>6.75</c:v>
                </c:pt>
                <c:pt idx="72">
                  <c:v>6.75</c:v>
                </c:pt>
                <c:pt idx="73">
                  <c:v>6.75</c:v>
                </c:pt>
                <c:pt idx="74">
                  <c:v>6.75</c:v>
                </c:pt>
                <c:pt idx="75">
                  <c:v>6.75</c:v>
                </c:pt>
                <c:pt idx="76">
                  <c:v>6.5</c:v>
                </c:pt>
                <c:pt idx="77">
                  <c:v>6.5</c:v>
                </c:pt>
                <c:pt idx="78">
                  <c:v>6.5</c:v>
                </c:pt>
                <c:pt idx="79">
                  <c:v>6.5</c:v>
                </c:pt>
                <c:pt idx="80">
                  <c:v>6.5</c:v>
                </c:pt>
                <c:pt idx="81">
                  <c:v>6.25</c:v>
                </c:pt>
                <c:pt idx="82">
                  <c:v>6.25</c:v>
                </c:pt>
                <c:pt idx="83">
                  <c:v>6.25</c:v>
                </c:pt>
                <c:pt idx="84">
                  <c:v>6.25</c:v>
                </c:pt>
                <c:pt idx="85">
                  <c:v>6.25</c:v>
                </c:pt>
                <c:pt idx="86">
                  <c:v>6.25</c:v>
                </c:pt>
                <c:pt idx="87">
                  <c:v>6.25</c:v>
                </c:pt>
                <c:pt idx="88">
                  <c:v>6.25</c:v>
                </c:pt>
                <c:pt idx="89">
                  <c:v>6.25</c:v>
                </c:pt>
                <c:pt idx="90">
                  <c:v>6.25</c:v>
                </c:pt>
                <c:pt idx="91">
                  <c:v>6</c:v>
                </c:pt>
                <c:pt idx="92">
                  <c:v>6</c:v>
                </c:pt>
                <c:pt idx="93">
                  <c:v>6</c:v>
                </c:pt>
              </c:numCache>
            </c:numRef>
          </c:val>
          <c:smooth val="0"/>
          <c:extLst xmlns:c16r2="http://schemas.microsoft.com/office/drawing/2015/06/chart">
            <c:ext xmlns:c16="http://schemas.microsoft.com/office/drawing/2014/chart" uri="{C3380CC4-5D6E-409C-BE32-E72D297353CC}">
              <c16:uniqueId val="{00000003-EEE7-4B0B-9C4A-55C095BDF866}"/>
            </c:ext>
          </c:extLst>
        </c:ser>
        <c:dLbls>
          <c:showLegendKey val="0"/>
          <c:showVal val="0"/>
          <c:showCatName val="0"/>
          <c:showSerName val="0"/>
          <c:showPercent val="0"/>
          <c:showBubbleSize val="0"/>
        </c:dLbls>
        <c:marker val="1"/>
        <c:smooth val="0"/>
        <c:axId val="123185792"/>
        <c:axId val="123343232"/>
      </c:lineChart>
      <c:dateAx>
        <c:axId val="123185792"/>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23343232"/>
        <c:crosses val="autoZero"/>
        <c:auto val="1"/>
        <c:lblOffset val="100"/>
        <c:baseTimeUnit val="months"/>
      </c:dateAx>
      <c:valAx>
        <c:axId val="12334323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231857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Tasas de referencia de bancos centrales de países avanzados</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Hoja2!$A$3:$A$96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Hoja2!$B$3:$B$96</c:f>
              <c:numCache>
                <c:formatCode>General</c:formatCode>
                <c:ptCount val="9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1.25</c:v>
                </c:pt>
                <c:pt idx="16">
                  <c:v>1.25</c:v>
                </c:pt>
                <c:pt idx="17">
                  <c:v>1.25</c:v>
                </c:pt>
                <c:pt idx="18">
                  <c:v>1.5</c:v>
                </c:pt>
                <c:pt idx="19">
                  <c:v>1.5</c:v>
                </c:pt>
                <c:pt idx="20">
                  <c:v>1.5</c:v>
                </c:pt>
                <c:pt idx="21">
                  <c:v>1.5</c:v>
                </c:pt>
                <c:pt idx="22">
                  <c:v>1.25</c:v>
                </c:pt>
                <c:pt idx="23">
                  <c:v>1</c:v>
                </c:pt>
                <c:pt idx="24">
                  <c:v>1</c:v>
                </c:pt>
                <c:pt idx="25">
                  <c:v>1</c:v>
                </c:pt>
                <c:pt idx="26">
                  <c:v>1</c:v>
                </c:pt>
                <c:pt idx="27">
                  <c:v>1</c:v>
                </c:pt>
                <c:pt idx="28">
                  <c:v>1</c:v>
                </c:pt>
                <c:pt idx="29">
                  <c:v>1</c:v>
                </c:pt>
                <c:pt idx="30">
                  <c:v>0.75</c:v>
                </c:pt>
                <c:pt idx="31">
                  <c:v>0.75</c:v>
                </c:pt>
                <c:pt idx="32">
                  <c:v>0.75</c:v>
                </c:pt>
                <c:pt idx="33">
                  <c:v>0.75</c:v>
                </c:pt>
                <c:pt idx="34">
                  <c:v>0.75</c:v>
                </c:pt>
                <c:pt idx="35">
                  <c:v>0.75</c:v>
                </c:pt>
                <c:pt idx="36">
                  <c:v>0.75</c:v>
                </c:pt>
                <c:pt idx="37">
                  <c:v>0.75</c:v>
                </c:pt>
                <c:pt idx="38">
                  <c:v>0.75</c:v>
                </c:pt>
                <c:pt idx="39">
                  <c:v>0.75</c:v>
                </c:pt>
                <c:pt idx="40">
                  <c:v>0.5</c:v>
                </c:pt>
                <c:pt idx="41">
                  <c:v>0.5</c:v>
                </c:pt>
                <c:pt idx="42">
                  <c:v>0.5</c:v>
                </c:pt>
                <c:pt idx="43">
                  <c:v>0.5</c:v>
                </c:pt>
                <c:pt idx="44">
                  <c:v>0.5</c:v>
                </c:pt>
                <c:pt idx="45">
                  <c:v>0.5</c:v>
                </c:pt>
                <c:pt idx="46">
                  <c:v>0.25</c:v>
                </c:pt>
                <c:pt idx="47">
                  <c:v>0.25</c:v>
                </c:pt>
                <c:pt idx="48">
                  <c:v>0.25</c:v>
                </c:pt>
                <c:pt idx="49">
                  <c:v>0.25</c:v>
                </c:pt>
                <c:pt idx="50">
                  <c:v>0.25</c:v>
                </c:pt>
                <c:pt idx="51">
                  <c:v>0.25</c:v>
                </c:pt>
                <c:pt idx="52">
                  <c:v>0.25</c:v>
                </c:pt>
                <c:pt idx="53">
                  <c:v>0.15</c:v>
                </c:pt>
                <c:pt idx="54">
                  <c:v>0.15</c:v>
                </c:pt>
                <c:pt idx="55">
                  <c:v>0.15</c:v>
                </c:pt>
                <c:pt idx="56">
                  <c:v>0.05</c:v>
                </c:pt>
                <c:pt idx="57">
                  <c:v>0.05</c:v>
                </c:pt>
                <c:pt idx="58">
                  <c:v>0.05</c:v>
                </c:pt>
                <c:pt idx="59">
                  <c:v>0.05</c:v>
                </c:pt>
                <c:pt idx="60">
                  <c:v>0.05</c:v>
                </c:pt>
                <c:pt idx="61">
                  <c:v>0.05</c:v>
                </c:pt>
                <c:pt idx="62">
                  <c:v>0.05</c:v>
                </c:pt>
                <c:pt idx="63">
                  <c:v>0.05</c:v>
                </c:pt>
                <c:pt idx="64">
                  <c:v>0.05</c:v>
                </c:pt>
                <c:pt idx="65">
                  <c:v>0.05</c:v>
                </c:pt>
                <c:pt idx="66">
                  <c:v>0.05</c:v>
                </c:pt>
                <c:pt idx="67">
                  <c:v>0.05</c:v>
                </c:pt>
                <c:pt idx="68">
                  <c:v>0.05</c:v>
                </c:pt>
                <c:pt idx="69">
                  <c:v>0.05</c:v>
                </c:pt>
                <c:pt idx="70">
                  <c:v>0.05</c:v>
                </c:pt>
                <c:pt idx="71">
                  <c:v>0.05</c:v>
                </c:pt>
                <c:pt idx="72">
                  <c:v>0.05</c:v>
                </c:pt>
                <c:pt idx="73">
                  <c:v>0.05</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numCache>
            </c:numRef>
          </c:val>
          <c:smooth val="0"/>
          <c:extLst xmlns:c16r2="http://schemas.microsoft.com/office/drawing/2015/06/chart">
            <c:ext xmlns:c16="http://schemas.microsoft.com/office/drawing/2014/chart" uri="{C3380CC4-5D6E-409C-BE32-E72D297353CC}">
              <c16:uniqueId val="{00000000-CC55-41FE-B5F9-41D07E19D49A}"/>
            </c:ext>
          </c:extLst>
        </c:ser>
        <c:ser>
          <c:idx val="1"/>
          <c:order val="1"/>
          <c:spPr>
            <a:ln w="28575" cap="rnd">
              <a:solidFill>
                <a:srgbClr val="FF0000"/>
              </a:solidFill>
              <a:round/>
            </a:ln>
            <a:effectLst/>
          </c:spPr>
          <c:marker>
            <c:symbol val="none"/>
          </c:marker>
          <c:cat>
            <c:numRef>
              <c:f>Hoja2!$A$3:$A$96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Hoja2!$C$3:$C$96</c:f>
              <c:numCache>
                <c:formatCode>General</c:formatCode>
                <c:ptCount val="94"/>
                <c:pt idx="0">
                  <c:v>0.25</c:v>
                </c:pt>
                <c:pt idx="1">
                  <c:v>0.25</c:v>
                </c:pt>
                <c:pt idx="2">
                  <c:v>0.25</c:v>
                </c:pt>
                <c:pt idx="3">
                  <c:v>0.25</c:v>
                </c:pt>
                <c:pt idx="4">
                  <c:v>0.25</c:v>
                </c:pt>
                <c:pt idx="5">
                  <c:v>0.25</c:v>
                </c:pt>
                <c:pt idx="6">
                  <c:v>0.25</c:v>
                </c:pt>
                <c:pt idx="7">
                  <c:v>0.25</c:v>
                </c:pt>
                <c:pt idx="8">
                  <c:v>0.25</c:v>
                </c:pt>
                <c:pt idx="9">
                  <c:v>0.25</c:v>
                </c:pt>
                <c:pt idx="10">
                  <c:v>0.25</c:v>
                </c:pt>
                <c:pt idx="11">
                  <c:v>0.25</c:v>
                </c:pt>
                <c:pt idx="12">
                  <c:v>0.25</c:v>
                </c:pt>
                <c:pt idx="13">
                  <c:v>0.25</c:v>
                </c:pt>
                <c:pt idx="14">
                  <c:v>0.25</c:v>
                </c:pt>
                <c:pt idx="15">
                  <c:v>0.25</c:v>
                </c:pt>
                <c:pt idx="16">
                  <c:v>0.25</c:v>
                </c:pt>
                <c:pt idx="17">
                  <c:v>0.25</c:v>
                </c:pt>
                <c:pt idx="18">
                  <c:v>0.25</c:v>
                </c:pt>
                <c:pt idx="19">
                  <c:v>0.25</c:v>
                </c:pt>
                <c:pt idx="20">
                  <c:v>0.25</c:v>
                </c:pt>
                <c:pt idx="21">
                  <c:v>0.25</c:v>
                </c:pt>
                <c:pt idx="22">
                  <c:v>0.25</c:v>
                </c:pt>
                <c:pt idx="23">
                  <c:v>0.25</c:v>
                </c:pt>
                <c:pt idx="24">
                  <c:v>0.25</c:v>
                </c:pt>
                <c:pt idx="25">
                  <c:v>0.25</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0.25</c:v>
                </c:pt>
                <c:pt idx="53">
                  <c:v>0.25</c:v>
                </c:pt>
                <c:pt idx="54">
                  <c:v>0.25</c:v>
                </c:pt>
                <c:pt idx="55">
                  <c:v>0.25</c:v>
                </c:pt>
                <c:pt idx="56">
                  <c:v>0.25</c:v>
                </c:pt>
                <c:pt idx="57">
                  <c:v>0.25</c:v>
                </c:pt>
                <c:pt idx="58">
                  <c:v>0.25</c:v>
                </c:pt>
                <c:pt idx="59">
                  <c:v>0.25</c:v>
                </c:pt>
                <c:pt idx="60">
                  <c:v>0.25</c:v>
                </c:pt>
                <c:pt idx="61">
                  <c:v>0.25</c:v>
                </c:pt>
                <c:pt idx="62">
                  <c:v>0.25</c:v>
                </c:pt>
                <c:pt idx="63">
                  <c:v>0.25</c:v>
                </c:pt>
                <c:pt idx="64">
                  <c:v>0.25</c:v>
                </c:pt>
                <c:pt idx="65">
                  <c:v>0.25</c:v>
                </c:pt>
                <c:pt idx="66">
                  <c:v>0.25</c:v>
                </c:pt>
                <c:pt idx="67">
                  <c:v>0.25</c:v>
                </c:pt>
                <c:pt idx="68">
                  <c:v>0.25</c:v>
                </c:pt>
                <c:pt idx="69">
                  <c:v>0.25</c:v>
                </c:pt>
                <c:pt idx="70">
                  <c:v>0.25</c:v>
                </c:pt>
                <c:pt idx="71">
                  <c:v>0.5</c:v>
                </c:pt>
                <c:pt idx="72">
                  <c:v>0.5</c:v>
                </c:pt>
                <c:pt idx="73">
                  <c:v>0.5</c:v>
                </c:pt>
                <c:pt idx="74">
                  <c:v>0.5</c:v>
                </c:pt>
                <c:pt idx="75">
                  <c:v>0.5</c:v>
                </c:pt>
                <c:pt idx="76">
                  <c:v>0.5</c:v>
                </c:pt>
                <c:pt idx="77">
                  <c:v>0.5</c:v>
                </c:pt>
                <c:pt idx="78">
                  <c:v>0.5</c:v>
                </c:pt>
                <c:pt idx="79">
                  <c:v>0.5</c:v>
                </c:pt>
                <c:pt idx="80">
                  <c:v>0.5</c:v>
                </c:pt>
                <c:pt idx="81">
                  <c:v>0.5</c:v>
                </c:pt>
                <c:pt idx="82">
                  <c:v>0.5</c:v>
                </c:pt>
                <c:pt idx="83">
                  <c:v>0.75</c:v>
                </c:pt>
                <c:pt idx="84">
                  <c:v>0.75</c:v>
                </c:pt>
                <c:pt idx="85">
                  <c:v>0.75</c:v>
                </c:pt>
                <c:pt idx="86">
                  <c:v>1</c:v>
                </c:pt>
                <c:pt idx="87">
                  <c:v>1</c:v>
                </c:pt>
                <c:pt idx="88">
                  <c:v>1</c:v>
                </c:pt>
                <c:pt idx="89">
                  <c:v>1.25</c:v>
                </c:pt>
                <c:pt idx="90">
                  <c:v>1.25</c:v>
                </c:pt>
                <c:pt idx="91">
                  <c:v>1.25</c:v>
                </c:pt>
                <c:pt idx="92">
                  <c:v>1.25</c:v>
                </c:pt>
                <c:pt idx="93">
                  <c:v>1.25</c:v>
                </c:pt>
              </c:numCache>
            </c:numRef>
          </c:val>
          <c:smooth val="0"/>
          <c:extLst xmlns:c16r2="http://schemas.microsoft.com/office/drawing/2015/06/chart">
            <c:ext xmlns:c16="http://schemas.microsoft.com/office/drawing/2014/chart" uri="{C3380CC4-5D6E-409C-BE32-E72D297353CC}">
              <c16:uniqueId val="{00000001-CC55-41FE-B5F9-41D07E19D49A}"/>
            </c:ext>
          </c:extLst>
        </c:ser>
        <c:ser>
          <c:idx val="2"/>
          <c:order val="2"/>
          <c:spPr>
            <a:ln w="28575" cap="rnd">
              <a:solidFill>
                <a:schemeClr val="accent3"/>
              </a:solidFill>
              <a:round/>
            </a:ln>
            <a:effectLst/>
          </c:spPr>
          <c:marker>
            <c:symbol val="none"/>
          </c:marker>
          <c:cat>
            <c:numRef>
              <c:f>Hoja2!$A$3:$A$96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Hoja2!$D$3:$D$96</c:f>
              <c:numCache>
                <c:formatCode>General</c:formatCode>
                <c:ptCount val="94"/>
                <c:pt idx="0">
                  <c:v>0.5</c:v>
                </c:pt>
                <c:pt idx="1">
                  <c:v>0.5</c:v>
                </c:pt>
                <c:pt idx="2">
                  <c:v>0.5</c:v>
                </c:pt>
                <c:pt idx="3">
                  <c:v>0.5</c:v>
                </c:pt>
                <c:pt idx="4">
                  <c:v>0.5</c:v>
                </c:pt>
                <c:pt idx="5">
                  <c:v>0.5</c:v>
                </c:pt>
                <c:pt idx="6">
                  <c:v>0.5</c:v>
                </c:pt>
                <c:pt idx="7">
                  <c:v>0.5</c:v>
                </c:pt>
                <c:pt idx="8">
                  <c:v>0.5</c:v>
                </c:pt>
                <c:pt idx="9">
                  <c:v>0.5</c:v>
                </c:pt>
                <c:pt idx="10">
                  <c:v>0.5</c:v>
                </c:pt>
                <c:pt idx="11">
                  <c:v>0.5</c:v>
                </c:pt>
                <c:pt idx="12">
                  <c:v>0.5</c:v>
                </c:pt>
                <c:pt idx="13">
                  <c:v>0.5</c:v>
                </c:pt>
                <c:pt idx="14">
                  <c:v>0.5</c:v>
                </c:pt>
                <c:pt idx="15">
                  <c:v>0.5</c:v>
                </c:pt>
                <c:pt idx="16">
                  <c:v>0.5</c:v>
                </c:pt>
                <c:pt idx="17">
                  <c:v>0.5</c:v>
                </c:pt>
                <c:pt idx="18">
                  <c:v>0.5</c:v>
                </c:pt>
                <c:pt idx="19">
                  <c:v>0.5</c:v>
                </c:pt>
                <c:pt idx="20">
                  <c:v>0.5</c:v>
                </c:pt>
                <c:pt idx="21">
                  <c:v>0.5</c:v>
                </c:pt>
                <c:pt idx="22">
                  <c:v>0.5</c:v>
                </c:pt>
                <c:pt idx="23">
                  <c:v>0.5</c:v>
                </c:pt>
                <c:pt idx="24">
                  <c:v>0.5</c:v>
                </c:pt>
                <c:pt idx="25">
                  <c:v>0.5</c:v>
                </c:pt>
                <c:pt idx="26">
                  <c:v>0.5</c:v>
                </c:pt>
                <c:pt idx="27">
                  <c:v>0.5</c:v>
                </c:pt>
                <c:pt idx="28">
                  <c:v>0.5</c:v>
                </c:pt>
                <c:pt idx="29">
                  <c:v>0.5</c:v>
                </c:pt>
                <c:pt idx="30">
                  <c:v>0.5</c:v>
                </c:pt>
                <c:pt idx="31">
                  <c:v>0.5</c:v>
                </c:pt>
                <c:pt idx="32">
                  <c:v>0.5</c:v>
                </c:pt>
                <c:pt idx="33">
                  <c:v>0.5</c:v>
                </c:pt>
                <c:pt idx="34">
                  <c:v>0.5</c:v>
                </c:pt>
                <c:pt idx="35">
                  <c:v>0.5</c:v>
                </c:pt>
                <c:pt idx="36">
                  <c:v>0.5</c:v>
                </c:pt>
                <c:pt idx="37">
                  <c:v>0.5</c:v>
                </c:pt>
                <c:pt idx="38">
                  <c:v>0.5</c:v>
                </c:pt>
                <c:pt idx="39">
                  <c:v>0.5</c:v>
                </c:pt>
                <c:pt idx="40">
                  <c:v>0.5</c:v>
                </c:pt>
                <c:pt idx="41">
                  <c:v>0.5</c:v>
                </c:pt>
                <c:pt idx="42">
                  <c:v>0.5</c:v>
                </c:pt>
                <c:pt idx="43">
                  <c:v>0.5</c:v>
                </c:pt>
                <c:pt idx="44">
                  <c:v>0.5</c:v>
                </c:pt>
                <c:pt idx="45">
                  <c:v>0.5</c:v>
                </c:pt>
                <c:pt idx="46">
                  <c:v>0.5</c:v>
                </c:pt>
                <c:pt idx="47">
                  <c:v>0.5</c:v>
                </c:pt>
                <c:pt idx="48">
                  <c:v>0.5</c:v>
                </c:pt>
                <c:pt idx="49">
                  <c:v>0.5</c:v>
                </c:pt>
                <c:pt idx="50">
                  <c:v>0.5</c:v>
                </c:pt>
                <c:pt idx="51">
                  <c:v>0.5</c:v>
                </c:pt>
                <c:pt idx="52">
                  <c:v>0.5</c:v>
                </c:pt>
                <c:pt idx="53">
                  <c:v>0.5</c:v>
                </c:pt>
                <c:pt idx="54">
                  <c:v>0.5</c:v>
                </c:pt>
                <c:pt idx="55">
                  <c:v>0.5</c:v>
                </c:pt>
                <c:pt idx="56">
                  <c:v>0.5</c:v>
                </c:pt>
                <c:pt idx="57">
                  <c:v>0.5</c:v>
                </c:pt>
                <c:pt idx="58">
                  <c:v>0.5</c:v>
                </c:pt>
                <c:pt idx="59">
                  <c:v>0.5</c:v>
                </c:pt>
                <c:pt idx="60">
                  <c:v>0.5</c:v>
                </c:pt>
                <c:pt idx="61">
                  <c:v>0.5</c:v>
                </c:pt>
                <c:pt idx="62">
                  <c:v>0.5</c:v>
                </c:pt>
                <c:pt idx="63">
                  <c:v>0.5</c:v>
                </c:pt>
                <c:pt idx="64">
                  <c:v>0.5</c:v>
                </c:pt>
                <c:pt idx="65">
                  <c:v>0.5</c:v>
                </c:pt>
                <c:pt idx="66">
                  <c:v>0.5</c:v>
                </c:pt>
                <c:pt idx="67">
                  <c:v>0.5</c:v>
                </c:pt>
                <c:pt idx="68">
                  <c:v>0.5</c:v>
                </c:pt>
                <c:pt idx="69">
                  <c:v>0.5</c:v>
                </c:pt>
                <c:pt idx="70">
                  <c:v>0.5</c:v>
                </c:pt>
                <c:pt idx="71">
                  <c:v>0.5</c:v>
                </c:pt>
                <c:pt idx="72">
                  <c:v>0.5</c:v>
                </c:pt>
                <c:pt idx="73">
                  <c:v>0.5</c:v>
                </c:pt>
                <c:pt idx="74">
                  <c:v>0.5</c:v>
                </c:pt>
                <c:pt idx="75">
                  <c:v>0.5</c:v>
                </c:pt>
                <c:pt idx="76">
                  <c:v>0.5</c:v>
                </c:pt>
                <c:pt idx="77">
                  <c:v>0.5</c:v>
                </c:pt>
                <c:pt idx="78">
                  <c:v>0.5</c:v>
                </c:pt>
                <c:pt idx="79">
                  <c:v>0.25</c:v>
                </c:pt>
                <c:pt idx="80">
                  <c:v>0.25</c:v>
                </c:pt>
                <c:pt idx="81">
                  <c:v>0.25</c:v>
                </c:pt>
                <c:pt idx="82">
                  <c:v>0.25</c:v>
                </c:pt>
                <c:pt idx="83">
                  <c:v>0.25</c:v>
                </c:pt>
                <c:pt idx="84">
                  <c:v>0.25</c:v>
                </c:pt>
                <c:pt idx="85">
                  <c:v>0.25</c:v>
                </c:pt>
                <c:pt idx="86">
                  <c:v>0.25</c:v>
                </c:pt>
                <c:pt idx="87">
                  <c:v>0.25</c:v>
                </c:pt>
                <c:pt idx="88">
                  <c:v>0.25</c:v>
                </c:pt>
                <c:pt idx="89">
                  <c:v>0.25</c:v>
                </c:pt>
                <c:pt idx="90">
                  <c:v>0.25</c:v>
                </c:pt>
                <c:pt idx="91">
                  <c:v>0.25</c:v>
                </c:pt>
                <c:pt idx="92">
                  <c:v>0.25</c:v>
                </c:pt>
                <c:pt idx="93">
                  <c:v>0.25</c:v>
                </c:pt>
              </c:numCache>
            </c:numRef>
          </c:val>
          <c:smooth val="0"/>
          <c:extLst xmlns:c16r2="http://schemas.microsoft.com/office/drawing/2015/06/chart">
            <c:ext xmlns:c16="http://schemas.microsoft.com/office/drawing/2014/chart" uri="{C3380CC4-5D6E-409C-BE32-E72D297353CC}">
              <c16:uniqueId val="{00000002-CC55-41FE-B5F9-41D07E19D49A}"/>
            </c:ext>
          </c:extLst>
        </c:ser>
        <c:ser>
          <c:idx val="3"/>
          <c:order val="3"/>
          <c:spPr>
            <a:ln w="28575" cap="rnd">
              <a:solidFill>
                <a:schemeClr val="accent4"/>
              </a:solidFill>
              <a:round/>
            </a:ln>
            <a:effectLst/>
          </c:spPr>
          <c:marker>
            <c:symbol val="none"/>
          </c:marker>
          <c:cat>
            <c:numRef>
              <c:f>Hoja2!$A$3:$A$96</c:f>
              <c:numCache>
                <c:formatCode>m/d/yyyy</c:formatCode>
                <c:ptCount val="94"/>
                <c:pt idx="0">
                  <c:v>40207</c:v>
                </c:pt>
                <c:pt idx="1">
                  <c:v>40235</c:v>
                </c:pt>
                <c:pt idx="2">
                  <c:v>40268</c:v>
                </c:pt>
                <c:pt idx="3">
                  <c:v>40298</c:v>
                </c:pt>
                <c:pt idx="4">
                  <c:v>40329</c:v>
                </c:pt>
                <c:pt idx="5">
                  <c:v>40359</c:v>
                </c:pt>
                <c:pt idx="6">
                  <c:v>40389</c:v>
                </c:pt>
                <c:pt idx="7">
                  <c:v>40421</c:v>
                </c:pt>
                <c:pt idx="8">
                  <c:v>40451</c:v>
                </c:pt>
                <c:pt idx="9">
                  <c:v>40480</c:v>
                </c:pt>
                <c:pt idx="10">
                  <c:v>40512</c:v>
                </c:pt>
                <c:pt idx="11">
                  <c:v>40543</c:v>
                </c:pt>
                <c:pt idx="12">
                  <c:v>40574</c:v>
                </c:pt>
                <c:pt idx="13">
                  <c:v>40602</c:v>
                </c:pt>
                <c:pt idx="14">
                  <c:v>40633</c:v>
                </c:pt>
                <c:pt idx="15">
                  <c:v>40662</c:v>
                </c:pt>
                <c:pt idx="16">
                  <c:v>40694</c:v>
                </c:pt>
                <c:pt idx="17">
                  <c:v>40724</c:v>
                </c:pt>
                <c:pt idx="18">
                  <c:v>40753</c:v>
                </c:pt>
                <c:pt idx="19">
                  <c:v>40786</c:v>
                </c:pt>
                <c:pt idx="20">
                  <c:v>40816</c:v>
                </c:pt>
                <c:pt idx="21">
                  <c:v>40847</c:v>
                </c:pt>
                <c:pt idx="22">
                  <c:v>40877</c:v>
                </c:pt>
                <c:pt idx="23">
                  <c:v>40907</c:v>
                </c:pt>
                <c:pt idx="24">
                  <c:v>40939</c:v>
                </c:pt>
                <c:pt idx="25">
                  <c:v>40968</c:v>
                </c:pt>
                <c:pt idx="26">
                  <c:v>40998</c:v>
                </c:pt>
                <c:pt idx="27">
                  <c:v>41029</c:v>
                </c:pt>
                <c:pt idx="28">
                  <c:v>41060</c:v>
                </c:pt>
                <c:pt idx="29">
                  <c:v>41089</c:v>
                </c:pt>
                <c:pt idx="30">
                  <c:v>41121</c:v>
                </c:pt>
                <c:pt idx="31">
                  <c:v>41152</c:v>
                </c:pt>
                <c:pt idx="32">
                  <c:v>41180</c:v>
                </c:pt>
                <c:pt idx="33">
                  <c:v>41213</c:v>
                </c:pt>
                <c:pt idx="34">
                  <c:v>41243</c:v>
                </c:pt>
                <c:pt idx="35">
                  <c:v>41274</c:v>
                </c:pt>
                <c:pt idx="36">
                  <c:v>41305</c:v>
                </c:pt>
                <c:pt idx="37">
                  <c:v>41333</c:v>
                </c:pt>
                <c:pt idx="38">
                  <c:v>41362</c:v>
                </c:pt>
                <c:pt idx="39">
                  <c:v>41394</c:v>
                </c:pt>
                <c:pt idx="40">
                  <c:v>41425</c:v>
                </c:pt>
                <c:pt idx="41">
                  <c:v>41453</c:v>
                </c:pt>
                <c:pt idx="42">
                  <c:v>41486</c:v>
                </c:pt>
                <c:pt idx="43">
                  <c:v>41516</c:v>
                </c:pt>
                <c:pt idx="44">
                  <c:v>41547</c:v>
                </c:pt>
                <c:pt idx="45">
                  <c:v>41578</c:v>
                </c:pt>
                <c:pt idx="46">
                  <c:v>41607</c:v>
                </c:pt>
                <c:pt idx="47">
                  <c:v>41639</c:v>
                </c:pt>
                <c:pt idx="48">
                  <c:v>41670</c:v>
                </c:pt>
                <c:pt idx="49">
                  <c:v>41698</c:v>
                </c:pt>
                <c:pt idx="50">
                  <c:v>41729</c:v>
                </c:pt>
                <c:pt idx="51">
                  <c:v>41759</c:v>
                </c:pt>
                <c:pt idx="52">
                  <c:v>41789</c:v>
                </c:pt>
                <c:pt idx="53">
                  <c:v>41820</c:v>
                </c:pt>
                <c:pt idx="54">
                  <c:v>41851</c:v>
                </c:pt>
                <c:pt idx="55">
                  <c:v>41880</c:v>
                </c:pt>
                <c:pt idx="56">
                  <c:v>41912</c:v>
                </c:pt>
                <c:pt idx="57">
                  <c:v>41943</c:v>
                </c:pt>
                <c:pt idx="58">
                  <c:v>41971</c:v>
                </c:pt>
                <c:pt idx="59">
                  <c:v>42004</c:v>
                </c:pt>
                <c:pt idx="60">
                  <c:v>42034</c:v>
                </c:pt>
                <c:pt idx="61">
                  <c:v>42062</c:v>
                </c:pt>
                <c:pt idx="62">
                  <c:v>42094</c:v>
                </c:pt>
                <c:pt idx="63">
                  <c:v>42124</c:v>
                </c:pt>
                <c:pt idx="64">
                  <c:v>42153</c:v>
                </c:pt>
                <c:pt idx="65">
                  <c:v>42185</c:v>
                </c:pt>
                <c:pt idx="66">
                  <c:v>42216</c:v>
                </c:pt>
                <c:pt idx="67">
                  <c:v>42247</c:v>
                </c:pt>
                <c:pt idx="68">
                  <c:v>42277</c:v>
                </c:pt>
                <c:pt idx="69">
                  <c:v>42307</c:v>
                </c:pt>
                <c:pt idx="70">
                  <c:v>42338</c:v>
                </c:pt>
                <c:pt idx="71">
                  <c:v>42369</c:v>
                </c:pt>
                <c:pt idx="72">
                  <c:v>42398</c:v>
                </c:pt>
                <c:pt idx="73">
                  <c:v>42429</c:v>
                </c:pt>
                <c:pt idx="74">
                  <c:v>42460</c:v>
                </c:pt>
                <c:pt idx="75">
                  <c:v>42489</c:v>
                </c:pt>
                <c:pt idx="76">
                  <c:v>42521</c:v>
                </c:pt>
                <c:pt idx="77">
                  <c:v>42551</c:v>
                </c:pt>
                <c:pt idx="78">
                  <c:v>42580</c:v>
                </c:pt>
                <c:pt idx="79">
                  <c:v>42613</c:v>
                </c:pt>
                <c:pt idx="80">
                  <c:v>42643</c:v>
                </c:pt>
                <c:pt idx="81">
                  <c:v>42674</c:v>
                </c:pt>
                <c:pt idx="82">
                  <c:v>42704</c:v>
                </c:pt>
                <c:pt idx="83">
                  <c:v>42734</c:v>
                </c:pt>
                <c:pt idx="84">
                  <c:v>42766</c:v>
                </c:pt>
                <c:pt idx="85">
                  <c:v>42794</c:v>
                </c:pt>
                <c:pt idx="86">
                  <c:v>42825</c:v>
                </c:pt>
                <c:pt idx="87">
                  <c:v>42853</c:v>
                </c:pt>
                <c:pt idx="88">
                  <c:v>42886</c:v>
                </c:pt>
                <c:pt idx="89">
                  <c:v>42916</c:v>
                </c:pt>
                <c:pt idx="90">
                  <c:v>42947</c:v>
                </c:pt>
                <c:pt idx="91">
                  <c:v>42978</c:v>
                </c:pt>
                <c:pt idx="92">
                  <c:v>43007</c:v>
                </c:pt>
                <c:pt idx="93">
                  <c:v>43039</c:v>
                </c:pt>
              </c:numCache>
            </c:numRef>
          </c:cat>
          <c:val>
            <c:numRef>
              <c:f>Hoja2!$E$3:$E$96</c:f>
              <c:numCache>
                <c:formatCode>General</c:formatCode>
                <c:ptCount val="94"/>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pt idx="21">
                  <c:v>0.1</c:v>
                </c:pt>
                <c:pt idx="22">
                  <c:v>0.1</c:v>
                </c:pt>
                <c:pt idx="23">
                  <c:v>0.1</c:v>
                </c:pt>
                <c:pt idx="24">
                  <c:v>0.1</c:v>
                </c:pt>
                <c:pt idx="25">
                  <c:v>0.1</c:v>
                </c:pt>
                <c:pt idx="26">
                  <c:v>0.1</c:v>
                </c:pt>
                <c:pt idx="27">
                  <c:v>0.1</c:v>
                </c:pt>
                <c:pt idx="28">
                  <c:v>0.1</c:v>
                </c:pt>
                <c:pt idx="29">
                  <c:v>0.1</c:v>
                </c:pt>
                <c:pt idx="30">
                  <c:v>0.1</c:v>
                </c:pt>
                <c:pt idx="31">
                  <c:v>0.1</c:v>
                </c:pt>
                <c:pt idx="32">
                  <c:v>0.1</c:v>
                </c:pt>
                <c:pt idx="33">
                  <c:v>0.1</c:v>
                </c:pt>
                <c:pt idx="34">
                  <c:v>0.1</c:v>
                </c:pt>
                <c:pt idx="35">
                  <c:v>0.1</c:v>
                </c:pt>
                <c:pt idx="36">
                  <c:v>0.1</c:v>
                </c:pt>
                <c:pt idx="37">
                  <c:v>0.1</c:v>
                </c:pt>
                <c:pt idx="38">
                  <c:v>0.1</c:v>
                </c:pt>
                <c:pt idx="39">
                  <c:v>0.1</c:v>
                </c:pt>
                <c:pt idx="40">
                  <c:v>0.1</c:v>
                </c:pt>
                <c:pt idx="41">
                  <c:v>0.1</c:v>
                </c:pt>
                <c:pt idx="42">
                  <c:v>0.1</c:v>
                </c:pt>
                <c:pt idx="43">
                  <c:v>0.1</c:v>
                </c:pt>
                <c:pt idx="44">
                  <c:v>0.1</c:v>
                </c:pt>
                <c:pt idx="45">
                  <c:v>0.1</c:v>
                </c:pt>
                <c:pt idx="46">
                  <c:v>0.1</c:v>
                </c:pt>
                <c:pt idx="47">
                  <c:v>0.1</c:v>
                </c:pt>
                <c:pt idx="48">
                  <c:v>0.1</c:v>
                </c:pt>
                <c:pt idx="49">
                  <c:v>0.1</c:v>
                </c:pt>
                <c:pt idx="50">
                  <c:v>0.1</c:v>
                </c:pt>
                <c:pt idx="51">
                  <c:v>0.1</c:v>
                </c:pt>
                <c:pt idx="52">
                  <c:v>0.1</c:v>
                </c:pt>
                <c:pt idx="53">
                  <c:v>0.1</c:v>
                </c:pt>
                <c:pt idx="54">
                  <c:v>0.1</c:v>
                </c:pt>
                <c:pt idx="55">
                  <c:v>0.1</c:v>
                </c:pt>
                <c:pt idx="56">
                  <c:v>0.1</c:v>
                </c:pt>
                <c:pt idx="57">
                  <c:v>0.1</c:v>
                </c:pt>
                <c:pt idx="58">
                  <c:v>0.1</c:v>
                </c:pt>
                <c:pt idx="59">
                  <c:v>0.1</c:v>
                </c:pt>
                <c:pt idx="60">
                  <c:v>0.1</c:v>
                </c:pt>
                <c:pt idx="61">
                  <c:v>0.1</c:v>
                </c:pt>
                <c:pt idx="62">
                  <c:v>0.1</c:v>
                </c:pt>
                <c:pt idx="63">
                  <c:v>0.1</c:v>
                </c:pt>
                <c:pt idx="64">
                  <c:v>0.1</c:v>
                </c:pt>
                <c:pt idx="65">
                  <c:v>0.1</c:v>
                </c:pt>
                <c:pt idx="66">
                  <c:v>0.1</c:v>
                </c:pt>
                <c:pt idx="67">
                  <c:v>0.1</c:v>
                </c:pt>
                <c:pt idx="68">
                  <c:v>0.1</c:v>
                </c:pt>
                <c:pt idx="69">
                  <c:v>0.1</c:v>
                </c:pt>
                <c:pt idx="70">
                  <c:v>0.1</c:v>
                </c:pt>
                <c:pt idx="71">
                  <c:v>0.1</c:v>
                </c:pt>
                <c:pt idx="72">
                  <c:v>-0.1</c:v>
                </c:pt>
                <c:pt idx="73">
                  <c:v>-0.1</c:v>
                </c:pt>
                <c:pt idx="74">
                  <c:v>-0.1</c:v>
                </c:pt>
                <c:pt idx="75">
                  <c:v>-0.1</c:v>
                </c:pt>
                <c:pt idx="76">
                  <c:v>-0.1</c:v>
                </c:pt>
                <c:pt idx="77">
                  <c:v>-0.1</c:v>
                </c:pt>
                <c:pt idx="78">
                  <c:v>-0.1</c:v>
                </c:pt>
                <c:pt idx="79">
                  <c:v>-0.1</c:v>
                </c:pt>
                <c:pt idx="80">
                  <c:v>-0.1</c:v>
                </c:pt>
                <c:pt idx="81">
                  <c:v>-0.1</c:v>
                </c:pt>
                <c:pt idx="82">
                  <c:v>-0.1</c:v>
                </c:pt>
                <c:pt idx="83">
                  <c:v>-0.1</c:v>
                </c:pt>
                <c:pt idx="84">
                  <c:v>-0.1</c:v>
                </c:pt>
                <c:pt idx="85">
                  <c:v>-0.1</c:v>
                </c:pt>
                <c:pt idx="86">
                  <c:v>-0.1</c:v>
                </c:pt>
                <c:pt idx="87">
                  <c:v>-0.1</c:v>
                </c:pt>
                <c:pt idx="88">
                  <c:v>-0.1</c:v>
                </c:pt>
                <c:pt idx="89">
                  <c:v>-0.1</c:v>
                </c:pt>
                <c:pt idx="90">
                  <c:v>-0.1</c:v>
                </c:pt>
                <c:pt idx="91">
                  <c:v>-0.1</c:v>
                </c:pt>
                <c:pt idx="92">
                  <c:v>-0.1</c:v>
                </c:pt>
                <c:pt idx="93">
                  <c:v>-0.1</c:v>
                </c:pt>
              </c:numCache>
            </c:numRef>
          </c:val>
          <c:smooth val="0"/>
          <c:extLst xmlns:c16r2="http://schemas.microsoft.com/office/drawing/2015/06/chart">
            <c:ext xmlns:c16="http://schemas.microsoft.com/office/drawing/2014/chart" uri="{C3380CC4-5D6E-409C-BE32-E72D297353CC}">
              <c16:uniqueId val="{00000003-CC55-41FE-B5F9-41D07E19D49A}"/>
            </c:ext>
          </c:extLst>
        </c:ser>
        <c:dLbls>
          <c:showLegendKey val="0"/>
          <c:showVal val="0"/>
          <c:showCatName val="0"/>
          <c:showSerName val="0"/>
          <c:showPercent val="0"/>
          <c:showBubbleSize val="0"/>
        </c:dLbls>
        <c:marker val="1"/>
        <c:smooth val="0"/>
        <c:axId val="123832576"/>
        <c:axId val="123858944"/>
      </c:lineChart>
      <c:dateAx>
        <c:axId val="123832576"/>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23858944"/>
        <c:crosses val="autoZero"/>
        <c:auto val="1"/>
        <c:lblOffset val="100"/>
        <c:baseTimeUnit val="months"/>
      </c:dateAx>
      <c:valAx>
        <c:axId val="12385894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23832576"/>
        <c:crosses val="autoZero"/>
        <c:crossBetween val="between"/>
        <c:majorUnit val="0.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Century Gothic" panose="020B0502020202020204" pitchFamily="34" charset="0"/>
                <a:ea typeface="+mn-ea"/>
                <a:cs typeface="+mn-cs"/>
              </a:defRPr>
            </a:pPr>
            <a:r>
              <a:rPr lang="en-US" sz="1200" b="1" i="0" baseline="0" dirty="0">
                <a:effectLst/>
                <a:latin typeface="Century Gothic" panose="020B0502020202020204" pitchFamily="34" charset="0"/>
              </a:rPr>
              <a:t>Aportaciones al FINVIT por modalidad</a:t>
            </a:r>
            <a:endParaRPr lang="es-MX" sz="1200" dirty="0">
              <a:effectLst/>
              <a:latin typeface="Century Gothic" panose="020B0502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Century Gothic" panose="020B0502020202020204" pitchFamily="34" charset="0"/>
                <a:ea typeface="+mn-ea"/>
                <a:cs typeface="+mn-cs"/>
              </a:defRPr>
            </a:pPr>
            <a:endParaRPr lang="es-MX" sz="1200" dirty="0">
              <a:latin typeface="Century Gothic" panose="020B0502020202020204" pitchFamily="34" charset="0"/>
            </a:endParaRPr>
          </a:p>
        </c:rich>
      </c:tx>
      <c:layout>
        <c:manualLayout>
          <c:xMode val="edge"/>
          <c:yMode val="edge"/>
          <c:x val="0.15944758346790439"/>
          <c:y val="0"/>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1"/>
            <c:bubble3D val="0"/>
            <c:spPr>
              <a:solidFill>
                <a:srgbClr val="C00000"/>
              </a:solidFill>
            </c:spPr>
            <c:extLst xmlns:c16r2="http://schemas.microsoft.com/office/drawing/2015/06/chart">
              <c:ext xmlns:c16="http://schemas.microsoft.com/office/drawing/2014/chart" uri="{C3380CC4-5D6E-409C-BE32-E72D297353CC}">
                <c16:uniqueId val="{00000001-DCDD-470D-8521-405B77B5D507}"/>
              </c:ext>
            </c:extLst>
          </c:dPt>
          <c:dLbls>
            <c:spPr>
              <a:noFill/>
              <a:ln>
                <a:noFill/>
              </a:ln>
              <a:effectLst/>
            </c:spPr>
            <c:txPr>
              <a:bodyPr/>
              <a:lstStyle/>
              <a:p>
                <a:pPr>
                  <a:defRPr sz="1200" b="1">
                    <a:solidFill>
                      <a:schemeClr val="bg1"/>
                    </a:solidFill>
                    <a:latin typeface="Century Gothic" panose="020B0502020202020204" pitchFamily="34" charset="0"/>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0.70880271063249833</c:v>
                </c:pt>
                <c:pt idx="1">
                  <c:v>0.29119728936750172</c:v>
                </c:pt>
              </c:numCache>
            </c:numRef>
          </c:val>
          <c:extLst xmlns:c16r2="http://schemas.microsoft.com/office/drawing/2015/06/chart">
            <c:ext xmlns:c16="http://schemas.microsoft.com/office/drawing/2014/chart" uri="{C3380CC4-5D6E-409C-BE32-E72D297353CC}">
              <c16:uniqueId val="{00000002-DCDD-470D-8521-405B77B5D507}"/>
            </c:ext>
          </c:extLst>
        </c:ser>
        <c:dLbls>
          <c:showLegendKey val="0"/>
          <c:showVal val="0"/>
          <c:showCatName val="0"/>
          <c:showSerName val="0"/>
          <c:showPercent val="0"/>
          <c:showBubbleSize val="0"/>
          <c:showLeaderLines val="1"/>
        </c:dLbls>
      </c:pie3DChart>
    </c:plotArea>
    <c:legend>
      <c:legendPos val="b"/>
      <c:layout/>
      <c:overlay val="0"/>
      <c:txPr>
        <a:bodyPr/>
        <a:lstStyle/>
        <a:p>
          <a:pPr>
            <a:defRPr>
              <a:latin typeface="Century Gothic" panose="020B0502020202020204" pitchFamily="34" charset="0"/>
            </a:defRPr>
          </a:pPr>
          <a:endParaRPr lang="es-MX"/>
        </a:p>
      </c:txPr>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0.96175</cdr:x>
      <cdr:y>0.59582</cdr:y>
    </cdr:from>
    <cdr:to>
      <cdr:x>0.96977</cdr:x>
      <cdr:y>0.68211</cdr:y>
    </cdr:to>
    <cdr:cxnSp macro="">
      <cdr:nvCxnSpPr>
        <cdr:cNvPr id="3" name="Conector recto 2">
          <a:extLst xmlns:a="http://schemas.openxmlformats.org/drawingml/2006/main">
            <a:ext uri="{FF2B5EF4-FFF2-40B4-BE49-F238E27FC236}">
              <a16:creationId xmlns="" xmlns:a16="http://schemas.microsoft.com/office/drawing/2014/main" id="{4C0B6A07-7D12-4C28-861C-C7340CE05410}"/>
            </a:ext>
          </a:extLst>
        </cdr:cNvPr>
        <cdr:cNvCxnSpPr/>
      </cdr:nvCxnSpPr>
      <cdr:spPr>
        <a:xfrm xmlns:a="http://schemas.openxmlformats.org/drawingml/2006/main" flipV="1">
          <a:off x="4039336" y="2678687"/>
          <a:ext cx="33663" cy="387927"/>
        </a:xfrm>
        <a:prstGeom xmlns:a="http://schemas.openxmlformats.org/drawingml/2006/main" prst="line">
          <a:avLst/>
        </a:prstGeom>
        <a:ln xmlns:a="http://schemas.openxmlformats.org/drawingml/2006/main" w="28575">
          <a:solidFill>
            <a:schemeClr val="bg1">
              <a:lumMod val="65000"/>
            </a:schemeClr>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12457" cy="461804"/>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35998" y="2"/>
            <a:ext cx="3012457" cy="461804"/>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21/11/2017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772788"/>
            <a:ext cx="3012457" cy="461804"/>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35998" y="8772788"/>
            <a:ext cx="3012457" cy="461804"/>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11699" cy="461804"/>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36777" y="2"/>
            <a:ext cx="3011699" cy="461804"/>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21/11/2017</a:t>
            </a:fld>
            <a:endParaRPr lang="es-MX" dirty="0"/>
          </a:p>
        </p:txBody>
      </p:sp>
      <p:sp>
        <p:nvSpPr>
          <p:cNvPr id="4" name="3 Marcador de imagen de diapositiva"/>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95008" y="4387142"/>
            <a:ext cx="5560060" cy="4156235"/>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772670"/>
            <a:ext cx="3011699" cy="461804"/>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36777" y="8772670"/>
            <a:ext cx="3011699" cy="461804"/>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10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11</a:t>
            </a:fld>
            <a:endParaRPr lang="es-MX" dirty="0"/>
          </a:p>
        </p:txBody>
      </p:sp>
    </p:spTree>
    <p:extLst>
      <p:ext uri="{BB962C8B-B14F-4D97-AF65-F5344CB8AC3E}">
        <p14:creationId xmlns:p14="http://schemas.microsoft.com/office/powerpoint/2010/main" val="1729226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48</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56</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60</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882981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5.xml"/><Relationship Id="rId7"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jpe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theme" Target="../theme/theme7.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5.xml"/><Relationship Id="rId7" Type="http://schemas.openxmlformats.org/officeDocument/2006/relationships/theme" Target="../theme/theme8.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2.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5.xml"/><Relationship Id="rId7" Type="http://schemas.openxmlformats.org/officeDocument/2006/relationships/theme" Target="../theme/theme10.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30.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Noviembre </a:t>
            </a:r>
            <a:r>
              <a:rPr lang="es-ES" dirty="0" smtClean="0">
                <a:latin typeface="Century Gothic" pitchFamily="34" charset="0"/>
              </a:rPr>
              <a:t>2017</a:t>
            </a:r>
            <a:endParaRPr lang="es-ES" dirty="0">
              <a:latin typeface="Century Gothic" pitchFamily="34" charset="0"/>
            </a:endParaRP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037</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1</a:t>
            </a:fld>
            <a:endParaRPr lang="es-ES" altLang="es-MX" dirty="0"/>
          </a:p>
        </p:txBody>
      </p:sp>
    </p:spTree>
    <p:extLst>
      <p:ext uri="{BB962C8B-B14F-4D97-AF65-F5344CB8AC3E}">
        <p14:creationId xmlns:p14="http://schemas.microsoft.com/office/powerpoint/2010/main" val="8622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smtClean="0">
                <a:latin typeface="Century Gothic" panose="020B0502020202020204" pitchFamily="34" charset="0"/>
              </a:rPr>
              <a:t>Informe </a:t>
            </a:r>
            <a:r>
              <a:rPr lang="es-MX" sz="2000" b="1" dirty="0">
                <a:latin typeface="Century Gothic" panose="020B0502020202020204" pitchFamily="34" charset="0"/>
              </a:rPr>
              <a:t>y estrategia del FANVIT</a:t>
            </a:r>
          </a:p>
        </p:txBody>
      </p:sp>
      <p:sp>
        <p:nvSpPr>
          <p:cNvPr id="3" name="2 Marcador de contenido"/>
          <p:cNvSpPr>
            <a:spLocks noGrp="1"/>
          </p:cNvSpPr>
          <p:nvPr>
            <p:ph idx="1"/>
          </p:nvPr>
        </p:nvSpPr>
        <p:spPr>
          <a:xfrm>
            <a:off x="457199" y="780823"/>
            <a:ext cx="8505750" cy="5798152"/>
          </a:xfrm>
        </p:spPr>
        <p:txBody>
          <a:bodyPr/>
          <a:lstStyle/>
          <a:p>
            <a:pPr marL="0" indent="0">
              <a:buClr>
                <a:srgbClr val="C00000"/>
              </a:buClr>
              <a:buNone/>
            </a:pPr>
            <a:r>
              <a:rPr lang="es-MX" sz="1400" b="1" u="sng" dirty="0"/>
              <a:t>Resultados FANVIT</a:t>
            </a:r>
            <a:endParaRPr lang="es-MX" sz="1400" dirty="0"/>
          </a:p>
          <a:p>
            <a:pPr lvl="0">
              <a:buClr>
                <a:srgbClr val="C00000"/>
              </a:buClr>
            </a:pPr>
            <a:r>
              <a:rPr lang="es-MX" sz="1400" dirty="0"/>
              <a:t>Activos en administración terminaron octubre en 126,902 mdp.</a:t>
            </a:r>
          </a:p>
          <a:p>
            <a:pPr lvl="0">
              <a:buClr>
                <a:srgbClr val="C00000"/>
              </a:buClr>
            </a:pPr>
            <a:r>
              <a:rPr lang="es-MX" sz="1400" dirty="0"/>
              <a:t>En 2017 se han traspasado un total de 28,500 mdp.</a:t>
            </a:r>
          </a:p>
          <a:p>
            <a:pPr lvl="0">
              <a:buClr>
                <a:srgbClr val="C00000"/>
              </a:buClr>
            </a:pPr>
            <a:r>
              <a:rPr lang="es-MX" sz="1400" dirty="0"/>
              <a:t>Resultado 2017 al cierre de octubre es de +7,892 mdp que equivale a un rendimiento del 8.83% descontando gastos acumulados en el año</a:t>
            </a:r>
            <a:r>
              <a:rPr lang="es-MX" sz="1400" dirty="0" smtClean="0"/>
              <a:t>.</a:t>
            </a:r>
          </a:p>
          <a:p>
            <a:pPr lvl="0">
              <a:buClr>
                <a:srgbClr val="C00000"/>
              </a:buClr>
            </a:pPr>
            <a:r>
              <a:rPr lang="es-MX" sz="1400" dirty="0" smtClean="0"/>
              <a:t>En octubre se tuvo una minusvalía de 225 mdp.</a:t>
            </a:r>
            <a:endParaRPr lang="es-MX" sz="1400" dirty="0"/>
          </a:p>
          <a:p>
            <a:pPr lvl="0">
              <a:buClr>
                <a:srgbClr val="C00000"/>
              </a:buClr>
            </a:pPr>
            <a:r>
              <a:rPr lang="es-MX" sz="1400" dirty="0"/>
              <a:t>El plazo promedio ponderado de las inversiones en valores </a:t>
            </a:r>
            <a:r>
              <a:rPr lang="es-MX" sz="1400" dirty="0" smtClean="0"/>
              <a:t>gubernamentales es de 7.1 </a:t>
            </a:r>
            <a:r>
              <a:rPr lang="es-MX" sz="1400" dirty="0"/>
              <a:t>años.</a:t>
            </a:r>
          </a:p>
          <a:p>
            <a:pPr marL="0" indent="0">
              <a:buClr>
                <a:srgbClr val="C00000"/>
              </a:buClr>
              <a:buNone/>
            </a:pPr>
            <a:r>
              <a:rPr lang="es-MX" sz="1400" b="1" u="sng" dirty="0"/>
              <a:t>Composición del FANVIT</a:t>
            </a:r>
            <a:endParaRPr lang="es-MX" sz="1400" dirty="0"/>
          </a:p>
          <a:p>
            <a:pPr lvl="0">
              <a:buClr>
                <a:srgbClr val="C00000"/>
              </a:buClr>
            </a:pPr>
            <a:r>
              <a:rPr lang="es-MX" sz="1400" b="1" dirty="0"/>
              <a:t>Liquidez y deuda: 87.6%.</a:t>
            </a:r>
            <a:r>
              <a:rPr lang="es-MX" sz="1400" dirty="0"/>
              <a:t> Dentro de este tipo de activos, se encuentra dividido de la siguiente manera: 60.6% Gubernamental (17.9% tasa fija, 17.8% udizado y 24.8% revisable) y 18.1% corporativos. Se tiene 2.8% en estructurados de deuda y 6.1% de liquidez.</a:t>
            </a:r>
          </a:p>
          <a:p>
            <a:pPr lvl="0">
              <a:buClr>
                <a:srgbClr val="C00000"/>
              </a:buClr>
            </a:pPr>
            <a:r>
              <a:rPr lang="es-MX" sz="1400" b="1" dirty="0"/>
              <a:t>Renta variable: 9.4%</a:t>
            </a:r>
            <a:r>
              <a:rPr lang="es-MX" sz="1400" dirty="0"/>
              <a:t>. Incluye una quinta parte nacional y el resto internacional (básicamente EU, Europa y Asia). Esto incluye bonos bancarios estructurados.</a:t>
            </a:r>
          </a:p>
          <a:p>
            <a:pPr lvl="0">
              <a:buClr>
                <a:srgbClr val="C00000"/>
              </a:buClr>
            </a:pPr>
            <a:r>
              <a:rPr lang="es-MX" sz="1400" b="1" dirty="0"/>
              <a:t>Fibras 2.7%.</a:t>
            </a:r>
            <a:r>
              <a:rPr lang="es-MX" sz="1400" dirty="0"/>
              <a:t> Básicamente industriales y diversificadas (6 Fibras en total). Se están haciendo compras paulatinas para llegar a 3%.</a:t>
            </a:r>
          </a:p>
          <a:p>
            <a:pPr lvl="0">
              <a:buClr>
                <a:srgbClr val="C00000"/>
              </a:buClr>
            </a:pPr>
            <a:r>
              <a:rPr lang="es-MX" sz="1400" b="1" dirty="0"/>
              <a:t>CKDs 0.3% pagado</a:t>
            </a:r>
            <a:r>
              <a:rPr lang="es-MX" sz="1400" dirty="0"/>
              <a:t>. Añadiendo el porcentaje comprometido, el total es de 1.5%.</a:t>
            </a:r>
          </a:p>
          <a:p>
            <a:pPr marL="0" indent="0">
              <a:buClr>
                <a:srgbClr val="C00000"/>
              </a:buClr>
              <a:buNone/>
            </a:pPr>
            <a:r>
              <a:rPr lang="es-MX" sz="1400" b="1" u="sng" dirty="0"/>
              <a:t>Análisis de sensibilidad</a:t>
            </a:r>
            <a:endParaRPr lang="es-MX" sz="1400" dirty="0"/>
          </a:p>
          <a:p>
            <a:pPr lvl="0">
              <a:buClr>
                <a:srgbClr val="C00000"/>
              </a:buClr>
            </a:pPr>
            <a:r>
              <a:rPr lang="es-MX" sz="1400" dirty="0"/>
              <a:t>Por cada punto base que aumenten las tasas de interés, el portafolio ve disminuido su valor en -54.8 </a:t>
            </a:r>
            <a:r>
              <a:rPr lang="es-MX" sz="1400" dirty="0" smtClean="0"/>
              <a:t>mdp (mes pasado -55.4 mdp).</a:t>
            </a:r>
            <a:endParaRPr lang="es-MX" sz="1400" dirty="0"/>
          </a:p>
          <a:p>
            <a:pPr lvl="0">
              <a:buClr>
                <a:srgbClr val="C00000"/>
              </a:buClr>
            </a:pPr>
            <a:r>
              <a:rPr lang="es-MX" sz="1400" dirty="0"/>
              <a:t>En términos de renta variable, por cada 1% que desciendan los instrumentos de renta variable en los que invierte el Fanvit, el valor del portafolio disminuye -143.9 mdp. </a:t>
            </a:r>
            <a:r>
              <a:rPr lang="es-MX" sz="1400" dirty="0" smtClean="0"/>
              <a:t>(mes pasado -96.8 mdp)</a:t>
            </a:r>
            <a:endParaRPr lang="es-MX" sz="1400" dirty="0"/>
          </a:p>
          <a:p>
            <a:pPr lvl="0">
              <a:buClr>
                <a:srgbClr val="C00000"/>
              </a:buClr>
            </a:pPr>
            <a:r>
              <a:rPr lang="es-MX" sz="1400" dirty="0"/>
              <a:t>Finalmente, en términos de tipo de cambio, una apreciación del tipo de cambio de 1% implica una caída de -83.1 mdp en el </a:t>
            </a:r>
            <a:r>
              <a:rPr lang="es-MX" sz="1400" dirty="0" smtClean="0"/>
              <a:t>portafolio (mes pasado -56.2 mdp).</a:t>
            </a:r>
            <a:endParaRPr lang="es-MX" sz="1400" dirty="0"/>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9226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lvl="0" algn="just">
              <a:buClr>
                <a:srgbClr val="C00000"/>
              </a:buClr>
            </a:pPr>
            <a:r>
              <a:rPr lang="es-MX" sz="1400" dirty="0" smtClean="0"/>
              <a:t>Se </a:t>
            </a:r>
            <a:r>
              <a:rPr lang="es-MX" sz="1400" dirty="0"/>
              <a:t>realizaron compras por 1,254 mdp en la zona media y larga de la curva de bonos M, reinvirtiendo los recursos generados por la toma de utilidades en los periodos anteriores sin incrementar la sensibilidad del portafolio, dado que se mantuvo el plazo promedio ponderado de 7.1 años.</a:t>
            </a:r>
          </a:p>
          <a:p>
            <a:pPr lvl="0" algn="just">
              <a:buClr>
                <a:srgbClr val="C00000"/>
              </a:buClr>
            </a:pPr>
            <a:r>
              <a:rPr lang="es-MX" sz="1400" dirty="0" smtClean="0"/>
              <a:t>El </a:t>
            </a:r>
            <a:r>
              <a:rPr lang="es-MX" sz="1400" dirty="0"/>
              <a:t>escenario de política monetaria en nuestro país se mantuvo sin cambios durante el periodo con la mayoría de los analistas del mercado esperando un decremento en la tasa de interés objetivo hacia el segundo semestre de 2018, por lo que no se realizaron modificaciones a la posición actual del portafolio en deuda a tasa flotante.</a:t>
            </a:r>
          </a:p>
          <a:p>
            <a:pPr lvl="0" algn="just">
              <a:buClr>
                <a:srgbClr val="C00000"/>
              </a:buClr>
            </a:pPr>
            <a:r>
              <a:rPr lang="es-MX" sz="1400" dirty="0" smtClean="0"/>
              <a:t>Se </a:t>
            </a:r>
            <a:r>
              <a:rPr lang="es-MX" sz="1400" dirty="0"/>
              <a:t>continuó con la reestructura de deuda corporativa del portafolio invirtiendo en deuda corporativa de empresas cuasi gubernamentales (CFE 17). No se realizaron ventas significativas durante el periodo debido a una falta de interés en el mercado secundario por incrementar sus posiciones, derivado de la perspectiva negativa dada la situación geopolítica actual, principalmente los riesgos particulares de México (TLCAN, elecciones presidenciales).</a:t>
            </a:r>
          </a:p>
          <a:p>
            <a:pPr lvl="0" algn="just">
              <a:buClr>
                <a:srgbClr val="C00000"/>
              </a:buClr>
            </a:pPr>
            <a:endParaRPr lang="es-MX" sz="1400" dirty="0"/>
          </a:p>
          <a:p>
            <a:pPr marL="0" indent="0" algn="just">
              <a:buClr>
                <a:srgbClr val="C00000"/>
              </a:buClr>
              <a:buNone/>
            </a:pPr>
            <a:r>
              <a:rPr lang="es-MX" sz="1400" b="1" dirty="0"/>
              <a:t>Renta Variable y Bonos Bancarios Estructurados </a:t>
            </a:r>
            <a:endParaRPr lang="es-MX" sz="1600" dirty="0"/>
          </a:p>
          <a:p>
            <a:pPr algn="just">
              <a:buClr>
                <a:srgbClr val="C00000"/>
              </a:buClr>
            </a:pPr>
            <a:r>
              <a:rPr lang="es-MX" sz="1400" dirty="0"/>
              <a:t>Renta variable internacional ha mostrado un fuerte crecimiento con preocupaciones sobre el incremento en la volatilidad por decisiones de Bancos Centrales, problemas geopolíticos y temas a resolver en la agenda </a:t>
            </a:r>
            <a:r>
              <a:rPr lang="es-MX" sz="1400" dirty="0" smtClean="0"/>
              <a:t>(</a:t>
            </a:r>
            <a:r>
              <a:rPr lang="es-MX" sz="1400" dirty="0"/>
              <a:t>reforma fiscal en Estados Unidos, </a:t>
            </a:r>
            <a:r>
              <a:rPr lang="es-MX" sz="1400" dirty="0" smtClean="0"/>
              <a:t>entre </a:t>
            </a:r>
            <a:r>
              <a:rPr lang="es-MX" sz="1400" dirty="0"/>
              <a:t>otros). En renta variable nacional se ha observado un ajuste explicado principalmente por la incertidumbre entre los inversionistas sobre la resolución del TLC. Actualmente se tiene 8.3% del total de los activos y el objetivo es llevarlo a 11</a:t>
            </a:r>
            <a:r>
              <a:rPr lang="es-MX" sz="1400" dirty="0" smtClean="0"/>
              <a:t>% paulatinamente</a:t>
            </a:r>
            <a:r>
              <a:rPr lang="es-MX" sz="1400" dirty="0"/>
              <a:t>. Cabe señalar que si se incluyen Bonos Bancarios y Estructurados, la participación actual de este tipo de activos pasa de 8.3% a 9.4%.</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5542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Durante el periodo, se ha incrementado la participación en renta variable internacional en ETF´s defensivos (EUA) aprovechando los niveles de tipo de cambio, manteniendo un portafolio diversificado y buscando optimizar las condiciones de riesgo rendimiento. Se privilegiaría la parte internacional sobre la nacional debido a mejores perspectivas de retorno. Las regiones donde se participan son:</a:t>
            </a:r>
          </a:p>
          <a:p>
            <a:pPr lvl="1" algn="just">
              <a:buClr>
                <a:srgbClr val="C00000"/>
              </a:buClr>
            </a:pPr>
            <a:r>
              <a:rPr lang="es-MX" sz="1400" dirty="0" smtClean="0"/>
              <a:t>En </a:t>
            </a:r>
            <a:r>
              <a:rPr lang="es-MX" sz="1400" dirty="0"/>
              <a:t>México hemos observado un retroceso del índice Mexbol por la incertidumbre que genera la renegociación del TLC. Se espera incremento de la volatilidad con el inicio de la negociación de la quinta ronda. En cuanto a los reportes trimestrales, las emisoras reflejaron cierto ritmo de desaceleración contra los reportes previos. Representa el 1.8% del total de los activos (4.5% incluyendo Fibras).</a:t>
            </a:r>
          </a:p>
          <a:p>
            <a:pPr lvl="1" algn="just">
              <a:buClr>
                <a:srgbClr val="C00000"/>
              </a:buClr>
            </a:pPr>
            <a:r>
              <a:rPr lang="es-MX" sz="1400" dirty="0" smtClean="0"/>
              <a:t>Los </a:t>
            </a:r>
            <a:r>
              <a:rPr lang="es-MX" sz="1400" dirty="0"/>
              <a:t>mercados accionarios en EUA han seguido mostrando buen comportamiento soportado por: a) buenos resultados corporativos; b) optimismo tras la propuesta de reforma fiscal del Presidente Trump y sus discusiones en la Cámara de Representantes; y c) el acuerdo sobre el gasto fiscal de 2018 en el Congreso  americano. Suma el 3.6% del total de los activos (3.8% si se incluyen Bonos Bancarios Estructurados).</a:t>
            </a:r>
          </a:p>
          <a:p>
            <a:pPr lvl="1" algn="just">
              <a:buClr>
                <a:srgbClr val="C00000"/>
              </a:buClr>
            </a:pPr>
            <a:r>
              <a:rPr lang="es-MX" sz="1400" dirty="0" smtClean="0"/>
              <a:t>Europa </a:t>
            </a:r>
            <a:r>
              <a:rPr lang="es-MX" sz="1400" dirty="0"/>
              <a:t>presenta atractivas valuaciones y  buenas perspectivas en resultados corporativos en el mediano-largo plazo. En términos de moneda, se espera un fortalecimiento del euro principalmente por mejoras en crecimiento económico. La política monetaria divergiría en relación a EUA. Significa el 1.3% del total de los activos (2.2% si se incluyen Bonos Bancarios Estructurados</a:t>
            </a:r>
            <a:r>
              <a:rPr lang="es-MX" sz="1400" dirty="0" smtClean="0"/>
              <a:t>).</a:t>
            </a: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63510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MX" sz="1400" dirty="0" smtClean="0"/>
              <a:t>En </a:t>
            </a:r>
            <a:r>
              <a:rPr lang="es-MX" sz="1400" dirty="0"/>
              <a:t>Japón, la reelección del primer ministro Abe y la retención de dos tercios de la Cámara baja en el parlamento asegura la continuidad de los planes implementados desde el 2012. Por otro lado, el mercado espera que Japón mantenga su ritmo de crecimiento de alrededor de 1% y suba la inflación en los siguientes años aunado de reportes corporativos favorables (utilidades). Estos dos factores, aunados a una política económica expansiva, apuntan a mantener una perspectiva constructiva sobre la renta variable del país. La valuación P/U del MSCI de Japón se mantiene por debajo de su promedio de los últimos 10 años (16x vs 18x) a diferencia de Estados Unidos y Europa. Recomendamos incrementar hasta 1% adicional, la exposición actual es del 1.4%. </a:t>
            </a:r>
            <a:endParaRPr lang="es-MX" sz="1400" dirty="0" smtClean="0"/>
          </a:p>
          <a:p>
            <a:pPr marL="0" indent="0">
              <a:buNone/>
            </a:pPr>
            <a:r>
              <a:rPr lang="es-MX" sz="1400" b="1" dirty="0"/>
              <a:t>Divisas </a:t>
            </a:r>
            <a:endParaRPr lang="es-MX" sz="1400" dirty="0"/>
          </a:p>
          <a:p>
            <a:pPr>
              <a:buClr>
                <a:srgbClr val="C00000"/>
              </a:buClr>
            </a:pPr>
            <a:r>
              <a:rPr lang="es-MX" sz="1400" dirty="0"/>
              <a:t>El principal riesgo del FANVIT portafolio es al MXN, ya que cuenta una exposición del 92.4</a:t>
            </a:r>
            <a:r>
              <a:rPr lang="es-MX" sz="1400" dirty="0" smtClean="0"/>
              <a:t>%.  Para diversificar el riesgo en tasas, se </a:t>
            </a:r>
            <a:r>
              <a:rPr lang="es-MX" sz="1400" dirty="0"/>
              <a:t>incrementó </a:t>
            </a:r>
            <a:r>
              <a:rPr lang="es-MX" sz="1400" dirty="0" smtClean="0"/>
              <a:t>en octubre la </a:t>
            </a:r>
            <a:r>
              <a:rPr lang="es-MX" sz="1400" dirty="0"/>
              <a:t>sensibilidad del portafolio al tipo de </a:t>
            </a:r>
            <a:r>
              <a:rPr lang="es-MX" sz="1400" dirty="0" smtClean="0"/>
              <a:t>cambio. Lo anterior también modificó la sensibilidad en renta </a:t>
            </a:r>
            <a:r>
              <a:rPr lang="es-MX" sz="1400" dirty="0"/>
              <a:t>variable internacional de -56.2 a -83.1 mdp por un movimiento de 1% en el dólar.  </a:t>
            </a:r>
          </a:p>
          <a:p>
            <a:pPr lvl="0">
              <a:buClr>
                <a:srgbClr val="C00000"/>
              </a:buClr>
            </a:pPr>
            <a:r>
              <a:rPr lang="es-MX" sz="1400" dirty="0" smtClean="0"/>
              <a:t>Estimamos </a:t>
            </a:r>
            <a:r>
              <a:rPr lang="es-MX" sz="1400" dirty="0"/>
              <a:t>que la volatilidad del MXN se puede incrementar por lo siguiente: renegociación  del TLCAN, reforma fiscal en EU, mayor velocidad en el ritmo de normalización de la política monetaria en los EU, riesgos geopolíticos y elecciones en México. </a:t>
            </a:r>
          </a:p>
          <a:p>
            <a:pPr lvl="0">
              <a:buClr>
                <a:srgbClr val="C00000"/>
              </a:buClr>
            </a:pPr>
            <a:r>
              <a:rPr lang="es-MX" sz="1400" dirty="0" smtClean="0"/>
              <a:t>Para diversificar </a:t>
            </a:r>
            <a:r>
              <a:rPr lang="es-MX" sz="1400" dirty="0"/>
              <a:t>el riesgo </a:t>
            </a:r>
            <a:r>
              <a:rPr lang="es-MX" sz="1400" dirty="0" smtClean="0"/>
              <a:t>del portafolio, se incrementará </a:t>
            </a:r>
            <a:r>
              <a:rPr lang="es-MX" sz="1400" dirty="0"/>
              <a:t>la exposición en valores vinculados directa o indirectamente (inversiones en divisas y/o valores de renta variable internacional) hasta 2% </a:t>
            </a:r>
            <a:r>
              <a:rPr lang="es-MX" sz="1400" dirty="0" smtClean="0"/>
              <a:t>adicional</a:t>
            </a:r>
            <a:r>
              <a:rPr lang="es-MX" sz="1400" dirty="0"/>
              <a:t> </a:t>
            </a:r>
            <a:r>
              <a:rPr lang="es-MX" sz="1400" dirty="0" smtClean="0"/>
              <a:t>que significan agregar una sensibilidad de 25 mdp a los 83.1 mdp actuales.</a:t>
            </a:r>
            <a:endParaRPr lang="es-MX" sz="1400" dirty="0"/>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70696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endParaRPr lang="es-MX" sz="1400" b="1" dirty="0" smtClean="0"/>
          </a:p>
          <a:p>
            <a:pPr algn="just">
              <a:buClr>
                <a:srgbClr val="C00000"/>
              </a:buClr>
            </a:pPr>
            <a:r>
              <a:rPr lang="es-MX" sz="1400" dirty="0" smtClean="0"/>
              <a:t>El </a:t>
            </a:r>
            <a:r>
              <a:rPr lang="es-MX" sz="1400" dirty="0"/>
              <a:t>sector de Fibras tiene valuaciones atractivas dado que las empresas cotizan por debajo de su valor neto de activos</a:t>
            </a:r>
            <a:r>
              <a:rPr lang="es-MX" sz="1400" dirty="0" smtClean="0"/>
              <a:t>, sin embargo, </a:t>
            </a:r>
            <a:r>
              <a:rPr lang="es-MX" sz="1400" dirty="0"/>
              <a:t>vale más el total de sus acciones que los inmuebles en los que ellas están invertidas.</a:t>
            </a:r>
          </a:p>
          <a:p>
            <a:pPr lvl="1" algn="just">
              <a:buClr>
                <a:srgbClr val="C00000"/>
              </a:buClr>
            </a:pPr>
            <a:r>
              <a:rPr lang="es-MX" sz="1400" dirty="0" smtClean="0"/>
              <a:t>Eso </a:t>
            </a:r>
            <a:r>
              <a:rPr lang="es-MX" sz="1400" dirty="0"/>
              <a:t>ha sido relevante en aprovechar las ofertas secundarias de acciones que algunas Fibras están llevando a cabo.</a:t>
            </a:r>
          </a:p>
          <a:p>
            <a:pPr algn="just">
              <a:buClr>
                <a:srgbClr val="C00000"/>
              </a:buClr>
            </a:pPr>
            <a:r>
              <a:rPr lang="es-MX" sz="1400" dirty="0" smtClean="0"/>
              <a:t>Al tener el </a:t>
            </a:r>
            <a:r>
              <a:rPr lang="es-MX" sz="1400" dirty="0"/>
              <a:t>portafolio </a:t>
            </a:r>
            <a:r>
              <a:rPr lang="es-MX" sz="1400" dirty="0" smtClean="0"/>
              <a:t>más </a:t>
            </a:r>
            <a:r>
              <a:rPr lang="es-MX" sz="1400" dirty="0"/>
              <a:t>exposición al sector </a:t>
            </a:r>
            <a:r>
              <a:rPr lang="es-MX" sz="1400" dirty="0" smtClean="0"/>
              <a:t>industrial, ha hecho defensiva nuestra posición en Fibras a </a:t>
            </a:r>
            <a:r>
              <a:rPr lang="es-MX" sz="1400" dirty="0"/>
              <a:t>pesar de la turbulencia reciente por la incertidumbre de la renegociación del TLC. Esto se debe a que, dado que sus ingresos están denominados mayoritariamente en dólares, son más capaces de mantener sus márgenes y dividendos atractivos. </a:t>
            </a:r>
          </a:p>
          <a:p>
            <a:pPr marL="0" indent="0" algn="just">
              <a:buClr>
                <a:srgbClr val="C00000"/>
              </a:buClr>
              <a:buNone/>
            </a:pPr>
            <a:r>
              <a:rPr lang="es-MX" sz="1400" b="1" dirty="0" smtClean="0"/>
              <a:t>CKD’s</a:t>
            </a:r>
          </a:p>
          <a:p>
            <a:pPr algn="just">
              <a:buClr>
                <a:srgbClr val="C00000"/>
              </a:buClr>
            </a:pPr>
            <a:r>
              <a:rPr lang="es-MX" sz="1400" dirty="0" smtClean="0"/>
              <a:t>En </a:t>
            </a:r>
            <a:r>
              <a:rPr lang="es-MX" sz="1400" dirty="0"/>
              <a:t>total, se tienen inversiones en 7 CKD’s: </a:t>
            </a:r>
          </a:p>
          <a:p>
            <a:pPr lvl="1" algn="just">
              <a:buClr>
                <a:srgbClr val="C00000"/>
              </a:buClr>
            </a:pPr>
            <a:r>
              <a:rPr lang="es-MX" sz="1400" dirty="0" smtClean="0"/>
              <a:t>5 </a:t>
            </a:r>
            <a:r>
              <a:rPr lang="es-MX" sz="1400" dirty="0"/>
              <a:t>de bienes raíces (Walton, Prudential, IGS, Alignmex, Quierocasa) </a:t>
            </a:r>
          </a:p>
          <a:p>
            <a:pPr lvl="1" algn="just">
              <a:buClr>
                <a:srgbClr val="C00000"/>
              </a:buClr>
            </a:pPr>
            <a:r>
              <a:rPr lang="es-MX" sz="1400" dirty="0" smtClean="0"/>
              <a:t>2 </a:t>
            </a:r>
            <a:r>
              <a:rPr lang="es-MX" sz="1400" dirty="0"/>
              <a:t>de infraestructura (CKD Interacciones y EXI)</a:t>
            </a:r>
          </a:p>
          <a:p>
            <a:pPr algn="just">
              <a:buClr>
                <a:srgbClr val="C00000"/>
              </a:buClr>
            </a:pPr>
            <a:r>
              <a:rPr lang="es-MX" sz="1400" dirty="0" smtClean="0"/>
              <a:t>El </a:t>
            </a:r>
            <a:r>
              <a:rPr lang="es-MX" sz="1400" dirty="0"/>
              <a:t>monto comprometido es de 1,850 mdp (1.5% Fanvit):</a:t>
            </a:r>
          </a:p>
          <a:p>
            <a:pPr lvl="1" algn="just">
              <a:buClr>
                <a:srgbClr val="C00000"/>
              </a:buClr>
            </a:pPr>
            <a:r>
              <a:rPr lang="es-MX" sz="1400" dirty="0" smtClean="0"/>
              <a:t>433 </a:t>
            </a:r>
            <a:r>
              <a:rPr lang="es-MX" sz="1400" dirty="0"/>
              <a:t>mdp pagados (0.4%) </a:t>
            </a:r>
          </a:p>
          <a:p>
            <a:pPr lvl="1" algn="just">
              <a:buClr>
                <a:srgbClr val="C00000"/>
              </a:buClr>
            </a:pPr>
            <a:r>
              <a:rPr lang="es-MX" sz="1400" dirty="0" smtClean="0"/>
              <a:t>1,417 </a:t>
            </a:r>
            <a:r>
              <a:rPr lang="es-MX" sz="1400" dirty="0"/>
              <a:t>mdp por pagar (1.1%).</a:t>
            </a:r>
          </a:p>
          <a:p>
            <a:pPr algn="just">
              <a:buClr>
                <a:srgbClr val="C00000"/>
              </a:buClr>
            </a:pPr>
            <a:r>
              <a:rPr lang="es-MX" sz="1400" dirty="0" smtClean="0"/>
              <a:t>En </a:t>
            </a:r>
            <a:r>
              <a:rPr lang="es-MX" sz="1400" dirty="0"/>
              <a:t>octubre se realizaron llamadas de capital de IGS y de Alignmex.</a:t>
            </a:r>
          </a:p>
          <a:p>
            <a:pPr algn="just">
              <a:buClr>
                <a:srgbClr val="C00000"/>
              </a:buClr>
            </a:pPr>
            <a:r>
              <a:rPr lang="es-MX" sz="1400" dirty="0" smtClean="0"/>
              <a:t>El </a:t>
            </a:r>
            <a:r>
              <a:rPr lang="es-MX" sz="1400" dirty="0"/>
              <a:t>CKD de Ainda se emitirá tentativamente en el mes de noviembre. </a:t>
            </a:r>
          </a:p>
          <a:p>
            <a:pPr algn="just">
              <a:buClr>
                <a:srgbClr val="C00000"/>
              </a:buClr>
            </a:pPr>
            <a:r>
              <a:rPr lang="es-MX" sz="1400" dirty="0" smtClean="0"/>
              <a:t>Actualmente </a:t>
            </a:r>
            <a:r>
              <a:rPr lang="es-MX" sz="1400" dirty="0"/>
              <a:t>están en pipeline 16 CKD’s; con 9 de ellos se han tenido reuniones de trabajo.</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676766" y="6557007"/>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2464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b="1" u="sng" dirty="0" smtClean="0"/>
          </a:p>
          <a:p>
            <a:pPr marL="0" indent="0">
              <a:buNone/>
            </a:pPr>
            <a:r>
              <a:rPr lang="es-MX" sz="1400" b="1" dirty="0"/>
              <a:t>Derivados</a:t>
            </a:r>
            <a:endParaRPr lang="es-MX" sz="1400" dirty="0"/>
          </a:p>
          <a:p>
            <a:pPr lvl="0" hangingPunct="0">
              <a:buClr>
                <a:srgbClr val="C00000"/>
              </a:buClr>
            </a:pPr>
            <a:r>
              <a:rPr lang="es-MX" sz="1400" dirty="0" smtClean="0"/>
              <a:t>El </a:t>
            </a:r>
            <a:r>
              <a:rPr lang="es-MX" sz="1400" dirty="0"/>
              <a:t>proceso se encuentra actualmente en la finalización del manual de derivados, ajustes finales al sistema de operación, evidencias de pruebas de cumplimiento 31 puntos y revisiones finales para recibir visita de Banxico en enero.</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286902" y="647194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81422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4390" y="415992"/>
            <a:ext cx="8152409" cy="6042251"/>
          </a:xfrm>
        </p:spPr>
        <p:txBody>
          <a:bodyPr/>
          <a:lstStyle/>
          <a:p>
            <a:pPr marL="0" indent="0" algn="just">
              <a:buClr>
                <a:srgbClr val="C00000"/>
              </a:buClr>
              <a:buNone/>
            </a:pPr>
            <a:endParaRPr lang="es-MX" sz="1400" dirty="0">
              <a:ea typeface="Myriad Pro"/>
              <a:cs typeface="Myriad Pro"/>
            </a:endParaRPr>
          </a:p>
          <a:p>
            <a:pPr marL="0" lvl="0" indent="0" algn="just">
              <a:buClr>
                <a:srgbClr val="C00000"/>
              </a:buClr>
              <a:buNone/>
            </a:pPr>
            <a:r>
              <a:rPr lang="es-MX" sz="2000" b="1" dirty="0" smtClean="0">
                <a:solidFill>
                  <a:srgbClr val="CD0000"/>
                </a:solidFill>
                <a:ea typeface="Myriad Pro"/>
                <a:cs typeface="Myriad Pro"/>
              </a:rPr>
              <a:t>Informe </a:t>
            </a:r>
            <a:r>
              <a:rPr lang="es-MX" sz="2000" b="1" dirty="0">
                <a:solidFill>
                  <a:srgbClr val="CD0000"/>
                </a:solidFill>
                <a:ea typeface="Myriad Pro"/>
                <a:cs typeface="Myriad Pro"/>
              </a:rPr>
              <a:t>sobre el entorno </a:t>
            </a:r>
            <a:r>
              <a:rPr lang="es-MX" sz="2000" b="1" dirty="0" smtClean="0">
                <a:solidFill>
                  <a:srgbClr val="CD0000"/>
                </a:solidFill>
                <a:ea typeface="Myriad Pro"/>
                <a:cs typeface="Myriad Pro"/>
              </a:rPr>
              <a:t>económico nacional </a:t>
            </a:r>
          </a:p>
          <a:p>
            <a:pPr marL="0" lvl="0" indent="0" algn="just">
              <a:buClr>
                <a:srgbClr val="C00000"/>
              </a:buClr>
              <a:buNone/>
            </a:pPr>
            <a:r>
              <a:rPr lang="es-MX" sz="2000" b="1" dirty="0" smtClean="0">
                <a:solidFill>
                  <a:srgbClr val="CD0000"/>
                </a:solidFill>
                <a:ea typeface="Myriad Pro"/>
                <a:cs typeface="Myriad Pro"/>
              </a:rPr>
              <a:t>e internacional</a:t>
            </a:r>
          </a:p>
          <a:p>
            <a:pPr marL="0" lvl="0" indent="0" algn="just">
              <a:buClr>
                <a:srgbClr val="C00000"/>
              </a:buClr>
              <a:buNone/>
            </a:pPr>
            <a:endParaRPr lang="es-MX" sz="2000" b="1" dirty="0" smtClean="0">
              <a:solidFill>
                <a:srgbClr val="CD0000"/>
              </a:solidFill>
              <a:ea typeface="Myriad Pro"/>
              <a:cs typeface="Myriad Pro"/>
            </a:endParaRPr>
          </a:p>
          <a:p>
            <a:pPr marL="0" lvl="0" indent="0" algn="just">
              <a:buClr>
                <a:srgbClr val="C00000"/>
              </a:buClr>
              <a:buNone/>
            </a:pPr>
            <a:r>
              <a:rPr lang="es-MX" sz="1400" b="1" u="sng" dirty="0"/>
              <a:t>Escenario Económico y Financiero</a:t>
            </a:r>
          </a:p>
          <a:p>
            <a:pPr algn="just">
              <a:buClr>
                <a:srgbClr val="C00000"/>
              </a:buClr>
            </a:pPr>
            <a:r>
              <a:rPr lang="es-MX" sz="1400" dirty="0" smtClean="0">
                <a:ea typeface="Myriad Pro"/>
                <a:cs typeface="Myriad Pro"/>
              </a:rPr>
              <a:t>Se </a:t>
            </a:r>
            <a:r>
              <a:rPr lang="es-MX" sz="1400" dirty="0">
                <a:ea typeface="Myriad Pro"/>
                <a:cs typeface="Myriad Pro"/>
              </a:rPr>
              <a:t>mantiene la recuperación a un ritmo modesto en las economías desarrolladas, principalmente en Europa, Japón y Canadá.</a:t>
            </a:r>
          </a:p>
          <a:p>
            <a:pPr algn="just">
              <a:buClr>
                <a:srgbClr val="C00000"/>
              </a:buClr>
            </a:pPr>
            <a:r>
              <a:rPr lang="es-MX" sz="1400" dirty="0" smtClean="0">
                <a:ea typeface="Myriad Pro"/>
                <a:cs typeface="Myriad Pro"/>
              </a:rPr>
              <a:t>La </a:t>
            </a:r>
            <a:r>
              <a:rPr lang="es-MX" sz="1400" dirty="0">
                <a:ea typeface="Myriad Pro"/>
                <a:cs typeface="Myriad Pro"/>
              </a:rPr>
              <a:t>inflación ha iniciado su tendencia descendente, ubicándose en 6.37% en términos anuales. </a:t>
            </a:r>
          </a:p>
          <a:p>
            <a:pPr algn="just">
              <a:buClr>
                <a:srgbClr val="C00000"/>
              </a:buClr>
            </a:pPr>
            <a:r>
              <a:rPr lang="es-MX" sz="1400" dirty="0" smtClean="0">
                <a:ea typeface="Myriad Pro"/>
                <a:cs typeface="Myriad Pro"/>
              </a:rPr>
              <a:t>Principales </a:t>
            </a:r>
            <a:r>
              <a:rPr lang="es-MX" sz="1400" dirty="0">
                <a:ea typeface="Myriad Pro"/>
                <a:cs typeface="Myriad Pro"/>
              </a:rPr>
              <a:t>riesgos: </a:t>
            </a:r>
          </a:p>
          <a:p>
            <a:pPr lvl="1" algn="just">
              <a:buClr>
                <a:srgbClr val="C00000"/>
              </a:buClr>
            </a:pPr>
            <a:r>
              <a:rPr lang="es-MX" sz="1400" dirty="0" smtClean="0">
                <a:ea typeface="Myriad Pro"/>
                <a:cs typeface="Myriad Pro"/>
              </a:rPr>
              <a:t>Alta </a:t>
            </a:r>
            <a:r>
              <a:rPr lang="es-MX" sz="1400" dirty="0">
                <a:ea typeface="Myriad Pro"/>
                <a:cs typeface="Myriad Pro"/>
              </a:rPr>
              <a:t>inflación genere efectos de segundo orden</a:t>
            </a:r>
          </a:p>
          <a:p>
            <a:pPr lvl="1" algn="just">
              <a:buClr>
                <a:srgbClr val="C00000"/>
              </a:buClr>
            </a:pPr>
            <a:r>
              <a:rPr lang="es-MX" sz="1400" dirty="0" smtClean="0">
                <a:ea typeface="Myriad Pro"/>
                <a:cs typeface="Myriad Pro"/>
              </a:rPr>
              <a:t>Riesgos </a:t>
            </a:r>
            <a:r>
              <a:rPr lang="es-MX" sz="1400" dirty="0">
                <a:ea typeface="Myriad Pro"/>
                <a:cs typeface="Myriad Pro"/>
              </a:rPr>
              <a:t>políticos internos y externos</a:t>
            </a:r>
          </a:p>
          <a:p>
            <a:pPr lvl="1" algn="just">
              <a:buClr>
                <a:srgbClr val="C00000"/>
              </a:buClr>
            </a:pPr>
            <a:r>
              <a:rPr lang="es-MX" sz="1400" dirty="0" smtClean="0">
                <a:ea typeface="Myriad Pro"/>
                <a:cs typeface="Myriad Pro"/>
              </a:rPr>
              <a:t>Ruptura </a:t>
            </a:r>
            <a:r>
              <a:rPr lang="es-MX" sz="1400" dirty="0">
                <a:ea typeface="Myriad Pro"/>
                <a:cs typeface="Myriad Pro"/>
              </a:rPr>
              <a:t>en TLCAN </a:t>
            </a:r>
          </a:p>
          <a:p>
            <a:pPr algn="just">
              <a:buClr>
                <a:srgbClr val="C00000"/>
              </a:buClr>
            </a:pPr>
            <a:r>
              <a:rPr lang="es-MX" sz="1400" dirty="0" smtClean="0">
                <a:ea typeface="Myriad Pro"/>
                <a:cs typeface="Myriad Pro"/>
              </a:rPr>
              <a:t>En </a:t>
            </a:r>
            <a:r>
              <a:rPr lang="es-MX" sz="1400" dirty="0">
                <a:ea typeface="Myriad Pro"/>
                <a:cs typeface="Myriad Pro"/>
              </a:rPr>
              <a:t>términos de mercado, las tasas en México se mantuvieron, por segundo mes consecutivo, entre 20 y 30 pb por encima de sus niveles del tercer trimestre del año. </a:t>
            </a:r>
          </a:p>
          <a:p>
            <a:pPr lvl="1" algn="just">
              <a:buClr>
                <a:srgbClr val="C00000"/>
              </a:buClr>
            </a:pPr>
            <a:r>
              <a:rPr lang="es-MX" sz="1400" dirty="0" smtClean="0">
                <a:ea typeface="Myriad Pro"/>
                <a:cs typeface="Myriad Pro"/>
              </a:rPr>
              <a:t>Esto </a:t>
            </a:r>
            <a:r>
              <a:rPr lang="es-MX" sz="1400" dirty="0">
                <a:ea typeface="Myriad Pro"/>
                <a:cs typeface="Myriad Pro"/>
              </a:rPr>
              <a:t>se debe a un incremento en el diferencial de tasas entre México y EUA, en buena parte debido a expectativas de inflación más alta derivadas de un efecto cambiario. </a:t>
            </a:r>
          </a:p>
          <a:p>
            <a:pPr lvl="1" algn="just">
              <a:buClr>
                <a:srgbClr val="C00000"/>
              </a:buClr>
            </a:pPr>
            <a:r>
              <a:rPr lang="es-MX" sz="1400" dirty="0" smtClean="0">
                <a:ea typeface="Myriad Pro"/>
                <a:cs typeface="Myriad Pro"/>
              </a:rPr>
              <a:t>El </a:t>
            </a:r>
            <a:r>
              <a:rPr lang="es-MX" sz="1400" dirty="0">
                <a:ea typeface="Myriad Pro"/>
                <a:cs typeface="Myriad Pro"/>
              </a:rPr>
              <a:t>nerviosismo en la renegociación del TLC, aunada al inicio del periodo electoral en México y a una eventual subida de tasas de la FED han impactado nuestra moneda.</a:t>
            </a:r>
          </a:p>
          <a:p>
            <a:pPr marL="400050" lvl="1" indent="0" algn="just">
              <a:buClr>
                <a:srgbClr val="C00000"/>
              </a:buClr>
              <a:buNone/>
            </a:pPr>
            <a:r>
              <a:rPr lang="es-MX" sz="1400" dirty="0" smtClean="0">
                <a:ea typeface="Myriad Pro"/>
                <a:cs typeface="Myriad Pro"/>
              </a:rPr>
              <a:t> </a:t>
            </a:r>
            <a:endParaRPr lang="es-MX" sz="1400" dirty="0">
              <a:ea typeface="Myriad Pro"/>
              <a:cs typeface="Myriad Pro"/>
            </a:endParaRP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08802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07078"/>
            <a:ext cx="8449294" cy="5278782"/>
          </a:xfrm>
        </p:spPr>
        <p:txBody>
          <a:bodyPr/>
          <a:lstStyle/>
          <a:p>
            <a:pPr marL="0" indent="0" algn="just">
              <a:buClr>
                <a:srgbClr val="C00000"/>
              </a:buClr>
              <a:buNone/>
            </a:pPr>
            <a:r>
              <a:rPr lang="es-MX" sz="2000" b="1" dirty="0" smtClean="0">
                <a:solidFill>
                  <a:srgbClr val="CD0000"/>
                </a:solidFill>
                <a:ea typeface="Myriad Pro"/>
                <a:cs typeface="Myriad Pro"/>
              </a:rPr>
              <a:t>Informe </a:t>
            </a:r>
            <a:r>
              <a:rPr lang="es-MX" sz="2000" b="1" dirty="0">
                <a:solidFill>
                  <a:srgbClr val="CD0000"/>
                </a:solidFill>
                <a:ea typeface="Myriad Pro"/>
                <a:cs typeface="Myriad Pro"/>
              </a:rPr>
              <a:t>y estrategia del FINVIT</a:t>
            </a:r>
          </a:p>
          <a:p>
            <a:pPr marL="0" indent="0" algn="just">
              <a:buClr>
                <a:srgbClr val="C00000"/>
              </a:buClr>
              <a:buFont typeface="Arial" pitchFamily="34" charset="0"/>
              <a:buNone/>
            </a:pPr>
            <a:endParaRPr lang="es-MX" sz="1400" b="1" dirty="0">
              <a:solidFill>
                <a:srgbClr val="CD0000"/>
              </a:solidFill>
              <a:ea typeface="Myriad Pro"/>
              <a:cs typeface="Myriad Pro"/>
            </a:endParaRPr>
          </a:p>
          <a:p>
            <a:pPr algn="just"/>
            <a:r>
              <a:rPr lang="es-MX" sz="1400" dirty="0"/>
              <a:t>Durante Septiembre el FINVIT obtuvo un rendimiento del 7.23% anualizado, dejando su rendimiento durante el año en 7.42%, manteniéndose ampliamente por encima del rendimiento de los Cetes a 28 días (6.68%) y de su parámetro de referencia (6.96%). </a:t>
            </a:r>
          </a:p>
          <a:p>
            <a:pPr algn="just"/>
            <a:endParaRPr lang="es-MX" sz="1400" dirty="0"/>
          </a:p>
          <a:p>
            <a:pPr algn="just"/>
            <a:r>
              <a:rPr lang="es-MX" sz="1400" dirty="0"/>
              <a:t>En el periodo se invirtió en deuda de CFE (CFE 17-2), la cual presentó una atractiva oportunidad de inversión a tasa variable con la más alta calidad crediticia.</a:t>
            </a:r>
          </a:p>
          <a:p>
            <a:pPr marL="0" indent="0" algn="just">
              <a:buNone/>
            </a:pPr>
            <a:endParaRPr lang="es-MX" sz="1400" dirty="0"/>
          </a:p>
          <a:p>
            <a:pPr marL="0" indent="0" algn="just">
              <a:buNone/>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99043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1700808"/>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037</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Noviembre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17780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525" y="117984"/>
            <a:ext cx="7633676"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octubre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11</a:t>
            </a:fld>
            <a:endParaRPr lang="es-ES" altLang="es-MX" dirty="0"/>
          </a:p>
        </p:txBody>
      </p:sp>
      <p:sp>
        <p:nvSpPr>
          <p:cNvPr id="5" name="CuadroTexto 4"/>
          <p:cNvSpPr txBox="1"/>
          <p:nvPr/>
        </p:nvSpPr>
        <p:spPr>
          <a:xfrm>
            <a:off x="4460049" y="6492875"/>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436" y="6280500"/>
            <a:ext cx="4116859" cy="338554"/>
          </a:xfrm>
          <a:prstGeom prst="rect">
            <a:avLst/>
          </a:prstGeom>
          <a:noFill/>
        </p:spPr>
        <p:txBody>
          <a:bodyPr wrap="square" rtlCol="0">
            <a:spAutoFit/>
          </a:bodyPr>
          <a:lstStyle/>
          <a:p>
            <a:r>
              <a:rPr lang="es-MX" sz="800" b="1" dirty="0"/>
              <a:t>Fecha: 31 de octubre 2017. * Suma de Activos Netos de las Siefores al 29 de septiembre.</a:t>
            </a:r>
          </a:p>
          <a:p>
            <a:r>
              <a:rPr lang="es-MX" sz="800" b="1" dirty="0"/>
              <a:t>** VaR Paramétrico al 99% de confianza horizonte a un día.</a:t>
            </a:r>
          </a:p>
        </p:txBody>
      </p:sp>
      <p:sp>
        <p:nvSpPr>
          <p:cNvPr id="19" name="CuadroTexto 18"/>
          <p:cNvSpPr txBox="1"/>
          <p:nvPr/>
        </p:nvSpPr>
        <p:spPr>
          <a:xfrm>
            <a:off x="3496308" y="3371574"/>
            <a:ext cx="4716816" cy="215444"/>
          </a:xfrm>
          <a:prstGeom prst="rect">
            <a:avLst/>
          </a:prstGeom>
          <a:noFill/>
        </p:spPr>
        <p:txBody>
          <a:bodyPr wrap="square" rtlCol="0">
            <a:spAutoFit/>
          </a:bodyPr>
          <a:lstStyle/>
          <a:p>
            <a:r>
              <a:rPr lang="es-MX" sz="800" b="1" dirty="0"/>
              <a:t>Calculado del 31 dic 2016 al 31 de octubre del 2017 con base en el “valor del portafolio”.</a:t>
            </a:r>
          </a:p>
        </p:txBody>
      </p:sp>
      <p:sp>
        <p:nvSpPr>
          <p:cNvPr id="18" name="CuadroTexto 17"/>
          <p:cNvSpPr txBox="1"/>
          <p:nvPr/>
        </p:nvSpPr>
        <p:spPr>
          <a:xfrm>
            <a:off x="0" y="3993637"/>
            <a:ext cx="3609280" cy="1200329"/>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237 </a:t>
            </a:r>
            <a:r>
              <a:rPr lang="es-MX" sz="800" b="1" dirty="0" err="1"/>
              <a:t>mdp</a:t>
            </a:r>
            <a:r>
              <a:rPr lang="es-MX" sz="800" b="1" dirty="0"/>
              <a:t>.</a:t>
            </a:r>
          </a:p>
          <a:p>
            <a:r>
              <a:rPr lang="es-MX" sz="800" b="1" dirty="0"/>
              <a:t>El resultado podría variar no más del 1% por redondeos.</a:t>
            </a:r>
          </a:p>
          <a:p>
            <a:pPr marL="171450" indent="-171450">
              <a:buFont typeface="Arial" panose="020B0604020202020204" pitchFamily="34" charset="0"/>
              <a:buChar char="•"/>
            </a:pPr>
            <a:endParaRPr lang="es-MX" sz="800" b="1" dirty="0"/>
          </a:p>
        </p:txBody>
      </p:sp>
      <p:pic>
        <p:nvPicPr>
          <p:cNvPr id="3" name="Imagen 2"/>
          <p:cNvPicPr>
            <a:picLocks noChangeAspect="1"/>
          </p:cNvPicPr>
          <p:nvPr/>
        </p:nvPicPr>
        <p:blipFill>
          <a:blip r:embed="rId3"/>
          <a:stretch>
            <a:fillRect/>
          </a:stretch>
        </p:blipFill>
        <p:spPr>
          <a:xfrm>
            <a:off x="4237522" y="3587019"/>
            <a:ext cx="4906478" cy="2947046"/>
          </a:xfrm>
          <a:prstGeom prst="rect">
            <a:avLst/>
          </a:prstGeom>
        </p:spPr>
      </p:pic>
      <p:pic>
        <p:nvPicPr>
          <p:cNvPr id="7" name="Imagen 6"/>
          <p:cNvPicPr>
            <a:picLocks noChangeAspect="1"/>
          </p:cNvPicPr>
          <p:nvPr/>
        </p:nvPicPr>
        <p:blipFill>
          <a:blip r:embed="rId4"/>
          <a:stretch>
            <a:fillRect/>
          </a:stretch>
        </p:blipFill>
        <p:spPr>
          <a:xfrm>
            <a:off x="3649786" y="446804"/>
            <a:ext cx="4074770" cy="2960083"/>
          </a:xfrm>
          <a:prstGeom prst="rect">
            <a:avLst/>
          </a:prstGeom>
        </p:spPr>
      </p:pic>
      <p:pic>
        <p:nvPicPr>
          <p:cNvPr id="8" name="Imagen 7"/>
          <p:cNvPicPr>
            <a:picLocks noChangeAspect="1"/>
          </p:cNvPicPr>
          <p:nvPr/>
        </p:nvPicPr>
        <p:blipFill>
          <a:blip r:embed="rId5"/>
          <a:stretch>
            <a:fillRect/>
          </a:stretch>
        </p:blipFill>
        <p:spPr>
          <a:xfrm>
            <a:off x="62524" y="446804"/>
            <a:ext cx="3496308" cy="3546833"/>
          </a:xfrm>
          <a:prstGeom prst="rect">
            <a:avLst/>
          </a:prstGeom>
        </p:spPr>
      </p:pic>
      <p:pic>
        <p:nvPicPr>
          <p:cNvPr id="9" name="Imagen 8"/>
          <p:cNvPicPr>
            <a:picLocks noChangeAspect="1"/>
          </p:cNvPicPr>
          <p:nvPr/>
        </p:nvPicPr>
        <p:blipFill>
          <a:blip r:embed="rId6"/>
          <a:stretch>
            <a:fillRect/>
          </a:stretch>
        </p:blipFill>
        <p:spPr>
          <a:xfrm>
            <a:off x="62524" y="5041096"/>
            <a:ext cx="4057771" cy="1251485"/>
          </a:xfrm>
          <a:prstGeom prst="rect">
            <a:avLst/>
          </a:prstGeom>
        </p:spPr>
      </p:pic>
    </p:spTree>
    <p:extLst>
      <p:ext uri="{BB962C8B-B14F-4D97-AF65-F5344CB8AC3E}">
        <p14:creationId xmlns:p14="http://schemas.microsoft.com/office/powerpoint/2010/main" val="3150526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12</a:t>
            </a:fld>
            <a:endParaRPr lang="es-ES" altLang="es-MX" dirty="0"/>
          </a:p>
        </p:txBody>
      </p:sp>
      <p:sp>
        <p:nvSpPr>
          <p:cNvPr id="6" name="2 Marcador de contenido"/>
          <p:cNvSpPr txBox="1">
            <a:spLocks/>
          </p:cNvSpPr>
          <p:nvPr/>
        </p:nvSpPr>
        <p:spPr>
          <a:xfrm>
            <a:off x="0" y="6338519"/>
            <a:ext cx="4657458" cy="58316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Fuente: Elaborado por la Gerencia Sr de Coordinación de Inversiones del Infonavit con datos al 31 de octubre de 2017. </a:t>
            </a:r>
            <a:r>
              <a:rPr lang="es-ES" sz="900" dirty="0">
                <a:latin typeface="Century Gothic" panose="020B0502020202020204" pitchFamily="34" charset="0"/>
              </a:rPr>
              <a:t>Los Bonos Estructurados con exposición a capitales se incluyen dentro del apartado de Renta Variable.</a:t>
            </a:r>
            <a:endParaRPr lang="es-MX" sz="900" dirty="0">
              <a:solidFill>
                <a:prstClr val="black"/>
              </a:solidFill>
              <a:latin typeface="Century Gothic" panose="020B0502020202020204" pitchFamily="34" charset="0"/>
            </a:endParaRP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134910" y="177504"/>
            <a:ext cx="674134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octubre de 2017</a:t>
            </a:r>
          </a:p>
        </p:txBody>
      </p:sp>
      <p:pic>
        <p:nvPicPr>
          <p:cNvPr id="5" name="Imagen 4"/>
          <p:cNvPicPr>
            <a:picLocks noChangeAspect="1"/>
          </p:cNvPicPr>
          <p:nvPr/>
        </p:nvPicPr>
        <p:blipFill>
          <a:blip r:embed="rId2"/>
          <a:stretch>
            <a:fillRect/>
          </a:stretch>
        </p:blipFill>
        <p:spPr>
          <a:xfrm>
            <a:off x="134910" y="640861"/>
            <a:ext cx="7555428" cy="5689086"/>
          </a:xfrm>
          <a:prstGeom prst="rect">
            <a:avLst/>
          </a:prstGeom>
        </p:spPr>
      </p:pic>
    </p:spTree>
    <p:extLst>
      <p:ext uri="{BB962C8B-B14F-4D97-AF65-F5344CB8AC3E}">
        <p14:creationId xmlns:p14="http://schemas.microsoft.com/office/powerpoint/2010/main" val="609162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154" y="205229"/>
            <a:ext cx="6798102"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octubre de 2017</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sp>
        <p:nvSpPr>
          <p:cNvPr id="6" name="1 Título"/>
          <p:cNvSpPr txBox="1">
            <a:spLocks/>
          </p:cNvSpPr>
          <p:nvPr/>
        </p:nvSpPr>
        <p:spPr bwMode="auto">
          <a:xfrm>
            <a:off x="171938" y="6419081"/>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31 de octubre de 2017.</a:t>
            </a:r>
            <a:endParaRPr lang="es-MX" sz="1000" dirty="0">
              <a:solidFill>
                <a:schemeClr val="tx1"/>
              </a:solidFill>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78154" y="678363"/>
            <a:ext cx="7651261" cy="5740718"/>
          </a:xfrm>
          <a:prstGeom prst="rect">
            <a:avLst/>
          </a:prstGeom>
        </p:spPr>
      </p:pic>
    </p:spTree>
    <p:extLst>
      <p:ext uri="{BB962C8B-B14F-4D97-AF65-F5344CB8AC3E}">
        <p14:creationId xmlns:p14="http://schemas.microsoft.com/office/powerpoint/2010/main" val="2181760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Estrategia Renta Fija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15303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x-none" sz="1400" dirty="0">
                <a:latin typeface="Century Gothic" panose="020B0502020202020204" pitchFamily="34" charset="0"/>
              </a:rPr>
              <a:t>Participación en colocación primaria de deuda corporativa de CFE, siguiendo la estrategia de incorporar papeles de alta calidad crediticia con premios atractivos al portafolio.</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construcción de posiciones en Fibras diversificando el portafolio.</a:t>
            </a: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incremento la exposición en renta variable internacional, aprovechando las condiciones actuales del mercado.</a:t>
            </a: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15</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1 al 31 de octubre de 2017.</a:t>
            </a:r>
            <a:endParaRPr lang="es-MX" sz="1050" b="1"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3131840" y="1844824"/>
            <a:ext cx="3057525" cy="972400"/>
          </a:xfrm>
          <a:prstGeom prst="rect">
            <a:avLst/>
          </a:prstGeom>
        </p:spPr>
      </p:pic>
      <p:pic>
        <p:nvPicPr>
          <p:cNvPr id="6" name="Imagen 5"/>
          <p:cNvPicPr>
            <a:picLocks noChangeAspect="1"/>
          </p:cNvPicPr>
          <p:nvPr/>
        </p:nvPicPr>
        <p:blipFill>
          <a:blip r:embed="rId3"/>
          <a:stretch>
            <a:fillRect/>
          </a:stretch>
        </p:blipFill>
        <p:spPr>
          <a:xfrm>
            <a:off x="3125901" y="3238498"/>
            <a:ext cx="3057525" cy="591067"/>
          </a:xfrm>
          <a:prstGeom prst="rect">
            <a:avLst/>
          </a:prstGeom>
        </p:spPr>
      </p:pic>
      <p:pic>
        <p:nvPicPr>
          <p:cNvPr id="7" name="Imagen 6"/>
          <p:cNvPicPr>
            <a:picLocks noChangeAspect="1"/>
          </p:cNvPicPr>
          <p:nvPr/>
        </p:nvPicPr>
        <p:blipFill>
          <a:blip r:embed="rId4"/>
          <a:stretch>
            <a:fillRect/>
          </a:stretch>
        </p:blipFill>
        <p:spPr>
          <a:xfrm>
            <a:off x="3122988" y="4546588"/>
            <a:ext cx="3057525" cy="1163067"/>
          </a:xfrm>
          <a:prstGeom prst="rect">
            <a:avLst/>
          </a:prstGeom>
        </p:spPr>
      </p:pic>
    </p:spTree>
    <p:extLst>
      <p:ext uri="{BB962C8B-B14F-4D97-AF65-F5344CB8AC3E}">
        <p14:creationId xmlns:p14="http://schemas.microsoft.com/office/powerpoint/2010/main" val="1769797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16</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compras de bonos M de mediano y largo plazo, manteniendo una sensibilidad estable a lo largo de la curva que sostenga la estrategia defensiva del portafolio. </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Llamada de capital CKD.</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1 al 31 de octubre de 2017.</a:t>
            </a:r>
            <a:endParaRPr lang="es-MX" sz="1050" b="1"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050807" y="2050191"/>
            <a:ext cx="3057525" cy="1353733"/>
          </a:xfrm>
          <a:prstGeom prst="rect">
            <a:avLst/>
          </a:prstGeom>
        </p:spPr>
      </p:pic>
      <p:pic>
        <p:nvPicPr>
          <p:cNvPr id="7" name="Imagen 6"/>
          <p:cNvPicPr>
            <a:picLocks noChangeAspect="1"/>
          </p:cNvPicPr>
          <p:nvPr/>
        </p:nvPicPr>
        <p:blipFill>
          <a:blip r:embed="rId3"/>
          <a:stretch>
            <a:fillRect/>
          </a:stretch>
        </p:blipFill>
        <p:spPr>
          <a:xfrm>
            <a:off x="3050807" y="4221088"/>
            <a:ext cx="3057525" cy="591067"/>
          </a:xfrm>
          <a:prstGeom prst="rect">
            <a:avLst/>
          </a:prstGeom>
        </p:spPr>
      </p:pic>
    </p:spTree>
    <p:extLst>
      <p:ext uri="{BB962C8B-B14F-4D97-AF65-F5344CB8AC3E}">
        <p14:creationId xmlns:p14="http://schemas.microsoft.com/office/powerpoint/2010/main" val="2189682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xmlns="" id="{9FF08499-1D8A-4FEC-BDFC-22CCA085E84A}"/>
              </a:ext>
            </a:extLst>
          </p:cNvPr>
          <p:cNvSpPr/>
          <p:nvPr/>
        </p:nvSpPr>
        <p:spPr>
          <a:xfrm>
            <a:off x="2254316"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xmlns="" id="{EC2813D3-46B6-4775-9B7B-9FBA997EB50B}"/>
              </a:ext>
            </a:extLst>
          </p:cNvPr>
          <p:cNvSpPr/>
          <p:nvPr/>
        </p:nvSpPr>
        <p:spPr>
          <a:xfrm>
            <a:off x="262552" y="160291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60.6%</a:t>
            </a:r>
          </a:p>
        </p:txBody>
      </p:sp>
      <p:sp>
        <p:nvSpPr>
          <p:cNvPr id="28" name="Rectángulo 27">
            <a:extLst>
              <a:ext uri="{FF2B5EF4-FFF2-40B4-BE49-F238E27FC236}">
                <a16:creationId xmlns:a16="http://schemas.microsoft.com/office/drawing/2014/main" xmlns="" id="{4ACE727D-4E57-409C-86BD-63E6B4C731FC}"/>
              </a:ext>
            </a:extLst>
          </p:cNvPr>
          <p:cNvSpPr/>
          <p:nvPr/>
        </p:nvSpPr>
        <p:spPr>
          <a:xfrm>
            <a:off x="2254316" y="160291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29" name="Rectángulo 28">
            <a:extLst>
              <a:ext uri="{FF2B5EF4-FFF2-40B4-BE49-F238E27FC236}">
                <a16:creationId xmlns:a16="http://schemas.microsoft.com/office/drawing/2014/main" xmlns="" id="{AEE17BEF-8A7B-4F8C-8AFF-74B620AF1B36}"/>
              </a:ext>
            </a:extLst>
          </p:cNvPr>
          <p:cNvSpPr/>
          <p:nvPr/>
        </p:nvSpPr>
        <p:spPr>
          <a:xfrm>
            <a:off x="3312060"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xmlns="" id="{34C0689D-EB97-4DD8-B516-0625FAB8A4C6}"/>
              </a:ext>
            </a:extLst>
          </p:cNvPr>
          <p:cNvSpPr/>
          <p:nvPr/>
        </p:nvSpPr>
        <p:spPr>
          <a:xfrm>
            <a:off x="4369802"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xmlns="" id="{68BBDB03-4A88-4A68-9C21-271064AC4DFA}"/>
              </a:ext>
            </a:extLst>
          </p:cNvPr>
          <p:cNvSpPr/>
          <p:nvPr/>
        </p:nvSpPr>
        <p:spPr>
          <a:xfrm>
            <a:off x="5617662" y="160291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Expectativas de mayor crecimiento e inflación en EUA  y países avanzados han impulsado las tasas hacia arriba, lo que podría crear oportunidades de compra.</a:t>
            </a:r>
          </a:p>
        </p:txBody>
      </p:sp>
      <p:sp>
        <p:nvSpPr>
          <p:cNvPr id="38" name="Rectángulo 37">
            <a:extLst>
              <a:ext uri="{FF2B5EF4-FFF2-40B4-BE49-F238E27FC236}">
                <a16:creationId xmlns:a16="http://schemas.microsoft.com/office/drawing/2014/main" xmlns="" id="{E06CB6A2-D48F-493F-BFFD-15B764FD7A3E}"/>
              </a:ext>
            </a:extLst>
          </p:cNvPr>
          <p:cNvSpPr/>
          <p:nvPr/>
        </p:nvSpPr>
        <p:spPr>
          <a:xfrm>
            <a:off x="262552" y="254319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18.1%</a:t>
            </a:r>
          </a:p>
        </p:txBody>
      </p:sp>
      <p:sp>
        <p:nvSpPr>
          <p:cNvPr id="39" name="Rectángulo 38">
            <a:extLst>
              <a:ext uri="{FF2B5EF4-FFF2-40B4-BE49-F238E27FC236}">
                <a16:creationId xmlns:a16="http://schemas.microsoft.com/office/drawing/2014/main" xmlns="" id="{5E23F599-97B7-41D0-B1F8-802325F1DF55}"/>
              </a:ext>
            </a:extLst>
          </p:cNvPr>
          <p:cNvSpPr/>
          <p:nvPr/>
        </p:nvSpPr>
        <p:spPr>
          <a:xfrm>
            <a:off x="2227158" y="254319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xmlns="" id="{1F31DF8F-33DC-4D7C-8C62-0C7BBBD0447E}"/>
              </a:ext>
            </a:extLst>
          </p:cNvPr>
          <p:cNvSpPr/>
          <p:nvPr/>
        </p:nvSpPr>
        <p:spPr>
          <a:xfrm>
            <a:off x="5617662" y="254319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Las sobretasas de este tipo de instrumentos han bajado, pero ante la perspectiva en tasas se han estancado.  Se favorecen los cuasi gubernamentales.</a:t>
            </a:r>
          </a:p>
        </p:txBody>
      </p:sp>
      <p:sp>
        <p:nvSpPr>
          <p:cNvPr id="42" name="Rectángulo 41">
            <a:extLst>
              <a:ext uri="{FF2B5EF4-FFF2-40B4-BE49-F238E27FC236}">
                <a16:creationId xmlns:a16="http://schemas.microsoft.com/office/drawing/2014/main" xmlns="" id="{C824CA53-FAAC-4EAD-B3B7-F49E780DC119}"/>
              </a:ext>
            </a:extLst>
          </p:cNvPr>
          <p:cNvSpPr/>
          <p:nvPr/>
        </p:nvSpPr>
        <p:spPr>
          <a:xfrm>
            <a:off x="262552" y="3627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9.4%</a:t>
            </a:r>
          </a:p>
        </p:txBody>
      </p:sp>
      <p:sp>
        <p:nvSpPr>
          <p:cNvPr id="43" name="Rectángulo 42">
            <a:extLst>
              <a:ext uri="{FF2B5EF4-FFF2-40B4-BE49-F238E27FC236}">
                <a16:creationId xmlns:a16="http://schemas.microsoft.com/office/drawing/2014/main" xmlns="" id="{6664EF17-EE2E-471B-B24F-029732E2D5FC}"/>
              </a:ext>
            </a:extLst>
          </p:cNvPr>
          <p:cNvSpPr/>
          <p:nvPr/>
        </p:nvSpPr>
        <p:spPr>
          <a:xfrm>
            <a:off x="2254316" y="3627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44" name="Rectángulo 43">
            <a:extLst>
              <a:ext uri="{FF2B5EF4-FFF2-40B4-BE49-F238E27FC236}">
                <a16:creationId xmlns:a16="http://schemas.microsoft.com/office/drawing/2014/main" xmlns="" id="{E9AF6DD2-A9F0-48D2-A998-1BACA045A3B7}"/>
              </a:ext>
            </a:extLst>
          </p:cNvPr>
          <p:cNvSpPr/>
          <p:nvPr/>
        </p:nvSpPr>
        <p:spPr>
          <a:xfrm>
            <a:off x="5617662" y="3627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Renta variable internacional ha mostrado fuerte crecimiento con preocupaciones sobre las valuaciones en términos de múltiplos (principalmente de EUA). Nacional muestra correcciones</a:t>
            </a:r>
          </a:p>
        </p:txBody>
      </p:sp>
      <p:sp>
        <p:nvSpPr>
          <p:cNvPr id="48" name="Rectángulo 47">
            <a:extLst>
              <a:ext uri="{FF2B5EF4-FFF2-40B4-BE49-F238E27FC236}">
                <a16:creationId xmlns:a16="http://schemas.microsoft.com/office/drawing/2014/main" xmlns="" id="{ECC751ED-E91B-4EA8-BDD0-725B9A3DE919}"/>
              </a:ext>
            </a:extLst>
          </p:cNvPr>
          <p:cNvSpPr/>
          <p:nvPr/>
        </p:nvSpPr>
        <p:spPr>
          <a:xfrm>
            <a:off x="262552" y="551878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err="1">
                <a:solidFill>
                  <a:prstClr val="white"/>
                </a:solidFill>
                <a:latin typeface="Century Gothic" panose="020B0502020202020204" pitchFamily="34" charset="0"/>
              </a:rPr>
              <a:t>CKDs</a:t>
            </a:r>
            <a:endParaRPr lang="es-MX" sz="1600" b="1" dirty="0">
              <a:solidFill>
                <a:prstClr val="white"/>
              </a:solidFill>
              <a:latin typeface="Century Gothic" panose="020B0502020202020204" pitchFamily="34" charset="0"/>
            </a:endParaRP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a16="http://schemas.microsoft.com/office/drawing/2014/main" xmlns="" id="{8BD04EC6-9813-44ED-94C9-9F0C1E420BFB}"/>
              </a:ext>
            </a:extLst>
          </p:cNvPr>
          <p:cNvSpPr/>
          <p:nvPr/>
        </p:nvSpPr>
        <p:spPr>
          <a:xfrm>
            <a:off x="2254316" y="551878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xmlns="" id="{D1330A89-6EC1-43F1-A260-0425EF5CB971}"/>
              </a:ext>
            </a:extLst>
          </p:cNvPr>
          <p:cNvSpPr/>
          <p:nvPr/>
        </p:nvSpPr>
        <p:spPr>
          <a:xfrm>
            <a:off x="5617662" y="551878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xmlns="" id="{92CAEEA6-C6C1-48C2-A4ED-1F707AD22734}"/>
              </a:ext>
            </a:extLst>
          </p:cNvPr>
          <p:cNvSpPr/>
          <p:nvPr/>
        </p:nvSpPr>
        <p:spPr>
          <a:xfrm>
            <a:off x="262551" y="4566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2.7%</a:t>
            </a:r>
          </a:p>
        </p:txBody>
      </p:sp>
      <p:sp>
        <p:nvSpPr>
          <p:cNvPr id="57" name="Rectángulo 56">
            <a:extLst>
              <a:ext uri="{FF2B5EF4-FFF2-40B4-BE49-F238E27FC236}">
                <a16:creationId xmlns:a16="http://schemas.microsoft.com/office/drawing/2014/main" xmlns="" id="{42AC57C7-C5CF-41AE-AF0E-6D7A143D863C}"/>
              </a:ext>
            </a:extLst>
          </p:cNvPr>
          <p:cNvSpPr/>
          <p:nvPr/>
        </p:nvSpPr>
        <p:spPr>
          <a:xfrm>
            <a:off x="2254315" y="4566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xmlns="" id="{E87C383F-5327-4979-B4E7-432CF8706B64}"/>
              </a:ext>
            </a:extLst>
          </p:cNvPr>
          <p:cNvSpPr/>
          <p:nvPr/>
        </p:nvSpPr>
        <p:spPr>
          <a:xfrm>
            <a:off x="5617661" y="4566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Sector con valuaciones atractivas, algunas pagan dividendos altos</a:t>
            </a:r>
          </a:p>
        </p:txBody>
      </p:sp>
      <p:sp>
        <p:nvSpPr>
          <p:cNvPr id="59" name="Rectángulo 58">
            <a:extLst>
              <a:ext uri="{FF2B5EF4-FFF2-40B4-BE49-F238E27FC236}">
                <a16:creationId xmlns:a16="http://schemas.microsoft.com/office/drawing/2014/main" xmlns="" id="{23010369-84C5-42A4-B46E-0F0D101E7589}"/>
              </a:ext>
            </a:extLst>
          </p:cNvPr>
          <p:cNvSpPr/>
          <p:nvPr/>
        </p:nvSpPr>
        <p:spPr>
          <a:xfrm>
            <a:off x="262554" y="118981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653255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0"/>
            <a:ext cx="8229600" cy="4997151"/>
          </a:xfrm>
        </p:spPr>
        <p:txBody>
          <a:bodyPr/>
          <a:lstStyle/>
          <a:p>
            <a:pPr lvl="1" algn="just">
              <a:buClr>
                <a:srgbClr val="C00000"/>
              </a:buClr>
              <a:buFont typeface="Symbol"/>
              <a:buChar char=""/>
            </a:pPr>
            <a:r>
              <a:rPr lang="es-MX" sz="1400" dirty="0">
                <a:ea typeface="Calibri"/>
                <a:cs typeface="Times New Roman"/>
              </a:rPr>
              <a:t>Mantener un intervalo entre 6.5 y 8.0 años el plazo promedio ponderado del portafolio (actual 7.1). Se redujo el rango bajo de 7 a 6.5.</a:t>
            </a:r>
          </a:p>
          <a:p>
            <a:pPr lvl="1" algn="just">
              <a:buClr>
                <a:srgbClr val="C00000"/>
              </a:buClr>
              <a:buFont typeface="Symbol"/>
              <a:buChar char=""/>
            </a:pP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Mantener hasta un 11% del Activo Neto en Renta Variable y 3% en 6 Fibras diversificadas e industriales. Las compras se realizarían en forma paulatina.</a:t>
            </a:r>
          </a:p>
          <a:p>
            <a:pPr lvl="1" algn="just">
              <a:buClr>
                <a:srgbClr val="C00000"/>
              </a:buClr>
              <a:buFont typeface="Symbol"/>
              <a:buChar char=""/>
            </a:pPr>
            <a:endParaRPr lang="es-MX" sz="1400" dirty="0">
              <a:ea typeface="Calibri"/>
              <a:cs typeface="Times New Roman"/>
            </a:endParaRPr>
          </a:p>
          <a:p>
            <a:pPr lvl="1" algn="just">
              <a:buClr>
                <a:srgbClr val="C00000"/>
              </a:buClr>
              <a:buFont typeface="Symbol"/>
              <a:buChar char=""/>
            </a:pPr>
            <a:r>
              <a:rPr lang="es-MX" sz="1400" dirty="0">
                <a:cs typeface="Times New Roman"/>
              </a:rPr>
              <a:t>Diversificar el riesgo moneda incrementando la exposición en valores vinculados directa o indirectamente (inversiones en divisas y/o valores de renta variable internacional) hasta 2% adicional. </a:t>
            </a:r>
          </a:p>
          <a:p>
            <a:pPr lvl="1" algn="just">
              <a:buClr>
                <a:srgbClr val="C00000"/>
              </a:buClr>
              <a:buFont typeface="Symbol"/>
              <a:buChar char=""/>
            </a:pP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endParaRPr lang="es-MX" sz="1400" dirty="0">
              <a:ea typeface="Calibri"/>
              <a:cs typeface="Times New Roman"/>
            </a:endParaRP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endParaRPr lang="es-MX" sz="1400" dirty="0">
              <a:cs typeface="Times New Roman"/>
            </a:endParaRPr>
          </a:p>
          <a:p>
            <a:pPr lvl="1" algn="just">
              <a:buClr>
                <a:srgbClr val="C00000"/>
              </a:buClr>
              <a:buFont typeface="Symbol"/>
              <a:buChar char=""/>
            </a:pPr>
            <a:r>
              <a:rPr lang="es-MX" sz="1400" dirty="0">
                <a:cs typeface="Times New Roman"/>
              </a:rPr>
              <a:t>Administrar el portafolio con prudencia y diversificación. </a:t>
            </a:r>
          </a:p>
          <a:p>
            <a:pPr lvl="1" algn="just">
              <a:buClr>
                <a:srgbClr val="C00000"/>
              </a:buClr>
              <a:buFont typeface="Symbol"/>
              <a:buChar char=""/>
            </a:pP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La estrategia debe quedar enmarcada en el marco de gestión.</a:t>
            </a:r>
            <a:endParaRPr lang="es-MX" sz="1400" dirty="0"/>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18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9538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4236" y="3092922"/>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Renta variable, bonos estructurados y 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11953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20</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xmlns="" id="{74EC2173-56CB-43CE-AF4C-69A6D6F7A799}"/>
              </a:ext>
            </a:extLst>
          </p:cNvPr>
          <p:cNvGraphicFramePr>
            <a:graphicFrameLocks noGrp="1"/>
          </p:cNvGraphicFramePr>
          <p:nvPr>
            <p:extLst>
              <p:ext uri="{D42A27DB-BD31-4B8C-83A1-F6EECF244321}">
                <p14:modId xmlns:p14="http://schemas.microsoft.com/office/powerpoint/2010/main" val="3096862077"/>
              </p:ext>
            </p:extLst>
          </p:nvPr>
        </p:nvGraphicFramePr>
        <p:xfrm>
          <a:off x="516347" y="1598974"/>
          <a:ext cx="8111305" cy="4528416"/>
        </p:xfrm>
        <a:graphic>
          <a:graphicData uri="http://schemas.openxmlformats.org/drawingml/2006/table">
            <a:tbl>
              <a:tblPr/>
              <a:tblGrid>
                <a:gridCol w="1854710">
                  <a:extLst>
                    <a:ext uri="{9D8B030D-6E8A-4147-A177-3AD203B41FA5}">
                      <a16:colId xmlns:a16="http://schemas.microsoft.com/office/drawing/2014/main" xmlns="" val="2329064028"/>
                    </a:ext>
                  </a:extLst>
                </a:gridCol>
                <a:gridCol w="1464245">
                  <a:extLst>
                    <a:ext uri="{9D8B030D-6E8A-4147-A177-3AD203B41FA5}">
                      <a16:colId xmlns:a16="http://schemas.microsoft.com/office/drawing/2014/main" xmlns="" val="3996186358"/>
                    </a:ext>
                  </a:extLst>
                </a:gridCol>
                <a:gridCol w="832789">
                  <a:extLst>
                    <a:ext uri="{9D8B030D-6E8A-4147-A177-3AD203B41FA5}">
                      <a16:colId xmlns:a16="http://schemas.microsoft.com/office/drawing/2014/main" xmlns="" val="3583671627"/>
                    </a:ext>
                  </a:extLst>
                </a:gridCol>
                <a:gridCol w="1015820">
                  <a:extLst>
                    <a:ext uri="{9D8B030D-6E8A-4147-A177-3AD203B41FA5}">
                      <a16:colId xmlns:a16="http://schemas.microsoft.com/office/drawing/2014/main" xmlns="" val="798761552"/>
                    </a:ext>
                  </a:extLst>
                </a:gridCol>
                <a:gridCol w="207434">
                  <a:extLst>
                    <a:ext uri="{9D8B030D-6E8A-4147-A177-3AD203B41FA5}">
                      <a16:colId xmlns:a16="http://schemas.microsoft.com/office/drawing/2014/main" xmlns="" val="3793532886"/>
                    </a:ext>
                  </a:extLst>
                </a:gridCol>
                <a:gridCol w="1015820">
                  <a:extLst>
                    <a:ext uri="{9D8B030D-6E8A-4147-A177-3AD203B41FA5}">
                      <a16:colId xmlns:a16="http://schemas.microsoft.com/office/drawing/2014/main" xmlns="" val="3529944694"/>
                    </a:ext>
                  </a:extLst>
                </a:gridCol>
                <a:gridCol w="915153">
                  <a:extLst>
                    <a:ext uri="{9D8B030D-6E8A-4147-A177-3AD203B41FA5}">
                      <a16:colId xmlns:a16="http://schemas.microsoft.com/office/drawing/2014/main" xmlns="" val="330529849"/>
                    </a:ext>
                  </a:extLst>
                </a:gridCol>
                <a:gridCol w="805334">
                  <a:extLst>
                    <a:ext uri="{9D8B030D-6E8A-4147-A177-3AD203B41FA5}">
                      <a16:colId xmlns:a16="http://schemas.microsoft.com/office/drawing/2014/main" xmlns="" val="2520631719"/>
                    </a:ext>
                  </a:extLst>
                </a:gridCol>
              </a:tblGrid>
              <a:tr h="311504">
                <a:tc>
                  <a:txBody>
                    <a:bodyPr/>
                    <a:lstStyle/>
                    <a:p>
                      <a:pPr algn="ctr" fontAlgn="ctr"/>
                      <a:r>
                        <a:rPr lang="es-MX" sz="1000" b="1" i="0" u="none" strike="noStrike" dirty="0">
                          <a:solidFill>
                            <a:srgbClr val="FFFFFF"/>
                          </a:solidFill>
                          <a:effectLst/>
                          <a:latin typeface="Century Gothic" panose="020B0502020202020204" pitchFamily="34" charset="0"/>
                        </a:rPr>
                        <a:t>Instrumento</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Subyacente</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Monto (mdp)</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 Portafolio</a:t>
                      </a:r>
                    </a:p>
                  </a:txBody>
                  <a:tcPr marL="9162" marR="9162" marT="9162" marB="0" anchor="ctr">
                    <a:lnL>
                      <a:noFill/>
                    </a:lnL>
                    <a:lnR>
                      <a:noFill/>
                    </a:lnR>
                    <a:lnT>
                      <a:noFill/>
                    </a:lnT>
                    <a:lnB>
                      <a:noFill/>
                    </a:lnB>
                    <a:solidFill>
                      <a:srgbClr val="C00000"/>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Costo Prom Unit. Adq.</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Valor Actual</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Rendimiento</a:t>
                      </a:r>
                    </a:p>
                  </a:txBody>
                  <a:tcPr marL="9162" marR="9162" marT="9162" marB="0" anchor="ctr">
                    <a:lnL>
                      <a:noFill/>
                    </a:lnL>
                    <a:lnR>
                      <a:noFill/>
                    </a:lnR>
                    <a:lnT>
                      <a:noFill/>
                    </a:lnT>
                    <a:lnB>
                      <a:noFill/>
                    </a:lnB>
                    <a:solidFill>
                      <a:srgbClr val="C00000"/>
                    </a:solidFill>
                  </a:tcPr>
                </a:tc>
                <a:extLst>
                  <a:ext uri="{0D108BD9-81ED-4DB2-BD59-A6C34878D82A}">
                    <a16:rowId xmlns:a16="http://schemas.microsoft.com/office/drawing/2014/main" xmlns="" val="3247954455"/>
                  </a:ext>
                </a:extLst>
              </a:tr>
              <a:tr h="183237">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xmlns="" val="3649684518"/>
                  </a:ext>
                </a:extLst>
              </a:tr>
              <a:tr h="183237">
                <a:tc gridSpan="4">
                  <a:txBody>
                    <a:bodyPr/>
                    <a:lstStyle/>
                    <a:p>
                      <a:pPr algn="ctr" fontAlgn="ctr"/>
                      <a:r>
                        <a:rPr lang="es-MX" sz="1000" b="1" i="0" u="none" strike="noStrike" dirty="0">
                          <a:solidFill>
                            <a:srgbClr val="FFFFFF"/>
                          </a:solidFill>
                          <a:effectLst/>
                          <a:latin typeface="Century Gothic" panose="020B0502020202020204" pitchFamily="34" charset="0"/>
                        </a:rPr>
                        <a:t>México</a:t>
                      </a:r>
                    </a:p>
                  </a:txBody>
                  <a:tcPr marL="9162" marR="9162" marT="9162"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México</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C00000"/>
                    </a:solidFill>
                  </a:tcPr>
                </a:tc>
                <a:extLst>
                  <a:ext uri="{0D108BD9-81ED-4DB2-BD59-A6C34878D82A}">
                    <a16:rowId xmlns:a16="http://schemas.microsoft.com/office/drawing/2014/main" xmlns="" val="1136618637"/>
                  </a:ext>
                </a:extLst>
              </a:tr>
              <a:tr h="201561">
                <a:tc>
                  <a:txBody>
                    <a:bodyPr/>
                    <a:lstStyle/>
                    <a:p>
                      <a:pPr algn="ctr" fontAlgn="ctr"/>
                      <a:r>
                        <a:rPr lang="es-MX" sz="1000" b="0" i="0" u="none" strike="noStrike" dirty="0">
                          <a:solidFill>
                            <a:srgbClr val="000000"/>
                          </a:solidFill>
                          <a:effectLst/>
                          <a:latin typeface="Century Gothic" panose="020B0502020202020204" pitchFamily="34" charset="0"/>
                        </a:rPr>
                        <a:t>1B_MEXRISK_ISHRS</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MSCI México Risk</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1,181</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0.9%</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22.0</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22.5</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2.4%</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3827203049"/>
                  </a:ext>
                </a:extLst>
              </a:tr>
              <a:tr h="201561">
                <a:tc>
                  <a:txBody>
                    <a:bodyPr/>
                    <a:lstStyle/>
                    <a:p>
                      <a:pPr algn="ctr" fontAlgn="ctr"/>
                      <a:r>
                        <a:rPr lang="es-MX" sz="1000" b="0" i="0" u="none" strike="noStrike" dirty="0">
                          <a:solidFill>
                            <a:srgbClr val="000000"/>
                          </a:solidFill>
                          <a:effectLst/>
                          <a:latin typeface="Century Gothic" panose="020B0502020202020204" pitchFamily="34" charset="0"/>
                        </a:rPr>
                        <a:t>1B_ILCTRAC_ISHRS</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IPC "Large Cap" </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539</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47.4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51.8</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9.3%</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563893564"/>
                  </a:ext>
                </a:extLst>
              </a:tr>
              <a:tr h="201561">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1,720</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1.4%</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768289875"/>
                  </a:ext>
                </a:extLst>
              </a:tr>
              <a:tr h="201561">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xmlns="" val="627473879"/>
                  </a:ext>
                </a:extLst>
              </a:tr>
              <a:tr h="201561">
                <a:tc>
                  <a:txBody>
                    <a:bodyPr/>
                    <a:lstStyle/>
                    <a:p>
                      <a:pPr algn="ctr" fontAlgn="ctr"/>
                      <a:r>
                        <a:rPr lang="es-MX" sz="1000" b="0" i="0" u="none" strike="noStrike" dirty="0">
                          <a:solidFill>
                            <a:srgbClr val="000000"/>
                          </a:solidFill>
                          <a:effectLst/>
                          <a:latin typeface="Century Gothic" panose="020B0502020202020204" pitchFamily="34" charset="0"/>
                        </a:rPr>
                        <a:t>2_CEMEX_09</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Acción Cemex</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529</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9770.8</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9908.1</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763009357"/>
                  </a:ext>
                </a:extLst>
              </a:tr>
              <a:tr h="201561">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529</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4145153595"/>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xmlns="" val="2717835014"/>
                  </a:ext>
                </a:extLst>
              </a:tr>
              <a:tr h="192399">
                <a:tc>
                  <a:txBody>
                    <a:bodyPr/>
                    <a:lstStyle/>
                    <a:p>
                      <a:pPr algn="ctr" fontAlgn="ctr"/>
                      <a:r>
                        <a:rPr lang="es-MX" sz="1000" b="1" i="0" u="none" strike="noStrike" dirty="0">
                          <a:solidFill>
                            <a:srgbClr val="000000"/>
                          </a:solidFill>
                          <a:effectLst/>
                          <a:latin typeface="Century Gothic" panose="020B0502020202020204" pitchFamily="34" charset="0"/>
                        </a:rPr>
                        <a:t>Total</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dirty="0">
                          <a:solidFill>
                            <a:srgbClr val="000000"/>
                          </a:solidFill>
                          <a:effectLst/>
                          <a:latin typeface="Century Gothic" panose="020B0502020202020204" pitchFamily="34" charset="0"/>
                        </a:rPr>
                        <a:t>2,249</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dirty="0">
                          <a:solidFill>
                            <a:srgbClr val="000000"/>
                          </a:solidFill>
                          <a:effectLst/>
                          <a:latin typeface="Century Gothic" panose="020B0502020202020204" pitchFamily="34" charset="0"/>
                        </a:rPr>
                        <a:t>1.8%</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xmlns="" val="3649799690"/>
                  </a:ext>
                </a:extLst>
              </a:tr>
              <a:tr h="192399">
                <a:tc gridSpan="4">
                  <a:txBody>
                    <a:bodyPr/>
                    <a:lstStyle/>
                    <a:p>
                      <a:pPr algn="ctr" fontAlgn="ctr"/>
                      <a:r>
                        <a:rPr lang="es-MX" sz="1000" b="1" i="0" u="none" strike="noStrike" dirty="0">
                          <a:solidFill>
                            <a:srgbClr val="FFFFFF"/>
                          </a:solidFill>
                          <a:effectLst/>
                          <a:latin typeface="Century Gothic" panose="020B0502020202020204" pitchFamily="34" charset="0"/>
                        </a:rPr>
                        <a:t>Estados Unidos</a:t>
                      </a:r>
                    </a:p>
                  </a:txBody>
                  <a:tcPr marL="9162" marR="9162" marT="9162"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gridSpan="3">
                  <a:txBody>
                    <a:bodyPr/>
                    <a:lstStyle/>
                    <a:p>
                      <a:pPr algn="ctr" fontAlgn="ctr"/>
                      <a:r>
                        <a:rPr lang="es-MX" sz="1000" b="1" i="0" u="none" strike="noStrike" dirty="0">
                          <a:solidFill>
                            <a:srgbClr val="FFFFFF"/>
                          </a:solidFill>
                          <a:effectLst/>
                          <a:latin typeface="Century Gothic" panose="020B0502020202020204" pitchFamily="34" charset="0"/>
                        </a:rPr>
                        <a:t>Estados Unidos</a:t>
                      </a:r>
                    </a:p>
                  </a:txBody>
                  <a:tcPr marL="9162" marR="9162" marT="9162"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15038117"/>
                  </a:ext>
                </a:extLst>
              </a:tr>
              <a:tr h="238209">
                <a:tc>
                  <a:txBody>
                    <a:bodyPr/>
                    <a:lstStyle/>
                    <a:p>
                      <a:pPr algn="ctr" fontAlgn="ctr"/>
                      <a:r>
                        <a:rPr lang="es-MX" sz="1000" b="0" i="0" u="none" strike="noStrike" dirty="0">
                          <a:solidFill>
                            <a:srgbClr val="000000"/>
                          </a:solidFill>
                          <a:effectLst/>
                          <a:latin typeface="Century Gothic" panose="020B0502020202020204" pitchFamily="34" charset="0"/>
                        </a:rPr>
                        <a:t>1I_IVV_*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S&amp;P 500 Index</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1,707</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4,728.8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4,955.6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4.8%</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382590269"/>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1I_QQQ_*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NASDAQ Index</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320</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2,425.0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2,913.3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20.1%</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3997656890"/>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1I_XMX_*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Global Equity</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335</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482.8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549.5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13.8%</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394514432"/>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1I_USMV_*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Mínima Volatilidad</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569</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981.5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982.7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0.1%</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1316987119"/>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1I_XLP_*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Consumo Básico</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195</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0.2%</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1,025.0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1,016.6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-0.8%</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718263246"/>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1I_XLU_*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Servicios Públicos</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380</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1,041.7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1,055.4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1.3%</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3543173414"/>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1I_SHV_*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"Treasury" 3-6 meses</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1,009</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0.8%</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2,103.9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2,113.2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xmlns="" val="934583636"/>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1I_XLF_*</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Sector Financiero</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65</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0.1%</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474.2</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509.3</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795594680"/>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4,581</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3.6%</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968252992"/>
                  </a:ext>
                </a:extLst>
              </a:tr>
              <a:tr h="183237">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xmlns="" val="1102541079"/>
                  </a:ext>
                </a:extLst>
              </a:tr>
              <a:tr h="183237">
                <a:tc>
                  <a:txBody>
                    <a:bodyPr/>
                    <a:lstStyle/>
                    <a:p>
                      <a:pPr algn="ctr" fontAlgn="ctr"/>
                      <a:r>
                        <a:rPr lang="es-MX" sz="1000" b="1" i="0" u="none" strike="noStrike" dirty="0">
                          <a:solidFill>
                            <a:srgbClr val="000000"/>
                          </a:solidFill>
                          <a:effectLst/>
                          <a:latin typeface="Century Gothic" panose="020B0502020202020204" pitchFamily="34" charset="0"/>
                        </a:rPr>
                        <a:t>Total</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dirty="0">
                          <a:solidFill>
                            <a:srgbClr val="000000"/>
                          </a:solidFill>
                          <a:effectLst/>
                          <a:latin typeface="Century Gothic" panose="020B0502020202020204" pitchFamily="34" charset="0"/>
                        </a:rPr>
                        <a:t>4,581</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dirty="0">
                          <a:solidFill>
                            <a:srgbClr val="000000"/>
                          </a:solidFill>
                          <a:effectLst/>
                          <a:latin typeface="Century Gothic" panose="020B0502020202020204" pitchFamily="34" charset="0"/>
                        </a:rPr>
                        <a:t>3.6%</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xmlns="" val="2811579141"/>
                  </a:ext>
                </a:extLst>
              </a:tr>
            </a:tbl>
          </a:graphicData>
        </a:graphic>
      </p:graphicFrame>
    </p:spTree>
    <p:extLst>
      <p:ext uri="{BB962C8B-B14F-4D97-AF65-F5344CB8AC3E}">
        <p14:creationId xmlns:p14="http://schemas.microsoft.com/office/powerpoint/2010/main" val="1160637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FE188C26-D849-40B1-95C2-F3EA2E316238}"/>
              </a:ext>
            </a:extLst>
          </p:cNvPr>
          <p:cNvGraphicFramePr>
            <a:graphicFrameLocks noGrp="1"/>
          </p:cNvGraphicFramePr>
          <p:nvPr>
            <p:extLst>
              <p:ext uri="{D42A27DB-BD31-4B8C-83A1-F6EECF244321}">
                <p14:modId xmlns:p14="http://schemas.microsoft.com/office/powerpoint/2010/main" val="1060494109"/>
              </p:ext>
            </p:extLst>
          </p:nvPr>
        </p:nvGraphicFramePr>
        <p:xfrm>
          <a:off x="643583" y="1600199"/>
          <a:ext cx="7856834" cy="4525966"/>
        </p:xfrm>
        <a:graphic>
          <a:graphicData uri="http://schemas.openxmlformats.org/drawingml/2006/table">
            <a:tbl>
              <a:tblPr/>
              <a:tblGrid>
                <a:gridCol w="1796523">
                  <a:extLst>
                    <a:ext uri="{9D8B030D-6E8A-4147-A177-3AD203B41FA5}">
                      <a16:colId xmlns:a16="http://schemas.microsoft.com/office/drawing/2014/main" xmlns="" val="461803294"/>
                    </a:ext>
                  </a:extLst>
                </a:gridCol>
                <a:gridCol w="1418308">
                  <a:extLst>
                    <a:ext uri="{9D8B030D-6E8A-4147-A177-3AD203B41FA5}">
                      <a16:colId xmlns:a16="http://schemas.microsoft.com/office/drawing/2014/main" xmlns="" val="723835743"/>
                    </a:ext>
                  </a:extLst>
                </a:gridCol>
                <a:gridCol w="806663">
                  <a:extLst>
                    <a:ext uri="{9D8B030D-6E8A-4147-A177-3AD203B41FA5}">
                      <a16:colId xmlns:a16="http://schemas.microsoft.com/office/drawing/2014/main" xmlns="" val="3955235909"/>
                    </a:ext>
                  </a:extLst>
                </a:gridCol>
                <a:gridCol w="983951">
                  <a:extLst>
                    <a:ext uri="{9D8B030D-6E8A-4147-A177-3AD203B41FA5}">
                      <a16:colId xmlns:a16="http://schemas.microsoft.com/office/drawing/2014/main" xmlns="" val="2008058766"/>
                    </a:ext>
                  </a:extLst>
                </a:gridCol>
                <a:gridCol w="200927">
                  <a:extLst>
                    <a:ext uri="{9D8B030D-6E8A-4147-A177-3AD203B41FA5}">
                      <a16:colId xmlns:a16="http://schemas.microsoft.com/office/drawing/2014/main" xmlns="" val="2277121301"/>
                    </a:ext>
                  </a:extLst>
                </a:gridCol>
                <a:gridCol w="983951">
                  <a:extLst>
                    <a:ext uri="{9D8B030D-6E8A-4147-A177-3AD203B41FA5}">
                      <a16:colId xmlns:a16="http://schemas.microsoft.com/office/drawing/2014/main" xmlns="" val="176417167"/>
                    </a:ext>
                  </a:extLst>
                </a:gridCol>
                <a:gridCol w="886442">
                  <a:extLst>
                    <a:ext uri="{9D8B030D-6E8A-4147-A177-3AD203B41FA5}">
                      <a16:colId xmlns:a16="http://schemas.microsoft.com/office/drawing/2014/main" xmlns="" val="2279734317"/>
                    </a:ext>
                  </a:extLst>
                </a:gridCol>
                <a:gridCol w="780069">
                  <a:extLst>
                    <a:ext uri="{9D8B030D-6E8A-4147-A177-3AD203B41FA5}">
                      <a16:colId xmlns:a16="http://schemas.microsoft.com/office/drawing/2014/main" xmlns="" val="3490874241"/>
                    </a:ext>
                  </a:extLst>
                </a:gridCol>
              </a:tblGrid>
              <a:tr h="301731">
                <a:tc>
                  <a:txBody>
                    <a:bodyPr/>
                    <a:lstStyle/>
                    <a:p>
                      <a:pPr algn="ctr" fontAlgn="ctr"/>
                      <a:r>
                        <a:rPr lang="es-MX" sz="900" b="1" i="0" u="none" strike="noStrike" dirty="0">
                          <a:solidFill>
                            <a:srgbClr val="FFFFFF"/>
                          </a:solidFill>
                          <a:effectLst/>
                          <a:latin typeface="Century Gothic" panose="020B0502020202020204" pitchFamily="34" charset="0"/>
                        </a:rPr>
                        <a:t>Instrumento</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Subyacente</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Portafolio</a:t>
                      </a:r>
                    </a:p>
                  </a:txBody>
                  <a:tcPr marL="8874" marR="8874" marT="8874" marB="0" anchor="ctr">
                    <a:lnL>
                      <a:noFill/>
                    </a:lnL>
                    <a:lnR>
                      <a:noFill/>
                    </a:lnR>
                    <a:lnT>
                      <a:noFill/>
                    </a:lnT>
                    <a:lnB>
                      <a:noFill/>
                    </a:lnB>
                    <a:solidFill>
                      <a:srgbClr val="C00000"/>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1" i="0" u="none" strike="noStrike" dirty="0">
                          <a:solidFill>
                            <a:srgbClr val="FFFFFF"/>
                          </a:solidFill>
                          <a:effectLst/>
                          <a:latin typeface="Century Gothic" panose="020B0502020202020204" pitchFamily="34" charset="0"/>
                        </a:rPr>
                        <a:t>Costo Prom Unit. Adq.</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Valor Actual</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Rendimiento</a:t>
                      </a:r>
                    </a:p>
                  </a:txBody>
                  <a:tcPr marL="8874" marR="8874" marT="8874" marB="0" anchor="ctr">
                    <a:lnL>
                      <a:noFill/>
                    </a:lnL>
                    <a:lnR>
                      <a:noFill/>
                    </a:lnR>
                    <a:lnT>
                      <a:noFill/>
                    </a:lnT>
                    <a:lnB>
                      <a:noFill/>
                    </a:lnB>
                    <a:solidFill>
                      <a:srgbClr val="C00000"/>
                    </a:solidFill>
                  </a:tcPr>
                </a:tc>
                <a:extLst>
                  <a:ext uri="{0D108BD9-81ED-4DB2-BD59-A6C34878D82A}">
                    <a16:rowId xmlns:a16="http://schemas.microsoft.com/office/drawing/2014/main" xmlns="" val="468250796"/>
                  </a:ext>
                </a:extLst>
              </a:tr>
              <a:tr h="177489">
                <a:tc gridSpan="4">
                  <a:txBody>
                    <a:bodyPr/>
                    <a:lstStyle/>
                    <a:p>
                      <a:pPr algn="ctr" fontAlgn="ctr"/>
                      <a:r>
                        <a:rPr lang="es-MX" sz="900" b="1" i="0" u="none" strike="noStrike" dirty="0">
                          <a:solidFill>
                            <a:srgbClr val="FFFFFF"/>
                          </a:solidFill>
                          <a:effectLst/>
                          <a:latin typeface="Century Gothic" panose="020B0502020202020204" pitchFamily="34" charset="0"/>
                        </a:rPr>
                        <a:t>Europa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gridSpan="3">
                  <a:txBody>
                    <a:bodyPr/>
                    <a:lstStyle/>
                    <a:p>
                      <a:pPr algn="ctr" fontAlgn="ctr"/>
                      <a:r>
                        <a:rPr lang="es-MX" sz="900" b="1" i="0" u="none" strike="noStrike" dirty="0">
                          <a:solidFill>
                            <a:srgbClr val="FFFFFF"/>
                          </a:solidFill>
                          <a:effectLst/>
                          <a:latin typeface="Century Gothic" panose="020B0502020202020204" pitchFamily="34" charset="0"/>
                        </a:rPr>
                        <a:t>Europa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3704103604"/>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1I_SX7EEX_N</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Sector Bancario Europa</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32</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0.025%</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237.3</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295.1</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24.3%</a:t>
                      </a:r>
                    </a:p>
                  </a:txBody>
                  <a:tcPr marL="8874" marR="8874" marT="8874" marB="0" anchor="ctr">
                    <a:lnL>
                      <a:noFill/>
                    </a:lnL>
                    <a:lnR>
                      <a:noFill/>
                    </a:lnR>
                    <a:lnT>
                      <a:noFill/>
                    </a:lnT>
                    <a:lnB>
                      <a:noFill/>
                    </a:lnB>
                    <a:solidFill>
                      <a:srgbClr val="F2F2F2"/>
                    </a:solidFill>
                  </a:tcPr>
                </a:tc>
                <a:extLst>
                  <a:ext uri="{0D108BD9-81ED-4DB2-BD59-A6C34878D82A}">
                    <a16:rowId xmlns:a16="http://schemas.microsoft.com/office/drawing/2014/main" xmlns="" val="2883922739"/>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1I_HEZU_*</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Euro Stoxx 50</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1,509</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1.2%</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538.4</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591.9</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9.9%</a:t>
                      </a:r>
                    </a:p>
                  </a:txBody>
                  <a:tcPr marL="8874" marR="8874" marT="8874" marB="0" anchor="ctr">
                    <a:lnL>
                      <a:noFill/>
                    </a:lnL>
                    <a:lnR>
                      <a:noFill/>
                    </a:lnR>
                    <a:lnT>
                      <a:noFill/>
                    </a:lnT>
                    <a:lnB>
                      <a:noFill/>
                    </a:lnB>
                    <a:solidFill>
                      <a:srgbClr val="F2F2F2"/>
                    </a:solidFill>
                  </a:tcPr>
                </a:tc>
                <a:extLst>
                  <a:ext uri="{0D108BD9-81ED-4DB2-BD59-A6C34878D82A}">
                    <a16:rowId xmlns:a16="http://schemas.microsoft.com/office/drawing/2014/main" xmlns="" val="4094927543"/>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1I_XMX_*</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Global Equity</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133</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0.1%</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482.8</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549.5</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13.8%</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64140804"/>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1,675</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1.3%</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724459002"/>
                  </a:ext>
                </a:extLst>
              </a:tr>
              <a:tr h="186363">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extLst>
                  <a:ext uri="{0D108BD9-81ED-4DB2-BD59-A6C34878D82A}">
                    <a16:rowId xmlns:a16="http://schemas.microsoft.com/office/drawing/2014/main" xmlns="" val="813023535"/>
                  </a:ext>
                </a:extLst>
              </a:tr>
              <a:tr h="177489">
                <a:tc>
                  <a:txBody>
                    <a:bodyPr/>
                    <a:lstStyle/>
                    <a:p>
                      <a:pPr algn="ctr" fontAlgn="ctr"/>
                      <a:r>
                        <a:rPr lang="es-MX" sz="900" b="1" i="0" u="none" strike="noStrike" dirty="0">
                          <a:solidFill>
                            <a:srgbClr val="000000"/>
                          </a:solidFill>
                          <a:effectLst/>
                          <a:latin typeface="Century Gothic" panose="020B0502020202020204" pitchFamily="34" charset="0"/>
                        </a:rPr>
                        <a:t>Total</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1,675</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1.3%</a:t>
                      </a:r>
                    </a:p>
                  </a:txBody>
                  <a:tcPr marL="8874" marR="8874" marT="887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extLst>
                  <a:ext uri="{0D108BD9-81ED-4DB2-BD59-A6C34878D82A}">
                    <a16:rowId xmlns:a16="http://schemas.microsoft.com/office/drawing/2014/main" xmlns="" val="3702987869"/>
                  </a:ext>
                </a:extLst>
              </a:tr>
              <a:tr h="177489">
                <a:tc gridSpan="4">
                  <a:txBody>
                    <a:bodyPr/>
                    <a:lstStyle/>
                    <a:p>
                      <a:pPr algn="ctr" fontAlgn="ctr"/>
                      <a:r>
                        <a:rPr lang="es-MX" sz="900" b="1" i="0" u="none" strike="noStrike" dirty="0">
                          <a:solidFill>
                            <a:srgbClr val="FFFFFF"/>
                          </a:solidFill>
                          <a:effectLst/>
                          <a:latin typeface="Century Gothic" panose="020B0502020202020204" pitchFamily="34" charset="0"/>
                        </a:rPr>
                        <a:t>Asía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gridSpan="3">
                  <a:txBody>
                    <a:bodyPr/>
                    <a:lstStyle/>
                    <a:p>
                      <a:pPr algn="ctr" fontAlgn="ctr"/>
                      <a:r>
                        <a:rPr lang="es-MX" sz="900" b="1" i="0" u="none" strike="noStrike" dirty="0">
                          <a:solidFill>
                            <a:srgbClr val="FFFFFF"/>
                          </a:solidFill>
                          <a:effectLst/>
                          <a:latin typeface="Century Gothic" panose="020B0502020202020204" pitchFamily="34" charset="0"/>
                        </a:rPr>
                        <a:t>Asia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150421742"/>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1I_DXJ_*</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NIKKEI Index</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1,904</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1.5%</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995.4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1111.9</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11.7%</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xmlns="" val="2711951923"/>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1I_XMX_*</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Global Equity</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109</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0.1%</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482.8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549.5</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13.8%</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xmlns="" val="2650903150"/>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2,012</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1.6%</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xmlns="" val="2653848719"/>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770327005"/>
                  </a:ext>
                </a:extLst>
              </a:tr>
              <a:tr h="177489">
                <a:tc>
                  <a:txBody>
                    <a:bodyPr/>
                    <a:lstStyle/>
                    <a:p>
                      <a:pPr algn="ctr" fontAlgn="ctr"/>
                      <a:r>
                        <a:rPr lang="es-MX" sz="900" b="1" i="0" u="none" strike="noStrike" dirty="0">
                          <a:solidFill>
                            <a:srgbClr val="000000"/>
                          </a:solidFill>
                          <a:effectLst/>
                          <a:latin typeface="Century Gothic" panose="020B0502020202020204" pitchFamily="34" charset="0"/>
                        </a:rPr>
                        <a:t>Total</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2,012</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1.6%</a:t>
                      </a:r>
                    </a:p>
                  </a:txBody>
                  <a:tcPr marL="8874" marR="8874" marT="887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3118378203"/>
                  </a:ext>
                </a:extLst>
              </a:tr>
              <a:tr h="177489">
                <a:tc gridSpan="4">
                  <a:txBody>
                    <a:bodyPr/>
                    <a:lstStyle/>
                    <a:p>
                      <a:pPr algn="ctr" fontAlgn="ctr"/>
                      <a:r>
                        <a:rPr lang="es-MX" sz="900" b="1" i="0" u="none" strike="noStrike" dirty="0">
                          <a:solidFill>
                            <a:srgbClr val="FFFFFF"/>
                          </a:solidFill>
                          <a:effectLst/>
                          <a:latin typeface="Century Gothic" panose="020B0502020202020204" pitchFamily="34" charset="0"/>
                        </a:rPr>
                        <a:t>Otros (Canadá, Brasil, Chile, Sudamérica)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gridSpan="3">
                  <a:txBody>
                    <a:bodyPr/>
                    <a:lstStyle/>
                    <a:p>
                      <a:pPr algn="ctr" fontAlgn="ctr"/>
                      <a:r>
                        <a:rPr lang="es-MX" sz="900" b="1" i="0" u="none" strike="noStrike" dirty="0">
                          <a:solidFill>
                            <a:srgbClr val="FFFFFF"/>
                          </a:solidFill>
                          <a:effectLst/>
                          <a:latin typeface="Century Gothic" panose="020B0502020202020204" pitchFamily="34" charset="0"/>
                        </a:rPr>
                        <a:t>Otros (Canadá, Brasil, Chile, Sudamérica)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2253105999"/>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1I_XMX_*</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Global Equity</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27</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0.0%</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482.8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549.5</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13.8%</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xmlns="" val="1820006144"/>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27</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0.0%</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xmlns="" val="1206292739"/>
                  </a:ext>
                </a:extLst>
              </a:tr>
              <a:tr h="177489">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3217934561"/>
                  </a:ext>
                </a:extLst>
              </a:tr>
              <a:tr h="186363">
                <a:tc>
                  <a:txBody>
                    <a:bodyPr/>
                    <a:lstStyle/>
                    <a:p>
                      <a:pPr algn="ctr" fontAlgn="ctr"/>
                      <a:r>
                        <a:rPr lang="es-MX" sz="900" b="1" i="0" u="none" strike="noStrike" dirty="0">
                          <a:solidFill>
                            <a:srgbClr val="000000"/>
                          </a:solidFill>
                          <a:effectLst/>
                          <a:latin typeface="Century Gothic" panose="020B0502020202020204" pitchFamily="34" charset="0"/>
                        </a:rPr>
                        <a:t>Total</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27</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dirty="0">
                          <a:solidFill>
                            <a:srgbClr val="000000"/>
                          </a:solidFill>
                          <a:effectLst/>
                          <a:latin typeface="Century Gothic" panose="020B0502020202020204" pitchFamily="34" charset="0"/>
                        </a:rPr>
                        <a:t>0.0%</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2002914621"/>
                  </a:ext>
                </a:extLst>
              </a:tr>
              <a:tr h="452596">
                <a:tc>
                  <a:txBody>
                    <a:bodyPr/>
                    <a:lstStyle/>
                    <a:p>
                      <a:pPr algn="ctr" fontAlgn="ctr"/>
                      <a:r>
                        <a:rPr lang="es-MX" sz="900" b="1" i="0" u="none" strike="noStrike" dirty="0">
                          <a:solidFill>
                            <a:srgbClr val="FFFFFF"/>
                          </a:solidFill>
                          <a:effectLst/>
                          <a:latin typeface="Century Gothic" panose="020B0502020202020204" pitchFamily="34" charset="0"/>
                        </a:rPr>
                        <a:t>Renta Variable FANVIT y Bonos Bancarios Estructurados</a:t>
                      </a:r>
                    </a:p>
                  </a:txBody>
                  <a:tcPr marL="8874" marR="8874" marT="88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dirty="0">
                          <a:solidFill>
                            <a:srgbClr val="FFFFFF"/>
                          </a:solidFill>
                          <a:effectLst/>
                          <a:latin typeface="Century Gothic" panose="020B0502020202020204" pitchFamily="34" charset="0"/>
                        </a:rPr>
                        <a:t> </a:t>
                      </a:r>
                    </a:p>
                  </a:txBody>
                  <a:tcPr marL="8874" marR="8874" marT="8874"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8874" marR="8874" marT="8874"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Portafolio</a:t>
                      </a:r>
                    </a:p>
                  </a:txBody>
                  <a:tcPr marL="8874" marR="8874" marT="88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4255308980"/>
                  </a:ext>
                </a:extLst>
              </a:tr>
              <a:tr h="186363">
                <a:tc>
                  <a:txBody>
                    <a:bodyPr/>
                    <a:lstStyle/>
                    <a:p>
                      <a:pPr algn="ctr" fontAlgn="ctr"/>
                      <a:r>
                        <a:rPr lang="es-MX" sz="900" b="1" i="0" u="none" strike="noStrike" dirty="0">
                          <a:solidFill>
                            <a:srgbClr val="000000"/>
                          </a:solidFill>
                          <a:effectLst/>
                          <a:latin typeface="Century Gothic" panose="020B0502020202020204" pitchFamily="34" charset="0"/>
                        </a:rPr>
                        <a:t>Bonos Bancarios Estructurados</a:t>
                      </a:r>
                    </a:p>
                  </a:txBody>
                  <a:tcPr marL="8874" marR="8874" marT="8874"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1,380</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1.1%</a:t>
                      </a:r>
                    </a:p>
                  </a:txBody>
                  <a:tcPr marL="8874" marR="8874" marT="887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1211624228"/>
                  </a:ext>
                </a:extLst>
              </a:tr>
              <a:tr h="186363">
                <a:tc>
                  <a:txBody>
                    <a:bodyPr/>
                    <a:lstStyle/>
                    <a:p>
                      <a:pPr algn="ctr" fontAlgn="ctr"/>
                      <a:r>
                        <a:rPr lang="es-MX" sz="900" b="1" i="0" u="none" strike="noStrike" dirty="0">
                          <a:solidFill>
                            <a:srgbClr val="000000"/>
                          </a:solidFill>
                          <a:effectLst/>
                          <a:latin typeface="Century Gothic" panose="020B0502020202020204" pitchFamily="34" charset="0"/>
                        </a:rPr>
                        <a:t>RV ETF´s</a:t>
                      </a:r>
                    </a:p>
                  </a:txBody>
                  <a:tcPr marL="8874" marR="8874" marT="88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10,544</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8.3%</a:t>
                      </a:r>
                    </a:p>
                  </a:txBody>
                  <a:tcPr marL="8874" marR="8874" marT="88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554404699"/>
                  </a:ext>
                </a:extLst>
              </a:tr>
              <a:tr h="186363">
                <a:tc>
                  <a:txBody>
                    <a:bodyPr/>
                    <a:lstStyle/>
                    <a:p>
                      <a:pPr algn="ctr" fontAlgn="ctr"/>
                      <a:r>
                        <a:rPr lang="es-MX" sz="900" b="1" i="0" u="none" strike="noStrike" dirty="0">
                          <a:solidFill>
                            <a:srgbClr val="000000"/>
                          </a:solidFill>
                          <a:effectLst/>
                          <a:latin typeface="Century Gothic" panose="020B0502020202020204" pitchFamily="34" charset="0"/>
                        </a:rPr>
                        <a:t>Total</a:t>
                      </a:r>
                    </a:p>
                  </a:txBody>
                  <a:tcPr marL="8874" marR="8874" marT="88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11,924</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dirty="0">
                          <a:solidFill>
                            <a:srgbClr val="000000"/>
                          </a:solidFill>
                          <a:effectLst/>
                          <a:latin typeface="Century Gothic" panose="020B0502020202020204" pitchFamily="34" charset="0"/>
                        </a:rPr>
                        <a:t>9.4%</a:t>
                      </a:r>
                    </a:p>
                  </a:txBody>
                  <a:tcPr marL="8874" marR="8874" marT="88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xmlns="" val="3524871958"/>
                  </a:ext>
                </a:extLst>
              </a:tr>
            </a:tbl>
          </a:graphicData>
        </a:graphic>
      </p:graphicFrame>
    </p:spTree>
    <p:extLst>
      <p:ext uri="{BB962C8B-B14F-4D97-AF65-F5344CB8AC3E}">
        <p14:creationId xmlns:p14="http://schemas.microsoft.com/office/powerpoint/2010/main" val="639633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22</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3" name="Tabla 2">
            <a:extLst>
              <a:ext uri="{FF2B5EF4-FFF2-40B4-BE49-F238E27FC236}">
                <a16:creationId xmlns:a16="http://schemas.microsoft.com/office/drawing/2014/main" xmlns="" id="{DDAB51EB-520D-431C-9CCB-488BE28F6A93}"/>
              </a:ext>
            </a:extLst>
          </p:cNvPr>
          <p:cNvGraphicFramePr>
            <a:graphicFrameLocks noGrp="1"/>
          </p:cNvGraphicFramePr>
          <p:nvPr>
            <p:extLst/>
          </p:nvPr>
        </p:nvGraphicFramePr>
        <p:xfrm>
          <a:off x="150882" y="2108592"/>
          <a:ext cx="8842235" cy="3685251"/>
        </p:xfrm>
        <a:graphic>
          <a:graphicData uri="http://schemas.openxmlformats.org/drawingml/2006/table">
            <a:tbl>
              <a:tblPr/>
              <a:tblGrid>
                <a:gridCol w="992031">
                  <a:extLst>
                    <a:ext uri="{9D8B030D-6E8A-4147-A177-3AD203B41FA5}">
                      <a16:colId xmlns:a16="http://schemas.microsoft.com/office/drawing/2014/main" xmlns="" val="4198506936"/>
                    </a:ext>
                  </a:extLst>
                </a:gridCol>
                <a:gridCol w="1022399">
                  <a:extLst>
                    <a:ext uri="{9D8B030D-6E8A-4147-A177-3AD203B41FA5}">
                      <a16:colId xmlns:a16="http://schemas.microsoft.com/office/drawing/2014/main" xmlns="" val="3955423455"/>
                    </a:ext>
                  </a:extLst>
                </a:gridCol>
                <a:gridCol w="637734">
                  <a:extLst>
                    <a:ext uri="{9D8B030D-6E8A-4147-A177-3AD203B41FA5}">
                      <a16:colId xmlns:a16="http://schemas.microsoft.com/office/drawing/2014/main" xmlns="" val="897022744"/>
                    </a:ext>
                  </a:extLst>
                </a:gridCol>
                <a:gridCol w="708594">
                  <a:extLst>
                    <a:ext uri="{9D8B030D-6E8A-4147-A177-3AD203B41FA5}">
                      <a16:colId xmlns:a16="http://schemas.microsoft.com/office/drawing/2014/main" xmlns="" val="1385828093"/>
                    </a:ext>
                  </a:extLst>
                </a:gridCol>
                <a:gridCol w="546629">
                  <a:extLst>
                    <a:ext uri="{9D8B030D-6E8A-4147-A177-3AD203B41FA5}">
                      <a16:colId xmlns:a16="http://schemas.microsoft.com/office/drawing/2014/main" xmlns="" val="2472127972"/>
                    </a:ext>
                  </a:extLst>
                </a:gridCol>
                <a:gridCol w="708594">
                  <a:extLst>
                    <a:ext uri="{9D8B030D-6E8A-4147-A177-3AD203B41FA5}">
                      <a16:colId xmlns:a16="http://schemas.microsoft.com/office/drawing/2014/main" xmlns="" val="3554567744"/>
                    </a:ext>
                  </a:extLst>
                </a:gridCol>
                <a:gridCol w="668102">
                  <a:extLst>
                    <a:ext uri="{9D8B030D-6E8A-4147-A177-3AD203B41FA5}">
                      <a16:colId xmlns:a16="http://schemas.microsoft.com/office/drawing/2014/main" xmlns="" val="2351204243"/>
                    </a:ext>
                  </a:extLst>
                </a:gridCol>
                <a:gridCol w="516261">
                  <a:extLst>
                    <a:ext uri="{9D8B030D-6E8A-4147-A177-3AD203B41FA5}">
                      <a16:colId xmlns:a16="http://schemas.microsoft.com/office/drawing/2014/main" xmlns="" val="1321044837"/>
                    </a:ext>
                  </a:extLst>
                </a:gridCol>
                <a:gridCol w="387196">
                  <a:extLst>
                    <a:ext uri="{9D8B030D-6E8A-4147-A177-3AD203B41FA5}">
                      <a16:colId xmlns:a16="http://schemas.microsoft.com/office/drawing/2014/main" xmlns="" val="607197179"/>
                    </a:ext>
                  </a:extLst>
                </a:gridCol>
                <a:gridCol w="566875">
                  <a:extLst>
                    <a:ext uri="{9D8B030D-6E8A-4147-A177-3AD203B41FA5}">
                      <a16:colId xmlns:a16="http://schemas.microsoft.com/office/drawing/2014/main" xmlns="" val="2617802832"/>
                    </a:ext>
                  </a:extLst>
                </a:gridCol>
                <a:gridCol w="172087">
                  <a:extLst>
                    <a:ext uri="{9D8B030D-6E8A-4147-A177-3AD203B41FA5}">
                      <a16:colId xmlns:a16="http://schemas.microsoft.com/office/drawing/2014/main" xmlns="" val="1179155253"/>
                    </a:ext>
                  </a:extLst>
                </a:gridCol>
                <a:gridCol w="738962">
                  <a:extLst>
                    <a:ext uri="{9D8B030D-6E8A-4147-A177-3AD203B41FA5}">
                      <a16:colId xmlns:a16="http://schemas.microsoft.com/office/drawing/2014/main" xmlns="" val="2301070817"/>
                    </a:ext>
                  </a:extLst>
                </a:gridCol>
                <a:gridCol w="508669">
                  <a:extLst>
                    <a:ext uri="{9D8B030D-6E8A-4147-A177-3AD203B41FA5}">
                      <a16:colId xmlns:a16="http://schemas.microsoft.com/office/drawing/2014/main" xmlns="" val="2578048063"/>
                    </a:ext>
                  </a:extLst>
                </a:gridCol>
                <a:gridCol w="668102">
                  <a:extLst>
                    <a:ext uri="{9D8B030D-6E8A-4147-A177-3AD203B41FA5}">
                      <a16:colId xmlns:a16="http://schemas.microsoft.com/office/drawing/2014/main" xmlns="" val="2111293260"/>
                    </a:ext>
                  </a:extLst>
                </a:gridCol>
              </a:tblGrid>
              <a:tr h="445417">
                <a:tc>
                  <a:txBody>
                    <a:bodyPr/>
                    <a:lstStyle/>
                    <a:p>
                      <a:pPr algn="ctr" fontAlgn="ctr"/>
                      <a:r>
                        <a:rPr lang="es-MX" sz="800" b="1" i="0" u="none" strike="noStrike" dirty="0">
                          <a:solidFill>
                            <a:srgbClr val="FFFFFF"/>
                          </a:solidFill>
                          <a:effectLst/>
                          <a:latin typeface="Century Gothic" panose="020B0502020202020204" pitchFamily="34" charset="0"/>
                        </a:rPr>
                        <a:t>Bono Estructurado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 Bonos Bancarios </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Costo Prom Unit. Adq.</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Valor Actual</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Rendimiento</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3853603845"/>
                  </a:ext>
                </a:extLst>
              </a:tr>
              <a:tr h="113122">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3382424265"/>
                  </a:ext>
                </a:extLst>
              </a:tr>
              <a:tr h="141402">
                <a:tc gridSpan="10">
                  <a:txBody>
                    <a:bodyPr/>
                    <a:lstStyle/>
                    <a:p>
                      <a:pPr algn="ctr" fontAlgn="ctr"/>
                      <a:r>
                        <a:rPr lang="es-MX" sz="800" b="1" i="0" u="none" strike="noStrike" dirty="0">
                          <a:solidFill>
                            <a:srgbClr val="FFFFFF"/>
                          </a:solidFill>
                          <a:effectLst/>
                          <a:latin typeface="Century Gothic" panose="020B0502020202020204" pitchFamily="34" charset="0"/>
                        </a:rPr>
                        <a:t>México</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2058527349"/>
                  </a:ext>
                </a:extLst>
              </a:tr>
              <a:tr h="141402">
                <a:tc>
                  <a:txBody>
                    <a:bodyPr/>
                    <a:lstStyle/>
                    <a:p>
                      <a:pPr algn="ctr" fontAlgn="ctr"/>
                      <a:r>
                        <a:rPr lang="es-MX" sz="800" b="1" i="0" u="none" strike="noStrike" dirty="0">
                          <a:solidFill>
                            <a:srgbClr val="000000"/>
                          </a:solidFill>
                          <a:effectLst/>
                          <a:latin typeface="Century Gothic" panose="020B0502020202020204" pitchFamily="34" charset="0"/>
                        </a:rPr>
                        <a:t>99_SCOTIAB_19-15</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0.6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115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6.9%</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91.00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95.58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5.0%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761280280"/>
                  </a:ext>
                </a:extLst>
              </a:tr>
              <a:tr h="148472">
                <a:tc>
                  <a:txBody>
                    <a:bodyPr/>
                    <a:lstStyle/>
                    <a:p>
                      <a:pPr algn="ctr" fontAlgn="ctr"/>
                      <a:r>
                        <a:rPr lang="es-MX" sz="800" b="1" i="0" u="none" strike="noStrike" dirty="0">
                          <a:solidFill>
                            <a:srgbClr val="000000"/>
                          </a:solidFill>
                          <a:effectLst/>
                          <a:latin typeface="Century Gothic" panose="020B0502020202020204" pitchFamily="34" charset="0"/>
                        </a:rPr>
                        <a:t>J_BACOMER_S5109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163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91.15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95.73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435507874"/>
                  </a:ext>
                </a:extLst>
              </a:tr>
              <a:tr h="141402">
                <a:tc>
                  <a:txBody>
                    <a:bodyPr/>
                    <a:lstStyle/>
                    <a:p>
                      <a:pPr algn="ctr" fontAlgn="ctr"/>
                      <a:r>
                        <a:rPr lang="es-MX" sz="800" b="1" i="0" u="none" strike="noStrike" dirty="0">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277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16.7%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015411161"/>
                  </a:ext>
                </a:extLst>
              </a:tr>
              <a:tr h="148472">
                <a:tc gridSpan="10">
                  <a:txBody>
                    <a:bodyPr/>
                    <a:lstStyle/>
                    <a:p>
                      <a:pPr algn="ctr" fontAlgn="ctr"/>
                      <a:r>
                        <a:rPr lang="es-MX" sz="800" b="1" i="0" u="none" strike="noStrike" dirty="0">
                          <a:solidFill>
                            <a:srgbClr val="FFFFFF"/>
                          </a:solidFill>
                          <a:effectLst/>
                          <a:latin typeface="Century Gothic" panose="020B0502020202020204" pitchFamily="34" charset="0"/>
                        </a:rPr>
                        <a:t>Europa</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3531093943"/>
                  </a:ext>
                </a:extLst>
              </a:tr>
              <a:tr h="254524">
                <a:tc>
                  <a:txBody>
                    <a:bodyPr/>
                    <a:lstStyle/>
                    <a:p>
                      <a:pPr algn="ctr" fontAlgn="ctr"/>
                      <a:r>
                        <a:rPr lang="es-MX" sz="800" b="0" i="0" u="none" strike="noStrike" dirty="0">
                          <a:solidFill>
                            <a:srgbClr val="000000"/>
                          </a:solidFill>
                          <a:effectLst/>
                          <a:latin typeface="Century Gothic" panose="020B0502020202020204" pitchFamily="34" charset="0"/>
                        </a:rPr>
                        <a:t>J_BSAN_S00626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7.8%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103.58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583997404"/>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J_BSAN_S00727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157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9.5%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84.78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89.92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6.1%</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305782767"/>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J_BACOMER_S5108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171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93.00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100.38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7.9%</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288471812"/>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J_BSAN_S00567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151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9.1%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94.81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100.65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6.2%</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324620278"/>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J_BSAN_S00654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97.56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108.01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10.7%</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469581666"/>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J_BSAN_S00680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6.4%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96.68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106.61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518296154"/>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J_BSAN_S00684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99.11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110.95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11.9%</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847598971"/>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99_SCOTIAB_20-15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08/12/2017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98.24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109.05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459098564"/>
                  </a:ext>
                </a:extLst>
              </a:tr>
              <a:tr h="148472">
                <a:tc>
                  <a:txBody>
                    <a:bodyPr/>
                    <a:lstStyle/>
                    <a:p>
                      <a:pPr algn="ctr" fontAlgn="ctr"/>
                      <a:r>
                        <a:rPr lang="es-MX" sz="800" b="0" i="0" u="none" strike="noStrike" dirty="0">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106.29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727323542"/>
                  </a:ext>
                </a:extLst>
              </a:tr>
              <a:tr h="141402">
                <a:tc>
                  <a:txBody>
                    <a:bodyPr/>
                    <a:lstStyle/>
                    <a:p>
                      <a:pPr algn="ctr" fontAlgn="ctr"/>
                      <a:r>
                        <a:rPr lang="es-MX" sz="800" b="1" i="0" u="none" strike="noStrike" dirty="0">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1,168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0.9%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70.4%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19547975"/>
                  </a:ext>
                </a:extLst>
              </a:tr>
              <a:tr h="141402">
                <a:tc gridSpan="10">
                  <a:txBody>
                    <a:bodyPr/>
                    <a:lstStyle/>
                    <a:p>
                      <a:pPr algn="ctr" fontAlgn="ctr"/>
                      <a:r>
                        <a:rPr lang="es-MX" sz="800" b="1" i="0" u="none" strike="noStrike" dirty="0">
                          <a:solidFill>
                            <a:srgbClr val="FFFFFF"/>
                          </a:solidFill>
                          <a:effectLst/>
                          <a:latin typeface="Century Gothic" panose="020B0502020202020204" pitchFamily="34" charset="0"/>
                        </a:rPr>
                        <a:t>Estados Unidos</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1051336516"/>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J_BSAN_S00706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Dow Jones</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20/10/2015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19/10/2018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10.2%</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102.40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113.22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10.6%</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820298566"/>
                  </a:ext>
                </a:extLst>
              </a:tr>
              <a:tr h="141402">
                <a:tc>
                  <a:txBody>
                    <a:bodyPr/>
                    <a:lstStyle/>
                    <a:p>
                      <a:pPr algn="ctr" fontAlgn="ctr"/>
                      <a:r>
                        <a:rPr lang="es-MX" sz="800" b="0" i="0" u="none" strike="noStrike" dirty="0">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106.29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523440702"/>
                  </a:ext>
                </a:extLst>
              </a:tr>
              <a:tr h="141402">
                <a:tc>
                  <a:txBody>
                    <a:bodyPr/>
                    <a:lstStyle/>
                    <a:p>
                      <a:pPr algn="ctr" fontAlgn="ctr"/>
                      <a:r>
                        <a:rPr lang="es-MX" sz="800" b="1" i="0" u="none" strike="noStrike" dirty="0">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212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12.8%</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957218892"/>
                  </a:ext>
                </a:extLst>
              </a:tr>
              <a:tr h="148472">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65107399"/>
                  </a:ext>
                </a:extLst>
              </a:tr>
              <a:tr h="148472">
                <a:tc>
                  <a:txBody>
                    <a:bodyPr/>
                    <a:lstStyle/>
                    <a:p>
                      <a:pPr algn="ctr" fontAlgn="ctr"/>
                      <a:r>
                        <a:rPr lang="es-MX" sz="800" b="1" i="0" u="none" strike="noStrike" dirty="0">
                          <a:solidFill>
                            <a:srgbClr val="000000"/>
                          </a:solidFill>
                          <a:effectLst/>
                          <a:latin typeface="Century Gothic" panose="020B0502020202020204" pitchFamily="34" charset="0"/>
                        </a:rPr>
                        <a:t>Total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dirty="0">
                          <a:solidFill>
                            <a:srgbClr val="000000"/>
                          </a:solidFill>
                          <a:effectLst/>
                          <a:latin typeface="Century Gothic" panose="020B0502020202020204" pitchFamily="34" charset="0"/>
                        </a:rPr>
                        <a:t>1,657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dirty="0">
                          <a:solidFill>
                            <a:srgbClr val="000000"/>
                          </a:solidFill>
                          <a:effectLst/>
                          <a:latin typeface="Century Gothic" panose="020B0502020202020204" pitchFamily="34" charset="0"/>
                        </a:rPr>
                        <a:t>1.3%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dirty="0">
                          <a:solidFill>
                            <a:srgbClr val="000000"/>
                          </a:solidFill>
                          <a:effectLst/>
                          <a:latin typeface="Century Gothic" panose="020B0502020202020204" pitchFamily="34" charset="0"/>
                        </a:rPr>
                        <a:t>100.0%</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3076362520"/>
                  </a:ext>
                </a:extLst>
              </a:tr>
            </a:tbl>
          </a:graphicData>
        </a:graphic>
      </p:graphicFrame>
    </p:spTree>
    <p:extLst>
      <p:ext uri="{BB962C8B-B14F-4D97-AF65-F5344CB8AC3E}">
        <p14:creationId xmlns:p14="http://schemas.microsoft.com/office/powerpoint/2010/main" val="1830607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401972"/>
            <a:ext cx="5562600" cy="631825"/>
          </a:xfrm>
        </p:spPr>
        <p:txBody>
          <a:bodyPr/>
          <a:lstStyle/>
          <a:p>
            <a:r>
              <a:rPr lang="es-MX" sz="2000" b="1" dirty="0">
                <a:latin typeface="Century Gothic" panose="020B0502020202020204" pitchFamily="34" charset="0"/>
              </a:rPr>
              <a:t>Renta Variable y Bonos Bancarios Estructurados (9.4%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23</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7AD5DCAD-E6A6-4F50-903E-9B83871592DC}"/>
              </a:ext>
            </a:extLst>
          </p:cNvPr>
          <p:cNvSpPr txBox="1"/>
          <p:nvPr/>
        </p:nvSpPr>
        <p:spPr>
          <a:xfrm>
            <a:off x="159858" y="1635617"/>
            <a:ext cx="8824284" cy="5447645"/>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 </a:t>
            </a:r>
            <a:r>
              <a:rPr lang="es-MX" sz="1200" dirty="0">
                <a:latin typeface="Century Gothic" panose="020B0502020202020204" pitchFamily="34" charset="0"/>
              </a:rPr>
              <a:t>del FANVIT es de </a:t>
            </a:r>
            <a:r>
              <a:rPr lang="es-MX" sz="1200" b="1" dirty="0">
                <a:latin typeface="Century Gothic" panose="020B0502020202020204" pitchFamily="34" charset="0"/>
              </a:rPr>
              <a:t>$10,544 mpd </a:t>
            </a:r>
            <a:r>
              <a:rPr lang="es-MX" sz="1200" dirty="0">
                <a:latin typeface="Century Gothic" panose="020B0502020202020204" pitchFamily="34" charset="0"/>
              </a:rPr>
              <a:t>(</a:t>
            </a:r>
            <a:r>
              <a:rPr lang="es-MX" sz="1200" b="1" dirty="0">
                <a:latin typeface="Century Gothic" panose="020B0502020202020204" pitchFamily="34" charset="0"/>
              </a:rPr>
              <a:t>8.3%</a:t>
            </a:r>
            <a:r>
              <a:rPr lang="es-MX" sz="1200" dirty="0">
                <a:latin typeface="Century Gothic" panose="020B0502020202020204" pitchFamily="34" charset="0"/>
              </a:rPr>
              <a:t> del total del Activo Neto), incluyendo Bonos Bancarios Estructurados el monto </a:t>
            </a:r>
            <a:r>
              <a:rPr lang="es-MX" sz="1200" b="1" dirty="0">
                <a:latin typeface="Century Gothic" panose="020B0502020202020204" pitchFamily="34" charset="0"/>
              </a:rPr>
              <a:t>$11,924 mdp </a:t>
            </a:r>
            <a:r>
              <a:rPr lang="es-MX" sz="1200" dirty="0">
                <a:latin typeface="Century Gothic" panose="020B0502020202020204" pitchFamily="34" charset="0"/>
              </a:rPr>
              <a:t>(</a:t>
            </a:r>
            <a:r>
              <a:rPr lang="es-MX" sz="1200" b="1" dirty="0">
                <a:latin typeface="Century Gothic" panose="020B0502020202020204" pitchFamily="34" charset="0"/>
              </a:rPr>
              <a:t>9.4% </a:t>
            </a:r>
            <a:r>
              <a:rPr lang="es-MX" sz="12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$2,249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1.8%</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$9,675 mdp </a:t>
            </a:r>
            <a:r>
              <a:rPr lang="es-MX" sz="1200" dirty="0">
                <a:latin typeface="Century Gothic" panose="020B0502020202020204" pitchFamily="34" charset="0"/>
              </a:rPr>
              <a:t>en </a:t>
            </a:r>
            <a:r>
              <a:rPr lang="es-MX" sz="1200" b="1" dirty="0">
                <a:latin typeface="Century Gothic" panose="020B0502020202020204" pitchFamily="34" charset="0"/>
              </a:rPr>
              <a:t>renta variable y Bonos Bancarios Estructurados  internacionales </a:t>
            </a:r>
            <a:r>
              <a:rPr lang="es-MX" sz="1200" dirty="0">
                <a:latin typeface="Century Gothic" panose="020B0502020202020204" pitchFamily="34" charset="0"/>
              </a:rPr>
              <a:t>(</a:t>
            </a:r>
            <a:r>
              <a:rPr lang="es-MX" sz="1200" b="1" dirty="0">
                <a:latin typeface="Century Gothic" panose="020B0502020202020204" pitchFamily="34" charset="0"/>
              </a:rPr>
              <a:t>7.6%</a:t>
            </a:r>
            <a:r>
              <a:rPr lang="es-MX" sz="1200" dirty="0">
                <a:latin typeface="Century Gothic" panose="020B0502020202020204" pitchFamily="34" charset="0"/>
              </a:rPr>
              <a:t> del total del Activo Neto)</a:t>
            </a:r>
            <a:r>
              <a:rPr lang="es-MX" sz="12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Renta variable internacional y Bonos Bancarios Estructurados esta compuesto por </a:t>
            </a:r>
            <a:r>
              <a:rPr lang="es-MX" sz="1200" b="1" dirty="0">
                <a:latin typeface="Century Gothic" panose="020B0502020202020204" pitchFamily="34" charset="0"/>
              </a:rPr>
              <a:t>$4,793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(3.8% del total de Activos Netos),</a:t>
            </a:r>
            <a:r>
              <a:rPr lang="es-MX" sz="1200" b="1" dirty="0">
                <a:latin typeface="Century Gothic" panose="020B0502020202020204" pitchFamily="34" charset="0"/>
              </a:rPr>
              <a:t> $2,842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(2.2% del total de Activos Netos), </a:t>
            </a:r>
            <a:r>
              <a:rPr lang="es-MX" sz="1200" b="1" dirty="0">
                <a:latin typeface="Century Gothic" panose="020B0502020202020204" pitchFamily="34" charset="0"/>
              </a:rPr>
              <a:t>$2,012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(1.6% del total de Activos Netos) y </a:t>
            </a:r>
            <a:r>
              <a:rPr lang="es-MX" sz="1200" b="1" dirty="0">
                <a:latin typeface="Century Gothic" panose="020B0502020202020204" pitchFamily="34" charset="0"/>
              </a:rPr>
              <a:t>$27 mdp </a:t>
            </a:r>
            <a:r>
              <a:rPr lang="es-MX" sz="1200" dirty="0">
                <a:latin typeface="Century Gothic" panose="020B0502020202020204" pitchFamily="34" charset="0"/>
              </a:rPr>
              <a:t>en </a:t>
            </a:r>
            <a:r>
              <a:rPr lang="es-MX" sz="1200" b="1" dirty="0">
                <a:latin typeface="Century Gothic" panose="020B0502020202020204" pitchFamily="34" charset="0"/>
              </a:rPr>
              <a:t>otras regiones </a:t>
            </a:r>
            <a:r>
              <a:rPr lang="es-MX" sz="1200" dirty="0">
                <a:latin typeface="Century Gothic" panose="020B0502020202020204" pitchFamily="34" charset="0"/>
              </a:rPr>
              <a:t>(0.3% del total de renta variable internacional)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referenciados a TIIE28 </a:t>
            </a:r>
            <a:r>
              <a:rPr lang="es-MX" sz="1200" dirty="0">
                <a:latin typeface="Century Gothic" panose="020B0502020202020204" pitchFamily="34" charset="0"/>
              </a:rPr>
              <a:t>representan un monto de </a:t>
            </a:r>
            <a:r>
              <a:rPr lang="es-MX" sz="1200" b="1" dirty="0">
                <a:latin typeface="Century Gothic" panose="020B0502020202020204" pitchFamily="34" charset="0"/>
              </a:rPr>
              <a:t>$277 mpd </a:t>
            </a:r>
            <a:r>
              <a:rPr lang="es-MX" sz="1200" dirty="0">
                <a:latin typeface="Century Gothic" panose="020B0502020202020204" pitchFamily="34" charset="0"/>
              </a:rPr>
              <a:t>del FANVIT (</a:t>
            </a:r>
            <a:r>
              <a:rPr lang="es-MX" sz="1200" b="1" dirty="0">
                <a:latin typeface="Century Gothic" panose="020B0502020202020204" pitchFamily="34" charset="0"/>
              </a:rPr>
              <a:t>0.2%</a:t>
            </a:r>
            <a:r>
              <a:rPr lang="es-MX" sz="12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Euro Stoxx 50 </a:t>
            </a:r>
            <a:r>
              <a:rPr lang="es-MX" sz="1200" dirty="0">
                <a:latin typeface="Century Gothic" panose="020B0502020202020204" pitchFamily="34" charset="0"/>
              </a:rPr>
              <a:t>con un monto de </a:t>
            </a:r>
            <a:r>
              <a:rPr lang="es-MX" sz="1200" b="1" dirty="0">
                <a:latin typeface="Century Gothic" panose="020B0502020202020204" pitchFamily="34" charset="0"/>
              </a:rPr>
              <a:t>$881 mdp </a:t>
            </a:r>
            <a:r>
              <a:rPr lang="es-MX" sz="1200" dirty="0">
                <a:latin typeface="Century Gothic" panose="020B0502020202020204" pitchFamily="34" charset="0"/>
              </a:rPr>
              <a:t>(</a:t>
            </a:r>
            <a:r>
              <a:rPr lang="es-MX" sz="1200" b="1" dirty="0">
                <a:latin typeface="Century Gothic" panose="020B0502020202020204" pitchFamily="34" charset="0"/>
              </a:rPr>
              <a:t>0.7%</a:t>
            </a:r>
            <a:r>
              <a:rPr lang="es-MX" sz="1200" dirty="0">
                <a:latin typeface="Century Gothic" panose="020B0502020202020204" pitchFamily="34" charset="0"/>
              </a:rPr>
              <a:t> del total del Activo Neto), </a:t>
            </a:r>
            <a:r>
              <a:rPr lang="es-MX" sz="1200" b="1" dirty="0">
                <a:latin typeface="Century Gothic" panose="020B0502020202020204" pitchFamily="34" charset="0"/>
              </a:rPr>
              <a:t>Dow Jones </a:t>
            </a:r>
            <a:r>
              <a:rPr lang="es-MX" sz="1200" dirty="0">
                <a:latin typeface="Century Gothic" panose="020B0502020202020204" pitchFamily="34" charset="0"/>
              </a:rPr>
              <a:t>con un monto de </a:t>
            </a:r>
            <a:r>
              <a:rPr lang="es-MX" sz="1200" b="1" dirty="0">
                <a:latin typeface="Century Gothic" panose="020B0502020202020204" pitchFamily="34" charset="0"/>
              </a:rPr>
              <a:t>$170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servicios públicos  Europa </a:t>
            </a:r>
            <a:r>
              <a:rPr lang="es-MX" sz="1200" dirty="0">
                <a:latin typeface="Century Gothic" panose="020B0502020202020204" pitchFamily="34" charset="0"/>
              </a:rPr>
              <a:t>con un monto de </a:t>
            </a:r>
            <a:r>
              <a:rPr lang="es-MX" sz="1200" b="1" dirty="0">
                <a:latin typeface="Century Gothic" panose="020B0502020202020204" pitchFamily="34" charset="0"/>
              </a:rPr>
              <a:t>$129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salud Europa </a:t>
            </a:r>
            <a:r>
              <a:rPr lang="es-MX" sz="1200" dirty="0">
                <a:latin typeface="Century Gothic" panose="020B0502020202020204" pitchFamily="34" charset="0"/>
              </a:rPr>
              <a:t>con un monto de </a:t>
            </a:r>
            <a:r>
              <a:rPr lang="es-MX" sz="1200" b="1" dirty="0">
                <a:latin typeface="Century Gothic" panose="020B0502020202020204" pitchFamily="34" charset="0"/>
              </a:rPr>
              <a:t>$157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Financieros Estados Unidos </a:t>
            </a:r>
            <a:r>
              <a:rPr lang="es-MX" sz="1200" dirty="0">
                <a:latin typeface="Century Gothic" panose="020B0502020202020204" pitchFamily="34" charset="0"/>
              </a:rPr>
              <a:t>con un monto de </a:t>
            </a:r>
            <a:r>
              <a:rPr lang="es-MX" sz="1200" b="1" dirty="0">
                <a:latin typeface="Century Gothic" panose="020B0502020202020204" pitchFamily="34" charset="0"/>
              </a:rPr>
              <a:t>$43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TIIE28 </a:t>
            </a:r>
            <a:r>
              <a:rPr lang="es-MX" sz="1200" dirty="0">
                <a:latin typeface="Century Gothic" panose="020B0502020202020204" pitchFamily="34" charset="0"/>
              </a:rPr>
              <a:t>con un monto de </a:t>
            </a:r>
            <a:r>
              <a:rPr lang="es-MX" sz="1200" b="1" dirty="0">
                <a:latin typeface="Century Gothic" panose="020B0502020202020204" pitchFamily="34" charset="0"/>
              </a:rPr>
              <a:t>$277 mdp</a:t>
            </a:r>
            <a:r>
              <a:rPr lang="es-MX" sz="1200" dirty="0">
                <a:latin typeface="Century Gothic" panose="020B0502020202020204" pitchFamily="34" charset="0"/>
              </a:rPr>
              <a:t>  (</a:t>
            </a:r>
            <a:r>
              <a:rPr lang="es-MX" sz="1200" b="1" dirty="0">
                <a:latin typeface="Century Gothic" panose="020B0502020202020204" pitchFamily="34" charset="0"/>
              </a:rPr>
              <a:t>0.2%</a:t>
            </a:r>
            <a:r>
              <a:rPr lang="es-MX" sz="12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775398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9" name="Gráfico 8">
            <a:extLst>
              <a:ext uri="{FF2B5EF4-FFF2-40B4-BE49-F238E27FC236}">
                <a16:creationId xmlns:a16="http://schemas.microsoft.com/office/drawing/2014/main" xmlns="" id="{C7A04A99-F7A9-4ADC-9FB1-3EADA6A13C2F}"/>
              </a:ext>
            </a:extLst>
          </p:cNvPr>
          <p:cNvGraphicFramePr>
            <a:graphicFrameLocks/>
          </p:cNvGraphicFramePr>
          <p:nvPr>
            <p:extLst>
              <p:ext uri="{D42A27DB-BD31-4B8C-83A1-F6EECF244321}">
                <p14:modId xmlns:p14="http://schemas.microsoft.com/office/powerpoint/2010/main" val="3866695285"/>
              </p:ext>
            </p:extLst>
          </p:nvPr>
        </p:nvGraphicFramePr>
        <p:xfrm>
          <a:off x="4627774" y="1523515"/>
          <a:ext cx="4516227" cy="21076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a:extLst>
              <a:ext uri="{FF2B5EF4-FFF2-40B4-BE49-F238E27FC236}">
                <a16:creationId xmlns:a16="http://schemas.microsoft.com/office/drawing/2014/main" xmlns="" id="{6BE99002-2A73-4740-97EF-270752CB3517}"/>
              </a:ext>
            </a:extLst>
          </p:cNvPr>
          <p:cNvGraphicFramePr>
            <a:graphicFrameLocks/>
          </p:cNvGraphicFramePr>
          <p:nvPr>
            <p:extLst>
              <p:ext uri="{D42A27DB-BD31-4B8C-83A1-F6EECF244321}">
                <p14:modId xmlns:p14="http://schemas.microsoft.com/office/powerpoint/2010/main" val="978348186"/>
              </p:ext>
            </p:extLst>
          </p:nvPr>
        </p:nvGraphicFramePr>
        <p:xfrm>
          <a:off x="111547" y="1539725"/>
          <a:ext cx="4460453" cy="20914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xmlns="" id="{6EA69630-2DF6-4FD9-8D07-107014AB3426}"/>
              </a:ext>
            </a:extLst>
          </p:cNvPr>
          <p:cNvGraphicFramePr>
            <a:graphicFrameLocks/>
          </p:cNvGraphicFramePr>
          <p:nvPr>
            <p:extLst>
              <p:ext uri="{D42A27DB-BD31-4B8C-83A1-F6EECF244321}">
                <p14:modId xmlns:p14="http://schemas.microsoft.com/office/powerpoint/2010/main" val="1320487829"/>
              </p:ext>
            </p:extLst>
          </p:nvPr>
        </p:nvGraphicFramePr>
        <p:xfrm>
          <a:off x="4627774" y="3833769"/>
          <a:ext cx="4311548" cy="22593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áfico 12">
            <a:extLst>
              <a:ext uri="{FF2B5EF4-FFF2-40B4-BE49-F238E27FC236}">
                <a16:creationId xmlns:a16="http://schemas.microsoft.com/office/drawing/2014/main" xmlns="" id="{48A41DE5-EE7B-4E36-8D5D-45C15DECAE8A}"/>
              </a:ext>
            </a:extLst>
          </p:cNvPr>
          <p:cNvGraphicFramePr>
            <a:graphicFrameLocks/>
          </p:cNvGraphicFramePr>
          <p:nvPr>
            <p:extLst>
              <p:ext uri="{D42A27DB-BD31-4B8C-83A1-F6EECF244321}">
                <p14:modId xmlns:p14="http://schemas.microsoft.com/office/powerpoint/2010/main" val="3203164361"/>
              </p:ext>
            </p:extLst>
          </p:nvPr>
        </p:nvGraphicFramePr>
        <p:xfrm>
          <a:off x="111547" y="3891976"/>
          <a:ext cx="4460452" cy="220111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83694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(2.7%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9C0B8BAF-75CF-4729-AA04-C61AEA10B0CF}"/>
              </a:ext>
            </a:extLst>
          </p:cNvPr>
          <p:cNvGraphicFramePr>
            <a:graphicFrameLocks noGrp="1"/>
          </p:cNvGraphicFramePr>
          <p:nvPr/>
        </p:nvGraphicFramePr>
        <p:xfrm>
          <a:off x="1140262" y="1609775"/>
          <a:ext cx="6997700" cy="2552700"/>
        </p:xfrm>
        <a:graphic>
          <a:graphicData uri="http://schemas.openxmlformats.org/drawingml/2006/table">
            <a:tbl>
              <a:tblPr/>
              <a:tblGrid>
                <a:gridCol w="1435100">
                  <a:extLst>
                    <a:ext uri="{9D8B030D-6E8A-4147-A177-3AD203B41FA5}">
                      <a16:colId xmlns:a16="http://schemas.microsoft.com/office/drawing/2014/main" xmlns="" val="1623714528"/>
                    </a:ext>
                  </a:extLst>
                </a:gridCol>
                <a:gridCol w="1219200">
                  <a:extLst>
                    <a:ext uri="{9D8B030D-6E8A-4147-A177-3AD203B41FA5}">
                      <a16:colId xmlns:a16="http://schemas.microsoft.com/office/drawing/2014/main" xmlns="" val="3779168095"/>
                    </a:ext>
                  </a:extLst>
                </a:gridCol>
                <a:gridCol w="838200">
                  <a:extLst>
                    <a:ext uri="{9D8B030D-6E8A-4147-A177-3AD203B41FA5}">
                      <a16:colId xmlns:a16="http://schemas.microsoft.com/office/drawing/2014/main" xmlns="" val="3331445977"/>
                    </a:ext>
                  </a:extLst>
                </a:gridCol>
                <a:gridCol w="838200">
                  <a:extLst>
                    <a:ext uri="{9D8B030D-6E8A-4147-A177-3AD203B41FA5}">
                      <a16:colId xmlns:a16="http://schemas.microsoft.com/office/drawing/2014/main" xmlns="" val="3370462611"/>
                    </a:ext>
                  </a:extLst>
                </a:gridCol>
                <a:gridCol w="152400">
                  <a:extLst>
                    <a:ext uri="{9D8B030D-6E8A-4147-A177-3AD203B41FA5}">
                      <a16:colId xmlns:a16="http://schemas.microsoft.com/office/drawing/2014/main" xmlns="" val="282855843"/>
                    </a:ext>
                  </a:extLst>
                </a:gridCol>
                <a:gridCol w="838200">
                  <a:extLst>
                    <a:ext uri="{9D8B030D-6E8A-4147-A177-3AD203B41FA5}">
                      <a16:colId xmlns:a16="http://schemas.microsoft.com/office/drawing/2014/main" xmlns="" val="1664612694"/>
                    </a:ext>
                  </a:extLst>
                </a:gridCol>
                <a:gridCol w="838200">
                  <a:extLst>
                    <a:ext uri="{9D8B030D-6E8A-4147-A177-3AD203B41FA5}">
                      <a16:colId xmlns:a16="http://schemas.microsoft.com/office/drawing/2014/main" xmlns="" val="2913214642"/>
                    </a:ext>
                  </a:extLst>
                </a:gridCol>
                <a:gridCol w="838200">
                  <a:extLst>
                    <a:ext uri="{9D8B030D-6E8A-4147-A177-3AD203B41FA5}">
                      <a16:colId xmlns:a16="http://schemas.microsoft.com/office/drawing/2014/main" xmlns="" val="1856436482"/>
                    </a:ext>
                  </a:extLst>
                </a:gridCol>
              </a:tblGrid>
              <a:tr h="323850">
                <a:tc>
                  <a:txBody>
                    <a:bodyPr/>
                    <a:lstStyle/>
                    <a:p>
                      <a:pPr algn="ctr" fontAlgn="ctr"/>
                      <a:r>
                        <a:rPr lang="es-MX" sz="1000" b="1" i="0" u="none" strike="noStrike" dirty="0">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Subyacente</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 Portafolio</a:t>
                      </a:r>
                    </a:p>
                  </a:txBody>
                  <a:tcPr marL="9525" marR="9525" marT="9525" marB="0" anchor="ctr">
                    <a:lnL>
                      <a:noFill/>
                    </a:lnL>
                    <a:lnR>
                      <a:noFill/>
                    </a:lnR>
                    <a:lnT>
                      <a:noFill/>
                    </a:lnT>
                    <a:lnB>
                      <a:noFill/>
                    </a:lnB>
                    <a:solidFill>
                      <a:srgbClr val="C00000"/>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Costo Prom Unit. Adq.</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Valor Actual</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Rendimiento</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xmlns="" val="2813860160"/>
                  </a:ext>
                </a:extLst>
              </a:tr>
              <a:tr h="190500">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264657795"/>
                  </a:ext>
                </a:extLst>
              </a:tr>
              <a:tr h="190500">
                <a:tc gridSpan="4">
                  <a:txBody>
                    <a:bodyPr/>
                    <a:lstStyle/>
                    <a:p>
                      <a:pPr algn="ctr" fontAlgn="ctr"/>
                      <a:r>
                        <a:rPr lang="es-MX" sz="1000" b="1" i="0" u="none" strike="noStrike" dirty="0">
                          <a:solidFill>
                            <a:srgbClr val="FFFFFF"/>
                          </a:solidFill>
                          <a:effectLst/>
                          <a:latin typeface="Century Gothic" panose="020B0502020202020204" pitchFamily="34" charset="0"/>
                        </a:rPr>
                        <a:t>Fibra</a:t>
                      </a:r>
                    </a:p>
                  </a:txBody>
                  <a:tcPr marL="9525" marR="9525" marT="9525"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México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xmlns="" val="1555089709"/>
                  </a:ext>
                </a:extLst>
              </a:tr>
              <a:tr h="209550">
                <a:tc>
                  <a:txBody>
                    <a:bodyPr/>
                    <a:lstStyle/>
                    <a:p>
                      <a:pPr algn="ctr" fontAlgn="b"/>
                      <a:r>
                        <a:rPr lang="es-MX" sz="1100" b="0" i="0" u="none" strike="noStrike" dirty="0">
                          <a:solidFill>
                            <a:srgbClr val="000000"/>
                          </a:solidFill>
                          <a:effectLst/>
                          <a:latin typeface="Century Gothic" panose="020B0502020202020204" pitchFamily="34" charset="0"/>
                        </a:rPr>
                        <a:t>CF_FIBRAMQ_12</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dirty="0">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615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23.0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13.3%</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531178197"/>
                  </a:ext>
                </a:extLst>
              </a:tr>
              <a:tr h="209550">
                <a:tc>
                  <a:txBody>
                    <a:bodyPr/>
                    <a:lstStyle/>
                    <a:p>
                      <a:pPr algn="ctr" fontAlgn="b"/>
                      <a:r>
                        <a:rPr lang="es-MX" sz="1100" b="0" i="0" u="none" strike="noStrike" dirty="0">
                          <a:solidFill>
                            <a:srgbClr val="000000"/>
                          </a:solidFill>
                          <a:effectLst/>
                          <a:latin typeface="Century Gothic" panose="020B0502020202020204" pitchFamily="34" charset="0"/>
                        </a:rPr>
                        <a:t>CF_FIBRAPL_14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dirty="0">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433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29.5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37.5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27.0%</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3046351991"/>
                  </a:ext>
                </a:extLst>
              </a:tr>
              <a:tr h="209550">
                <a:tc>
                  <a:txBody>
                    <a:bodyPr/>
                    <a:lstStyle/>
                    <a:p>
                      <a:pPr algn="ctr" fontAlgn="b"/>
                      <a:r>
                        <a:rPr lang="es-MX" sz="1100" b="0" i="0" u="none" strike="noStrike" dirty="0">
                          <a:solidFill>
                            <a:srgbClr val="000000"/>
                          </a:solidFill>
                          <a:effectLst/>
                          <a:latin typeface="Century Gothic" panose="020B0502020202020204" pitchFamily="34" charset="0"/>
                        </a:rPr>
                        <a:t>CF_FUNO_11</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dirty="0">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802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-5.0%</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4098894587"/>
                  </a:ext>
                </a:extLst>
              </a:tr>
              <a:tr h="209550">
                <a:tc>
                  <a:txBody>
                    <a:bodyPr/>
                    <a:lstStyle/>
                    <a:p>
                      <a:pPr algn="ctr" fontAlgn="b"/>
                      <a:r>
                        <a:rPr lang="es-MX" sz="1100" b="0" i="0" u="none" strike="noStrike" dirty="0">
                          <a:solidFill>
                            <a:srgbClr val="000000"/>
                          </a:solidFill>
                          <a:effectLst/>
                          <a:latin typeface="Century Gothic" panose="020B0502020202020204" pitchFamily="34" charset="0"/>
                        </a:rPr>
                        <a:t>CF_TERRA_13</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dirty="0">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1,158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29.5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-1.5%</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1491432540"/>
                  </a:ext>
                </a:extLst>
              </a:tr>
              <a:tr h="209550">
                <a:tc>
                  <a:txBody>
                    <a:bodyPr/>
                    <a:lstStyle/>
                    <a:p>
                      <a:pPr algn="ctr" fontAlgn="b"/>
                      <a:r>
                        <a:rPr lang="es-MX" sz="1100" b="0" i="0" u="none" strike="noStrike" dirty="0">
                          <a:solidFill>
                            <a:srgbClr val="000000"/>
                          </a:solidFill>
                          <a:effectLst/>
                          <a:latin typeface="Century Gothic" panose="020B0502020202020204" pitchFamily="34" charset="0"/>
                        </a:rPr>
                        <a:t>CF_FMTY_14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dirty="0">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418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12.2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12.7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4.4%</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2650205415"/>
                  </a:ext>
                </a:extLst>
              </a:tr>
              <a:tr h="209550">
                <a:tc>
                  <a:txBody>
                    <a:bodyPr/>
                    <a:lstStyle/>
                    <a:p>
                      <a:pPr algn="ctr" fontAlgn="b"/>
                      <a:r>
                        <a:rPr lang="es-MX" sz="1100" b="0" i="0" u="none" strike="noStrike" dirty="0">
                          <a:solidFill>
                            <a:srgbClr val="000000"/>
                          </a:solidFill>
                          <a:effectLst/>
                          <a:latin typeface="Century Gothic" panose="020B0502020202020204" pitchFamily="34" charset="0"/>
                        </a:rPr>
                        <a:t>CF_FIBRAHD_15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100" b="0" i="0" u="none" strike="noStrike" dirty="0">
                          <a:solidFill>
                            <a:srgbClr val="000000"/>
                          </a:solidFill>
                          <a:effectLst/>
                          <a:latin typeface="Century Gothic" panose="020B0502020202020204" pitchFamily="34" charset="0"/>
                        </a:rPr>
                        <a:t>FIBRA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9.5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694707069"/>
                  </a:ext>
                </a:extLst>
              </a:tr>
              <a:tr h="190500">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3,430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821773376"/>
                  </a:ext>
                </a:extLst>
              </a:tr>
              <a:tr h="200025">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4017518757"/>
                  </a:ext>
                </a:extLst>
              </a:tr>
              <a:tr h="200025">
                <a:tc>
                  <a:txBody>
                    <a:bodyPr/>
                    <a:lstStyle/>
                    <a:p>
                      <a:pPr algn="ctr" fontAlgn="ctr"/>
                      <a:r>
                        <a:rPr lang="es-MX" sz="1000" b="1" i="0" u="none" strike="noStrike" dirty="0">
                          <a:solidFill>
                            <a:srgbClr val="000000"/>
                          </a:solidFill>
                          <a:effectLst/>
                          <a:latin typeface="Century Gothic" panose="020B0502020202020204" pitchFamily="34" charset="0"/>
                        </a:rPr>
                        <a:t>RV ETF´s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000000"/>
                          </a:solidFill>
                          <a:effectLst/>
                          <a:latin typeface="Century Gothic" panose="020B0502020202020204" pitchFamily="34" charset="0"/>
                        </a:rPr>
                        <a:t>3,430</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000000"/>
                          </a:solidFill>
                          <a:effectLst/>
                          <a:latin typeface="Century Gothic" panose="020B0502020202020204" pitchFamily="34" charset="0"/>
                        </a:rPr>
                        <a:t>2.7%</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858852007"/>
                  </a:ext>
                </a:extLst>
              </a:tr>
            </a:tbl>
          </a:graphicData>
        </a:graphic>
      </p:graphicFrame>
      <p:sp>
        <p:nvSpPr>
          <p:cNvPr id="8" name="CuadroTexto 7">
            <a:extLst>
              <a:ext uri="{FF2B5EF4-FFF2-40B4-BE49-F238E27FC236}">
                <a16:creationId xmlns:a16="http://schemas.microsoft.com/office/drawing/2014/main" xmlns=""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2.7% del Activo Neto, distribuido en seis instrumentos. La mayor concentración esta en Terra13 con un monto de $1,158 mdp (0.9% del Activo Neto y 33.8%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564521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27451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23487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dividendo</a:t>
            </a:r>
            <a:endParaRPr lang="es-MX" sz="1400" dirty="0">
              <a:solidFill>
                <a:srgbClr val="CD0000"/>
              </a:solidFill>
              <a:latin typeface="Century Gothic" panose="020B0502020202020204" pitchFamily="34" charset="0"/>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27</a:t>
            </a:fld>
            <a:endParaRPr lang="es-ES" altLang="es-MX" dirty="0"/>
          </a:p>
        </p:txBody>
      </p:sp>
      <p:graphicFrame>
        <p:nvGraphicFramePr>
          <p:cNvPr id="11" name="Gráfico 10">
            <a:extLst>
              <a:ext uri="{FF2B5EF4-FFF2-40B4-BE49-F238E27FC236}">
                <a16:creationId xmlns:a16="http://schemas.microsoft.com/office/drawing/2014/main" xmlns="" id="{12512882-B5AA-4BEF-A246-941E4B5D3707}"/>
              </a:ext>
            </a:extLst>
          </p:cNvPr>
          <p:cNvGraphicFramePr>
            <a:graphicFrameLocks/>
          </p:cNvGraphicFramePr>
          <p:nvPr>
            <p:extLst>
              <p:ext uri="{D42A27DB-BD31-4B8C-83A1-F6EECF244321}">
                <p14:modId xmlns:p14="http://schemas.microsoft.com/office/powerpoint/2010/main" val="2957388454"/>
              </p:ext>
            </p:extLst>
          </p:nvPr>
        </p:nvGraphicFramePr>
        <p:xfrm>
          <a:off x="1347244" y="1700808"/>
          <a:ext cx="7257203"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12" name="2 Rectángulo">
            <a:extLst>
              <a:ext uri="{FF2B5EF4-FFF2-40B4-BE49-F238E27FC236}">
                <a16:creationId xmlns:a16="http://schemas.microsoft.com/office/drawing/2014/main" xmlns="" id="{027F7BA9-60D4-47A2-B10F-4673715FF326}"/>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xmlns="" id="{86763AC8-D67A-47D9-8C69-BD25D162BC5B}"/>
              </a:ext>
            </a:extLst>
          </p:cNvPr>
          <p:cNvSpPr/>
          <p:nvPr/>
        </p:nvSpPr>
        <p:spPr>
          <a:xfrm>
            <a:off x="1835696" y="2348880"/>
            <a:ext cx="3960440" cy="331236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xmlns="" id="{5FC04B48-109F-4D7C-9B44-B45AD87E7AEC}"/>
              </a:ext>
            </a:extLst>
          </p:cNvPr>
          <p:cNvSpPr txBox="1"/>
          <p:nvPr/>
        </p:nvSpPr>
        <p:spPr>
          <a:xfrm>
            <a:off x="3059832" y="2699047"/>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Tree>
    <p:extLst>
      <p:ext uri="{BB962C8B-B14F-4D97-AF65-F5344CB8AC3E}">
        <p14:creationId xmlns:p14="http://schemas.microsoft.com/office/powerpoint/2010/main" val="2878918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268634" cy="307777"/>
          </a:xfrm>
          <a:prstGeom prst="rect">
            <a:avLst/>
          </a:prstGeom>
          <a:noFill/>
        </p:spPr>
        <p:txBody>
          <a:bodyPr wrap="none" rtlCol="0">
            <a:spAutoFit/>
          </a:bodyPr>
          <a:lstStyle/>
          <a:p>
            <a:r>
              <a:rPr lang="es-MX" sz="1400" dirty="0">
                <a:solidFill>
                  <a:srgbClr val="CD0000"/>
                </a:solidFill>
                <a:latin typeface="Myriad Pro"/>
                <a:cs typeface="Myriad Pro"/>
              </a:rPr>
              <a:t>Comparación Margen NOI</a:t>
            </a:r>
            <a:endParaRPr lang="es-MX" sz="1400" dirty="0">
              <a:solidFill>
                <a:srgbClr val="CD0000"/>
              </a:solidFill>
              <a:latin typeface="Myriad Pro"/>
              <a:ea typeface="+mj-ea"/>
              <a:cs typeface="Myriad Pro"/>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28</a:t>
            </a:fld>
            <a:endParaRPr lang="es-ES" altLang="es-MX" dirty="0"/>
          </a:p>
        </p:txBody>
      </p:sp>
      <p:sp>
        <p:nvSpPr>
          <p:cNvPr id="10" name="2 Rectángulo">
            <a:extLst>
              <a:ext uri="{FF2B5EF4-FFF2-40B4-BE49-F238E27FC236}">
                <a16:creationId xmlns:a16="http://schemas.microsoft.com/office/drawing/2014/main" xmlns="" id="{567FCC0E-78C7-4706-8C34-78A9556B7CF9}"/>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aphicFrame>
        <p:nvGraphicFramePr>
          <p:cNvPr id="12" name="Gráfico 11">
            <a:extLst>
              <a:ext uri="{FF2B5EF4-FFF2-40B4-BE49-F238E27FC236}">
                <a16:creationId xmlns:a16="http://schemas.microsoft.com/office/drawing/2014/main" xmlns="" id="{01927BF6-B9DA-41E9-B2F4-8E6377A2B747}"/>
              </a:ext>
            </a:extLst>
          </p:cNvPr>
          <p:cNvGraphicFramePr>
            <a:graphicFrameLocks/>
          </p:cNvGraphicFramePr>
          <p:nvPr>
            <p:extLst>
              <p:ext uri="{D42A27DB-BD31-4B8C-83A1-F6EECF244321}">
                <p14:modId xmlns:p14="http://schemas.microsoft.com/office/powerpoint/2010/main" val="2785890672"/>
              </p:ext>
            </p:extLst>
          </p:nvPr>
        </p:nvGraphicFramePr>
        <p:xfrm>
          <a:off x="539552" y="2204864"/>
          <a:ext cx="7829551" cy="3167063"/>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ángulo 12">
            <a:extLst>
              <a:ext uri="{FF2B5EF4-FFF2-40B4-BE49-F238E27FC236}">
                <a16:creationId xmlns:a16="http://schemas.microsoft.com/office/drawing/2014/main" xmlns="" id="{F748BF5C-23B3-4555-9275-1FF19A9129DD}"/>
              </a:ext>
            </a:extLst>
          </p:cNvPr>
          <p:cNvSpPr/>
          <p:nvPr/>
        </p:nvSpPr>
        <p:spPr>
          <a:xfrm>
            <a:off x="548640" y="2636913"/>
            <a:ext cx="4743440" cy="3456384"/>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xmlns="" id="{F6EBC489-8A1C-4B0C-960E-AC31FE0AAD8C}"/>
              </a:ext>
            </a:extLst>
          </p:cNvPr>
          <p:cNvSpPr txBox="1"/>
          <p:nvPr/>
        </p:nvSpPr>
        <p:spPr>
          <a:xfrm>
            <a:off x="1683868" y="5578723"/>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Tree>
    <p:extLst>
      <p:ext uri="{BB962C8B-B14F-4D97-AF65-F5344CB8AC3E}">
        <p14:creationId xmlns:p14="http://schemas.microsoft.com/office/powerpoint/2010/main" val="2100232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3473771" cy="307777"/>
          </a:xfrm>
          <a:prstGeom prst="rect">
            <a:avLst/>
          </a:prstGeom>
          <a:noFill/>
        </p:spPr>
        <p:txBody>
          <a:bodyPr wrap="none" rtlCol="0">
            <a:spAutoFit/>
          </a:bodyPr>
          <a:lstStyle/>
          <a:p>
            <a:r>
              <a:rPr lang="es-MX" sz="1400" dirty="0">
                <a:solidFill>
                  <a:srgbClr val="CD0000"/>
                </a:solidFill>
                <a:latin typeface="Myriad Pro"/>
                <a:cs typeface="Myriad Pro"/>
              </a:rPr>
              <a:t>Comparación Deuda Total/Activos Totales</a:t>
            </a:r>
            <a:endParaRPr lang="es-MX" sz="1400" dirty="0">
              <a:solidFill>
                <a:srgbClr val="CD0000"/>
              </a:solidFill>
              <a:latin typeface="Myriad Pro"/>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
        <p:nvSpPr>
          <p:cNvPr id="10" name="2 Rectángulo">
            <a:extLst>
              <a:ext uri="{FF2B5EF4-FFF2-40B4-BE49-F238E27FC236}">
                <a16:creationId xmlns:a16="http://schemas.microsoft.com/office/drawing/2014/main" xmlns="" id="{BBA4A693-DDCB-4BE0-AA74-570A7667F2F8}"/>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aphicFrame>
        <p:nvGraphicFramePr>
          <p:cNvPr id="12" name="Gráfico 11">
            <a:extLst>
              <a:ext uri="{FF2B5EF4-FFF2-40B4-BE49-F238E27FC236}">
                <a16:creationId xmlns:a16="http://schemas.microsoft.com/office/drawing/2014/main" xmlns="" id="{2D75F2F7-ACAF-4CDF-BDE5-E00A2BFAEDBE}"/>
              </a:ext>
            </a:extLst>
          </p:cNvPr>
          <p:cNvGraphicFramePr>
            <a:graphicFrameLocks/>
          </p:cNvGraphicFramePr>
          <p:nvPr>
            <p:extLst>
              <p:ext uri="{D42A27DB-BD31-4B8C-83A1-F6EECF244321}">
                <p14:modId xmlns:p14="http://schemas.microsoft.com/office/powerpoint/2010/main" val="3678424945"/>
              </p:ext>
            </p:extLst>
          </p:nvPr>
        </p:nvGraphicFramePr>
        <p:xfrm>
          <a:off x="657224" y="1845468"/>
          <a:ext cx="7829551" cy="3167063"/>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ángulo 13">
            <a:extLst>
              <a:ext uri="{FF2B5EF4-FFF2-40B4-BE49-F238E27FC236}">
                <a16:creationId xmlns:a16="http://schemas.microsoft.com/office/drawing/2014/main" xmlns="" id="{5C317390-042F-4504-8EAC-A784E604774C}"/>
              </a:ext>
            </a:extLst>
          </p:cNvPr>
          <p:cNvSpPr/>
          <p:nvPr/>
        </p:nvSpPr>
        <p:spPr>
          <a:xfrm>
            <a:off x="545266" y="2276872"/>
            <a:ext cx="4962837" cy="3456384"/>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5" name="CuadroTexto 14">
            <a:extLst>
              <a:ext uri="{FF2B5EF4-FFF2-40B4-BE49-F238E27FC236}">
                <a16:creationId xmlns:a16="http://schemas.microsoft.com/office/drawing/2014/main" xmlns="" id="{BCE5FE39-7D87-47AB-90CB-B161F5FAC915}"/>
              </a:ext>
            </a:extLst>
          </p:cNvPr>
          <p:cNvSpPr txBox="1"/>
          <p:nvPr/>
        </p:nvSpPr>
        <p:spPr>
          <a:xfrm>
            <a:off x="1680495" y="5218682"/>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Tree>
    <p:extLst>
      <p:ext uri="{BB962C8B-B14F-4D97-AF65-F5344CB8AC3E}">
        <p14:creationId xmlns:p14="http://schemas.microsoft.com/office/powerpoint/2010/main" val="705503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xmlns="" id="{73F38C7E-A494-4AAA-A5DC-D0AFECFA9564}"/>
              </a:ext>
            </a:extLst>
          </p:cNvPr>
          <p:cNvGraphicFramePr>
            <a:graphicFrameLocks/>
          </p:cNvGraphicFramePr>
          <p:nvPr>
            <p:extLst>
              <p:ext uri="{D42A27DB-BD31-4B8C-83A1-F6EECF244321}">
                <p14:modId xmlns:p14="http://schemas.microsoft.com/office/powerpoint/2010/main" val="2247747947"/>
              </p:ext>
            </p:extLst>
          </p:nvPr>
        </p:nvGraphicFramePr>
        <p:xfrm>
          <a:off x="538321" y="1800150"/>
          <a:ext cx="8066127" cy="4250465"/>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BTG Pactual, Bloomberg </a:t>
            </a:r>
          </a:p>
        </p:txBody>
      </p:sp>
      <p:sp>
        <p:nvSpPr>
          <p:cNvPr id="3" name="Rectángulo 2">
            <a:extLst>
              <a:ext uri="{FF2B5EF4-FFF2-40B4-BE49-F238E27FC236}">
                <a16:creationId xmlns:a16="http://schemas.microsoft.com/office/drawing/2014/main" xmlns="" id="{6881D0EE-11A3-4C5D-A473-66EBB4A4D02C}"/>
              </a:ext>
            </a:extLst>
          </p:cNvPr>
          <p:cNvSpPr/>
          <p:nvPr/>
        </p:nvSpPr>
        <p:spPr>
          <a:xfrm>
            <a:off x="548640" y="2514600"/>
            <a:ext cx="4815448" cy="3912325"/>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a16="http://schemas.microsoft.com/office/drawing/2014/main" xmlns="" id="{E1A8B99D-BD68-4625-9087-D977CA3E8BFB}"/>
              </a:ext>
            </a:extLst>
          </p:cNvPr>
          <p:cNvSpPr txBox="1"/>
          <p:nvPr/>
        </p:nvSpPr>
        <p:spPr>
          <a:xfrm>
            <a:off x="1697629" y="6050615"/>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spTree>
    <p:extLst>
      <p:ext uri="{BB962C8B-B14F-4D97-AF65-F5344CB8AC3E}">
        <p14:creationId xmlns:p14="http://schemas.microsoft.com/office/powerpoint/2010/main" val="1538225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77268" y="1216496"/>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septiembre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monto a ser pagado respecto de la distribución en efectivo correspondiente al mes de agosto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 Campus Técnico Querétaro ubicado en Querétaro, Querétaro.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llevó a cabo una oferta por un monto de $1,199,999,950.76 pesos en Certificados Bursátiles Fiduciarios.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18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del edificio de oficinas Bosque Real ubicado en el Estado de México.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monto a ser pagado respecto de la distribución en efectivo correspondiente al mes de septiembre de 2017, por un monto total de $20,191,781.63 pesos que, entre el total de CBFIs en circulación, equivale a 0.06246098141, por CBFI.</a:t>
            </a:r>
          </a:p>
        </p:txBody>
      </p:sp>
      <p:sp>
        <p:nvSpPr>
          <p:cNvPr id="4" name="3 Marcador de número de diapositiva"/>
          <p:cNvSpPr>
            <a:spLocks noGrp="1"/>
          </p:cNvSpPr>
          <p:nvPr>
            <p:ph type="sldNum" sz="quarter" idx="12"/>
          </p:nvPr>
        </p:nvSpPr>
        <p:spPr>
          <a:xfrm>
            <a:off x="6596596" y="6470471"/>
            <a:ext cx="2133600" cy="365125"/>
          </a:xfrm>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1048304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353943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Informe del asesor y administrador 3T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01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la contratación de coberturas para la emisión de los certificados bursátiles fiduciarios con clave de pizarra "FIBRAHD 17“.</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del segundo componente de Barrio Reforma por un precio de $15,000,000.00 pesos.</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618065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5047536"/>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Fibra Macquarie México anuncia conferencia telefónica para dar a conocer sus resultados al tercer trimestre de 2017.</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octubre de 2017</a:t>
            </a: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Fibra Macquarie México atiende requerimiento de la Bolsa Mexicana de Valores Respecto al Volumen Operado hoy.</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dirty="0">
                <a:latin typeface="Century Gothic" panose="020B0502020202020204" pitchFamily="34" charset="0"/>
              </a:rPr>
              <a:t>Fibra Macquarie México reporta sus resultados del tercer trimestre de 2017.</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dirty="0">
                <a:latin typeface="Century Gothic" panose="020B0502020202020204" pitchFamily="34" charset="0"/>
              </a:rPr>
              <a:t>Fibra Macquarie México </a:t>
            </a:r>
            <a:r>
              <a:rPr lang="en-US" sz="1400" dirty="0">
                <a:latin typeface="Century Gothic" panose="020B0502020202020204" pitchFamily="34" charset="0"/>
              </a:rPr>
              <a:t>reports third quarter 2017 results</a:t>
            </a:r>
            <a:r>
              <a:rPr lang="es-MX" sz="1400" dirty="0">
                <a:latin typeface="Century Gothic" panose="020B0502020202020204" pitchFamily="34" charset="0"/>
              </a:rPr>
              <a:t>.</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Tercer Trimestre 2017 Información Suplementaria.</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665176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310854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a:buClr>
                <a:srgbClr val="C00000"/>
              </a:buClr>
            </a:pPr>
            <a:endParaRPr lang="es-MX" sz="1400" b="1" dirty="0">
              <a:latin typeface="Century Gothic" panose="020B0502020202020204" pitchFamily="34" charset="0"/>
            </a:endParaRPr>
          </a:p>
          <a:p>
            <a:pPr algn="just">
              <a:buClr>
                <a:srgbClr val="C00000"/>
              </a:buClr>
            </a:pPr>
            <a:r>
              <a:rPr lang="en-US" sz="1400" dirty="0">
                <a:latin typeface="Century Gothic" panose="020B0502020202020204" pitchFamily="34" charset="0"/>
              </a:rPr>
              <a:t>Versión inglés: Third Quarter 2017 Supplementary Information.</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completa transición de servicios fiduciarios.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anuncia extensión de contrato de Formador de Mercado.</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34</a:t>
            </a:fld>
            <a:endParaRPr lang="es-ES" altLang="es-MX" dirty="0"/>
          </a:p>
        </p:txBody>
      </p:sp>
    </p:spTree>
    <p:extLst>
      <p:ext uri="{BB962C8B-B14F-4D97-AF65-F5344CB8AC3E}">
        <p14:creationId xmlns:p14="http://schemas.microsoft.com/office/powerpoint/2010/main" val="2615483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4185761"/>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Prologis anuncia aviso con fines informativos. Se realiza la actualización de inscripción de los CBFI’s con clave FIBRAPL 14.</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Prologis anuncia que el 25 de Octubre Llevará a cabo la Conferencia Telefónica donde Presentará los Resultados Financieros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Prologis reporta sus resultados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Prologis Informa envío de Información Complementaria Trimestral en Evento Relevante del pasado 24 de Octubre 2017.</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35</a:t>
            </a:fld>
            <a:endParaRPr lang="es-ES" altLang="es-MX" dirty="0"/>
          </a:p>
        </p:txBody>
      </p:sp>
    </p:spTree>
    <p:extLst>
      <p:ext uri="{BB962C8B-B14F-4D97-AF65-F5344CB8AC3E}">
        <p14:creationId xmlns:p14="http://schemas.microsoft.com/office/powerpoint/2010/main" val="2861861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2246769"/>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Monterrey anuncia aviso los resultados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Monterrey anuncia la próxima adquisición del edificio “Patria” por un monto estimado de entre $308 y $332 millones de pesos.</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36</a:t>
            </a:fld>
            <a:endParaRPr lang="es-ES" altLang="es-MX" dirty="0"/>
          </a:p>
        </p:txBody>
      </p:sp>
    </p:spTree>
    <p:extLst>
      <p:ext uri="{BB962C8B-B14F-4D97-AF65-F5344CB8AC3E}">
        <p14:creationId xmlns:p14="http://schemas.microsoft.com/office/powerpoint/2010/main" val="1806853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4185761"/>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exitosa oferta global de 365 millones de CBFIs.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el ejercicio de la opción de sobreasignación y fin del periodo de estabilización de su oferta global.</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09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que, en virtud de que ha finalizado el período de estabilización de su reciente oferta subsecuente de capital, Casa de Bolsa Santander reanudará sus actividades como Formador de Mercado a partir del 10 de octubre de 2017.</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19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 Presentación de Resultados Trimestrales 3T17.</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37</a:t>
            </a:fld>
            <a:endParaRPr lang="es-ES" altLang="es-MX" dirty="0"/>
          </a:p>
        </p:txBody>
      </p:sp>
    </p:spTree>
    <p:extLst>
      <p:ext uri="{BB962C8B-B14F-4D97-AF65-F5344CB8AC3E}">
        <p14:creationId xmlns:p14="http://schemas.microsoft.com/office/powerpoint/2010/main" val="2463355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4832092"/>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firma contrato vinculante para la adquisición de portafolio de propiedades industriales por US $220 millones. El área rentable es de 3.4 millones de pies cuadrados y su ocupación es del 100%. Esta adquisición se espera integrar en los resultados del primer trimestre de 2018 generando un incremento en los Fondos de la Operación Ajustados (AFFO) anualizado entre 17% y 18%. El financiamiento de esta transacción se realizará con los recursos obtenidos del levantamiento de capital conforme a lo comunicado al mercado sobre la estrategia de crecimiento de Terrafina para el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Reporte de resultados del tercer trimestre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concluye exitosamente la emisión de un crédito sin garantía por US $350 millones para el refinanciamiento de deuda. Esta línea será utilizada para la administración de pasivos en el pago total del crédito sin garantía por US$150 millones de BBVA/JPMorgan y su remanente para pago de la línea de crédito revolvente existente.</a:t>
            </a:r>
          </a:p>
          <a:p>
            <a:pPr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38</a:t>
            </a:fld>
            <a:endParaRPr lang="es-ES" altLang="es-MX" dirty="0"/>
          </a:p>
        </p:txBody>
      </p:sp>
    </p:spTree>
    <p:extLst>
      <p:ext uri="{BB962C8B-B14F-4D97-AF65-F5344CB8AC3E}">
        <p14:creationId xmlns:p14="http://schemas.microsoft.com/office/powerpoint/2010/main" val="358478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160043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anuncia pago de distribuciones correspondiente al ejercicio del tercer trimestre de 2017 por la cantidad de Ps.0.518824 por Certificado Bursátil Fiduciario Inmobiliario ("CBFI"), por cada uno de los 791,014,635 CBFIs en circulación. Este es por un importe total de Ps. 410,397,520.66.  </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4268615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CKD’s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741520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41</a:t>
            </a:fld>
            <a:endParaRPr lang="es-ES" altLang="es-MX" dirty="0">
              <a:latin typeface="Century Gothic" panose="020B0502020202020204" pitchFamily="34" charset="0"/>
            </a:endParaRPr>
          </a:p>
        </p:txBody>
      </p:sp>
      <p:sp>
        <p:nvSpPr>
          <p:cNvPr id="64" name="2 Marcador de contenido"/>
          <p:cNvSpPr txBox="1">
            <a:spLocks/>
          </p:cNvSpPr>
          <p:nvPr/>
        </p:nvSpPr>
        <p:spPr>
          <a:xfrm>
            <a:off x="201245" y="6594352"/>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nvPr>
        </p:nvGraphicFramePr>
        <p:xfrm>
          <a:off x="755576" y="1078614"/>
          <a:ext cx="7921198" cy="5663441"/>
        </p:xfrm>
        <a:graphic>
          <a:graphicData uri="http://schemas.openxmlformats.org/drawingml/2006/table">
            <a:tbl>
              <a:tblPr/>
              <a:tblGrid>
                <a:gridCol w="1815275">
                  <a:extLst>
                    <a:ext uri="{9D8B030D-6E8A-4147-A177-3AD203B41FA5}">
                      <a16:colId xmlns:a16="http://schemas.microsoft.com/office/drawing/2014/main" xmlns="" val="20000"/>
                    </a:ext>
                  </a:extLst>
                </a:gridCol>
                <a:gridCol w="1117093">
                  <a:extLst>
                    <a:ext uri="{9D8B030D-6E8A-4147-A177-3AD203B41FA5}">
                      <a16:colId xmlns:a16="http://schemas.microsoft.com/office/drawing/2014/main" xmlns="" val="20001"/>
                    </a:ext>
                  </a:extLst>
                </a:gridCol>
                <a:gridCol w="1129786">
                  <a:extLst>
                    <a:ext uri="{9D8B030D-6E8A-4147-A177-3AD203B41FA5}">
                      <a16:colId xmlns:a16="http://schemas.microsoft.com/office/drawing/2014/main" xmlns="" val="20002"/>
                    </a:ext>
                  </a:extLst>
                </a:gridCol>
                <a:gridCol w="799736">
                  <a:extLst>
                    <a:ext uri="{9D8B030D-6E8A-4147-A177-3AD203B41FA5}">
                      <a16:colId xmlns:a16="http://schemas.microsoft.com/office/drawing/2014/main" xmlns="" val="20003"/>
                    </a:ext>
                  </a:extLst>
                </a:gridCol>
                <a:gridCol w="799736">
                  <a:extLst>
                    <a:ext uri="{9D8B030D-6E8A-4147-A177-3AD203B41FA5}">
                      <a16:colId xmlns:a16="http://schemas.microsoft.com/office/drawing/2014/main" xmlns="" val="20004"/>
                    </a:ext>
                  </a:extLst>
                </a:gridCol>
                <a:gridCol w="1129786">
                  <a:extLst>
                    <a:ext uri="{9D8B030D-6E8A-4147-A177-3AD203B41FA5}">
                      <a16:colId xmlns:a16="http://schemas.microsoft.com/office/drawing/2014/main" xmlns="" val="20005"/>
                    </a:ext>
                  </a:extLst>
                </a:gridCol>
                <a:gridCol w="1129786">
                  <a:extLst>
                    <a:ext uri="{9D8B030D-6E8A-4147-A177-3AD203B41FA5}">
                      <a16:colId xmlns:a16="http://schemas.microsoft.com/office/drawing/2014/main" xmlns="" val="20006"/>
                    </a:ext>
                  </a:extLst>
                </a:gridCol>
              </a:tblGrid>
              <a:tr h="325716">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31 de octubre de 2017</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xmlns="" val="10000"/>
                  </a:ext>
                </a:extLst>
              </a:tr>
              <a:tr h="210868">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278645">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xmlns="" val="10002"/>
                  </a:ext>
                </a:extLst>
              </a:tr>
              <a:tr h="587419">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587419">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587419">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587419">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587419">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7.8%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587419">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692851">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171456">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459391">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434.5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0.97%</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bl>
          </a:graphicData>
        </a:graphic>
      </p:graphicFrame>
      <p:pic>
        <p:nvPicPr>
          <p:cNvPr id="7" name="Imagen 6"/>
          <p:cNvPicPr>
            <a:picLocks noChangeAspect="1"/>
          </p:cNvPicPr>
          <p:nvPr/>
        </p:nvPicPr>
        <p:blipFill>
          <a:blip r:embed="rId2"/>
          <a:stretch>
            <a:fillRect/>
          </a:stretch>
        </p:blipFill>
        <p:spPr>
          <a:xfrm>
            <a:off x="784979" y="2043775"/>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10984" y="2549568"/>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898343" y="3118969"/>
            <a:ext cx="1496230" cy="495452"/>
          </a:xfrm>
          <a:prstGeom prst="rect">
            <a:avLst/>
          </a:prstGeom>
        </p:spPr>
      </p:pic>
      <p:pic>
        <p:nvPicPr>
          <p:cNvPr id="10" name="Imagen 9"/>
          <p:cNvPicPr>
            <a:picLocks noChangeAspect="1"/>
          </p:cNvPicPr>
          <p:nvPr/>
        </p:nvPicPr>
        <p:blipFill rotWithShape="1">
          <a:blip r:embed="rId5"/>
          <a:srcRect l="-7750" t="-10025" r="-1239" b="-374"/>
          <a:stretch/>
        </p:blipFill>
        <p:spPr>
          <a:xfrm>
            <a:off x="1361592" y="3600774"/>
            <a:ext cx="618120" cy="643867"/>
          </a:xfrm>
          <a:prstGeom prst="rect">
            <a:avLst/>
          </a:prstGeom>
        </p:spPr>
      </p:pic>
      <p:pic>
        <p:nvPicPr>
          <p:cNvPr id="11" name="Imagen 10"/>
          <p:cNvPicPr>
            <a:picLocks noChangeAspect="1"/>
          </p:cNvPicPr>
          <p:nvPr/>
        </p:nvPicPr>
        <p:blipFill rotWithShape="1">
          <a:blip r:embed="rId6"/>
          <a:srcRect l="7313" t="1594"/>
          <a:stretch/>
        </p:blipFill>
        <p:spPr>
          <a:xfrm>
            <a:off x="853309" y="4349318"/>
            <a:ext cx="1510312" cy="363748"/>
          </a:xfrm>
          <a:prstGeom prst="rect">
            <a:avLst/>
          </a:prstGeom>
        </p:spPr>
      </p:pic>
      <p:pic>
        <p:nvPicPr>
          <p:cNvPr id="12" name="Imagen 11"/>
          <p:cNvPicPr>
            <a:picLocks noChangeAspect="1"/>
          </p:cNvPicPr>
          <p:nvPr/>
        </p:nvPicPr>
        <p:blipFill rotWithShape="1">
          <a:blip r:embed="rId7"/>
          <a:srcRect r="56743"/>
          <a:stretch/>
        </p:blipFill>
        <p:spPr>
          <a:xfrm>
            <a:off x="810984" y="5462787"/>
            <a:ext cx="1719335" cy="584063"/>
          </a:xfrm>
          <a:prstGeom prst="rect">
            <a:avLst/>
          </a:prstGeom>
        </p:spPr>
      </p:pic>
      <p:pic>
        <p:nvPicPr>
          <p:cNvPr id="13" name="Imagen 12"/>
          <p:cNvPicPr>
            <a:picLocks noChangeAspect="1"/>
          </p:cNvPicPr>
          <p:nvPr/>
        </p:nvPicPr>
        <p:blipFill rotWithShape="1">
          <a:blip r:embed="rId8"/>
          <a:srcRect l="4981"/>
          <a:stretch/>
        </p:blipFill>
        <p:spPr>
          <a:xfrm>
            <a:off x="1217435" y="4939983"/>
            <a:ext cx="991082" cy="436223"/>
          </a:xfrm>
          <a:prstGeom prst="rect">
            <a:avLst/>
          </a:prstGeom>
        </p:spPr>
      </p:pic>
    </p:spTree>
    <p:extLst>
      <p:ext uri="{BB962C8B-B14F-4D97-AF65-F5344CB8AC3E}">
        <p14:creationId xmlns:p14="http://schemas.microsoft.com/office/powerpoint/2010/main" val="1831662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Comparación TIR de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sp>
        <p:nvSpPr>
          <p:cNvPr id="64" name="2 Marcador de contenido"/>
          <p:cNvSpPr txBox="1">
            <a:spLocks/>
          </p:cNvSpPr>
          <p:nvPr/>
        </p:nvSpPr>
        <p:spPr>
          <a:xfrm>
            <a:off x="142336" y="642437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 BR: Bienes raíces, (I): Infraestructura</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pic>
        <p:nvPicPr>
          <p:cNvPr id="14" name="Imagen 13">
            <a:extLst>
              <a:ext uri="{FF2B5EF4-FFF2-40B4-BE49-F238E27FC236}">
                <a16:creationId xmlns:a16="http://schemas.microsoft.com/office/drawing/2014/main" xmlns="" id="{89455C23-A462-4C2D-AC8C-B491529202A2}"/>
              </a:ext>
            </a:extLst>
          </p:cNvPr>
          <p:cNvPicPr>
            <a:picLocks noChangeAspect="1"/>
          </p:cNvPicPr>
          <p:nvPr/>
        </p:nvPicPr>
        <p:blipFill>
          <a:blip r:embed="rId2"/>
          <a:stretch>
            <a:fillRect/>
          </a:stretch>
        </p:blipFill>
        <p:spPr>
          <a:xfrm>
            <a:off x="155978" y="1340768"/>
            <a:ext cx="8912727" cy="3992088"/>
          </a:xfrm>
          <a:prstGeom prst="rect">
            <a:avLst/>
          </a:prstGeom>
        </p:spPr>
      </p:pic>
      <p:sp>
        <p:nvSpPr>
          <p:cNvPr id="4" name="CuadroTexto 3"/>
          <p:cNvSpPr txBox="1"/>
          <p:nvPr/>
        </p:nvSpPr>
        <p:spPr>
          <a:xfrm>
            <a:off x="1115616" y="5429930"/>
            <a:ext cx="636328" cy="461665"/>
          </a:xfrm>
          <a:prstGeom prst="rect">
            <a:avLst/>
          </a:prstGeom>
          <a:noFill/>
        </p:spPr>
        <p:txBody>
          <a:bodyPr wrap="none" rtlCol="0">
            <a:spAutoFit/>
          </a:bodyPr>
          <a:lstStyle/>
          <a:p>
            <a:pPr algn="ctr"/>
            <a:r>
              <a:rPr lang="es-MX" sz="1200" dirty="0"/>
              <a:t>Walton</a:t>
            </a:r>
          </a:p>
          <a:p>
            <a:pPr algn="ctr"/>
            <a:r>
              <a:rPr lang="es-MX" sz="1200" dirty="0"/>
              <a:t>(BR)</a:t>
            </a:r>
          </a:p>
        </p:txBody>
      </p:sp>
      <p:sp>
        <p:nvSpPr>
          <p:cNvPr id="15" name="CuadroTexto 14"/>
          <p:cNvSpPr txBox="1"/>
          <p:nvPr/>
        </p:nvSpPr>
        <p:spPr>
          <a:xfrm>
            <a:off x="2250272" y="5429929"/>
            <a:ext cx="671274" cy="461665"/>
          </a:xfrm>
          <a:prstGeom prst="rect">
            <a:avLst/>
          </a:prstGeom>
          <a:noFill/>
        </p:spPr>
        <p:txBody>
          <a:bodyPr wrap="none" rtlCol="0">
            <a:spAutoFit/>
          </a:bodyPr>
          <a:lstStyle/>
          <a:p>
            <a:pPr algn="ctr"/>
            <a:r>
              <a:rPr lang="es-MX" sz="1200" dirty="0"/>
              <a:t>PruMex</a:t>
            </a:r>
          </a:p>
          <a:p>
            <a:pPr algn="ctr"/>
            <a:r>
              <a:rPr lang="es-MX" sz="1200" dirty="0"/>
              <a:t>(BR)</a:t>
            </a:r>
          </a:p>
        </p:txBody>
      </p:sp>
      <p:sp>
        <p:nvSpPr>
          <p:cNvPr id="16" name="CuadroTexto 15"/>
          <p:cNvSpPr txBox="1"/>
          <p:nvPr/>
        </p:nvSpPr>
        <p:spPr>
          <a:xfrm>
            <a:off x="3371844" y="5429929"/>
            <a:ext cx="444352" cy="461665"/>
          </a:xfrm>
          <a:prstGeom prst="rect">
            <a:avLst/>
          </a:prstGeom>
          <a:noFill/>
        </p:spPr>
        <p:txBody>
          <a:bodyPr wrap="none" rtlCol="0">
            <a:spAutoFit/>
          </a:bodyPr>
          <a:lstStyle/>
          <a:p>
            <a:pPr algn="ctr"/>
            <a:r>
              <a:rPr lang="es-MX" sz="1200" dirty="0"/>
              <a:t>IGS</a:t>
            </a:r>
          </a:p>
          <a:p>
            <a:pPr algn="ctr"/>
            <a:r>
              <a:rPr lang="es-MX" sz="1200" dirty="0"/>
              <a:t>(BR)</a:t>
            </a:r>
          </a:p>
        </p:txBody>
      </p:sp>
      <p:sp>
        <p:nvSpPr>
          <p:cNvPr id="17" name="CuadroTexto 16"/>
          <p:cNvSpPr txBox="1"/>
          <p:nvPr/>
        </p:nvSpPr>
        <p:spPr>
          <a:xfrm>
            <a:off x="4268666" y="5429212"/>
            <a:ext cx="762646" cy="461665"/>
          </a:xfrm>
          <a:prstGeom prst="rect">
            <a:avLst/>
          </a:prstGeom>
          <a:noFill/>
        </p:spPr>
        <p:txBody>
          <a:bodyPr wrap="none" rtlCol="0">
            <a:spAutoFit/>
          </a:bodyPr>
          <a:lstStyle/>
          <a:p>
            <a:pPr algn="ctr"/>
            <a:r>
              <a:rPr lang="es-MX" sz="1200" dirty="0"/>
              <a:t>Alignmex</a:t>
            </a:r>
          </a:p>
          <a:p>
            <a:pPr algn="ctr"/>
            <a:r>
              <a:rPr lang="es-MX" sz="1200" dirty="0"/>
              <a:t>(BR)</a:t>
            </a:r>
          </a:p>
        </p:txBody>
      </p:sp>
      <p:sp>
        <p:nvSpPr>
          <p:cNvPr id="18" name="CuadroTexto 17"/>
          <p:cNvSpPr txBox="1"/>
          <p:nvPr/>
        </p:nvSpPr>
        <p:spPr>
          <a:xfrm>
            <a:off x="5178315" y="5429929"/>
            <a:ext cx="921471" cy="461665"/>
          </a:xfrm>
          <a:prstGeom prst="rect">
            <a:avLst/>
          </a:prstGeom>
          <a:noFill/>
        </p:spPr>
        <p:txBody>
          <a:bodyPr wrap="none" rtlCol="0">
            <a:spAutoFit/>
          </a:bodyPr>
          <a:lstStyle/>
          <a:p>
            <a:pPr algn="ctr"/>
            <a:r>
              <a:rPr lang="es-MX" sz="1200" dirty="0"/>
              <a:t>Quiero casa</a:t>
            </a:r>
          </a:p>
          <a:p>
            <a:pPr algn="ctr"/>
            <a:r>
              <a:rPr lang="es-MX" sz="1200" dirty="0"/>
              <a:t>(BR)</a:t>
            </a:r>
          </a:p>
        </p:txBody>
      </p:sp>
      <p:sp>
        <p:nvSpPr>
          <p:cNvPr id="19" name="CuadroTexto 18"/>
          <p:cNvSpPr txBox="1"/>
          <p:nvPr/>
        </p:nvSpPr>
        <p:spPr>
          <a:xfrm>
            <a:off x="6604138" y="5429928"/>
            <a:ext cx="374077" cy="461665"/>
          </a:xfrm>
          <a:prstGeom prst="rect">
            <a:avLst/>
          </a:prstGeom>
          <a:noFill/>
        </p:spPr>
        <p:txBody>
          <a:bodyPr wrap="none" rtlCol="0">
            <a:spAutoFit/>
          </a:bodyPr>
          <a:lstStyle/>
          <a:p>
            <a:pPr algn="ctr"/>
            <a:r>
              <a:rPr lang="es-MX" sz="1200" dirty="0"/>
              <a:t>FCI</a:t>
            </a:r>
          </a:p>
          <a:p>
            <a:pPr algn="ctr"/>
            <a:r>
              <a:rPr lang="es-MX" sz="1200" dirty="0"/>
              <a:t>(I)</a:t>
            </a:r>
          </a:p>
        </p:txBody>
      </p:sp>
      <p:sp>
        <p:nvSpPr>
          <p:cNvPr id="20" name="CuadroTexto 19"/>
          <p:cNvSpPr txBox="1"/>
          <p:nvPr/>
        </p:nvSpPr>
        <p:spPr>
          <a:xfrm>
            <a:off x="7609974" y="5429928"/>
            <a:ext cx="378629" cy="461665"/>
          </a:xfrm>
          <a:prstGeom prst="rect">
            <a:avLst/>
          </a:prstGeom>
          <a:noFill/>
        </p:spPr>
        <p:txBody>
          <a:bodyPr wrap="none" rtlCol="0">
            <a:spAutoFit/>
          </a:bodyPr>
          <a:lstStyle/>
          <a:p>
            <a:pPr algn="ctr"/>
            <a:r>
              <a:rPr lang="es-MX" sz="1200" dirty="0"/>
              <a:t>EXI</a:t>
            </a:r>
          </a:p>
          <a:p>
            <a:pPr algn="ctr"/>
            <a:r>
              <a:rPr lang="es-MX" sz="1200" dirty="0"/>
              <a:t>(I)</a:t>
            </a:r>
          </a:p>
        </p:txBody>
      </p:sp>
    </p:spTree>
    <p:extLst>
      <p:ext uri="{BB962C8B-B14F-4D97-AF65-F5344CB8AC3E}">
        <p14:creationId xmlns:p14="http://schemas.microsoft.com/office/powerpoint/2010/main" val="3332357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1.46%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49%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3,794 mdp </a:t>
            </a:r>
            <a:r>
              <a:rPr lang="es-MX" sz="900" dirty="0">
                <a:solidFill>
                  <a:prstClr val="black"/>
                </a:solidFill>
                <a:latin typeface="Century Gothic" panose="020B0502020202020204" pitchFamily="34" charset="0"/>
              </a:rPr>
              <a:t>al 31 de octubre de 2017. </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2" y="4610365"/>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51659" y="425928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70422" y="356953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53698" y="426019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5842" y="461036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8261" y="390326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8867" y="355409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9454" y="392088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51984" y="3198175"/>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3779" y="35649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41082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Pendiente de inversión un CKD aprobado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216651"/>
            <a:ext cx="8430304" cy="1993675"/>
          </a:xfrm>
          <a:noFill/>
        </p:spPr>
        <p:txBody>
          <a:bodyPr>
            <a:noAutofit/>
          </a:bodyPr>
          <a:lstStyle/>
          <a:p>
            <a:pPr marL="57150" indent="0" algn="just">
              <a:spcBef>
                <a:spcPts val="0"/>
              </a:spcBef>
              <a:spcAft>
                <a:spcPts val="600"/>
              </a:spcAft>
              <a:buClr>
                <a:srgbClr val="CD0000"/>
              </a:buClr>
              <a:buSzPct val="110000"/>
              <a:buNone/>
            </a:pPr>
            <a:r>
              <a:rPr lang="es-MX" sz="1400" dirty="0"/>
              <a:t>Queda pendiente la inversión en  Ainda, cuya aprobación vence en enero de 2018.</a:t>
            </a:r>
          </a:p>
          <a:p>
            <a:pPr marL="57150" indent="0" algn="just">
              <a:spcBef>
                <a:spcPts val="0"/>
              </a:spcBef>
              <a:spcAft>
                <a:spcPts val="600"/>
              </a:spcAft>
              <a:buClr>
                <a:srgbClr val="CD0000"/>
              </a:buClr>
              <a:buSzPct val="110000"/>
              <a:buNone/>
            </a:pPr>
            <a:r>
              <a:rPr lang="es-MX" sz="1400" dirty="0"/>
              <a:t>Con esta inversión: </a:t>
            </a:r>
          </a:p>
          <a:p>
            <a:pPr lvl="1" algn="just">
              <a:spcBef>
                <a:spcPts val="0"/>
              </a:spcBef>
              <a:spcAft>
                <a:spcPts val="600"/>
              </a:spcAft>
              <a:buClr>
                <a:srgbClr val="CD0000"/>
              </a:buClr>
              <a:buSzPct val="110000"/>
            </a:pPr>
            <a:r>
              <a:rPr lang="es-MX" sz="1400" dirty="0"/>
              <a:t>El monto total comprometido ascendería a 2,150 mdp</a:t>
            </a:r>
          </a:p>
          <a:p>
            <a:pPr lvl="1" algn="just">
              <a:spcBef>
                <a:spcPts val="0"/>
              </a:spcBef>
              <a:spcAft>
                <a:spcPts val="600"/>
              </a:spcAft>
              <a:buClr>
                <a:srgbClr val="CD0000"/>
              </a:buClr>
              <a:buSzPct val="110000"/>
            </a:pPr>
            <a:r>
              <a:rPr lang="es-MX" sz="1400" dirty="0"/>
              <a:t>El porcentaje total invertido en CKD’s sería el 1.70% del Fanvit</a:t>
            </a:r>
          </a:p>
          <a:p>
            <a:pPr lvl="1" algn="just">
              <a:spcBef>
                <a:spcPts val="0"/>
              </a:spcBef>
              <a:spcAft>
                <a:spcPts val="600"/>
              </a:spcAft>
              <a:buClr>
                <a:srgbClr val="CD0000"/>
              </a:buClr>
              <a:buSzPct val="110000"/>
            </a:pPr>
            <a:r>
              <a:rPr lang="es-MX" sz="1400" dirty="0"/>
              <a:t>El consumo del monto asignado para CKD’s sería de 57%**</a:t>
            </a:r>
          </a:p>
          <a:p>
            <a:pPr lvl="1" algn="just">
              <a:spcBef>
                <a:spcPts val="0"/>
              </a:spcBef>
              <a:spcAft>
                <a:spcPts val="600"/>
              </a:spcAft>
              <a:buClr>
                <a:srgbClr val="CD0000"/>
              </a:buClr>
              <a:buSzPct val="110000"/>
            </a:pPr>
            <a:r>
              <a:rPr lang="es-MX" sz="1400" dirty="0"/>
              <a:t>Aún no se tiene fecha de cierre de libro de Ainda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4" name="Rectángulo 3"/>
          <p:cNvSpPr/>
          <p:nvPr/>
        </p:nvSpPr>
        <p:spPr>
          <a:xfrm>
            <a:off x="979305"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481799" y="3218209"/>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069145" y="5832388"/>
            <a:ext cx="1080745"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686443"/>
            <a:ext cx="644728" cy="507831"/>
          </a:xfrm>
          <a:prstGeom prst="rect">
            <a:avLst/>
          </a:prstGeom>
        </p:spPr>
        <p:txBody>
          <a:bodyPr wrap="none">
            <a:spAutoFit/>
          </a:bodyPr>
          <a:lstStyle/>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4" name="Rectángulo 33"/>
          <p:cNvSpPr/>
          <p:nvPr/>
        </p:nvSpPr>
        <p:spPr>
          <a:xfrm>
            <a:off x="5478068" y="321032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42" name="Rectángulo 41"/>
          <p:cNvSpPr/>
          <p:nvPr/>
        </p:nvSpPr>
        <p:spPr>
          <a:xfrm>
            <a:off x="5523545" y="5803846"/>
            <a:ext cx="1165704"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3969430" y="5832388"/>
            <a:ext cx="1249060"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21626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239594" y="5832388"/>
            <a:ext cx="697627"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934995"/>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934995"/>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srgbClr val="00B050"/>
                </a:solidFill>
                <a:latin typeface="Century Gothic" panose="020B0502020202020204" pitchFamily="34" charset="0"/>
              </a:rPr>
              <a:t>Ainda: 300</a:t>
            </a:r>
          </a:p>
        </p:txBody>
      </p:sp>
      <p:sp>
        <p:nvSpPr>
          <p:cNvPr id="21" name="Rectángulo 20"/>
          <p:cNvSpPr/>
          <p:nvPr/>
        </p:nvSpPr>
        <p:spPr>
          <a:xfrm>
            <a:off x="134076" y="6240911"/>
            <a:ext cx="8790122" cy="584775"/>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*La actualización del análisis se presentó en el Comité de Inversiones sesionado en Junio y la orden aprobada prevaleció 3 meses </a:t>
            </a:r>
          </a:p>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3,794 mdp </a:t>
            </a:r>
            <a:r>
              <a:rPr lang="es-MX" sz="900" dirty="0">
                <a:solidFill>
                  <a:prstClr val="black"/>
                </a:solidFill>
                <a:latin typeface="Century Gothic" panose="020B0502020202020204" pitchFamily="34" charset="0"/>
              </a:rPr>
              <a:t>al 31 de octubre de 2017. </a:t>
            </a:r>
          </a:p>
        </p:txBody>
      </p:sp>
      <p:sp>
        <p:nvSpPr>
          <p:cNvPr id="20" name="3 Marcador de número de diapositiva"/>
          <p:cNvSpPr>
            <a:spLocks noGrp="1"/>
          </p:cNvSpPr>
          <p:nvPr>
            <p:ph type="sldNum" sz="quarter" idx="12"/>
          </p:nvPr>
        </p:nvSpPr>
        <p:spPr>
          <a:xfrm>
            <a:off x="8591702" y="6501206"/>
            <a:ext cx="552298" cy="365125"/>
          </a:xfrm>
        </p:spPr>
        <p:txBody>
          <a:bodyPr/>
          <a:lstStyle/>
          <a:p>
            <a:pPr algn="ctr"/>
            <a:fld id="{05E83AA4-A00D-4AA0-8FE8-B93C9F3EC141}" type="slidenum">
              <a:rPr lang="es-ES" altLang="es-MX" smtClean="0">
                <a:latin typeface="Century Gothic" panose="020B0502020202020204" pitchFamily="34" charset="0"/>
              </a:rPr>
              <a:pPr algn="ctr"/>
              <a:t>44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51230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ext uri="{D42A27DB-BD31-4B8C-83A1-F6EECF244321}">
                <p14:modId xmlns:p14="http://schemas.microsoft.com/office/powerpoint/2010/main" val="751112490"/>
              </p:ext>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xmlns="" val="20000"/>
                    </a:ext>
                  </a:extLst>
                </a:gridCol>
                <a:gridCol w="456109">
                  <a:extLst>
                    <a:ext uri="{9D8B030D-6E8A-4147-A177-3AD203B41FA5}">
                      <a16:colId xmlns:a16="http://schemas.microsoft.com/office/drawing/2014/main" xmlns="" val="20001"/>
                    </a:ext>
                  </a:extLst>
                </a:gridCol>
                <a:gridCol w="735993">
                  <a:extLst>
                    <a:ext uri="{9D8B030D-6E8A-4147-A177-3AD203B41FA5}">
                      <a16:colId xmlns:a16="http://schemas.microsoft.com/office/drawing/2014/main" xmlns="" val="20002"/>
                    </a:ext>
                  </a:extLst>
                </a:gridCol>
                <a:gridCol w="735993">
                  <a:extLst>
                    <a:ext uri="{9D8B030D-6E8A-4147-A177-3AD203B41FA5}">
                      <a16:colId xmlns:a16="http://schemas.microsoft.com/office/drawing/2014/main" xmlns="" val="20003"/>
                    </a:ext>
                  </a:extLst>
                </a:gridCol>
                <a:gridCol w="735993">
                  <a:extLst>
                    <a:ext uri="{9D8B030D-6E8A-4147-A177-3AD203B41FA5}">
                      <a16:colId xmlns:a16="http://schemas.microsoft.com/office/drawing/2014/main" xmlns="" val="20004"/>
                    </a:ext>
                  </a:extLst>
                </a:gridCol>
                <a:gridCol w="735993">
                  <a:extLst>
                    <a:ext uri="{9D8B030D-6E8A-4147-A177-3AD203B41FA5}">
                      <a16:colId xmlns:a16="http://schemas.microsoft.com/office/drawing/2014/main" xmlns="" val="20005"/>
                    </a:ext>
                  </a:extLst>
                </a:gridCol>
                <a:gridCol w="735993">
                  <a:extLst>
                    <a:ext uri="{9D8B030D-6E8A-4147-A177-3AD203B41FA5}">
                      <a16:colId xmlns:a16="http://schemas.microsoft.com/office/drawing/2014/main" xmlns="" val="20006"/>
                    </a:ext>
                  </a:extLst>
                </a:gridCol>
                <a:gridCol w="735993">
                  <a:extLst>
                    <a:ext uri="{9D8B030D-6E8A-4147-A177-3AD203B41FA5}">
                      <a16:colId xmlns:a16="http://schemas.microsoft.com/office/drawing/2014/main" xmlns="" val="20007"/>
                    </a:ext>
                  </a:extLst>
                </a:gridCol>
                <a:gridCol w="735993">
                  <a:extLst>
                    <a:ext uri="{9D8B030D-6E8A-4147-A177-3AD203B41FA5}">
                      <a16:colId xmlns:a16="http://schemas.microsoft.com/office/drawing/2014/main" xmlns="" val="20008"/>
                    </a:ext>
                  </a:extLst>
                </a:gridCol>
                <a:gridCol w="735993">
                  <a:extLst>
                    <a:ext uri="{9D8B030D-6E8A-4147-A177-3AD203B41FA5}">
                      <a16:colId xmlns:a16="http://schemas.microsoft.com/office/drawing/2014/main" xmlns="" val="20009"/>
                    </a:ext>
                  </a:extLst>
                </a:gridCol>
                <a:gridCol w="735993">
                  <a:extLst>
                    <a:ext uri="{9D8B030D-6E8A-4147-A177-3AD203B41FA5}">
                      <a16:colId xmlns:a16="http://schemas.microsoft.com/office/drawing/2014/main" xmlns=""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207729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 (1)</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r>
              <a:rPr lang="es-MX" altLang="es-MX" sz="1000" kern="0" dirty="0">
                <a:solidFill>
                  <a:prstClr val="black"/>
                </a:solidFill>
                <a:latin typeface="Century Gothic" panose="020B0502020202020204" pitchFamily="34" charset="0"/>
                <a:cs typeface="Arial" pitchFamily="34" charset="0"/>
              </a:rPr>
              <a:t>*Lista no exhaustiva</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46</a:t>
            </a:fld>
            <a:endParaRPr lang="es-ES" altLang="es-MX" dirty="0">
              <a:latin typeface="Century Gothic" panose="020B0502020202020204" pitchFamily="34" charset="0"/>
            </a:endParaRPr>
          </a:p>
        </p:txBody>
      </p:sp>
      <p:sp>
        <p:nvSpPr>
          <p:cNvPr id="10" name="CuadroTexto 9"/>
          <p:cNvSpPr txBox="1"/>
          <p:nvPr/>
        </p:nvSpPr>
        <p:spPr>
          <a:xfrm>
            <a:off x="457200" y="932342"/>
            <a:ext cx="5654112" cy="1015663"/>
          </a:xfrm>
          <a:prstGeom prst="rect">
            <a:avLst/>
          </a:prstGeom>
          <a:noFill/>
        </p:spPr>
        <p:txBody>
          <a:bodyPr wrap="none" rtlCol="0">
            <a:spAutoFit/>
          </a:bodyPr>
          <a:lstStyle/>
          <a:p>
            <a:r>
              <a:rPr lang="es-MX" sz="1200" dirty="0">
                <a:latin typeface="Century Gothic" panose="020B0502020202020204" pitchFamily="34" charset="0"/>
              </a:rPr>
              <a:t>Tenemos </a:t>
            </a:r>
            <a:r>
              <a:rPr lang="es-MX" sz="1200" b="1" dirty="0">
                <a:latin typeface="Century Gothic" panose="020B0502020202020204" pitchFamily="34" charset="0"/>
              </a:rPr>
              <a:t>8 CKD’s en el </a:t>
            </a:r>
            <a:r>
              <a:rPr lang="es-MX" sz="1200" b="1" i="1" dirty="0">
                <a:latin typeface="Century Gothic" panose="020B0502020202020204" pitchFamily="34" charset="0"/>
              </a:rPr>
              <a:t>pipeline </a:t>
            </a:r>
            <a:r>
              <a:rPr lang="es-MX" sz="1200" dirty="0">
                <a:latin typeface="Century Gothic" panose="020B0502020202020204" pitchFamily="34" charset="0"/>
              </a:rPr>
              <a:t>en proceso de análisis:</a:t>
            </a:r>
          </a:p>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Se ha realizado visita de </a:t>
            </a:r>
            <a:r>
              <a:rPr lang="es-MX" sz="1200" b="1" dirty="0">
                <a:solidFill>
                  <a:srgbClr val="C00000"/>
                </a:solidFill>
                <a:latin typeface="Century Gothic" panose="020B0502020202020204" pitchFamily="34" charset="0"/>
              </a:rPr>
              <a:t>due diligence a 2 CKD’s</a:t>
            </a:r>
            <a:r>
              <a:rPr lang="es-MX" sz="1200" dirty="0">
                <a:solidFill>
                  <a:srgbClr val="C00000"/>
                </a:solidFill>
                <a:latin typeface="Century Gothic" panose="020B0502020202020204" pitchFamily="34" charset="0"/>
              </a:rPr>
              <a:t>: </a:t>
            </a:r>
            <a:r>
              <a:rPr lang="es-MX" sz="1200" dirty="0">
                <a:latin typeface="Century Gothic" panose="020B0502020202020204" pitchFamily="34" charset="0"/>
              </a:rPr>
              <a:t>Altum y O’Donell</a:t>
            </a:r>
          </a:p>
          <a:p>
            <a:pPr marL="285750" indent="-285750">
              <a:buFont typeface="Arial" panose="020B0604020202020204" pitchFamily="34" charset="0"/>
              <a:buChar char="•"/>
            </a:pPr>
            <a:r>
              <a:rPr lang="es-MX" sz="1200" dirty="0">
                <a:latin typeface="Century Gothic" panose="020B0502020202020204" pitchFamily="34" charset="0"/>
              </a:rPr>
              <a:t>Tenemos </a:t>
            </a:r>
            <a:r>
              <a:rPr lang="es-MX" sz="1200" b="1" dirty="0">
                <a:solidFill>
                  <a:schemeClr val="tx2">
                    <a:lumMod val="75000"/>
                  </a:schemeClr>
                </a:solidFill>
                <a:latin typeface="Century Gothic" panose="020B0502020202020204" pitchFamily="34" charset="0"/>
              </a:rPr>
              <a:t>precalificaciones de 5 CKD’s</a:t>
            </a:r>
            <a:r>
              <a:rPr lang="es-MX" sz="1200" dirty="0">
                <a:solidFill>
                  <a:schemeClr val="tx2">
                    <a:lumMod val="75000"/>
                  </a:schemeClr>
                </a:solidFill>
                <a:latin typeface="Century Gothic" panose="020B0502020202020204" pitchFamily="34" charset="0"/>
              </a:rPr>
              <a:t>. </a:t>
            </a:r>
          </a:p>
          <a:p>
            <a:endParaRPr lang="es-MX" sz="1200" dirty="0">
              <a:latin typeface="Century Gothic" panose="020B0502020202020204"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2245208206"/>
              </p:ext>
            </p:extLst>
          </p:nvPr>
        </p:nvGraphicFramePr>
        <p:xfrm>
          <a:off x="539552" y="1948005"/>
          <a:ext cx="8229601" cy="4242306"/>
        </p:xfrm>
        <a:graphic>
          <a:graphicData uri="http://schemas.openxmlformats.org/drawingml/2006/table">
            <a:tbl>
              <a:tblPr/>
              <a:tblGrid>
                <a:gridCol w="2005707">
                  <a:extLst>
                    <a:ext uri="{9D8B030D-6E8A-4147-A177-3AD203B41FA5}">
                      <a16:colId xmlns:a16="http://schemas.microsoft.com/office/drawing/2014/main" xmlns="" val="20000"/>
                    </a:ext>
                  </a:extLst>
                </a:gridCol>
                <a:gridCol w="268806">
                  <a:extLst>
                    <a:ext uri="{9D8B030D-6E8A-4147-A177-3AD203B41FA5}">
                      <a16:colId xmlns:a16="http://schemas.microsoft.com/office/drawing/2014/main" xmlns="" val="20001"/>
                    </a:ext>
                  </a:extLst>
                </a:gridCol>
                <a:gridCol w="1488772">
                  <a:extLst>
                    <a:ext uri="{9D8B030D-6E8A-4147-A177-3AD203B41FA5}">
                      <a16:colId xmlns:a16="http://schemas.microsoft.com/office/drawing/2014/main" xmlns="" val="20002"/>
                    </a:ext>
                  </a:extLst>
                </a:gridCol>
                <a:gridCol w="1488772">
                  <a:extLst>
                    <a:ext uri="{9D8B030D-6E8A-4147-A177-3AD203B41FA5}">
                      <a16:colId xmlns:a16="http://schemas.microsoft.com/office/drawing/2014/main" xmlns="" val="20003"/>
                    </a:ext>
                  </a:extLst>
                </a:gridCol>
                <a:gridCol w="1488772">
                  <a:extLst>
                    <a:ext uri="{9D8B030D-6E8A-4147-A177-3AD203B41FA5}">
                      <a16:colId xmlns:a16="http://schemas.microsoft.com/office/drawing/2014/main" xmlns="" val="20004"/>
                    </a:ext>
                  </a:extLst>
                </a:gridCol>
                <a:gridCol w="1488772">
                  <a:extLst>
                    <a:ext uri="{9D8B030D-6E8A-4147-A177-3AD203B41FA5}">
                      <a16:colId xmlns:a16="http://schemas.microsoft.com/office/drawing/2014/main" xmlns="" val="20005"/>
                    </a:ext>
                  </a:extLst>
                </a:gridCol>
              </a:tblGrid>
              <a:tr h="148877">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O'Donell</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Be Grand</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Century Gothic" panose="020B0502020202020204" pitchFamily="34" charset="0"/>
                        </a:rPr>
                        <a:t>Altum</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Nexxus Capital</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48877">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558289">
                <a:tc>
                  <a:txBody>
                    <a:bodyPr/>
                    <a:lstStyle/>
                    <a:p>
                      <a:pPr algn="l" fontAlgn="ctr"/>
                      <a:r>
                        <a:rPr lang="es-MX" sz="1050" b="1" i="0" u="none" strike="noStrike" dirty="0">
                          <a:solidFill>
                            <a:srgbClr val="000000"/>
                          </a:solidFill>
                          <a:effectLst/>
                          <a:latin typeface="Century Gothic" panose="020B0502020202020204" pitchFamily="34" charset="0"/>
                        </a:rPr>
                        <a:t>Hipótesis de inversión</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Adquisición y/o desarrollo de naves industriales para renta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Century Gothic" panose="020B0502020202020204" pitchFamily="34" charset="0"/>
                        </a:rPr>
                        <a:t>Desarrollo residencial clase A para venta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Otorgamiento de créditos senior garantizados por activos financieros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Century Gothic" panose="020B0502020202020204" pitchFamily="34" charset="0"/>
                        </a:rPr>
                        <a:t>Inversión en empresas medianas familiares en etapa de crecimiento y/o necesidad de liquidez</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3"/>
                  </a:ext>
                </a:extLst>
              </a:tr>
              <a:tr h="148877">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155080">
                <a:tc>
                  <a:txBody>
                    <a:bodyPr/>
                    <a:lstStyle/>
                    <a:p>
                      <a:pPr algn="l" fontAlgn="ctr"/>
                      <a:r>
                        <a:rPr lang="es-MX" sz="1050" b="1" i="0" u="none" strike="noStrike" dirty="0">
                          <a:solidFill>
                            <a:srgbClr val="305496"/>
                          </a:solidFill>
                          <a:effectLst/>
                          <a:latin typeface="Century Gothic" panose="020B0502020202020204" pitchFamily="34" charset="0"/>
                        </a:rPr>
                        <a:t>Estado</a:t>
                      </a:r>
                    </a:p>
                  </a:txBody>
                  <a:tcPr marL="6203" marR="6203" marT="620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1" i="0" u="none" strike="noStrike" dirty="0">
                          <a:solidFill>
                            <a:srgbClr val="C00000"/>
                          </a:solidFill>
                          <a:effectLst/>
                          <a:latin typeface="Century Gothic" panose="020B0502020202020204" pitchFamily="34" charset="0"/>
                        </a:rPr>
                        <a:t>Due dilligence</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En análisis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dirty="0">
                          <a:solidFill>
                            <a:srgbClr val="C00000"/>
                          </a:solidFill>
                          <a:effectLst/>
                          <a:latin typeface="Century Gothic" panose="020B0502020202020204" pitchFamily="34" charset="0"/>
                        </a:rPr>
                        <a:t>Due diligence</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En análisis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155080">
                <a:tc>
                  <a:txBody>
                    <a:bodyPr/>
                    <a:lstStyle/>
                    <a:p>
                      <a:pPr algn="l" fontAlgn="ctr"/>
                      <a:r>
                        <a:rPr lang="es-MX" sz="1050" b="1" i="0" u="none" strike="noStrike" dirty="0">
                          <a:solidFill>
                            <a:srgbClr val="000000"/>
                          </a:solidFill>
                          <a:effectLst/>
                          <a:latin typeface="Century Gothic" panose="020B0502020202020204" pitchFamily="34" charset="0"/>
                        </a:rPr>
                        <a:t>Precalificación</a:t>
                      </a:r>
                    </a:p>
                  </a:txBody>
                  <a:tcPr marL="6203" marR="6203" marT="6203"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1" i="0" u="none" strike="noStrike" dirty="0">
                          <a:solidFill>
                            <a:srgbClr val="4472C4"/>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dirty="0">
                          <a:solidFill>
                            <a:srgbClr val="4472C4"/>
                          </a:solidFill>
                          <a:effectLst/>
                          <a:latin typeface="Century Gothic" panose="020B0502020202020204" pitchFamily="34" charset="0"/>
                        </a:rPr>
                        <a:t>6.4</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dirty="0">
                          <a:solidFill>
                            <a:srgbClr val="4472C4"/>
                          </a:solidFill>
                          <a:effectLst/>
                          <a:latin typeface="Century Gothic" panose="020B0502020202020204" pitchFamily="34" charset="0"/>
                        </a:rPr>
                        <a:t>6.7</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dirty="0">
                          <a:solidFill>
                            <a:srgbClr val="4472C4"/>
                          </a:solidFill>
                          <a:effectLst/>
                          <a:latin typeface="Century Gothic" panose="020B0502020202020204" pitchFamily="34" charset="0"/>
                        </a:rPr>
                        <a:t>6.6</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148877">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7"/>
                  </a:ext>
                </a:extLst>
              </a:tr>
              <a:tr h="155080">
                <a:tc>
                  <a:txBody>
                    <a:bodyPr/>
                    <a:lstStyle/>
                    <a:p>
                      <a:pPr algn="l" fontAlgn="ctr"/>
                      <a:r>
                        <a:rPr lang="es-MX" sz="1050" b="1" i="0" u="none" strike="noStrike" dirty="0">
                          <a:solidFill>
                            <a:srgbClr val="305496"/>
                          </a:solidFill>
                          <a:effectLst/>
                          <a:latin typeface="Century Gothic" panose="020B0502020202020204" pitchFamily="34" charset="0"/>
                        </a:rPr>
                        <a:t>Características</a:t>
                      </a:r>
                    </a:p>
                  </a:txBody>
                  <a:tcPr marL="6203" marR="6203" marT="620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endParaRPr lang="es-MX" sz="1050" b="1" i="0" u="none" strike="noStrike" dirty="0">
                        <a:solidFill>
                          <a:srgbClr val="305496"/>
                        </a:solidFill>
                        <a:effectLst/>
                        <a:latin typeface="Century Gothic" panose="020B0502020202020204" pitchFamily="34" charset="0"/>
                      </a:endParaRPr>
                    </a:p>
                  </a:txBody>
                  <a:tcPr marL="6203" marR="6203" marT="6203" marB="0" anchor="ctr">
                    <a:lnL>
                      <a:noFill/>
                    </a:lnL>
                    <a:lnR>
                      <a:noFill/>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extLst>
                  <a:ext uri="{0D108BD9-81ED-4DB2-BD59-A6C34878D82A}">
                    <a16:rowId xmlns:a16="http://schemas.microsoft.com/office/drawing/2014/main" xmlns="" val="10008"/>
                  </a:ext>
                </a:extLst>
              </a:tr>
              <a:tr h="155080">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Sector</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Bienes raíces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Bienes raíces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Deuda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Deuda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Retorno preferente</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9%</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9%</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Comisión</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1.85%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1.25%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2.00%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1.50%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Tamaño (mdp)</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5,000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2,000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4,000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3"/>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Coinversión</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20%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30%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2%</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Tasa neta esperada</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13.5%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20.0%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12.1%</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15.0%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Periodo inversión (años)</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4</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5+2</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Plazo total (años)</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6</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7"/>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Apalancamiento máximo</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65%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65%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30%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ND</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8"/>
                  </a:ext>
                </a:extLst>
              </a:tr>
              <a:tr h="334974">
                <a:tc>
                  <a:txBody>
                    <a:bodyPr/>
                    <a:lstStyle/>
                    <a:p>
                      <a:pPr algn="l" fontAlgn="ctr"/>
                      <a:r>
                        <a:rPr lang="es-MX" sz="1050" b="1" i="0" u="none" strike="noStrike" dirty="0">
                          <a:solidFill>
                            <a:srgbClr val="000000"/>
                          </a:solidFill>
                          <a:effectLst/>
                          <a:latin typeface="Century Gothic" panose="020B0502020202020204" pitchFamily="34" charset="0"/>
                        </a:rPr>
                        <a:t>Personas clave*</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John David O'Donnell Dwyer</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Javier Luna Luna</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Rafael Omar Terán</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l" fontAlgn="ctr"/>
                      <a:r>
                        <a:rPr lang="es-MX" sz="900" b="0" i="0" u="none" strike="noStrike" dirty="0">
                          <a:solidFill>
                            <a:srgbClr val="000000"/>
                          </a:solidFill>
                          <a:effectLst/>
                          <a:latin typeface="Century Gothic" panose="020B0502020202020204" pitchFamily="34" charset="0"/>
                        </a:rPr>
                        <a:t>Nicolás Carrancedo Ocejo</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José Luis Muñoz Domínguez</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Eduardo Sierra Roffe</a:t>
                      </a:r>
                    </a:p>
                  </a:txBody>
                  <a:tcPr marL="74439"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Gerardo Legorreta</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Eduardo Legorreta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l" fontAlgn="ctr"/>
                      <a:r>
                        <a:rPr lang="es-MX" sz="900" b="0" i="0" u="none" strike="noStrike" dirty="0">
                          <a:solidFill>
                            <a:srgbClr val="000000"/>
                          </a:solidFill>
                          <a:effectLst/>
                          <a:latin typeface="Century Gothic" panose="020B0502020202020204" pitchFamily="34" charset="0"/>
                        </a:rPr>
                        <a:t>Provisional: Arturo Saval </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Provisional: Roberto Langenauer</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Provisional: Roberto Terrazas</a:t>
                      </a:r>
                    </a:p>
                  </a:txBody>
                  <a:tcPr marL="74439"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9"/>
                  </a:ext>
                </a:extLst>
              </a:tr>
            </a:tbl>
          </a:graphicData>
        </a:graphic>
      </p:graphicFrame>
    </p:spTree>
    <p:extLst>
      <p:ext uri="{BB962C8B-B14F-4D97-AF65-F5344CB8AC3E}">
        <p14:creationId xmlns:p14="http://schemas.microsoft.com/office/powerpoint/2010/main" val="37911626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 (2)</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47</a:t>
            </a:fld>
            <a:endParaRPr lang="es-ES" altLang="es-MX" dirty="0">
              <a:latin typeface="Century Gothic" panose="020B0502020202020204" pitchFamily="34" charset="0"/>
            </a:endParaRPr>
          </a:p>
        </p:txBody>
      </p:sp>
      <p:sp>
        <p:nvSpPr>
          <p:cNvPr id="9" name="CuadroTexto 8"/>
          <p:cNvSpPr txBox="1"/>
          <p:nvPr/>
        </p:nvSpPr>
        <p:spPr>
          <a:xfrm>
            <a:off x="147172" y="805482"/>
            <a:ext cx="8145909" cy="1015663"/>
          </a:xfrm>
          <a:prstGeom prst="rect">
            <a:avLst/>
          </a:prstGeom>
          <a:noFill/>
        </p:spPr>
        <p:txBody>
          <a:bodyPr wrap="squar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Hemos tenido reuniones de trabajo introductorias con 3 CKD’s: Artha, Alsis y Riverstone</a:t>
            </a:r>
          </a:p>
          <a:p>
            <a:pPr marL="285750" indent="-285750">
              <a:buFont typeface="Arial" panose="020B0604020202020204" pitchFamily="34" charset="0"/>
              <a:buChar char="•"/>
            </a:pPr>
            <a:r>
              <a:rPr lang="es-MX" sz="1200" dirty="0">
                <a:latin typeface="Century Gothic" panose="020B0502020202020204" pitchFamily="34" charset="0"/>
              </a:rPr>
              <a:t>Adicionalmente tenemos 9 CKD’s que aún no han dado seguimiento a su registro: TUCK, Índigo, Finpro, Carza, PineBridge, Angel Ventures, MYA Capital, Inmobilia y Orange</a:t>
            </a:r>
          </a:p>
          <a:p>
            <a:endParaRPr lang="es-MX" sz="1200" dirty="0">
              <a:latin typeface="Century Gothic" panose="020B0502020202020204" pitchFamily="34" charset="0"/>
            </a:endParaRPr>
          </a:p>
        </p:txBody>
      </p:sp>
      <p:sp>
        <p:nvSpPr>
          <p:cNvPr id="10" name="Rectángulo 9"/>
          <p:cNvSpPr/>
          <p:nvPr/>
        </p:nvSpPr>
        <p:spPr>
          <a:xfrm>
            <a:off x="0" y="6639163"/>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r>
              <a:rPr lang="es-MX" altLang="es-MX" sz="1000" kern="0" dirty="0">
                <a:solidFill>
                  <a:prstClr val="black"/>
                </a:solidFill>
                <a:latin typeface="Century Gothic" panose="020B0502020202020204" pitchFamily="34" charset="0"/>
                <a:cs typeface="Arial" pitchFamily="34" charset="0"/>
              </a:rPr>
              <a:t>*Lista no exhaustiva</a:t>
            </a:r>
          </a:p>
        </p:txBody>
      </p:sp>
      <p:graphicFrame>
        <p:nvGraphicFramePr>
          <p:cNvPr id="6" name="Tabla 5"/>
          <p:cNvGraphicFramePr>
            <a:graphicFrameLocks noGrp="1"/>
          </p:cNvGraphicFramePr>
          <p:nvPr>
            <p:extLst>
              <p:ext uri="{D42A27DB-BD31-4B8C-83A1-F6EECF244321}">
                <p14:modId xmlns:p14="http://schemas.microsoft.com/office/powerpoint/2010/main" val="4142415528"/>
              </p:ext>
            </p:extLst>
          </p:nvPr>
        </p:nvGraphicFramePr>
        <p:xfrm>
          <a:off x="426426" y="1791789"/>
          <a:ext cx="8229601" cy="4665580"/>
        </p:xfrm>
        <a:graphic>
          <a:graphicData uri="http://schemas.openxmlformats.org/drawingml/2006/table">
            <a:tbl>
              <a:tblPr/>
              <a:tblGrid>
                <a:gridCol w="2005707">
                  <a:extLst>
                    <a:ext uri="{9D8B030D-6E8A-4147-A177-3AD203B41FA5}">
                      <a16:colId xmlns:a16="http://schemas.microsoft.com/office/drawing/2014/main" xmlns="" val="20000"/>
                    </a:ext>
                  </a:extLst>
                </a:gridCol>
                <a:gridCol w="268806">
                  <a:extLst>
                    <a:ext uri="{9D8B030D-6E8A-4147-A177-3AD203B41FA5}">
                      <a16:colId xmlns:a16="http://schemas.microsoft.com/office/drawing/2014/main" xmlns="" val="20001"/>
                    </a:ext>
                  </a:extLst>
                </a:gridCol>
                <a:gridCol w="1488772">
                  <a:extLst>
                    <a:ext uri="{9D8B030D-6E8A-4147-A177-3AD203B41FA5}">
                      <a16:colId xmlns:a16="http://schemas.microsoft.com/office/drawing/2014/main" xmlns="" val="20002"/>
                    </a:ext>
                  </a:extLst>
                </a:gridCol>
                <a:gridCol w="1488772">
                  <a:extLst>
                    <a:ext uri="{9D8B030D-6E8A-4147-A177-3AD203B41FA5}">
                      <a16:colId xmlns:a16="http://schemas.microsoft.com/office/drawing/2014/main" xmlns="" val="20003"/>
                    </a:ext>
                  </a:extLst>
                </a:gridCol>
                <a:gridCol w="1488772">
                  <a:extLst>
                    <a:ext uri="{9D8B030D-6E8A-4147-A177-3AD203B41FA5}">
                      <a16:colId xmlns:a16="http://schemas.microsoft.com/office/drawing/2014/main" xmlns="" val="20004"/>
                    </a:ext>
                  </a:extLst>
                </a:gridCol>
                <a:gridCol w="1488772">
                  <a:extLst>
                    <a:ext uri="{9D8B030D-6E8A-4147-A177-3AD203B41FA5}">
                      <a16:colId xmlns:a16="http://schemas.microsoft.com/office/drawing/2014/main" xmlns="" val="20005"/>
                    </a:ext>
                  </a:extLst>
                </a:gridCol>
              </a:tblGrid>
              <a:tr h="148877">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Alsis</a:t>
                      </a:r>
                    </a:p>
                  </a:txBody>
                  <a:tcPr marL="6203" marR="6203" marT="620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50" b="0" i="0" u="none" strike="noStrike" dirty="0">
                          <a:solidFill>
                            <a:srgbClr val="000000"/>
                          </a:solidFill>
                          <a:effectLst/>
                          <a:latin typeface="Century Gothic" panose="020B0502020202020204" pitchFamily="34" charset="0"/>
                        </a:rPr>
                        <a:t>Northgate</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50" b="0" i="0" u="none" strike="noStrike" dirty="0">
                          <a:solidFill>
                            <a:srgbClr val="000000"/>
                          </a:solidFill>
                          <a:effectLst/>
                          <a:latin typeface="Century Gothic" panose="020B0502020202020204" pitchFamily="34" charset="0"/>
                        </a:rPr>
                        <a:t>Sailbridge</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50" b="0" i="0" u="none" strike="noStrike" dirty="0">
                          <a:solidFill>
                            <a:srgbClr val="000000"/>
                          </a:solidFill>
                          <a:effectLst/>
                          <a:latin typeface="Century Gothic" panose="020B0502020202020204" pitchFamily="34" charset="0"/>
                        </a:rPr>
                        <a:t>Riverstone</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48877">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558289">
                <a:tc>
                  <a:txBody>
                    <a:bodyPr/>
                    <a:lstStyle/>
                    <a:p>
                      <a:pPr algn="l" fontAlgn="ctr"/>
                      <a:r>
                        <a:rPr lang="es-MX" sz="1100" b="1" i="0" u="none" strike="noStrike" dirty="0">
                          <a:solidFill>
                            <a:srgbClr val="000000"/>
                          </a:solidFill>
                          <a:effectLst/>
                          <a:latin typeface="Century Gothic" panose="020B0502020202020204" pitchFamily="34" charset="0"/>
                        </a:rPr>
                        <a:t>Hipótesis de inversión</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Préstamos a PyMEs respaldados por activos reales</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00" b="0" i="0" u="none" strike="noStrike" dirty="0">
                          <a:solidFill>
                            <a:srgbClr val="000000"/>
                          </a:solidFill>
                          <a:effectLst/>
                          <a:latin typeface="Century Gothic" panose="020B0502020202020204" pitchFamily="34" charset="0"/>
                        </a:rPr>
                        <a:t>Inversiones en compañías privadas en etapa de expansión</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Financiamiento puente estructurado (deuda y capital) para empresas en crecimiento o con presiones de liquidez</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00" b="0" i="0" u="none" strike="noStrike" dirty="0">
                          <a:solidFill>
                            <a:srgbClr val="000000"/>
                          </a:solidFill>
                          <a:effectLst/>
                          <a:latin typeface="Century Gothic" panose="020B0502020202020204" pitchFamily="34" charset="0"/>
                        </a:rPr>
                        <a:t>Inversiones en proyectos de energía renovable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3"/>
                  </a:ext>
                </a:extLst>
              </a:tr>
              <a:tr h="148877">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155080">
                <a:tc>
                  <a:txBody>
                    <a:bodyPr/>
                    <a:lstStyle/>
                    <a:p>
                      <a:pPr algn="l" fontAlgn="ctr"/>
                      <a:r>
                        <a:rPr lang="es-MX" sz="1100" b="1" i="0" u="none" strike="noStrike" dirty="0">
                          <a:solidFill>
                            <a:srgbClr val="305496"/>
                          </a:solidFill>
                          <a:effectLst/>
                          <a:latin typeface="Century Gothic" panose="020B0502020202020204" pitchFamily="34" charset="0"/>
                        </a:rPr>
                        <a:t>Estado</a:t>
                      </a:r>
                    </a:p>
                  </a:txBody>
                  <a:tcPr marL="6203" marR="6203" marT="620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Reuniones de trabajo</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En análisis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En análisis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Reuniones de trabajo</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155080">
                <a:tc>
                  <a:txBody>
                    <a:bodyPr/>
                    <a:lstStyle/>
                    <a:p>
                      <a:pPr algn="l" fontAlgn="ctr"/>
                      <a:r>
                        <a:rPr lang="es-MX" sz="1100" b="1" i="0" u="none" strike="noStrike" dirty="0">
                          <a:solidFill>
                            <a:srgbClr val="000000"/>
                          </a:solidFill>
                          <a:effectLst/>
                          <a:latin typeface="Century Gothic" panose="020B0502020202020204" pitchFamily="34" charset="0"/>
                        </a:rPr>
                        <a:t>Precalificación</a:t>
                      </a:r>
                    </a:p>
                  </a:txBody>
                  <a:tcPr marL="6203" marR="6203" marT="6203"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1" i="0" u="none" strike="noStrike" dirty="0">
                          <a:solidFill>
                            <a:srgbClr val="4472C4"/>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4472C4"/>
                          </a:solidFill>
                          <a:effectLst/>
                          <a:latin typeface="Century Gothic" panose="020B0502020202020204" pitchFamily="34" charset="0"/>
                        </a:rPr>
                        <a:t>6.0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4472C4"/>
                          </a:solidFill>
                          <a:effectLst/>
                          <a:latin typeface="Century Gothic" panose="020B0502020202020204" pitchFamily="34" charset="0"/>
                        </a:rPr>
                        <a:t>3.14</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4472C4"/>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148877">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7"/>
                  </a:ext>
                </a:extLst>
              </a:tr>
              <a:tr h="155080">
                <a:tc>
                  <a:txBody>
                    <a:bodyPr/>
                    <a:lstStyle/>
                    <a:p>
                      <a:pPr algn="l" fontAlgn="ctr"/>
                      <a:r>
                        <a:rPr lang="es-MX" sz="1100" b="1" i="0" u="none" strike="noStrike" dirty="0">
                          <a:solidFill>
                            <a:srgbClr val="305496"/>
                          </a:solidFill>
                          <a:effectLst/>
                          <a:latin typeface="Century Gothic" panose="020B0502020202020204" pitchFamily="34" charset="0"/>
                        </a:rPr>
                        <a:t>Características</a:t>
                      </a:r>
                    </a:p>
                  </a:txBody>
                  <a:tcPr marL="6203" marR="6203" marT="620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endParaRPr lang="es-MX" sz="1100" b="1" i="0" u="none" strike="noStrike" dirty="0">
                        <a:solidFill>
                          <a:srgbClr val="305496"/>
                        </a:solidFill>
                        <a:effectLst/>
                        <a:latin typeface="Century Gothic" panose="020B0502020202020204" pitchFamily="34" charset="0"/>
                      </a:endParaRPr>
                    </a:p>
                  </a:txBody>
                  <a:tcPr marL="6203" marR="6203" marT="6203" marB="0" anchor="ctr">
                    <a:lnL>
                      <a:noFill/>
                    </a:lnL>
                    <a:lnR>
                      <a:noFill/>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extLst>
                  <a:ext uri="{0D108BD9-81ED-4DB2-BD59-A6C34878D82A}">
                    <a16:rowId xmlns:a16="http://schemas.microsoft.com/office/drawing/2014/main" xmlns="" val="10008"/>
                  </a:ext>
                </a:extLst>
              </a:tr>
              <a:tr h="155080">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Sector</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Deuda</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Capital privado</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Capital privado</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Retorno preferente</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Comisión</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Tamaño (mdp)</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ND</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8,000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3"/>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Coinversión</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Tasa neta esperada</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19.0%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Periodo inversión (años)</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Plazo total (años)</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7"/>
                  </a:ext>
                </a:extLst>
              </a:tr>
              <a:tr h="148877">
                <a:tc>
                  <a:txBody>
                    <a:bodyPr/>
                    <a:lstStyle/>
                    <a:p>
                      <a:pPr algn="l" fontAlgn="ctr"/>
                      <a:r>
                        <a:rPr lang="es-MX" sz="1100" b="1" i="0" u="none" strike="noStrike" dirty="0">
                          <a:solidFill>
                            <a:srgbClr val="000000"/>
                          </a:solidFill>
                          <a:effectLst/>
                          <a:latin typeface="Century Gothic" panose="020B0502020202020204" pitchFamily="34" charset="0"/>
                        </a:rPr>
                        <a:t>Apalancamiento máximo</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25%</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8"/>
                  </a:ext>
                </a:extLst>
              </a:tr>
              <a:tr h="334974">
                <a:tc>
                  <a:txBody>
                    <a:bodyPr/>
                    <a:lstStyle/>
                    <a:p>
                      <a:pPr algn="l" fontAlgn="ctr"/>
                      <a:r>
                        <a:rPr lang="es-MX" sz="1100" b="1" i="0" u="none" strike="noStrike" dirty="0">
                          <a:solidFill>
                            <a:srgbClr val="000000"/>
                          </a:solidFill>
                          <a:effectLst/>
                          <a:latin typeface="Century Gothic" panose="020B0502020202020204" pitchFamily="34" charset="0"/>
                        </a:rPr>
                        <a:t>Personas clave*</a:t>
                      </a:r>
                    </a:p>
                  </a:txBody>
                  <a:tcPr marL="6203" marR="6203" marT="6203" marB="0" anchor="ctr">
                    <a:lnL>
                      <a:noFill/>
                    </a:lnL>
                    <a:lnR>
                      <a:noFill/>
                    </a:lnR>
                    <a:lnT>
                      <a:noFill/>
                    </a:lnT>
                    <a:lnB>
                      <a:noFill/>
                    </a:lnB>
                    <a:solidFill>
                      <a:srgbClr val="FFFFFF"/>
                    </a:solidFill>
                  </a:tcPr>
                </a:tc>
                <a:tc>
                  <a:txBody>
                    <a:bodyPr/>
                    <a:lstStyle/>
                    <a:p>
                      <a:pPr algn="l" fontAlgn="ctr"/>
                      <a:r>
                        <a:rPr lang="es-MX" sz="1100" b="1" i="0" u="none" strike="noStrike" dirty="0">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David L. Sánchez-Tembleque C.</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Xavier González.Sanfeliu</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Ariel Cano Cuevas</a:t>
                      </a:r>
                    </a:p>
                  </a:txBody>
                  <a:tcPr marL="6203" marR="6203" marT="620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l" fontAlgn="ctr"/>
                      <a:r>
                        <a:rPr lang="pt-BR" sz="1000" b="0" i="0" u="none" strike="noStrike" dirty="0">
                          <a:solidFill>
                            <a:srgbClr val="000000"/>
                          </a:solidFill>
                          <a:effectLst/>
                          <a:latin typeface="Century Gothic" panose="020B0502020202020204" pitchFamily="34" charset="0"/>
                        </a:rPr>
                        <a:t>Alfredo Alfaro</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Eduardo Mapes</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Gabriel Mizrahi</a:t>
                      </a:r>
                    </a:p>
                  </a:txBody>
                  <a:tcPr marL="74439"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Javier de Frutos</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Lorenzo Soler</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l" fontAlgn="ctr"/>
                      <a:r>
                        <a:rPr lang="es-MX" sz="1000" b="0" i="0" u="none" strike="noStrike" dirty="0">
                          <a:solidFill>
                            <a:srgbClr val="000000"/>
                          </a:solidFill>
                          <a:effectLst/>
                          <a:latin typeface="Century Gothic" panose="020B0502020202020204" pitchFamily="34" charset="0"/>
                        </a:rPr>
                        <a:t>Pierre F. Lapeyre</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David M. Leuschen</a:t>
                      </a:r>
                    </a:p>
                  </a:txBody>
                  <a:tcPr marL="74439"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19"/>
                  </a:ext>
                </a:extLst>
              </a:tr>
            </a:tbl>
          </a:graphicData>
        </a:graphic>
      </p:graphicFrame>
    </p:spTree>
    <p:extLst>
      <p:ext uri="{BB962C8B-B14F-4D97-AF65-F5344CB8AC3E}">
        <p14:creationId xmlns:p14="http://schemas.microsoft.com/office/powerpoint/2010/main" val="39126664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2212858"/>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48</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037</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Noviembre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6131967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396024" y="4036911"/>
            <a:ext cx="4541914" cy="2828789"/>
          </a:xfrm>
          <a:prstGeom prst="rect">
            <a:avLst/>
          </a:prstGeom>
        </p:spPr>
      </p:pic>
      <p:sp>
        <p:nvSpPr>
          <p:cNvPr id="2" name="Marcador de contenido 1"/>
          <p:cNvSpPr>
            <a:spLocks noGrp="1"/>
          </p:cNvSpPr>
          <p:nvPr>
            <p:ph idx="1"/>
          </p:nvPr>
        </p:nvSpPr>
        <p:spPr>
          <a:xfrm>
            <a:off x="4185632" y="1120463"/>
            <a:ext cx="4752306" cy="2916448"/>
          </a:xfrm>
        </p:spPr>
        <p:txBody>
          <a:bodyPr/>
          <a:lstStyle/>
          <a:p>
            <a:pPr marL="177800" indent="-177800" algn="just">
              <a:spcBef>
                <a:spcPts val="0"/>
              </a:spcBef>
              <a:spcAft>
                <a:spcPts val="600"/>
              </a:spcAft>
              <a:buSzPct val="110000"/>
            </a:pPr>
            <a:r>
              <a:rPr lang="es-MX" sz="2000" dirty="0">
                <a:ea typeface="Myriad Pro Light" charset="0"/>
                <a:cs typeface="Arial" panose="020B0604020202020204" pitchFamily="34" charset="0"/>
              </a:rPr>
              <a:t>Baja volatilidad e incertidumbre en los mercados internacionales</a:t>
            </a:r>
          </a:p>
          <a:p>
            <a:pPr marL="177800" indent="-177800" algn="just">
              <a:spcBef>
                <a:spcPts val="0"/>
              </a:spcBef>
              <a:spcAft>
                <a:spcPts val="600"/>
              </a:spcAft>
              <a:buSzPct val="110000"/>
            </a:pPr>
            <a:r>
              <a:rPr lang="es-MX" sz="2000" dirty="0">
                <a:ea typeface="Myriad Pro Light" charset="0"/>
                <a:cs typeface="Arial" panose="020B0604020202020204" pitchFamily="34" charset="0"/>
              </a:rPr>
              <a:t>Las bolsas y los precios de los </a:t>
            </a:r>
            <a:r>
              <a:rPr lang="es-MX" sz="2000" i="1" dirty="0" err="1">
                <a:ea typeface="Myriad Pro Light" charset="0"/>
                <a:cs typeface="Arial" panose="020B0604020202020204" pitchFamily="34" charset="0"/>
              </a:rPr>
              <a:t>commodities</a:t>
            </a:r>
            <a:r>
              <a:rPr lang="es-MX" sz="2000" dirty="0">
                <a:ea typeface="Myriad Pro Light" charset="0"/>
                <a:cs typeface="Arial" panose="020B0604020202020204" pitchFamily="34" charset="0"/>
              </a:rPr>
              <a:t> continúan al alza, en particular el petróleo</a:t>
            </a:r>
          </a:p>
          <a:p>
            <a:pPr marL="177800" indent="-177800" algn="just">
              <a:spcBef>
                <a:spcPts val="0"/>
              </a:spcBef>
              <a:spcAft>
                <a:spcPts val="600"/>
              </a:spcAft>
              <a:buSzPct val="110000"/>
            </a:pPr>
            <a:r>
              <a:rPr lang="es-MX" sz="2000" dirty="0">
                <a:ea typeface="Myriad Pro Light" charset="0"/>
                <a:cs typeface="Arial" panose="020B0604020202020204" pitchFamily="34" charset="0"/>
              </a:rPr>
              <a:t>Se mantiene un sólido, aunque modesto, crecimiento económico en la economía mundial</a:t>
            </a:r>
          </a:p>
          <a:p>
            <a:endParaRPr lang="es-MX" sz="1800" dirty="0"/>
          </a:p>
        </p:txBody>
      </p:sp>
      <p:sp>
        <p:nvSpPr>
          <p:cNvPr id="6" name="Marcador de contenido 4"/>
          <p:cNvSpPr txBox="1">
            <a:spLocks/>
          </p:cNvSpPr>
          <p:nvPr/>
        </p:nvSpPr>
        <p:spPr bwMode="auto">
          <a:xfrm>
            <a:off x="164971" y="114369"/>
            <a:ext cx="8772967"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Arial" panose="020B0604020202020204" pitchFamily="34" charset="0"/>
              </a:rPr>
              <a:t>Un entorno externo </a:t>
            </a:r>
            <a:r>
              <a:rPr lang="es-MX" altLang="es-MX" sz="2000" b="1" dirty="0" smtClean="0">
                <a:solidFill>
                  <a:srgbClr val="C00000"/>
                </a:solidFill>
                <a:latin typeface="Century Gothic" panose="020B0502020202020204" pitchFamily="34" charset="0"/>
                <a:cs typeface="Arial" panose="020B0604020202020204" pitchFamily="34" charset="0"/>
              </a:rPr>
              <a:t>favorable</a:t>
            </a:r>
            <a:endParaRPr lang="es-MX" altLang="es-MX" sz="900" b="1" dirty="0">
              <a:latin typeface="Century Gothic" panose="020B0502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164971" y="3863662"/>
            <a:ext cx="4023709" cy="2999492"/>
          </a:xfrm>
          <a:prstGeom prst="rect">
            <a:avLst/>
          </a:prstGeom>
        </p:spPr>
      </p:pic>
      <p:pic>
        <p:nvPicPr>
          <p:cNvPr id="3" name="Imagen 2"/>
          <p:cNvPicPr>
            <a:picLocks noChangeAspect="1"/>
          </p:cNvPicPr>
          <p:nvPr/>
        </p:nvPicPr>
        <p:blipFill>
          <a:blip r:embed="rId4"/>
          <a:stretch>
            <a:fillRect/>
          </a:stretch>
        </p:blipFill>
        <p:spPr>
          <a:xfrm>
            <a:off x="168019" y="1022680"/>
            <a:ext cx="4017612" cy="2840982"/>
          </a:xfrm>
          <a:prstGeom prst="rect">
            <a:avLst/>
          </a:prstGeom>
        </p:spPr>
      </p:pic>
      <p:sp>
        <p:nvSpPr>
          <p:cNvPr id="7" name="3 Marcador de número de diapositiva"/>
          <p:cNvSpPr txBox="1">
            <a:spLocks/>
          </p:cNvSpPr>
          <p:nvPr/>
        </p:nvSpPr>
        <p:spPr>
          <a:xfrm>
            <a:off x="8661789" y="65005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49</a:t>
            </a:fld>
            <a:endParaRPr lang="es-ES" altLang="es-MX" dirty="0"/>
          </a:p>
        </p:txBody>
      </p:sp>
    </p:spTree>
    <p:extLst>
      <p:ext uri="{BB962C8B-B14F-4D97-AF65-F5344CB8AC3E}">
        <p14:creationId xmlns:p14="http://schemas.microsoft.com/office/powerpoint/2010/main" val="22620923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446431" y="1115641"/>
            <a:ext cx="4533363" cy="2369712"/>
          </a:xfrm>
        </p:spPr>
        <p:txBody>
          <a:bodyPr/>
          <a:lstStyle/>
          <a:p>
            <a:r>
              <a:rPr lang="es-MX" altLang="es-MX" sz="2000" dirty="0">
                <a:cs typeface="Arial" panose="020B0604020202020204" pitchFamily="34" charset="0"/>
              </a:rPr>
              <a:t>Durante el 3er trimestre se registró menor crecimiento</a:t>
            </a:r>
          </a:p>
          <a:p>
            <a:pPr marL="0" indent="0">
              <a:buNone/>
            </a:pPr>
            <a:endParaRPr lang="es-MX" altLang="es-MX" sz="2000" dirty="0">
              <a:cs typeface="Arial" panose="020B0604020202020204" pitchFamily="34" charset="0"/>
            </a:endParaRPr>
          </a:p>
          <a:p>
            <a:r>
              <a:rPr lang="es-MX" altLang="es-MX" sz="2000" dirty="0">
                <a:cs typeface="Arial" panose="020B0604020202020204" pitchFamily="34" charset="0"/>
              </a:rPr>
              <a:t>La inversión mantiene su debilidad</a:t>
            </a:r>
          </a:p>
          <a:p>
            <a:pPr marL="0" indent="0">
              <a:buNone/>
            </a:pPr>
            <a:endParaRPr lang="es-MX" altLang="es-MX" sz="2000" dirty="0">
              <a:cs typeface="Arial" panose="020B0604020202020204" pitchFamily="34" charset="0"/>
            </a:endParaRPr>
          </a:p>
          <a:p>
            <a:r>
              <a:rPr lang="es-MX" sz="2000" dirty="0">
                <a:cs typeface="Arial" panose="020B0604020202020204" pitchFamily="34" charset="0"/>
              </a:rPr>
              <a:t>El consumo privado está perdiendo dinamismo</a:t>
            </a:r>
          </a:p>
        </p:txBody>
      </p:sp>
      <p:sp>
        <p:nvSpPr>
          <p:cNvPr id="6" name="Marcador de contenido 4"/>
          <p:cNvSpPr txBox="1">
            <a:spLocks/>
          </p:cNvSpPr>
          <p:nvPr/>
        </p:nvSpPr>
        <p:spPr bwMode="auto">
          <a:xfrm>
            <a:off x="137563" y="260648"/>
            <a:ext cx="8528050" cy="5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Signos de desaceleración en la economía mexicana</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137563" y="1064524"/>
            <a:ext cx="4041998" cy="2794675"/>
          </a:xfrm>
          <a:prstGeom prst="rect">
            <a:avLst/>
          </a:prstGeom>
        </p:spPr>
      </p:pic>
      <p:pic>
        <p:nvPicPr>
          <p:cNvPr id="8" name="Imagen 7"/>
          <p:cNvPicPr>
            <a:picLocks noChangeAspect="1"/>
          </p:cNvPicPr>
          <p:nvPr/>
        </p:nvPicPr>
        <p:blipFill>
          <a:blip r:embed="rId3"/>
          <a:stretch>
            <a:fillRect/>
          </a:stretch>
        </p:blipFill>
        <p:spPr>
          <a:xfrm>
            <a:off x="137563" y="3859200"/>
            <a:ext cx="4041998" cy="3005588"/>
          </a:xfrm>
          <a:prstGeom prst="rect">
            <a:avLst/>
          </a:prstGeom>
        </p:spPr>
      </p:pic>
      <p:pic>
        <p:nvPicPr>
          <p:cNvPr id="9" name="Imagen 8"/>
          <p:cNvPicPr>
            <a:picLocks noChangeAspect="1"/>
          </p:cNvPicPr>
          <p:nvPr/>
        </p:nvPicPr>
        <p:blipFill>
          <a:blip r:embed="rId4"/>
          <a:stretch>
            <a:fillRect/>
          </a:stretch>
        </p:blipFill>
        <p:spPr>
          <a:xfrm>
            <a:off x="4446431" y="3760964"/>
            <a:ext cx="4480948" cy="3097036"/>
          </a:xfrm>
          <a:prstGeom prst="rect">
            <a:avLst/>
          </a:prstGeom>
        </p:spPr>
      </p:pic>
      <p:sp>
        <p:nvSpPr>
          <p:cNvPr id="10" name="3 Marcador de número de diapositiva"/>
          <p:cNvSpPr txBox="1">
            <a:spLocks/>
          </p:cNvSpPr>
          <p:nvPr/>
        </p:nvSpPr>
        <p:spPr>
          <a:xfrm>
            <a:off x="8661789" y="65005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50</a:t>
            </a:fld>
            <a:endParaRPr lang="es-ES" altLang="es-MX" dirty="0"/>
          </a:p>
        </p:txBody>
      </p:sp>
    </p:spTree>
    <p:extLst>
      <p:ext uri="{BB962C8B-B14F-4D97-AF65-F5344CB8AC3E}">
        <p14:creationId xmlns:p14="http://schemas.microsoft.com/office/powerpoint/2010/main" val="2985547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p:cNvSpPr txBox="1">
            <a:spLocks/>
          </p:cNvSpPr>
          <p:nvPr/>
        </p:nvSpPr>
        <p:spPr>
          <a:xfrm>
            <a:off x="170645" y="141668"/>
            <a:ext cx="7635874" cy="581710"/>
          </a:xfrm>
          <a:prstGeom prst="rect">
            <a:avLst/>
          </a:prstGeom>
        </p:spPr>
        <p:txBody>
          <a:bodyPr anchor="t"/>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altLang="es-MX" sz="2000" b="1" dirty="0" smtClean="0">
                <a:solidFill>
                  <a:srgbClr val="C00000"/>
                </a:solidFill>
                <a:latin typeface="Century Gothic" panose="020B0502020202020204" pitchFamily="34" charset="0"/>
                <a:cs typeface="Arial" panose="020B0604020202020204" pitchFamily="34" charset="0"/>
              </a:rPr>
              <a:t>Un mercado laboral dinámico</a:t>
            </a:r>
            <a:br>
              <a:rPr lang="es-MX" altLang="es-MX" sz="2000" b="1" dirty="0" smtClean="0">
                <a:solidFill>
                  <a:srgbClr val="C00000"/>
                </a:solidFill>
                <a:latin typeface="Century Gothic" panose="020B0502020202020204" pitchFamily="34" charset="0"/>
                <a:cs typeface="Arial" panose="020B0604020202020204" pitchFamily="34" charset="0"/>
              </a:rPr>
            </a:br>
            <a:endParaRPr lang="es-MX" sz="2000" dirty="0">
              <a:latin typeface="Century Gothic" panose="020B0502020202020204" pitchFamily="34" charset="0"/>
            </a:endParaRPr>
          </a:p>
        </p:txBody>
      </p:sp>
      <p:sp>
        <p:nvSpPr>
          <p:cNvPr id="11" name="Marcador de número de diapositiva 3"/>
          <p:cNvSpPr txBox="1">
            <a:spLocks/>
          </p:cNvSpPr>
          <p:nvPr/>
        </p:nvSpPr>
        <p:spPr>
          <a:xfrm>
            <a:off x="6553200" y="6356350"/>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4E0E10-56FE-4715-A325-4E6981A0847B}" type="slidenum">
              <a:rPr lang="es-ES" altLang="es-MX" smtClean="0">
                <a:latin typeface="Century Gothic" panose="020B0502020202020204" pitchFamily="34" charset="0"/>
              </a:rPr>
              <a:pPr/>
              <a:t>51</a:t>
            </a:fld>
            <a:endParaRPr lang="es-ES" altLang="es-MX">
              <a:latin typeface="Century Gothic" panose="020B0502020202020204" pitchFamily="34" charset="0"/>
            </a:endParaRPr>
          </a:p>
        </p:txBody>
      </p:sp>
      <p:sp>
        <p:nvSpPr>
          <p:cNvPr id="12" name="CuadroTexto 4"/>
          <p:cNvSpPr txBox="1"/>
          <p:nvPr/>
        </p:nvSpPr>
        <p:spPr>
          <a:xfrm>
            <a:off x="4211392" y="833174"/>
            <a:ext cx="4790940" cy="2862322"/>
          </a:xfrm>
          <a:prstGeom prst="rect">
            <a:avLst/>
          </a:prstGeom>
          <a:noFill/>
        </p:spPr>
        <p:txBody>
          <a:bodyPr wrap="square" rtlCol="0">
            <a:spAutoFit/>
          </a:bodyPr>
          <a:lstStyle/>
          <a:p>
            <a:pPr marL="285750" indent="-285750" eaLnBrk="1" hangingPunct="1">
              <a:buFont typeface="Arial" panose="020B0604020202020204" pitchFamily="34" charset="0"/>
              <a:buChar char="•"/>
              <a:defRPr/>
            </a:pPr>
            <a:r>
              <a:rPr lang="es-MX" altLang="es-MX" sz="2000" dirty="0">
                <a:latin typeface="Century Gothic" panose="020B0502020202020204" pitchFamily="34" charset="0"/>
                <a:cs typeface="Arial" panose="020B0604020202020204" pitchFamily="34" charset="0"/>
              </a:rPr>
              <a:t>En  septiembre se registraron 802 mil nuevos puestos laborales (12 meses) en el IMSS</a:t>
            </a:r>
            <a:br>
              <a:rPr lang="es-MX" altLang="es-MX" sz="2000" dirty="0">
                <a:latin typeface="Century Gothic" panose="020B0502020202020204" pitchFamily="34" charset="0"/>
                <a:cs typeface="Arial" panose="020B0604020202020204" pitchFamily="34" charset="0"/>
              </a:rPr>
            </a:br>
            <a:endParaRPr lang="es-MX" altLang="es-MX" sz="2000" dirty="0">
              <a:latin typeface="Century Gothic" panose="020B0502020202020204" pitchFamily="34" charset="0"/>
              <a:cs typeface="Arial" panose="020B0604020202020204" pitchFamily="34" charset="0"/>
            </a:endParaRPr>
          </a:p>
          <a:p>
            <a:pPr marL="285750" indent="-285750" eaLnBrk="1" hangingPunct="1">
              <a:buFont typeface="Arial" panose="020B0604020202020204" pitchFamily="34" charset="0"/>
              <a:buChar char="•"/>
              <a:defRPr/>
            </a:pPr>
            <a:r>
              <a:rPr lang="es-MX" altLang="es-MX" sz="2000" dirty="0">
                <a:latin typeface="Century Gothic" panose="020B0502020202020204" pitchFamily="34" charset="0"/>
                <a:cs typeface="Arial" panose="020B0604020202020204" pitchFamily="34" charset="0"/>
              </a:rPr>
              <a:t>La inflación (6.37% en octubre) sigue preocupando.</a:t>
            </a:r>
          </a:p>
          <a:p>
            <a:pPr marL="285750" indent="-285750" eaLnBrk="1" hangingPunct="1">
              <a:buFont typeface="Arial" panose="020B0604020202020204" pitchFamily="34" charset="0"/>
              <a:buChar char="•"/>
              <a:defRPr/>
            </a:pPr>
            <a:endParaRPr lang="es-MX" altLang="es-MX" sz="2000" dirty="0">
              <a:latin typeface="Century Gothic" panose="020B0502020202020204" pitchFamily="34" charset="0"/>
              <a:cs typeface="Arial" panose="020B0604020202020204" pitchFamily="34" charset="0"/>
            </a:endParaRPr>
          </a:p>
          <a:p>
            <a:pPr marL="285750" indent="-285750" eaLnBrk="1" hangingPunct="1">
              <a:buFont typeface="Arial" panose="020B0604020202020204" pitchFamily="34" charset="0"/>
              <a:buChar char="•"/>
              <a:defRPr/>
            </a:pPr>
            <a:r>
              <a:rPr lang="es-MX" altLang="es-MX" sz="2000" dirty="0">
                <a:latin typeface="Century Gothic" panose="020B0502020202020204" pitchFamily="34" charset="0"/>
                <a:cs typeface="Arial" panose="020B0604020202020204" pitchFamily="34" charset="0"/>
              </a:rPr>
              <a:t>El peso se ha depreciado  3% en las últimas 4 semanas</a:t>
            </a:r>
            <a:endParaRPr lang="es-MX" dirty="0">
              <a:latin typeface="Century Gothic" panose="020B0502020202020204" pitchFamily="34" charset="0"/>
            </a:endParaRPr>
          </a:p>
        </p:txBody>
      </p:sp>
      <p:pic>
        <p:nvPicPr>
          <p:cNvPr id="13" name="Imagen 9"/>
          <p:cNvPicPr>
            <a:picLocks noChangeAspect="1"/>
          </p:cNvPicPr>
          <p:nvPr/>
        </p:nvPicPr>
        <p:blipFill>
          <a:blip r:embed="rId2"/>
          <a:stretch>
            <a:fillRect/>
          </a:stretch>
        </p:blipFill>
        <p:spPr>
          <a:xfrm>
            <a:off x="170645" y="911570"/>
            <a:ext cx="3932261" cy="2926334"/>
          </a:xfrm>
          <a:prstGeom prst="rect">
            <a:avLst/>
          </a:prstGeom>
        </p:spPr>
      </p:pic>
      <p:pic>
        <p:nvPicPr>
          <p:cNvPr id="14" name="Imagen 2"/>
          <p:cNvPicPr>
            <a:picLocks noChangeAspect="1"/>
          </p:cNvPicPr>
          <p:nvPr/>
        </p:nvPicPr>
        <p:blipFill>
          <a:blip r:embed="rId3"/>
          <a:stretch>
            <a:fillRect/>
          </a:stretch>
        </p:blipFill>
        <p:spPr>
          <a:xfrm>
            <a:off x="4366388" y="3695496"/>
            <a:ext cx="4480948" cy="3176886"/>
          </a:xfrm>
          <a:prstGeom prst="rect">
            <a:avLst/>
          </a:prstGeom>
        </p:spPr>
      </p:pic>
      <p:pic>
        <p:nvPicPr>
          <p:cNvPr id="15" name="Imagen 5"/>
          <p:cNvPicPr>
            <a:picLocks noChangeAspect="1"/>
          </p:cNvPicPr>
          <p:nvPr/>
        </p:nvPicPr>
        <p:blipFill>
          <a:blip r:embed="rId4"/>
          <a:stretch>
            <a:fillRect/>
          </a:stretch>
        </p:blipFill>
        <p:spPr>
          <a:xfrm>
            <a:off x="170645" y="3837904"/>
            <a:ext cx="3932261" cy="3023878"/>
          </a:xfrm>
          <a:prstGeom prst="rect">
            <a:avLst/>
          </a:prstGeom>
        </p:spPr>
      </p:pic>
      <p:sp>
        <p:nvSpPr>
          <p:cNvPr id="8" name="3 Marcador de número de diapositiva"/>
          <p:cNvSpPr txBox="1">
            <a:spLocks/>
          </p:cNvSpPr>
          <p:nvPr/>
        </p:nvSpPr>
        <p:spPr>
          <a:xfrm>
            <a:off x="8661789" y="65005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51</a:t>
            </a:fld>
            <a:endParaRPr lang="es-ES" altLang="es-MX" dirty="0"/>
          </a:p>
        </p:txBody>
      </p:sp>
    </p:spTree>
    <p:extLst>
      <p:ext uri="{BB962C8B-B14F-4D97-AF65-F5344CB8AC3E}">
        <p14:creationId xmlns:p14="http://schemas.microsoft.com/office/powerpoint/2010/main" val="3478959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Las economías emergentes han acelerado su crecimiento y las avanzadas se expanden más que su potencial</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314791"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Este escenario de crecimiento sostenido genera condiciones de optimismo por parte de los inversionistas y baja volatilidad.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FMI</a:t>
            </a:r>
          </a:p>
        </p:txBody>
      </p:sp>
      <p:graphicFrame>
        <p:nvGraphicFramePr>
          <p:cNvPr id="23" name="Gráfico 22">
            <a:extLst>
              <a:ext uri="{FF2B5EF4-FFF2-40B4-BE49-F238E27FC236}">
                <a16:creationId xmlns="" xmlns:a16="http://schemas.microsoft.com/office/drawing/2014/main" id="{C4AFB224-F308-49E8-95A2-93AE20E47807}"/>
              </a:ext>
            </a:extLst>
          </p:cNvPr>
          <p:cNvGraphicFramePr>
            <a:graphicFrameLocks/>
          </p:cNvGraphicFramePr>
          <p:nvPr>
            <p:extLst>
              <p:ext uri="{D42A27DB-BD31-4B8C-83A1-F6EECF244321}">
                <p14:modId xmlns:p14="http://schemas.microsoft.com/office/powerpoint/2010/main" val="2841041897"/>
              </p:ext>
            </p:extLst>
          </p:nvPr>
        </p:nvGraphicFramePr>
        <p:xfrm>
          <a:off x="1776691" y="1883924"/>
          <a:ext cx="6038851" cy="4570664"/>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Conector recto de flecha 3">
            <a:extLst>
              <a:ext uri="{FF2B5EF4-FFF2-40B4-BE49-F238E27FC236}">
                <a16:creationId xmlns="" xmlns:a16="http://schemas.microsoft.com/office/drawing/2014/main" id="{6F42E5E3-B8CE-4716-ACAB-E0C1E9D83780}"/>
              </a:ext>
            </a:extLst>
          </p:cNvPr>
          <p:cNvCxnSpPr>
            <a:cxnSpLocks/>
          </p:cNvCxnSpPr>
          <p:nvPr/>
        </p:nvCxnSpPr>
        <p:spPr>
          <a:xfrm flipV="1">
            <a:off x="5208495" y="4500284"/>
            <a:ext cx="600634" cy="313764"/>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 xmlns:a16="http://schemas.microsoft.com/office/drawing/2014/main" id="{2E62548B-9DDB-40AB-BBC9-8468725F5A01}"/>
              </a:ext>
            </a:extLst>
          </p:cNvPr>
          <p:cNvCxnSpPr>
            <a:cxnSpLocks/>
          </p:cNvCxnSpPr>
          <p:nvPr/>
        </p:nvCxnSpPr>
        <p:spPr>
          <a:xfrm>
            <a:off x="5266764" y="3339321"/>
            <a:ext cx="609600" cy="32140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Conector recto de flecha 27">
            <a:extLst>
              <a:ext uri="{FF2B5EF4-FFF2-40B4-BE49-F238E27FC236}">
                <a16:creationId xmlns="" xmlns:a16="http://schemas.microsoft.com/office/drawing/2014/main" id="{19B43BDC-24C9-4327-B4C6-F4D4B88A6F26}"/>
              </a:ext>
            </a:extLst>
          </p:cNvPr>
          <p:cNvCxnSpPr>
            <a:cxnSpLocks/>
          </p:cNvCxnSpPr>
          <p:nvPr/>
        </p:nvCxnSpPr>
        <p:spPr>
          <a:xfrm flipV="1">
            <a:off x="5876364" y="3611527"/>
            <a:ext cx="524436" cy="908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Conector recto de flecha 29">
            <a:extLst>
              <a:ext uri="{FF2B5EF4-FFF2-40B4-BE49-F238E27FC236}">
                <a16:creationId xmlns="" xmlns:a16="http://schemas.microsoft.com/office/drawing/2014/main" id="{D9C85EED-C069-4E7D-874A-4A0A7FA9B666}"/>
              </a:ext>
            </a:extLst>
          </p:cNvPr>
          <p:cNvCxnSpPr>
            <a:cxnSpLocks/>
          </p:cNvCxnSpPr>
          <p:nvPr/>
        </p:nvCxnSpPr>
        <p:spPr>
          <a:xfrm>
            <a:off x="5809129" y="4524497"/>
            <a:ext cx="304800" cy="20234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 xmlns:a16="http://schemas.microsoft.com/office/drawing/2014/main" id="{B4D4333D-59CC-4B88-8B26-A8527BE5D7D3}"/>
              </a:ext>
            </a:extLst>
          </p:cNvPr>
          <p:cNvCxnSpPr>
            <a:cxnSpLocks/>
          </p:cNvCxnSpPr>
          <p:nvPr/>
        </p:nvCxnSpPr>
        <p:spPr>
          <a:xfrm flipV="1">
            <a:off x="6147546" y="4510538"/>
            <a:ext cx="262217" cy="20234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7" name="CuadroTexto 36">
            <a:extLst>
              <a:ext uri="{FF2B5EF4-FFF2-40B4-BE49-F238E27FC236}">
                <a16:creationId xmlns="" xmlns:a16="http://schemas.microsoft.com/office/drawing/2014/main" id="{0994B6FA-C977-4BF5-AB01-7062AFA2BDB0}"/>
              </a:ext>
            </a:extLst>
          </p:cNvPr>
          <p:cNvSpPr txBox="1"/>
          <p:nvPr/>
        </p:nvSpPr>
        <p:spPr>
          <a:xfrm>
            <a:off x="4928829" y="2671764"/>
            <a:ext cx="1059906" cy="461665"/>
          </a:xfrm>
          <a:prstGeom prst="rect">
            <a:avLst/>
          </a:prstGeom>
          <a:noFill/>
        </p:spPr>
        <p:txBody>
          <a:bodyPr wrap="none" rtlCol="0">
            <a:spAutoFit/>
          </a:bodyPr>
          <a:lstStyle/>
          <a:p>
            <a:r>
              <a:rPr lang="es-MX" sz="1200" b="1" dirty="0">
                <a:solidFill>
                  <a:srgbClr val="C00000"/>
                </a:solidFill>
                <a:latin typeface="Century Gothic" panose="020B0502020202020204" pitchFamily="34" charset="0"/>
              </a:rPr>
              <a:t>Economías</a:t>
            </a:r>
          </a:p>
          <a:p>
            <a:r>
              <a:rPr lang="es-MX" sz="1200" b="1" dirty="0">
                <a:solidFill>
                  <a:srgbClr val="C00000"/>
                </a:solidFill>
                <a:latin typeface="Century Gothic" panose="020B0502020202020204" pitchFamily="34" charset="0"/>
              </a:rPr>
              <a:t>Emergentes</a:t>
            </a:r>
          </a:p>
        </p:txBody>
      </p:sp>
      <p:sp>
        <p:nvSpPr>
          <p:cNvPr id="38" name="CuadroTexto 37">
            <a:extLst>
              <a:ext uri="{FF2B5EF4-FFF2-40B4-BE49-F238E27FC236}">
                <a16:creationId xmlns="" xmlns:a16="http://schemas.microsoft.com/office/drawing/2014/main" id="{7EA878DE-CC29-4298-94FB-441C0F0CB317}"/>
              </a:ext>
            </a:extLst>
          </p:cNvPr>
          <p:cNvSpPr txBox="1"/>
          <p:nvPr/>
        </p:nvSpPr>
        <p:spPr>
          <a:xfrm>
            <a:off x="4859739" y="5118561"/>
            <a:ext cx="1016625" cy="461665"/>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Economías</a:t>
            </a:r>
          </a:p>
          <a:p>
            <a:r>
              <a:rPr lang="es-MX" sz="1200" b="1" dirty="0">
                <a:solidFill>
                  <a:srgbClr val="0070C0"/>
                </a:solidFill>
                <a:latin typeface="Century Gothic" panose="020B0502020202020204" pitchFamily="34" charset="0"/>
              </a:rPr>
              <a:t>Avanzadas</a:t>
            </a:r>
          </a:p>
        </p:txBody>
      </p:sp>
      <p:cxnSp>
        <p:nvCxnSpPr>
          <p:cNvPr id="41" name="Conector recto de flecha 40">
            <a:extLst>
              <a:ext uri="{FF2B5EF4-FFF2-40B4-BE49-F238E27FC236}">
                <a16:creationId xmlns="" xmlns:a16="http://schemas.microsoft.com/office/drawing/2014/main" id="{4687E783-DF4A-4E2E-A053-78EA5439E41A}"/>
              </a:ext>
            </a:extLst>
          </p:cNvPr>
          <p:cNvCxnSpPr>
            <a:cxnSpLocks/>
          </p:cNvCxnSpPr>
          <p:nvPr/>
        </p:nvCxnSpPr>
        <p:spPr>
          <a:xfrm flipV="1">
            <a:off x="6452346" y="3520688"/>
            <a:ext cx="1014772" cy="9084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Conector recto 44">
            <a:extLst>
              <a:ext uri="{FF2B5EF4-FFF2-40B4-BE49-F238E27FC236}">
                <a16:creationId xmlns="" xmlns:a16="http://schemas.microsoft.com/office/drawing/2014/main" id="{1584B820-4831-481E-954C-6CA677FBA2D8}"/>
              </a:ext>
            </a:extLst>
          </p:cNvPr>
          <p:cNvCxnSpPr/>
          <p:nvPr/>
        </p:nvCxnSpPr>
        <p:spPr>
          <a:xfrm>
            <a:off x="6113929" y="2320014"/>
            <a:ext cx="0" cy="368449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Conector recto de flecha 45">
            <a:extLst>
              <a:ext uri="{FF2B5EF4-FFF2-40B4-BE49-F238E27FC236}">
                <a16:creationId xmlns="" xmlns:a16="http://schemas.microsoft.com/office/drawing/2014/main" id="{A529A22B-B422-4E89-B969-979397D356D1}"/>
              </a:ext>
            </a:extLst>
          </p:cNvPr>
          <p:cNvCxnSpPr>
            <a:cxnSpLocks/>
          </p:cNvCxnSpPr>
          <p:nvPr/>
        </p:nvCxnSpPr>
        <p:spPr>
          <a:xfrm>
            <a:off x="6113929" y="2552439"/>
            <a:ext cx="550490"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8" name="CuadroTexto 47">
            <a:extLst>
              <a:ext uri="{FF2B5EF4-FFF2-40B4-BE49-F238E27FC236}">
                <a16:creationId xmlns="" xmlns:a16="http://schemas.microsoft.com/office/drawing/2014/main" id="{91B6A413-0DFB-49E1-A936-26726EB245CD}"/>
              </a:ext>
            </a:extLst>
          </p:cNvPr>
          <p:cNvSpPr txBox="1"/>
          <p:nvPr/>
        </p:nvSpPr>
        <p:spPr>
          <a:xfrm>
            <a:off x="6600337" y="2413939"/>
            <a:ext cx="1023037" cy="461665"/>
          </a:xfrm>
          <a:prstGeom prst="rect">
            <a:avLst/>
          </a:prstGeom>
          <a:noFill/>
        </p:spPr>
        <p:txBody>
          <a:bodyPr wrap="none" rtlCol="0">
            <a:spAutoFit/>
          </a:bodyPr>
          <a:lstStyle/>
          <a:p>
            <a:r>
              <a:rPr lang="es-MX" sz="1200" b="1" dirty="0">
                <a:latin typeface="Century Gothic" panose="020B0502020202020204" pitchFamily="34" charset="0"/>
              </a:rPr>
              <a:t>Pronósticos</a:t>
            </a:r>
          </a:p>
          <a:p>
            <a:r>
              <a:rPr lang="es-MX" sz="1200" b="1" dirty="0">
                <a:latin typeface="Century Gothic" panose="020B0502020202020204" pitchFamily="34" charset="0"/>
              </a:rPr>
              <a:t>del FMI</a:t>
            </a:r>
          </a:p>
        </p:txBody>
      </p:sp>
      <p:cxnSp>
        <p:nvCxnSpPr>
          <p:cNvPr id="49" name="Conector recto de flecha 48">
            <a:extLst>
              <a:ext uri="{FF2B5EF4-FFF2-40B4-BE49-F238E27FC236}">
                <a16:creationId xmlns="" xmlns:a16="http://schemas.microsoft.com/office/drawing/2014/main" id="{FF1AA6EE-ACCC-417F-82ED-0094C945362A}"/>
              </a:ext>
            </a:extLst>
          </p:cNvPr>
          <p:cNvCxnSpPr>
            <a:cxnSpLocks/>
          </p:cNvCxnSpPr>
          <p:nvPr/>
        </p:nvCxnSpPr>
        <p:spPr>
          <a:xfrm>
            <a:off x="6443379" y="4591438"/>
            <a:ext cx="1014772" cy="15154"/>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52</a:t>
            </a:fld>
            <a:endParaRPr lang="es-ES" altLang="es-MX" dirty="0"/>
          </a:p>
        </p:txBody>
      </p:sp>
    </p:spTree>
    <p:extLst>
      <p:ext uri="{BB962C8B-B14F-4D97-AF65-F5344CB8AC3E}">
        <p14:creationId xmlns:p14="http://schemas.microsoft.com/office/powerpoint/2010/main" val="1552256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La volatilidad en los mercados es la más baja desde los meses previos a la crisis financiera de 2008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Sin embargo, la sobretasa que paga México respecto a las tasas americanas señala un mayor riesgo de crédito del país y expectativas de inflaciones más altas.</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a:t>
            </a: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53</a:t>
            </a:fld>
            <a:endParaRPr lang="es-ES" altLang="es-MX" dirty="0"/>
          </a:p>
        </p:txBody>
      </p:sp>
      <p:graphicFrame>
        <p:nvGraphicFramePr>
          <p:cNvPr id="18" name="Gráfico 17">
            <a:extLst>
              <a:ext uri="{FF2B5EF4-FFF2-40B4-BE49-F238E27FC236}">
                <a16:creationId xmlns="" xmlns:a16="http://schemas.microsoft.com/office/drawing/2014/main" id="{60A9F699-13D4-4386-91DF-0BD796A19C6C}"/>
              </a:ext>
            </a:extLst>
          </p:cNvPr>
          <p:cNvGraphicFramePr>
            <a:graphicFrameLocks/>
          </p:cNvGraphicFramePr>
          <p:nvPr>
            <p:extLst>
              <p:ext uri="{D42A27DB-BD31-4B8C-83A1-F6EECF244321}">
                <p14:modId xmlns:p14="http://schemas.microsoft.com/office/powerpoint/2010/main" val="1667172004"/>
              </p:ext>
            </p:extLst>
          </p:nvPr>
        </p:nvGraphicFramePr>
        <p:xfrm>
          <a:off x="201246" y="1945684"/>
          <a:ext cx="4308002" cy="4410666"/>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Conector recto 5">
            <a:extLst>
              <a:ext uri="{FF2B5EF4-FFF2-40B4-BE49-F238E27FC236}">
                <a16:creationId xmlns="" xmlns:a16="http://schemas.microsoft.com/office/drawing/2014/main" id="{ACAA4573-4ED6-4E8E-AB79-17E08CD30A08}"/>
              </a:ext>
            </a:extLst>
          </p:cNvPr>
          <p:cNvCxnSpPr>
            <a:cxnSpLocks/>
          </p:cNvCxnSpPr>
          <p:nvPr/>
        </p:nvCxnSpPr>
        <p:spPr>
          <a:xfrm flipH="1">
            <a:off x="484093" y="5208494"/>
            <a:ext cx="3908613" cy="0"/>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aphicFrame>
        <p:nvGraphicFramePr>
          <p:cNvPr id="22" name="Gráfico 21">
            <a:extLst>
              <a:ext uri="{FF2B5EF4-FFF2-40B4-BE49-F238E27FC236}">
                <a16:creationId xmlns="" xmlns:a16="http://schemas.microsoft.com/office/drawing/2014/main" id="{AAB31259-F6FC-4480-8627-3546A2896D5F}"/>
              </a:ext>
            </a:extLst>
          </p:cNvPr>
          <p:cNvGraphicFramePr>
            <a:graphicFrameLocks/>
          </p:cNvGraphicFramePr>
          <p:nvPr>
            <p:extLst>
              <p:ext uri="{D42A27DB-BD31-4B8C-83A1-F6EECF244321}">
                <p14:modId xmlns:p14="http://schemas.microsoft.com/office/powerpoint/2010/main" val="2335747594"/>
              </p:ext>
            </p:extLst>
          </p:nvPr>
        </p:nvGraphicFramePr>
        <p:xfrm>
          <a:off x="4572000" y="1945684"/>
          <a:ext cx="4328926" cy="4410666"/>
        </p:xfrm>
        <a:graphic>
          <a:graphicData uri="http://schemas.openxmlformats.org/drawingml/2006/chart">
            <c:chart xmlns:c="http://schemas.openxmlformats.org/drawingml/2006/chart" xmlns:r="http://schemas.openxmlformats.org/officeDocument/2006/relationships" r:id="rId3"/>
          </a:graphicData>
        </a:graphic>
      </p:graphicFrame>
      <p:cxnSp>
        <p:nvCxnSpPr>
          <p:cNvPr id="24" name="Conector recto de flecha 23">
            <a:extLst>
              <a:ext uri="{FF2B5EF4-FFF2-40B4-BE49-F238E27FC236}">
                <a16:creationId xmlns="" xmlns:a16="http://schemas.microsoft.com/office/drawing/2014/main" id="{AA622630-9169-4093-A150-AA26E6312729}"/>
              </a:ext>
            </a:extLst>
          </p:cNvPr>
          <p:cNvCxnSpPr>
            <a:cxnSpLocks/>
          </p:cNvCxnSpPr>
          <p:nvPr/>
        </p:nvCxnSpPr>
        <p:spPr>
          <a:xfrm flipV="1">
            <a:off x="8220636" y="4061012"/>
            <a:ext cx="600634" cy="40376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CuadroTexto 9">
            <a:extLst>
              <a:ext uri="{FF2B5EF4-FFF2-40B4-BE49-F238E27FC236}">
                <a16:creationId xmlns="" xmlns:a16="http://schemas.microsoft.com/office/drawing/2014/main" id="{9BA63D12-2E88-4300-A019-1F922A651DDE}"/>
              </a:ext>
            </a:extLst>
          </p:cNvPr>
          <p:cNvSpPr txBox="1"/>
          <p:nvPr/>
        </p:nvSpPr>
        <p:spPr>
          <a:xfrm>
            <a:off x="2355247" y="3199160"/>
            <a:ext cx="1939662" cy="646331"/>
          </a:xfrm>
          <a:prstGeom prst="rect">
            <a:avLst/>
          </a:prstGeom>
          <a:noFill/>
        </p:spPr>
        <p:txBody>
          <a:bodyPr wrap="square" rtlCol="0">
            <a:spAutoFit/>
          </a:bodyPr>
          <a:lstStyle/>
          <a:p>
            <a:r>
              <a:rPr lang="es-MX" sz="900" dirty="0">
                <a:solidFill>
                  <a:srgbClr val="0070C0"/>
                </a:solidFill>
                <a:latin typeface="Century Gothic" panose="020B0502020202020204" pitchFamily="34" charset="0"/>
              </a:rPr>
              <a:t>El índice VIX mide la volatilidad implícita en las opciones del S&amp;P500; es el indicador más seguido para medir volatilidad</a:t>
            </a:r>
          </a:p>
        </p:txBody>
      </p:sp>
      <p:sp>
        <p:nvSpPr>
          <p:cNvPr id="34" name="CuadroTexto 33">
            <a:extLst>
              <a:ext uri="{FF2B5EF4-FFF2-40B4-BE49-F238E27FC236}">
                <a16:creationId xmlns="" xmlns:a16="http://schemas.microsoft.com/office/drawing/2014/main" id="{D183A138-490F-4599-AE3F-AF3173842380}"/>
              </a:ext>
            </a:extLst>
          </p:cNvPr>
          <p:cNvSpPr txBox="1"/>
          <p:nvPr/>
        </p:nvSpPr>
        <p:spPr>
          <a:xfrm>
            <a:off x="7089618" y="3137234"/>
            <a:ext cx="1939662" cy="369332"/>
          </a:xfrm>
          <a:prstGeom prst="rect">
            <a:avLst/>
          </a:prstGeom>
          <a:noFill/>
        </p:spPr>
        <p:txBody>
          <a:bodyPr wrap="square" rtlCol="0">
            <a:spAutoFit/>
          </a:bodyPr>
          <a:lstStyle/>
          <a:p>
            <a:r>
              <a:rPr lang="es-MX" sz="900" dirty="0">
                <a:solidFill>
                  <a:schemeClr val="bg1">
                    <a:lumMod val="50000"/>
                  </a:schemeClr>
                </a:solidFill>
                <a:latin typeface="Century Gothic" panose="020B0502020202020204" pitchFamily="34" charset="0"/>
              </a:rPr>
              <a:t>La diferencia entre ambas tasas se ubica cerca de 500pb</a:t>
            </a:r>
          </a:p>
        </p:txBody>
      </p:sp>
    </p:spTree>
    <p:extLst>
      <p:ext uri="{BB962C8B-B14F-4D97-AF65-F5344CB8AC3E}">
        <p14:creationId xmlns:p14="http://schemas.microsoft.com/office/powerpoint/2010/main" val="40940660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Gráfico 37">
            <a:extLst>
              <a:ext uri="{FF2B5EF4-FFF2-40B4-BE49-F238E27FC236}">
                <a16:creationId xmlns="" xmlns:a16="http://schemas.microsoft.com/office/drawing/2014/main" id="{0ECDE6EB-DAAC-4C81-BCC6-CF6A59E99B3D}"/>
              </a:ext>
            </a:extLst>
          </p:cNvPr>
          <p:cNvGraphicFramePr>
            <a:graphicFrameLocks/>
          </p:cNvGraphicFramePr>
          <p:nvPr>
            <p:extLst>
              <p:ext uri="{D42A27DB-BD31-4B8C-83A1-F6EECF244321}">
                <p14:modId xmlns:p14="http://schemas.microsoft.com/office/powerpoint/2010/main" val="1242367481"/>
              </p:ext>
            </p:extLst>
          </p:nvPr>
        </p:nvGraphicFramePr>
        <p:xfrm>
          <a:off x="4511398" y="2303929"/>
          <a:ext cx="4572000" cy="4105836"/>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Esta dinámica de crecimiento favorece a los activos de renta variable, que siguen apreciándose</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Esta relación se percibe más claramente en economías avanzadas.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México, esto permitió que el IPC llegara a máximos históricos a mediados de año; sin embargo, los riesgos inherentes a México han frenado esa tendencia alcista.</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33" name="Gráfico 32">
            <a:extLst>
              <a:ext uri="{FF2B5EF4-FFF2-40B4-BE49-F238E27FC236}">
                <a16:creationId xmlns="" xmlns:a16="http://schemas.microsoft.com/office/drawing/2014/main" id="{1152ACF0-CC04-45F4-AA7D-A7EF5DE117AF}"/>
              </a:ext>
            </a:extLst>
          </p:cNvPr>
          <p:cNvGraphicFramePr>
            <a:graphicFrameLocks/>
          </p:cNvGraphicFramePr>
          <p:nvPr>
            <p:extLst>
              <p:ext uri="{D42A27DB-BD31-4B8C-83A1-F6EECF244321}">
                <p14:modId xmlns:p14="http://schemas.microsoft.com/office/powerpoint/2010/main" val="1962065639"/>
              </p:ext>
            </p:extLst>
          </p:nvPr>
        </p:nvGraphicFramePr>
        <p:xfrm>
          <a:off x="201245" y="2303929"/>
          <a:ext cx="4236284" cy="4105836"/>
        </p:xfrm>
        <a:graphic>
          <a:graphicData uri="http://schemas.openxmlformats.org/drawingml/2006/chart">
            <c:chart xmlns:c="http://schemas.openxmlformats.org/drawingml/2006/chart" xmlns:r="http://schemas.openxmlformats.org/officeDocument/2006/relationships" r:id="rId3"/>
          </a:graphicData>
        </a:graphic>
      </p:graphicFrame>
      <p:sp>
        <p:nvSpPr>
          <p:cNvPr id="13" name="CuadroTexto 12">
            <a:extLst>
              <a:ext uri="{FF2B5EF4-FFF2-40B4-BE49-F238E27FC236}">
                <a16:creationId xmlns="" xmlns:a16="http://schemas.microsoft.com/office/drawing/2014/main" id="{132E10A8-CBF5-4F3C-8AA0-30C865182ADA}"/>
              </a:ext>
            </a:extLst>
          </p:cNvPr>
          <p:cNvSpPr txBox="1"/>
          <p:nvPr/>
        </p:nvSpPr>
        <p:spPr>
          <a:xfrm>
            <a:off x="916640" y="3284674"/>
            <a:ext cx="1080745"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crecimiento</a:t>
            </a:r>
          </a:p>
        </p:txBody>
      </p:sp>
      <p:sp>
        <p:nvSpPr>
          <p:cNvPr id="34" name="CuadroTexto 33">
            <a:extLst>
              <a:ext uri="{FF2B5EF4-FFF2-40B4-BE49-F238E27FC236}">
                <a16:creationId xmlns="" xmlns:a16="http://schemas.microsoft.com/office/drawing/2014/main" id="{733332AD-A32B-4ED2-B3D1-F500E686FD6A}"/>
              </a:ext>
            </a:extLst>
          </p:cNvPr>
          <p:cNvSpPr txBox="1"/>
          <p:nvPr/>
        </p:nvSpPr>
        <p:spPr>
          <a:xfrm>
            <a:off x="1282125" y="5127374"/>
            <a:ext cx="715260" cy="276999"/>
          </a:xfrm>
          <a:prstGeom prst="rect">
            <a:avLst/>
          </a:prstGeom>
          <a:noFill/>
        </p:spPr>
        <p:txBody>
          <a:bodyPr wrap="none" rtlCol="0">
            <a:spAutoFit/>
          </a:bodyPr>
          <a:lstStyle/>
          <a:p>
            <a:r>
              <a:rPr lang="es-MX" sz="1200" b="1" dirty="0">
                <a:solidFill>
                  <a:schemeClr val="bg1">
                    <a:lumMod val="65000"/>
                  </a:schemeClr>
                </a:solidFill>
                <a:latin typeface="Century Gothic" panose="020B0502020202020204" pitchFamily="34" charset="0"/>
              </a:rPr>
              <a:t>S&amp;P500</a:t>
            </a:r>
          </a:p>
        </p:txBody>
      </p:sp>
      <p:cxnSp>
        <p:nvCxnSpPr>
          <p:cNvPr id="17" name="Conector recto de flecha 16">
            <a:extLst>
              <a:ext uri="{FF2B5EF4-FFF2-40B4-BE49-F238E27FC236}">
                <a16:creationId xmlns="" xmlns:a16="http://schemas.microsoft.com/office/drawing/2014/main" id="{D4293525-9523-4E38-BF38-B12349A06417}"/>
              </a:ext>
            </a:extLst>
          </p:cNvPr>
          <p:cNvCxnSpPr>
            <a:cxnSpLocks/>
          </p:cNvCxnSpPr>
          <p:nvPr/>
        </p:nvCxnSpPr>
        <p:spPr>
          <a:xfrm flipH="1">
            <a:off x="916640" y="3561673"/>
            <a:ext cx="194984" cy="185574"/>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Conector recto de flecha 34">
            <a:extLst>
              <a:ext uri="{FF2B5EF4-FFF2-40B4-BE49-F238E27FC236}">
                <a16:creationId xmlns="" xmlns:a16="http://schemas.microsoft.com/office/drawing/2014/main" id="{FB87CFF6-8631-4F69-AA10-2419402F73D7}"/>
              </a:ext>
            </a:extLst>
          </p:cNvPr>
          <p:cNvCxnSpPr>
            <a:cxnSpLocks/>
          </p:cNvCxnSpPr>
          <p:nvPr/>
        </p:nvCxnSpPr>
        <p:spPr>
          <a:xfrm flipH="1" flipV="1">
            <a:off x="1359520" y="4960376"/>
            <a:ext cx="194984" cy="166998"/>
          </a:xfrm>
          <a:prstGeom prst="straightConnector1">
            <a:avLst/>
          </a:prstGeom>
          <a:ln>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39" name="CuadroTexto 38">
            <a:extLst>
              <a:ext uri="{FF2B5EF4-FFF2-40B4-BE49-F238E27FC236}">
                <a16:creationId xmlns="" xmlns:a16="http://schemas.microsoft.com/office/drawing/2014/main" id="{1546CE57-410B-4585-B922-0E5595443D73}"/>
              </a:ext>
            </a:extLst>
          </p:cNvPr>
          <p:cNvSpPr txBox="1"/>
          <p:nvPr/>
        </p:nvSpPr>
        <p:spPr>
          <a:xfrm>
            <a:off x="7676029" y="3687750"/>
            <a:ext cx="1080745"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crecimiento</a:t>
            </a:r>
          </a:p>
        </p:txBody>
      </p:sp>
      <p:sp>
        <p:nvSpPr>
          <p:cNvPr id="40" name="CuadroTexto 39">
            <a:extLst>
              <a:ext uri="{FF2B5EF4-FFF2-40B4-BE49-F238E27FC236}">
                <a16:creationId xmlns="" xmlns:a16="http://schemas.microsoft.com/office/drawing/2014/main" id="{06C6CB0C-E558-4CF2-88B6-328C2BD8048A}"/>
              </a:ext>
            </a:extLst>
          </p:cNvPr>
          <p:cNvSpPr txBox="1"/>
          <p:nvPr/>
        </p:nvSpPr>
        <p:spPr>
          <a:xfrm>
            <a:off x="7979256" y="5006005"/>
            <a:ext cx="434734" cy="276999"/>
          </a:xfrm>
          <a:prstGeom prst="rect">
            <a:avLst/>
          </a:prstGeom>
          <a:noFill/>
        </p:spPr>
        <p:txBody>
          <a:bodyPr wrap="none" rtlCol="0">
            <a:spAutoFit/>
          </a:bodyPr>
          <a:lstStyle/>
          <a:p>
            <a:r>
              <a:rPr lang="es-MX" sz="1200" b="1" dirty="0">
                <a:solidFill>
                  <a:schemeClr val="bg1">
                    <a:lumMod val="65000"/>
                  </a:schemeClr>
                </a:solidFill>
                <a:latin typeface="Century Gothic" panose="020B0502020202020204" pitchFamily="34" charset="0"/>
              </a:rPr>
              <a:t>IPC</a:t>
            </a:r>
          </a:p>
        </p:txBody>
      </p:sp>
      <p:cxnSp>
        <p:nvCxnSpPr>
          <p:cNvPr id="41" name="Conector recto de flecha 40">
            <a:extLst>
              <a:ext uri="{FF2B5EF4-FFF2-40B4-BE49-F238E27FC236}">
                <a16:creationId xmlns="" xmlns:a16="http://schemas.microsoft.com/office/drawing/2014/main" id="{0FCCE352-4113-4F0A-B511-AB94D432A4D2}"/>
              </a:ext>
            </a:extLst>
          </p:cNvPr>
          <p:cNvCxnSpPr>
            <a:cxnSpLocks/>
          </p:cNvCxnSpPr>
          <p:nvPr/>
        </p:nvCxnSpPr>
        <p:spPr>
          <a:xfrm flipH="1" flipV="1">
            <a:off x="7917289" y="4836113"/>
            <a:ext cx="194984" cy="166998"/>
          </a:xfrm>
          <a:prstGeom prst="straightConnector1">
            <a:avLst/>
          </a:prstGeom>
          <a:ln>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Conector recto de flecha 41">
            <a:extLst>
              <a:ext uri="{FF2B5EF4-FFF2-40B4-BE49-F238E27FC236}">
                <a16:creationId xmlns="" xmlns:a16="http://schemas.microsoft.com/office/drawing/2014/main" id="{A8481165-D600-4D1A-AC2A-C99291380871}"/>
              </a:ext>
            </a:extLst>
          </p:cNvPr>
          <p:cNvCxnSpPr>
            <a:cxnSpLocks/>
          </p:cNvCxnSpPr>
          <p:nvPr/>
        </p:nvCxnSpPr>
        <p:spPr>
          <a:xfrm flipH="1">
            <a:off x="7676029" y="3940463"/>
            <a:ext cx="194984" cy="185574"/>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54</a:t>
            </a:fld>
            <a:endParaRPr lang="es-ES" altLang="es-MX" dirty="0"/>
          </a:p>
        </p:txBody>
      </p:sp>
    </p:spTree>
    <p:extLst>
      <p:ext uri="{BB962C8B-B14F-4D97-AF65-F5344CB8AC3E}">
        <p14:creationId xmlns:p14="http://schemas.microsoft.com/office/powerpoint/2010/main" val="32890003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áfico 24">
            <a:extLst>
              <a:ext uri="{FF2B5EF4-FFF2-40B4-BE49-F238E27FC236}">
                <a16:creationId xmlns="" xmlns:a16="http://schemas.microsoft.com/office/drawing/2014/main" id="{FB192BBC-FD1A-4C5D-A373-653F689FB1C5}"/>
              </a:ext>
            </a:extLst>
          </p:cNvPr>
          <p:cNvGraphicFramePr>
            <a:graphicFrameLocks/>
          </p:cNvGraphicFramePr>
          <p:nvPr>
            <p:extLst>
              <p:ext uri="{D42A27DB-BD31-4B8C-83A1-F6EECF244321}">
                <p14:modId xmlns:p14="http://schemas.microsoft.com/office/powerpoint/2010/main" val="1655757835"/>
              </p:ext>
            </p:extLst>
          </p:nvPr>
        </p:nvGraphicFramePr>
        <p:xfrm>
          <a:off x="4521479" y="2449577"/>
          <a:ext cx="4421276" cy="4234925"/>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Los bancos centrales de México y EUA han ido en contrasentido de sus pares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ha favorecido a instrumentos de renta fija de países emergentes, excluido México, que va rezagado en términos de política monetaria.</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Sin embargo, cuando se diluyan los riesgos de elecciones y de renegociación del TLC, que podrían darse a mediados del próximo año, México resulta atractivo.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27" name="2 Marcador de contenido"/>
          <p:cNvSpPr txBox="1">
            <a:spLocks/>
          </p:cNvSpPr>
          <p:nvPr/>
        </p:nvSpPr>
        <p:spPr>
          <a:xfrm>
            <a:off x="201245" y="6615152"/>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a:t>
            </a:r>
          </a:p>
        </p:txBody>
      </p:sp>
      <p:sp>
        <p:nvSpPr>
          <p:cNvPr id="5" name="4 Marcador de número de diapositiva"/>
          <p:cNvSpPr>
            <a:spLocks noGrp="1"/>
          </p:cNvSpPr>
          <p:nvPr>
            <p:ph type="sldNum" sz="quarter" idx="12"/>
          </p:nvPr>
        </p:nvSpPr>
        <p:spPr>
          <a:xfrm>
            <a:off x="6553200" y="6512200"/>
            <a:ext cx="2133600" cy="365125"/>
          </a:xfrm>
        </p:spPr>
        <p:txBody>
          <a:bodyPr/>
          <a:lstStyle/>
          <a:p>
            <a:fld id="{05E83AA4-A00D-4AA0-8FE8-B93C9F3EC141}" type="slidenum">
              <a:rPr lang="es-ES" altLang="es-MX" smtClean="0"/>
              <a:pPr/>
              <a:t>55</a:t>
            </a:fld>
            <a:endParaRPr lang="es-ES" altLang="es-MX" dirty="0"/>
          </a:p>
        </p:txBody>
      </p:sp>
      <p:graphicFrame>
        <p:nvGraphicFramePr>
          <p:cNvPr id="23" name="Gráfico 22">
            <a:extLst>
              <a:ext uri="{FF2B5EF4-FFF2-40B4-BE49-F238E27FC236}">
                <a16:creationId xmlns="" xmlns:a16="http://schemas.microsoft.com/office/drawing/2014/main" id="{0CA5FA15-BAEA-4174-8CC1-6B0A4840BEA4}"/>
              </a:ext>
            </a:extLst>
          </p:cNvPr>
          <p:cNvGraphicFramePr>
            <a:graphicFrameLocks/>
          </p:cNvGraphicFramePr>
          <p:nvPr>
            <p:extLst>
              <p:ext uri="{D42A27DB-BD31-4B8C-83A1-F6EECF244321}">
                <p14:modId xmlns:p14="http://schemas.microsoft.com/office/powerpoint/2010/main" val="1864396535"/>
              </p:ext>
            </p:extLst>
          </p:nvPr>
        </p:nvGraphicFramePr>
        <p:xfrm>
          <a:off x="153427" y="2532222"/>
          <a:ext cx="4199965" cy="4152279"/>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a:extLst>
              <a:ext uri="{FF2B5EF4-FFF2-40B4-BE49-F238E27FC236}">
                <a16:creationId xmlns="" xmlns:a16="http://schemas.microsoft.com/office/drawing/2014/main" id="{A0DC450C-83EC-4BD1-BE56-4711011B09E8}"/>
              </a:ext>
            </a:extLst>
          </p:cNvPr>
          <p:cNvSpPr txBox="1"/>
          <p:nvPr/>
        </p:nvSpPr>
        <p:spPr>
          <a:xfrm>
            <a:off x="7265046" y="5061353"/>
            <a:ext cx="615874" cy="338554"/>
          </a:xfrm>
          <a:prstGeom prst="rect">
            <a:avLst/>
          </a:prstGeom>
          <a:noFill/>
        </p:spPr>
        <p:txBody>
          <a:bodyPr wrap="none" rtlCol="0">
            <a:spAutoFit/>
          </a:bodyPr>
          <a:lstStyle/>
          <a:p>
            <a:r>
              <a:rPr lang="es-MX" sz="1600" b="1" dirty="0">
                <a:solidFill>
                  <a:srgbClr val="FF0000"/>
                </a:solidFill>
                <a:latin typeface="Century Gothic" panose="020B0502020202020204" pitchFamily="34" charset="0"/>
              </a:rPr>
              <a:t>MEX</a:t>
            </a:r>
          </a:p>
        </p:txBody>
      </p:sp>
      <p:sp>
        <p:nvSpPr>
          <p:cNvPr id="26" name="CuadroTexto 25">
            <a:extLst>
              <a:ext uri="{FF2B5EF4-FFF2-40B4-BE49-F238E27FC236}">
                <a16:creationId xmlns="" xmlns:a16="http://schemas.microsoft.com/office/drawing/2014/main" id="{AD0E85E4-6539-4F42-80B7-33C4B4C61372}"/>
              </a:ext>
            </a:extLst>
          </p:cNvPr>
          <p:cNvSpPr txBox="1"/>
          <p:nvPr/>
        </p:nvSpPr>
        <p:spPr>
          <a:xfrm>
            <a:off x="3643305" y="3241732"/>
            <a:ext cx="575799" cy="338554"/>
          </a:xfrm>
          <a:prstGeom prst="rect">
            <a:avLst/>
          </a:prstGeom>
          <a:noFill/>
        </p:spPr>
        <p:txBody>
          <a:bodyPr wrap="none" rtlCol="0">
            <a:spAutoFit/>
          </a:bodyPr>
          <a:lstStyle/>
          <a:p>
            <a:r>
              <a:rPr lang="es-MX" sz="1600" b="1" dirty="0">
                <a:solidFill>
                  <a:srgbClr val="FF0000"/>
                </a:solidFill>
                <a:latin typeface="Century Gothic" panose="020B0502020202020204" pitchFamily="34" charset="0"/>
              </a:rPr>
              <a:t>EUA</a:t>
            </a:r>
          </a:p>
        </p:txBody>
      </p:sp>
      <p:sp>
        <p:nvSpPr>
          <p:cNvPr id="28" name="CuadroTexto 27">
            <a:extLst>
              <a:ext uri="{FF2B5EF4-FFF2-40B4-BE49-F238E27FC236}">
                <a16:creationId xmlns="" xmlns:a16="http://schemas.microsoft.com/office/drawing/2014/main" id="{4861B206-F68C-423C-BC2D-E8CE53C1C943}"/>
              </a:ext>
            </a:extLst>
          </p:cNvPr>
          <p:cNvSpPr txBox="1"/>
          <p:nvPr/>
        </p:nvSpPr>
        <p:spPr>
          <a:xfrm>
            <a:off x="3614912" y="5351991"/>
            <a:ext cx="542136" cy="338554"/>
          </a:xfrm>
          <a:prstGeom prst="rect">
            <a:avLst/>
          </a:prstGeom>
          <a:noFill/>
        </p:spPr>
        <p:txBody>
          <a:bodyPr wrap="none" rtlCol="0">
            <a:spAutoFit/>
          </a:bodyPr>
          <a:lstStyle/>
          <a:p>
            <a:r>
              <a:rPr lang="es-MX" sz="1600" b="1" dirty="0">
                <a:solidFill>
                  <a:srgbClr val="0070C0"/>
                </a:solidFill>
                <a:latin typeface="Century Gothic" panose="020B0502020202020204" pitchFamily="34" charset="0"/>
              </a:rPr>
              <a:t>EUR</a:t>
            </a:r>
          </a:p>
        </p:txBody>
      </p:sp>
      <p:sp>
        <p:nvSpPr>
          <p:cNvPr id="29" name="CuadroTexto 28">
            <a:extLst>
              <a:ext uri="{FF2B5EF4-FFF2-40B4-BE49-F238E27FC236}">
                <a16:creationId xmlns="" xmlns:a16="http://schemas.microsoft.com/office/drawing/2014/main" id="{564E39E6-7F4C-44BB-96DA-4174E05EC5E2}"/>
              </a:ext>
            </a:extLst>
          </p:cNvPr>
          <p:cNvSpPr txBox="1"/>
          <p:nvPr/>
        </p:nvSpPr>
        <p:spPr>
          <a:xfrm>
            <a:off x="3643305" y="4931307"/>
            <a:ext cx="567784" cy="338554"/>
          </a:xfrm>
          <a:prstGeom prst="rect">
            <a:avLst/>
          </a:prstGeom>
          <a:noFill/>
        </p:spPr>
        <p:txBody>
          <a:bodyPr wrap="none" rtlCol="0">
            <a:spAutoFit/>
          </a:bodyPr>
          <a:lstStyle/>
          <a:p>
            <a:r>
              <a:rPr lang="es-MX" sz="1600" b="1" dirty="0">
                <a:solidFill>
                  <a:schemeClr val="bg1">
                    <a:lumMod val="65000"/>
                  </a:schemeClr>
                </a:solidFill>
                <a:latin typeface="Century Gothic" panose="020B0502020202020204" pitchFamily="34" charset="0"/>
              </a:rPr>
              <a:t>ING</a:t>
            </a:r>
          </a:p>
        </p:txBody>
      </p:sp>
      <p:sp>
        <p:nvSpPr>
          <p:cNvPr id="30" name="CuadroTexto 29">
            <a:extLst>
              <a:ext uri="{FF2B5EF4-FFF2-40B4-BE49-F238E27FC236}">
                <a16:creationId xmlns="" xmlns:a16="http://schemas.microsoft.com/office/drawing/2014/main" id="{B3DFBB2F-0460-4256-A501-07EAD47D57CD}"/>
              </a:ext>
            </a:extLst>
          </p:cNvPr>
          <p:cNvSpPr txBox="1"/>
          <p:nvPr/>
        </p:nvSpPr>
        <p:spPr>
          <a:xfrm>
            <a:off x="1324439" y="5508605"/>
            <a:ext cx="550151" cy="338554"/>
          </a:xfrm>
          <a:prstGeom prst="rect">
            <a:avLst/>
          </a:prstGeom>
          <a:noFill/>
        </p:spPr>
        <p:txBody>
          <a:bodyPr wrap="none" rtlCol="0">
            <a:spAutoFit/>
          </a:bodyPr>
          <a:lstStyle/>
          <a:p>
            <a:r>
              <a:rPr lang="es-MX" sz="1600" b="1" dirty="0">
                <a:solidFill>
                  <a:srgbClr val="FFC000"/>
                </a:solidFill>
                <a:latin typeface="Century Gothic" panose="020B0502020202020204" pitchFamily="34" charset="0"/>
              </a:rPr>
              <a:t>JAP</a:t>
            </a:r>
          </a:p>
        </p:txBody>
      </p:sp>
      <p:sp>
        <p:nvSpPr>
          <p:cNvPr id="31" name="CuadroTexto 30">
            <a:extLst>
              <a:ext uri="{FF2B5EF4-FFF2-40B4-BE49-F238E27FC236}">
                <a16:creationId xmlns="" xmlns:a16="http://schemas.microsoft.com/office/drawing/2014/main" id="{8FC8FD07-85DD-425A-ACE5-0CBB585D8052}"/>
              </a:ext>
            </a:extLst>
          </p:cNvPr>
          <p:cNvSpPr txBox="1"/>
          <p:nvPr/>
        </p:nvSpPr>
        <p:spPr>
          <a:xfrm>
            <a:off x="8237234" y="2990506"/>
            <a:ext cx="574196" cy="338554"/>
          </a:xfrm>
          <a:prstGeom prst="rect">
            <a:avLst/>
          </a:prstGeom>
          <a:noFill/>
        </p:spPr>
        <p:txBody>
          <a:bodyPr wrap="none" rtlCol="0">
            <a:spAutoFit/>
          </a:bodyPr>
          <a:lstStyle/>
          <a:p>
            <a:r>
              <a:rPr lang="es-MX" sz="1600" b="1" dirty="0">
                <a:solidFill>
                  <a:srgbClr val="0070C0"/>
                </a:solidFill>
                <a:latin typeface="Century Gothic" panose="020B0502020202020204" pitchFamily="34" charset="0"/>
              </a:rPr>
              <a:t>BRA</a:t>
            </a:r>
          </a:p>
        </p:txBody>
      </p:sp>
      <p:sp>
        <p:nvSpPr>
          <p:cNvPr id="32" name="CuadroTexto 31">
            <a:extLst>
              <a:ext uri="{FF2B5EF4-FFF2-40B4-BE49-F238E27FC236}">
                <a16:creationId xmlns="" xmlns:a16="http://schemas.microsoft.com/office/drawing/2014/main" id="{F32C93F2-D37E-475F-94F9-5FB300E93265}"/>
              </a:ext>
            </a:extLst>
          </p:cNvPr>
          <p:cNvSpPr txBox="1"/>
          <p:nvPr/>
        </p:nvSpPr>
        <p:spPr>
          <a:xfrm>
            <a:off x="7265046" y="4130016"/>
            <a:ext cx="538930" cy="338554"/>
          </a:xfrm>
          <a:prstGeom prst="rect">
            <a:avLst/>
          </a:prstGeom>
          <a:noFill/>
        </p:spPr>
        <p:txBody>
          <a:bodyPr wrap="none" rtlCol="0">
            <a:spAutoFit/>
          </a:bodyPr>
          <a:lstStyle/>
          <a:p>
            <a:r>
              <a:rPr lang="es-MX" sz="1600" b="1" dirty="0">
                <a:solidFill>
                  <a:srgbClr val="FFC000"/>
                </a:solidFill>
                <a:latin typeface="Century Gothic" panose="020B0502020202020204" pitchFamily="34" charset="0"/>
              </a:rPr>
              <a:t>IND</a:t>
            </a:r>
          </a:p>
        </p:txBody>
      </p:sp>
      <p:sp>
        <p:nvSpPr>
          <p:cNvPr id="33" name="CuadroTexto 32">
            <a:extLst>
              <a:ext uri="{FF2B5EF4-FFF2-40B4-BE49-F238E27FC236}">
                <a16:creationId xmlns="" xmlns:a16="http://schemas.microsoft.com/office/drawing/2014/main" id="{3BDA9F61-95B2-4FE2-B677-DD8EE582BF9E}"/>
              </a:ext>
            </a:extLst>
          </p:cNvPr>
          <p:cNvSpPr txBox="1"/>
          <p:nvPr/>
        </p:nvSpPr>
        <p:spPr>
          <a:xfrm>
            <a:off x="8230332" y="5399907"/>
            <a:ext cx="562975" cy="338554"/>
          </a:xfrm>
          <a:prstGeom prst="rect">
            <a:avLst/>
          </a:prstGeom>
          <a:noFill/>
        </p:spPr>
        <p:txBody>
          <a:bodyPr wrap="none" rtlCol="0">
            <a:spAutoFit/>
          </a:bodyPr>
          <a:lstStyle/>
          <a:p>
            <a:r>
              <a:rPr lang="es-MX" sz="1600" b="1" dirty="0">
                <a:solidFill>
                  <a:schemeClr val="bg1">
                    <a:lumMod val="65000"/>
                  </a:schemeClr>
                </a:solidFill>
                <a:latin typeface="Century Gothic" panose="020B0502020202020204" pitchFamily="34" charset="0"/>
              </a:rPr>
              <a:t>POL</a:t>
            </a:r>
          </a:p>
        </p:txBody>
      </p:sp>
    </p:spTree>
    <p:extLst>
      <p:ext uri="{BB962C8B-B14F-4D97-AF65-F5344CB8AC3E}">
        <p14:creationId xmlns:p14="http://schemas.microsoft.com/office/powerpoint/2010/main" val="22040011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2710278"/>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56</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037</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Noviembre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29241619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smtClean="0">
                <a:latin typeface="Century Gothic" panose="020B0502020202020204" pitchFamily="34" charset="0"/>
              </a:rPr>
              <a:t>Rendimiento FINVIT </a:t>
            </a:r>
            <a:r>
              <a:rPr lang="es-MX" sz="1400" b="1" dirty="0" smtClean="0">
                <a:latin typeface="Century Gothic" panose="020B0502020202020204" pitchFamily="34" charset="0"/>
              </a:rPr>
              <a:t>al 31 de octubre </a:t>
            </a:r>
            <a:r>
              <a:rPr lang="es-MX" sz="1400" b="1" dirty="0">
                <a:latin typeface="Century Gothic" panose="020B0502020202020204" pitchFamily="34" charset="0"/>
              </a:rPr>
              <a:t>de </a:t>
            </a:r>
            <a:r>
              <a:rPr lang="es-MX" sz="1400" b="1" dirty="0" smtClean="0">
                <a:latin typeface="Century Gothic" panose="020B0502020202020204" pitchFamily="34" charset="0"/>
              </a:rPr>
              <a:t>2017</a:t>
            </a:r>
            <a:r>
              <a:rPr lang="es-MX" sz="2000" b="1" dirty="0">
                <a:latin typeface="Century Gothic" panose="020B0502020202020204" pitchFamily="34" charset="0"/>
              </a:rPr>
              <a:t>.</a:t>
            </a:r>
          </a:p>
        </p:txBody>
      </p:sp>
      <p:sp>
        <p:nvSpPr>
          <p:cNvPr id="13" name="2 Marcador de contenido"/>
          <p:cNvSpPr txBox="1">
            <a:spLocks/>
          </p:cNvSpPr>
          <p:nvPr/>
        </p:nvSpPr>
        <p:spPr>
          <a:xfrm>
            <a:off x="1088503"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octubre de 2017</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pic>
        <p:nvPicPr>
          <p:cNvPr id="4" name="Imagen 3"/>
          <p:cNvPicPr>
            <a:picLocks noChangeAspect="1"/>
          </p:cNvPicPr>
          <p:nvPr/>
        </p:nvPicPr>
        <p:blipFill rotWithShape="1">
          <a:blip r:embed="rId2"/>
          <a:srcRect t="2965"/>
          <a:stretch/>
        </p:blipFill>
        <p:spPr>
          <a:xfrm>
            <a:off x="78107" y="2584301"/>
            <a:ext cx="8915400" cy="2356867"/>
          </a:xfrm>
          <a:prstGeom prst="rect">
            <a:avLst/>
          </a:prstGeom>
        </p:spPr>
      </p:pic>
      <p:pic>
        <p:nvPicPr>
          <p:cNvPr id="5" name="Imagen 4"/>
          <p:cNvPicPr>
            <a:picLocks noChangeAspect="1"/>
          </p:cNvPicPr>
          <p:nvPr/>
        </p:nvPicPr>
        <p:blipFill>
          <a:blip r:embed="rId3"/>
          <a:stretch>
            <a:fillRect/>
          </a:stretch>
        </p:blipFill>
        <p:spPr>
          <a:xfrm>
            <a:off x="715688" y="4987255"/>
            <a:ext cx="7820025" cy="962025"/>
          </a:xfrm>
          <a:prstGeom prst="rect">
            <a:avLst/>
          </a:prstGeom>
        </p:spPr>
      </p:pic>
      <p:sp>
        <p:nvSpPr>
          <p:cNvPr id="6" name="CuadroTexto 5"/>
          <p:cNvSpPr txBox="1"/>
          <p:nvPr/>
        </p:nvSpPr>
        <p:spPr>
          <a:xfrm>
            <a:off x="254706" y="1504830"/>
            <a:ext cx="8741987" cy="738664"/>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400" dirty="0" smtClean="0">
                <a:latin typeface="Century Gothic" panose="020B0502020202020204" pitchFamily="34" charset="0"/>
                <a:ea typeface="Calibri"/>
                <a:cs typeface="Times New Roman"/>
              </a:rPr>
              <a:t>Durante 2017, el rendimiento acumulado del FINVIT ha superado en 74 puntos base al rendimiento generado por los Cetes a 28 días; durante 2015 y 2016 esta diferencia fue de 28 y 47 puntos base respectivamente.</a:t>
            </a:r>
            <a:endParaRPr lang="es-MX" sz="1400" dirty="0">
              <a:latin typeface="Century Gothic" panose="020B0502020202020204" pitchFamily="34" charset="0"/>
              <a:ea typeface="Calibri"/>
              <a:cs typeface="Times New Roman"/>
            </a:endParaRPr>
          </a:p>
        </p:txBody>
      </p:sp>
    </p:spTree>
    <p:extLst>
      <p:ext uri="{BB962C8B-B14F-4D97-AF65-F5344CB8AC3E}">
        <p14:creationId xmlns:p14="http://schemas.microsoft.com/office/powerpoint/2010/main" val="3382923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~$ 67 mdp, 71% aportados de forma directa y un rendimiento del </a:t>
            </a:r>
            <a:r>
              <a:rPr lang="es-MX" sz="2000" b="1" dirty="0" smtClean="0">
                <a:latin typeface="Century Gothic" panose="020B0502020202020204" pitchFamily="34" charset="0"/>
              </a:rPr>
              <a:t>7.42%</a:t>
            </a:r>
            <a:endParaRPr lang="es-MX" sz="2000" b="1" dirty="0">
              <a:latin typeface="Century Gothic" panose="020B0502020202020204" pitchFamily="34" charset="0"/>
            </a:endParaRP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eaLnBrk="0" fontAlgn="base" hangingPunct="0">
              <a:spcBef>
                <a:spcPct val="0"/>
              </a:spcBef>
              <a:spcAft>
                <a:spcPct val="0"/>
              </a:spcAft>
              <a:buClr>
                <a:srgbClr val="BB2D2C"/>
              </a:buClr>
              <a:buFontTx/>
              <a:buChar char="•"/>
            </a:pPr>
            <a:r>
              <a:rPr lang="es-MX" sz="1200" dirty="0">
                <a:solidFill>
                  <a:prstClr val="black"/>
                </a:solidFill>
                <a:latin typeface="Century Gothic" panose="020B0502020202020204" pitchFamily="34" charset="0"/>
              </a:rPr>
              <a:t>Desde su lanzamiento el 4 de marzo de 2015 al </a:t>
            </a:r>
            <a:r>
              <a:rPr lang="es-MX" sz="1200" dirty="0" smtClean="0">
                <a:solidFill>
                  <a:prstClr val="black"/>
                </a:solidFill>
                <a:latin typeface="Century Gothic" panose="020B0502020202020204" pitchFamily="34" charset="0"/>
              </a:rPr>
              <a:t>31 de octubre de </a:t>
            </a:r>
            <a:r>
              <a:rPr lang="es-MX" sz="1200" dirty="0">
                <a:solidFill>
                  <a:prstClr val="black"/>
                </a:solidFill>
                <a:latin typeface="Century Gothic" panose="020B0502020202020204" pitchFamily="34" charset="0"/>
              </a:rPr>
              <a:t>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2685811604"/>
              </p:ext>
            </p:extLst>
          </p:nvPr>
        </p:nvGraphicFramePr>
        <p:xfrm>
          <a:off x="201245" y="1547586"/>
          <a:ext cx="3757297" cy="2613056"/>
        </p:xfrm>
        <a:graphic>
          <a:graphicData uri="http://schemas.openxmlformats.org/drawingml/2006/table">
            <a:tbl>
              <a:tblPr/>
              <a:tblGrid>
                <a:gridCol w="2363826">
                  <a:extLst>
                    <a:ext uri="{9D8B030D-6E8A-4147-A177-3AD203B41FA5}">
                      <a16:colId xmlns="" xmlns:a16="http://schemas.microsoft.com/office/drawing/2014/main" val="20000"/>
                    </a:ext>
                  </a:extLst>
                </a:gridCol>
                <a:gridCol w="1393471">
                  <a:extLst>
                    <a:ext uri="{9D8B030D-6E8A-4147-A177-3AD203B41FA5}">
                      <a16:colId xmlns="" xmlns:a16="http://schemas.microsoft.com/office/drawing/2014/main" val="20001"/>
                    </a:ext>
                  </a:extLst>
                </a:gridCol>
              </a:tblGrid>
              <a:tr h="405039">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200" b="0" i="0" u="none" strike="noStrike" dirty="0">
                          <a:solidFill>
                            <a:schemeClr val="bg1"/>
                          </a:solidFill>
                          <a:effectLst/>
                          <a:latin typeface="Century Gothic" panose="020B0502020202020204" pitchFamily="34" charset="0"/>
                        </a:rPr>
                        <a:t> </a:t>
                      </a:r>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Al 31 de</a:t>
                      </a:r>
                      <a:r>
                        <a:rPr lang="es-MX" sz="1200" b="0" i="0" u="none" strike="noStrike" baseline="0" dirty="0" smtClean="0">
                          <a:solidFill>
                            <a:srgbClr val="000000"/>
                          </a:solidFill>
                          <a:effectLst/>
                          <a:latin typeface="Century Gothic" panose="020B0502020202020204" pitchFamily="34" charset="0"/>
                        </a:rPr>
                        <a:t> octubre</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 xmlns:a16="http://schemas.microsoft.com/office/drawing/2014/main"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7.42%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7.51%</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1.90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-0.0298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69,650,022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1.1439</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820871751"/>
              </p:ext>
            </p:extLst>
          </p:nvPr>
        </p:nvGraphicFramePr>
        <p:xfrm>
          <a:off x="201245" y="4344953"/>
          <a:ext cx="3757297" cy="2130208"/>
        </p:xfrm>
        <a:graphic>
          <a:graphicData uri="http://schemas.openxmlformats.org/drawingml/2006/table">
            <a:tbl>
              <a:tblPr/>
              <a:tblGrid>
                <a:gridCol w="2363725">
                  <a:extLst>
                    <a:ext uri="{9D8B030D-6E8A-4147-A177-3AD203B41FA5}">
                      <a16:colId xmlns="" xmlns:a16="http://schemas.microsoft.com/office/drawing/2014/main" val="20000"/>
                    </a:ext>
                  </a:extLst>
                </a:gridCol>
                <a:gridCol w="1393572">
                  <a:extLst>
                    <a:ext uri="{9D8B030D-6E8A-4147-A177-3AD203B41FA5}">
                      <a16:colId xmlns="" xmlns:a16="http://schemas.microsoft.com/office/drawing/2014/main"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0000"/>
                    </a:solidFill>
                  </a:tcPr>
                </a:tc>
                <a:tc>
                  <a:txBody>
                    <a:bodyPr/>
                    <a:lstStyle/>
                    <a:p>
                      <a:pPr algn="ctr" rtl="0" fontAlgn="ctr"/>
                      <a:r>
                        <a:rPr lang="es-MX" sz="1200" b="1" i="0" u="none" strike="noStrike" dirty="0" smtClean="0">
                          <a:solidFill>
                            <a:srgbClr val="FFFFFF"/>
                          </a:solidFill>
                          <a:effectLst/>
                          <a:latin typeface="Century Gothic" panose="020B0502020202020204" pitchFamily="34" charset="0"/>
                        </a:rPr>
                        <a:t>31 de octubre</a:t>
                      </a:r>
                      <a:r>
                        <a:rPr lang="es-MX" sz="1200" b="1" i="0" u="none" strike="noStrike" baseline="0" dirty="0" smtClean="0">
                          <a:solidFill>
                            <a:srgbClr val="FFFFFF"/>
                          </a:solidFill>
                          <a:effectLst/>
                          <a:latin typeface="Century Gothic" panose="020B0502020202020204" pitchFamily="34" charset="0"/>
                        </a:rPr>
                        <a:t> </a:t>
                      </a:r>
                      <a:r>
                        <a:rPr lang="es-MX" sz="1200" b="1" i="0" u="none" strike="noStrike" baseline="0" dirty="0">
                          <a:solidFill>
                            <a:srgbClr val="FFFFFF"/>
                          </a:solidFill>
                          <a:effectLst/>
                          <a:latin typeface="Century Gothic" panose="020B0502020202020204" pitchFamily="34" charset="0"/>
                        </a:rPr>
                        <a:t>de 2017</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0000"/>
                    </a:solidFill>
                  </a:tcPr>
                </a:tc>
                <a:extLst>
                  <a:ext uri="{0D108BD9-81ED-4DB2-BD59-A6C34878D82A}">
                    <a16:rowId xmlns="" xmlns:a16="http://schemas.microsoft.com/office/drawing/2014/main"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Century Gothic" panose="020B0502020202020204" pitchFamily="34" charset="0"/>
                        </a:rPr>
                        <a:t>33,172,301.43</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663182">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Aportaciones vía nómina  </a:t>
                      </a:r>
                    </a:p>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(descuento catorcenal)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smtClean="0">
                          <a:solidFill>
                            <a:srgbClr val="000000"/>
                          </a:solidFill>
                          <a:effectLst/>
                          <a:latin typeface="Century Gothic" panose="020B0502020202020204" pitchFamily="34" charset="0"/>
                          <a:ea typeface="+mn-ea"/>
                          <a:cs typeface="+mn-cs"/>
                        </a:rPr>
                        <a:t>740,582.28</a:t>
                      </a:r>
                      <a:endParaRPr lang="es-MX" sz="1200" b="0" i="0" u="none" strike="noStrike" kern="1200" dirty="0">
                        <a:solidFill>
                          <a:srgbClr val="000000"/>
                        </a:solidFill>
                        <a:effectLst/>
                        <a:latin typeface="Century Gothic" panose="020B0502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1019</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10"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a:t>
            </a:r>
            <a:r>
              <a:rPr lang="es-MX" sz="900" dirty="0" smtClean="0">
                <a:solidFill>
                  <a:prstClr val="black"/>
                </a:solidFill>
                <a:latin typeface="Century Gothic" panose="020B0502020202020204" pitchFamily="34" charset="0"/>
              </a:rPr>
              <a:t>31 de octubre de </a:t>
            </a:r>
            <a:r>
              <a:rPr lang="es-MX" sz="900" dirty="0">
                <a:solidFill>
                  <a:prstClr val="black"/>
                </a:solidFill>
                <a:latin typeface="Century Gothic" panose="020B0502020202020204" pitchFamily="34" charset="0"/>
              </a:rPr>
              <a:t>2017.</a:t>
            </a:r>
          </a:p>
        </p:txBody>
      </p:sp>
      <p:sp>
        <p:nvSpPr>
          <p:cNvPr id="12"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58</a:t>
            </a:fld>
            <a:endParaRPr lang="es-ES" altLang="es-MX" dirty="0">
              <a:latin typeface="Century Gothic" panose="020B0502020202020204" pitchFamily="34" charset="0"/>
            </a:endParaRPr>
          </a:p>
        </p:txBody>
      </p:sp>
      <p:graphicFrame>
        <p:nvGraphicFramePr>
          <p:cNvPr id="11" name="1 Gráfico"/>
          <p:cNvGraphicFramePr>
            <a:graphicFrameLocks/>
          </p:cNvGraphicFramePr>
          <p:nvPr>
            <p:extLst>
              <p:ext uri="{D42A27DB-BD31-4B8C-83A1-F6EECF244321}">
                <p14:modId xmlns:p14="http://schemas.microsoft.com/office/powerpoint/2010/main" val="183119993"/>
              </p:ext>
            </p:extLst>
          </p:nvPr>
        </p:nvGraphicFramePr>
        <p:xfrm>
          <a:off x="4349131" y="4344953"/>
          <a:ext cx="4306895" cy="2312513"/>
        </p:xfrm>
        <a:graphic>
          <a:graphicData uri="http://schemas.openxmlformats.org/drawingml/2006/chart">
            <c:chart xmlns:c="http://schemas.openxmlformats.org/drawingml/2006/chart" xmlns:r="http://schemas.openxmlformats.org/officeDocument/2006/relationships" r:id="rId3"/>
          </a:graphicData>
        </a:graphic>
      </p:graphicFrame>
      <p:pic>
        <p:nvPicPr>
          <p:cNvPr id="13" name="Imagen 7"/>
          <p:cNvPicPr>
            <a:picLocks noChangeAspect="1"/>
          </p:cNvPicPr>
          <p:nvPr/>
        </p:nvPicPr>
        <p:blipFill>
          <a:blip r:embed="rId4"/>
          <a:stretch>
            <a:fillRect/>
          </a:stretch>
        </p:blipFill>
        <p:spPr>
          <a:xfrm>
            <a:off x="3912601" y="1205254"/>
            <a:ext cx="5200339" cy="3072650"/>
          </a:xfrm>
          <a:prstGeom prst="rect">
            <a:avLst/>
          </a:prstGeom>
        </p:spPr>
      </p:pic>
    </p:spTree>
    <p:extLst>
      <p:ext uri="{BB962C8B-B14F-4D97-AF65-F5344CB8AC3E}">
        <p14:creationId xmlns:p14="http://schemas.microsoft.com/office/powerpoint/2010/main" val="7101374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a:t>
            </a:r>
            <a:r>
              <a:rPr lang="es-MX" sz="2000" b="1" dirty="0" smtClean="0">
                <a:latin typeface="Century Gothic" panose="020B0502020202020204" pitchFamily="34" charset="0"/>
              </a:rPr>
              <a:t>FINVIT </a:t>
            </a:r>
            <a:r>
              <a:rPr lang="es-MX" sz="1400" b="1" dirty="0" smtClean="0">
                <a:latin typeface="Century Gothic" panose="020B0502020202020204" pitchFamily="34" charset="0"/>
              </a:rPr>
              <a:t>al 31 </a:t>
            </a:r>
            <a:r>
              <a:rPr lang="es-MX" sz="1400" b="1" dirty="0">
                <a:latin typeface="Century Gothic" panose="020B0502020202020204" pitchFamily="34" charset="0"/>
              </a:rPr>
              <a:t>de </a:t>
            </a:r>
            <a:r>
              <a:rPr lang="es-MX" sz="1400" b="1" dirty="0" smtClean="0">
                <a:latin typeface="Century Gothic" panose="020B0502020202020204" pitchFamily="34" charset="0"/>
              </a:rPr>
              <a:t>octubre </a:t>
            </a:r>
            <a:r>
              <a:rPr lang="es-MX" sz="1400" b="1" dirty="0">
                <a:latin typeface="Century Gothic" panose="020B0502020202020204" pitchFamily="34" charset="0"/>
              </a:rPr>
              <a:t>de </a:t>
            </a:r>
            <a:r>
              <a:rPr lang="es-MX" sz="1400" b="1" dirty="0" smtClean="0">
                <a:latin typeface="Century Gothic" panose="020B0502020202020204" pitchFamily="34" charset="0"/>
              </a:rPr>
              <a:t>2017</a:t>
            </a:r>
            <a:endParaRPr lang="en-US" sz="1400" b="1" dirty="0">
              <a:solidFill>
                <a:srgbClr val="C00000"/>
              </a:solidFill>
              <a:latin typeface="Century Gothic" panose="020B0502020202020204" pitchFamily="34" charset="0"/>
              <a:cs typeface="Arial" pitchFamily="34" charset="0"/>
            </a:endParaRPr>
          </a:p>
        </p:txBody>
      </p:sp>
      <p:sp>
        <p:nvSpPr>
          <p:cNvPr id="9" name="2 Marcador de contenido"/>
          <p:cNvSpPr txBox="1">
            <a:spLocks/>
          </p:cNvSpPr>
          <p:nvPr/>
        </p:nvSpPr>
        <p:spPr>
          <a:xfrm>
            <a:off x="0" y="6658118"/>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octubre </a:t>
            </a:r>
            <a:r>
              <a:rPr lang="es-MX" sz="900" dirty="0">
                <a:latin typeface="Century Gothic" panose="020B0502020202020204" pitchFamily="34" charset="0"/>
              </a:rPr>
              <a:t>de </a:t>
            </a:r>
            <a:r>
              <a:rPr lang="es-MX" sz="900" dirty="0" smtClean="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59</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11103" y="1304717"/>
            <a:ext cx="4535817" cy="2749534"/>
          </a:xfrm>
          <a:prstGeom prst="rect">
            <a:avLst/>
          </a:prstGeom>
        </p:spPr>
      </p:pic>
      <p:pic>
        <p:nvPicPr>
          <p:cNvPr id="5" name="Imagen 4"/>
          <p:cNvPicPr>
            <a:picLocks noChangeAspect="1"/>
          </p:cNvPicPr>
          <p:nvPr/>
        </p:nvPicPr>
        <p:blipFill>
          <a:blip r:embed="rId3"/>
          <a:stretch>
            <a:fillRect/>
          </a:stretch>
        </p:blipFill>
        <p:spPr>
          <a:xfrm>
            <a:off x="4611883" y="1366146"/>
            <a:ext cx="4493141" cy="2749534"/>
          </a:xfrm>
          <a:prstGeom prst="rect">
            <a:avLst/>
          </a:prstGeom>
        </p:spPr>
      </p:pic>
      <p:pic>
        <p:nvPicPr>
          <p:cNvPr id="6" name="Imagen 5"/>
          <p:cNvPicPr>
            <a:picLocks noChangeAspect="1"/>
          </p:cNvPicPr>
          <p:nvPr/>
        </p:nvPicPr>
        <p:blipFill>
          <a:blip r:embed="rId4"/>
          <a:stretch>
            <a:fillRect/>
          </a:stretch>
        </p:blipFill>
        <p:spPr>
          <a:xfrm>
            <a:off x="-3189" y="4051084"/>
            <a:ext cx="4615072" cy="2749534"/>
          </a:xfrm>
          <a:prstGeom prst="rect">
            <a:avLst/>
          </a:prstGeom>
        </p:spPr>
      </p:pic>
      <p:pic>
        <p:nvPicPr>
          <p:cNvPr id="7" name="Imagen 6"/>
          <p:cNvPicPr>
            <a:picLocks noChangeAspect="1"/>
          </p:cNvPicPr>
          <p:nvPr/>
        </p:nvPicPr>
        <p:blipFill>
          <a:blip r:embed="rId5"/>
          <a:stretch>
            <a:fillRect/>
          </a:stretch>
        </p:blipFill>
        <p:spPr>
          <a:xfrm>
            <a:off x="4605786" y="3997077"/>
            <a:ext cx="4499238" cy="2530059"/>
          </a:xfrm>
          <a:prstGeom prst="rect">
            <a:avLst/>
          </a:prstGeom>
        </p:spPr>
      </p:pic>
      <p:sp>
        <p:nvSpPr>
          <p:cNvPr id="10" name="CuadroTexto 10"/>
          <p:cNvSpPr txBox="1"/>
          <p:nvPr/>
        </p:nvSpPr>
        <p:spPr>
          <a:xfrm>
            <a:off x="-11104" y="697916"/>
            <a:ext cx="7751456" cy="523220"/>
          </a:xfrm>
          <a:prstGeom prst="rect">
            <a:avLst/>
          </a:prstGeom>
          <a:noFill/>
        </p:spPr>
        <p:txBody>
          <a:bodyPr wrap="square" rtlCol="0">
            <a:spAutoFit/>
          </a:bodyPr>
          <a:lstStyle/>
          <a:p>
            <a:pPr marL="742950" lvl="1" indent="-285750">
              <a:spcAft>
                <a:spcPts val="0"/>
              </a:spcAft>
              <a:buClr>
                <a:srgbClr val="C00000"/>
              </a:buClr>
              <a:buFont typeface="Arial" panose="020B0604020202020204" pitchFamily="34" charset="0"/>
              <a:buChar char="•"/>
            </a:pPr>
            <a:r>
              <a:rPr lang="es-MX" sz="1400" dirty="0" smtClean="0">
                <a:latin typeface="Century Gothic" panose="020B0502020202020204" pitchFamily="34" charset="0"/>
                <a:ea typeface="Calibri"/>
                <a:cs typeface="Times New Roman"/>
              </a:rPr>
              <a:t>El FINVIT cuenta con una cartera bien diversificada enfocada en papeles con vencimientos menores a 3 años (79%) y de alta calidad crediticia (AAA-93%).</a:t>
            </a:r>
            <a:endParaRPr lang="es-MX" sz="1400" dirty="0">
              <a:latin typeface="Century Gothic" panose="020B0502020202020204" pitchFamily="34" charset="0"/>
              <a:ea typeface="Calibri"/>
              <a:cs typeface="Times New Roman"/>
            </a:endParaRPr>
          </a:p>
        </p:txBody>
      </p:sp>
    </p:spTree>
    <p:extLst>
      <p:ext uri="{BB962C8B-B14F-4D97-AF65-F5344CB8AC3E}">
        <p14:creationId xmlns:p14="http://schemas.microsoft.com/office/powerpoint/2010/main" val="38294446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2000" b="1" dirty="0" smtClean="0">
                <a:solidFill>
                  <a:prstClr val="black"/>
                </a:solidFill>
                <a:latin typeface="Century Gothic" panose="020B0502020202020204" pitchFamily="34" charset="0"/>
                <a:cs typeface="Arial" pitchFamily="34" charset="0"/>
              </a:rPr>
              <a:t>1,414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Century Gothic" panose="020B0502020202020204" pitchFamily="34" charset="0"/>
                <a:cs typeface="Arial" pitchFamily="34" charset="0"/>
              </a:rPr>
              <a:t>(30% 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2,855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848 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Century Gothic" panose="020B0502020202020204" pitchFamily="34" charset="0"/>
                <a:cs typeface="Arial" pitchFamily="34" charset="0"/>
              </a:rPr>
              <a:t>Oficinas de Apoyo y Zona Metropolitana</a:t>
            </a:r>
          </a:p>
          <a:p>
            <a:pPr defTabSz="457200" eaLnBrk="0" fontAlgn="base" hangingPunct="0">
              <a:spcBef>
                <a:spcPct val="0"/>
              </a:spcBef>
              <a:spcAft>
                <a:spcPct val="0"/>
              </a:spcAft>
            </a:pPr>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eaLnBrk="0" fontAlgn="base" hangingPunct="0">
              <a:spcBef>
                <a:spcPct val="0"/>
              </a:spcBef>
              <a:spcAft>
                <a:spcPct val="0"/>
              </a:spcAft>
            </a:pPr>
            <a:r>
              <a:rPr lang="es-MX" sz="2000" dirty="0" smtClean="0">
                <a:solidFill>
                  <a:srgbClr val="C00000"/>
                </a:solidFill>
                <a:latin typeface="Century Gothic" panose="020B0502020202020204" pitchFamily="34" charset="0"/>
                <a:cs typeface="Arial" pitchFamily="34" charset="0"/>
              </a:rPr>
              <a:t>551 </a:t>
            </a:r>
            <a:r>
              <a:rPr lang="es-MX" sz="2000" dirty="0">
                <a:solidFill>
                  <a:srgbClr val="C00000"/>
                </a:solidFill>
                <a:latin typeface="Century Gothic" panose="020B0502020202020204" pitchFamily="34" charset="0"/>
                <a:cs typeface="Arial" pitchFamily="34" charset="0"/>
              </a:rPr>
              <a:t>inscritos – 39%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solidFill>
                  <a:prstClr val="black"/>
                </a:solidFill>
                <a:latin typeface="Century Gothic" panose="020B0502020202020204" pitchFamily="34" charset="0"/>
              </a:rPr>
              <a:t>31 de octubre </a:t>
            </a:r>
            <a:r>
              <a:rPr lang="es-MX" sz="1400" dirty="0" smtClean="0">
                <a:solidFill>
                  <a:prstClr val="black"/>
                </a:solidFill>
                <a:latin typeface="Century Gothic" panose="020B0502020202020204" pitchFamily="34" charset="0"/>
                <a:cs typeface="Arial" pitchFamily="34" charset="0"/>
              </a:rPr>
              <a:t>de </a:t>
            </a:r>
            <a:r>
              <a:rPr lang="es-MX" sz="1400" dirty="0">
                <a:solidFill>
                  <a:prstClr val="black"/>
                </a:solidFill>
                <a:latin typeface="Century Gothic" panose="020B0502020202020204" pitchFamily="34" charset="0"/>
                <a:cs typeface="Arial" pitchFamily="34" charset="0"/>
              </a:rPr>
              <a:t>2017 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Delegaciones</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863 </a:t>
            </a:r>
            <a:r>
              <a:rPr lang="es-MX" sz="2000" b="1" dirty="0">
                <a:solidFill>
                  <a:srgbClr val="C00000"/>
                </a:solidFill>
                <a:latin typeface="Century Gothic" panose="020B0502020202020204" pitchFamily="34" charset="0"/>
                <a:cs typeface="Arial" pitchFamily="34" charset="0"/>
              </a:rPr>
              <a:t>inscritos – 61%</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eaLnBrk="0" fontAlgn="base" hangingPunct="0">
              <a:spcBef>
                <a:spcPct val="0"/>
              </a:spcBef>
              <a:spcAft>
                <a:spcPct val="0"/>
              </a:spcAft>
            </a:pP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no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1,802 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566 </a:t>
            </a:r>
            <a:r>
              <a:rPr lang="es-MX" sz="2000" b="1" dirty="0">
                <a:solidFill>
                  <a:srgbClr val="C00000"/>
                </a:solidFill>
                <a:latin typeface="Century Gothic" panose="020B0502020202020204" pitchFamily="34" charset="0"/>
                <a:cs typeface="Arial" pitchFamily="34" charset="0"/>
              </a:rPr>
              <a:t>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~30% de la plantilla del Instituto ya es parte del FINVIT, 61% 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a:t>
            </a:r>
            <a:r>
              <a:rPr lang="es-MX" sz="900" dirty="0" smtClean="0">
                <a:solidFill>
                  <a:prstClr val="black"/>
                </a:solidFill>
                <a:latin typeface="Century Gothic" panose="020B0502020202020204" pitchFamily="34" charset="0"/>
              </a:rPr>
              <a:t>31 de octubre de </a:t>
            </a:r>
            <a:r>
              <a:rPr lang="es-MX" sz="900" dirty="0">
                <a:solidFill>
                  <a:prstClr val="black"/>
                </a:solidFill>
                <a:latin typeface="Century Gothic" panose="020B0502020202020204" pitchFamily="34" charset="0"/>
              </a:rPr>
              <a:t>2017.</a:t>
            </a: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60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58953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la duración de portafolio entre 1.5 y 2.5 años, actual 1.9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Analizar de manera activa el mercado de renta fija gubernamental con base en las expectativas del mercado nacional con el </a:t>
            </a:r>
            <a:r>
              <a:rPr lang="es-MX" sz="1400" dirty="0">
                <a:latin typeface="Century Gothic" panose="020B0502020202020204" pitchFamily="34" charset="0"/>
                <a:ea typeface="Calibri"/>
                <a:cs typeface="Times New Roman"/>
              </a:rPr>
              <a:t>propósito de r</a:t>
            </a:r>
            <a:r>
              <a:rPr lang="es-MX" sz="1400" dirty="0" smtClean="0">
                <a:latin typeface="Century Gothic" panose="020B0502020202020204" pitchFamily="34" charset="0"/>
                <a:ea typeface="Calibri"/>
                <a:cs typeface="Times New Roman"/>
              </a:rPr>
              <a:t>ealizar el rebalanceo </a:t>
            </a:r>
            <a:r>
              <a:rPr lang="es-MX" sz="1400" dirty="0">
                <a:latin typeface="Century Gothic" panose="020B0502020202020204" pitchFamily="34" charset="0"/>
                <a:ea typeface="Calibri"/>
                <a:cs typeface="Times New Roman"/>
              </a:rPr>
              <a:t>del portafolio en función a las entradas y salidas de recursos al </a:t>
            </a:r>
            <a:r>
              <a:rPr lang="es-MX" sz="1400" dirty="0" smtClean="0">
                <a:latin typeface="Century Gothic" panose="020B0502020202020204" pitchFamily="34" charset="0"/>
                <a:ea typeface="Calibri"/>
                <a:cs typeface="Times New Roman"/>
              </a:rPr>
              <a:t>FINVIT</a:t>
            </a:r>
            <a:r>
              <a:rPr lang="es-MX" sz="1400" dirty="0">
                <a:latin typeface="Century Gothic" panose="020B0502020202020204" pitchFamily="34" charset="0"/>
                <a:ea typeface="Calibri"/>
                <a:cs typeface="Times New Roman"/>
              </a:rPr>
              <a:t>.</a:t>
            </a: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Buscar oportunidades de inversión en bonos corporativos de alta calidad crediticia </a:t>
            </a:r>
            <a:r>
              <a:rPr lang="es-MX" sz="1400" dirty="0">
                <a:latin typeface="Century Gothic" panose="020B0502020202020204" pitchFamily="34" charset="0"/>
                <a:ea typeface="Calibri"/>
                <a:cs typeface="Times New Roman"/>
              </a:rPr>
              <a:t>que permitan mejorar la rentabilidad </a:t>
            </a:r>
            <a:r>
              <a:rPr lang="es-MX" sz="1400" dirty="0" smtClean="0">
                <a:latin typeface="Century Gothic" panose="020B0502020202020204" pitchFamily="34" charset="0"/>
                <a:ea typeface="Calibri"/>
                <a:cs typeface="Times New Roman"/>
              </a:rPr>
              <a:t>y composición del portafolio.</a:t>
            </a: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326300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Noviembre </a:t>
            </a:r>
            <a:r>
              <a:rPr lang="es-ES" dirty="0" smtClean="0">
                <a:latin typeface="Century Gothic" pitchFamily="34" charset="0"/>
              </a:rPr>
              <a:t>2017</a:t>
            </a:r>
            <a:endParaRPr lang="es-ES" dirty="0">
              <a:latin typeface="Century Gothic" pitchFamily="34" charset="0"/>
            </a:endParaRP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037</a:t>
            </a:r>
            <a:endParaRPr lang="es-MX" dirty="0"/>
          </a:p>
        </p:txBody>
      </p:sp>
      <p:sp>
        <p:nvSpPr>
          <p:cNvPr id="5" name="3 Marcador de número de diapositiva"/>
          <p:cNvSpPr>
            <a:spLocks noGrp="1"/>
          </p:cNvSpPr>
          <p:nvPr>
            <p:ph type="sldNum" sz="quarter" idx="12"/>
          </p:nvPr>
        </p:nvSpPr>
        <p:spPr>
          <a:xfrm>
            <a:off x="8030308" y="6356350"/>
            <a:ext cx="656492" cy="365125"/>
          </a:xfrm>
        </p:spPr>
        <p:txBody>
          <a:bodyPr/>
          <a:lstStyle/>
          <a:p>
            <a:pPr algn="ctr"/>
            <a:fld id="{05E83AA4-A00D-4AA0-8FE8-B93C9F3EC141}" type="slidenum">
              <a:rPr lang="es-ES" altLang="es-MX" smtClean="0"/>
              <a:pPr algn="ctr"/>
              <a:t>62</a:t>
            </a:fld>
            <a:endParaRPr lang="es-ES" altLang="es-MX" dirty="0"/>
          </a:p>
        </p:txBody>
      </p:sp>
    </p:spTree>
    <p:extLst>
      <p:ext uri="{BB962C8B-B14F-4D97-AF65-F5344CB8AC3E}">
        <p14:creationId xmlns:p14="http://schemas.microsoft.com/office/powerpoint/2010/main" val="277430754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62317</TotalTime>
  <Words>6829</Words>
  <Application>Microsoft Office PowerPoint</Application>
  <PresentationFormat>Carta (216 x 279 mm)</PresentationFormat>
  <Paragraphs>1836</Paragraphs>
  <Slides>62</Slides>
  <Notes>6</Notes>
  <HiddenSlides>0</HiddenSlides>
  <MMClips>0</MMClips>
  <ScaleCrop>false</ScaleCrop>
  <HeadingPairs>
    <vt:vector size="4" baseType="variant">
      <vt:variant>
        <vt:lpstr>Tema</vt:lpstr>
      </vt:variant>
      <vt:variant>
        <vt:i4>11</vt:i4>
      </vt:variant>
      <vt:variant>
        <vt:lpstr>Títulos de diapositiva</vt:lpstr>
      </vt:variant>
      <vt:variant>
        <vt:i4>62</vt:i4>
      </vt:variant>
    </vt:vector>
  </HeadingPairs>
  <TitlesOfParts>
    <vt:vector size="73" baseType="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Presentación de PowerPoint</vt:lpstr>
      <vt:lpstr>Informe y estrategia del FANVIT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Resultado FANVIT al 31 de octubre de 2017</vt:lpstr>
      <vt:lpstr>Cartera FANVIT al 31 de octubre de 2017</vt:lpstr>
      <vt:lpstr>Cartera FANVIT al 31 de octubre de 2017</vt:lpstr>
      <vt:lpstr>Informe y estrategia del FANVIT  Estrategia Renta Fija</vt:lpstr>
      <vt:lpstr>Operaciones relevantes  FANVIT del 1 al 31 de octubre de 2017.</vt:lpstr>
      <vt:lpstr>Operaciones relevantes  FANVIT del 1 al 31 de octubre de 2017.</vt:lpstr>
      <vt:lpstr>Expectativas por clases de activo</vt:lpstr>
      <vt:lpstr>Estrategia FANVIT</vt:lpstr>
      <vt:lpstr>Informe y estrategia del FANVIT  Renta variable, bonos estructurados y fibras</vt:lpstr>
      <vt:lpstr>Renta Variable FANVIT</vt:lpstr>
      <vt:lpstr>Renta Variable FANVIT</vt:lpstr>
      <vt:lpstr>Bonos Bancarios Estructurados FANVIT</vt:lpstr>
      <vt:lpstr>Renta Variable y Bonos Bancarios Estructurados (9.4% del Activo Neto)</vt:lpstr>
      <vt:lpstr>Valuaciones Renta Variable</vt:lpstr>
      <vt:lpstr>Fibras FANVIT (2.7% del Activo Neto)</vt:lpstr>
      <vt:lpstr>Informe y estrategia del FANVIT  Fibras</vt:lpstr>
      <vt:lpstr>FIBRAS</vt:lpstr>
      <vt:lpstr>FIBRAS</vt:lpstr>
      <vt:lpstr>FIBRAS</vt:lpstr>
      <vt:lpstr>El sector de Fibras cotiza a un descuento sobre su Valor Neto de Activos</vt:lpstr>
      <vt:lpstr>Fibra HD</vt:lpstr>
      <vt:lpstr>Fibra HD</vt:lpstr>
      <vt:lpstr>Fibra Macquarie</vt:lpstr>
      <vt:lpstr>Fibra Macquarie</vt:lpstr>
      <vt:lpstr>Fibra Prologis</vt:lpstr>
      <vt:lpstr>Fibra Monterrey</vt:lpstr>
      <vt:lpstr>Fibra Uno</vt:lpstr>
      <vt:lpstr>Fibra Terra</vt:lpstr>
      <vt:lpstr>Fibra Terra</vt:lpstr>
      <vt:lpstr>Informe y estrategia del FANVIT  CKD’s</vt:lpstr>
      <vt:lpstr>Actualización de los CKD’s en cartera</vt:lpstr>
      <vt:lpstr>Comparación TIR de CKD’s en cartera</vt:lpstr>
      <vt:lpstr>Se tienen siete CKD’s en el Fanvit</vt:lpstr>
      <vt:lpstr>Pendiente de inversión un CKD aprobado</vt:lpstr>
      <vt:lpstr>Resumen de las características de CKD’s aprobados</vt:lpstr>
      <vt:lpstr>Pipeline de CKD’s registrados PASE (1)</vt:lpstr>
      <vt:lpstr>Pipeline de CKD’s registrados PASE (2)</vt:lpstr>
      <vt:lpstr>Presentación de PowerPoint</vt:lpstr>
      <vt:lpstr>Presentación de PowerPoint</vt:lpstr>
      <vt:lpstr>Presentación de PowerPoint</vt:lpstr>
      <vt:lpstr>Presentación de PowerPoint</vt:lpstr>
      <vt:lpstr>Las economías emergentes han acelerado su crecimiento y las avanzadas se expanden más que su potencial</vt:lpstr>
      <vt:lpstr>La volatilidad en los mercados es la más baja desde los meses previos a la crisis financiera de 2008</vt:lpstr>
      <vt:lpstr>Esta dinámica de crecimiento favorece a los activos de renta variable, que siguen apreciándose</vt:lpstr>
      <vt:lpstr>Los bancos centrales de México y EUA han ido en contrasentido de sus pares</vt:lpstr>
      <vt:lpstr>Presentación de PowerPoint</vt:lpstr>
      <vt:lpstr>Rendimiento FINVIT al 31 de octubre de 2017.</vt:lpstr>
      <vt:lpstr>El FINVIT cuenta con ~$ 67 mdp, 71% aportados de forma directa y un rendimiento del 7.42%</vt:lpstr>
      <vt:lpstr>Composición FINVIT al 31 de octubre de 2017</vt:lpstr>
      <vt:lpstr>El ~30% de la plantilla del Instituto ya es parte del FINVIT, 61% personal sindicalizado</vt:lpstr>
      <vt:lpstr>Estrategia FINVIT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1697</cp:revision>
  <cp:lastPrinted>2017-11-14T14:56:30Z</cp:lastPrinted>
  <dcterms:created xsi:type="dcterms:W3CDTF">2015-01-27T17:54:18Z</dcterms:created>
  <dcterms:modified xsi:type="dcterms:W3CDTF">2017-11-21T19:51:10Z</dcterms:modified>
</cp:coreProperties>
</file>