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7.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8.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9.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10.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1.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9" r:id="rId2"/>
    <p:sldMasterId id="2147483716" r:id="rId3"/>
    <p:sldMasterId id="2147483725" r:id="rId4"/>
    <p:sldMasterId id="2147483735" r:id="rId5"/>
    <p:sldMasterId id="2147483750" r:id="rId6"/>
    <p:sldMasterId id="2147483755" r:id="rId7"/>
    <p:sldMasterId id="2147483770" r:id="rId8"/>
    <p:sldMasterId id="2147483785" r:id="rId9"/>
    <p:sldMasterId id="2147483806" r:id="rId10"/>
    <p:sldMasterId id="2147483821" r:id="rId11"/>
  </p:sldMasterIdLst>
  <p:notesMasterIdLst>
    <p:notesMasterId r:id="rId43"/>
  </p:notesMasterIdLst>
  <p:handoutMasterIdLst>
    <p:handoutMasterId r:id="rId44"/>
  </p:handoutMasterIdLst>
  <p:sldIdLst>
    <p:sldId id="2259" r:id="rId12"/>
    <p:sldId id="2305" r:id="rId13"/>
    <p:sldId id="2269" r:id="rId14"/>
    <p:sldId id="2270" r:id="rId15"/>
    <p:sldId id="1788" r:id="rId16"/>
    <p:sldId id="2271" r:id="rId17"/>
    <p:sldId id="1789" r:id="rId18"/>
    <p:sldId id="2306" r:id="rId19"/>
    <p:sldId id="2295" r:id="rId20"/>
    <p:sldId id="2296" r:id="rId21"/>
    <p:sldId id="2297" r:id="rId22"/>
    <p:sldId id="2298" r:id="rId23"/>
    <p:sldId id="2299" r:id="rId24"/>
    <p:sldId id="2300" r:id="rId25"/>
    <p:sldId id="2313" r:id="rId26"/>
    <p:sldId id="2304" r:id="rId27"/>
    <p:sldId id="2302" r:id="rId28"/>
    <p:sldId id="2307" r:id="rId29"/>
    <p:sldId id="2308" r:id="rId30"/>
    <p:sldId id="2309" r:id="rId31"/>
    <p:sldId id="2310" r:id="rId32"/>
    <p:sldId id="2311" r:id="rId33"/>
    <p:sldId id="2312" r:id="rId34"/>
    <p:sldId id="2277" r:id="rId35"/>
    <p:sldId id="2278" r:id="rId36"/>
    <p:sldId id="2218" r:id="rId37"/>
    <p:sldId id="2219" r:id="rId38"/>
    <p:sldId id="2220" r:id="rId39"/>
    <p:sldId id="2222" r:id="rId40"/>
    <p:sldId id="2223" r:id="rId41"/>
    <p:sldId id="2260" r:id="rId42"/>
  </p:sldIdLst>
  <p:sldSz cx="9144000" cy="6858000" type="letter"/>
  <p:notesSz cx="6950075" cy="9236075"/>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81" userDrawn="1">
          <p15:clr>
            <a:srgbClr val="A4A3A4"/>
          </p15:clr>
        </p15:guide>
        <p15:guide id="2" pos="2286" userDrawn="1">
          <p15:clr>
            <a:srgbClr val="A4A3A4"/>
          </p15:clr>
        </p15:guide>
        <p15:guide id="3" orient="horz" pos="2790" userDrawn="1">
          <p15:clr>
            <a:srgbClr val="A4A3A4"/>
          </p15:clr>
        </p15:guide>
        <p15:guide id="4" pos="2338" userDrawn="1">
          <p15:clr>
            <a:srgbClr val="A4A3A4"/>
          </p15:clr>
        </p15:guide>
        <p15:guide id="5" orient="horz" pos="3002" userDrawn="1">
          <p15:clr>
            <a:srgbClr val="A4A3A4"/>
          </p15:clr>
        </p15:guide>
        <p15:guide id="6" orient="horz" pos="2809" userDrawn="1">
          <p15:clr>
            <a:srgbClr val="A4A3A4"/>
          </p15:clr>
        </p15:guide>
        <p15:guide id="7" pos="2306" userDrawn="1">
          <p15:clr>
            <a:srgbClr val="A4A3A4"/>
          </p15:clr>
        </p15:guide>
        <p15:guide id="8" pos="2358" userDrawn="1">
          <p15:clr>
            <a:srgbClr val="A4A3A4"/>
          </p15:clr>
        </p15:guide>
        <p15:guide id="9" orient="horz" pos="2707" userDrawn="1">
          <p15:clr>
            <a:srgbClr val="A4A3A4"/>
          </p15:clr>
        </p15:guide>
        <p15:guide id="10" orient="horz" pos="2534" userDrawn="1">
          <p15:clr>
            <a:srgbClr val="A4A3A4"/>
          </p15:clr>
        </p15:guide>
        <p15:guide id="11" orient="horz" pos="2726" userDrawn="1">
          <p15:clr>
            <a:srgbClr val="A4A3A4"/>
          </p15:clr>
        </p15:guide>
        <p15:guide id="12" orient="horz" pos="2551" userDrawn="1">
          <p15:clr>
            <a:srgbClr val="A4A3A4"/>
          </p15:clr>
        </p15:guide>
        <p15:guide id="13" pos="2257" userDrawn="1">
          <p15:clr>
            <a:srgbClr val="A4A3A4"/>
          </p15:clr>
        </p15:guide>
        <p15:guide id="14" pos="2309" userDrawn="1">
          <p15:clr>
            <a:srgbClr val="A4A3A4"/>
          </p15:clr>
        </p15:guide>
        <p15:guide id="15" pos="2278" userDrawn="1">
          <p15:clr>
            <a:srgbClr val="A4A3A4"/>
          </p15:clr>
        </p15:guide>
        <p15:guide id="16" pos="2328" userDrawn="1">
          <p15:clr>
            <a:srgbClr val="A4A3A4"/>
          </p15:clr>
        </p15:guide>
        <p15:guide id="17" orient="horz" pos="3183" userDrawn="1">
          <p15:clr>
            <a:srgbClr val="A4A3A4"/>
          </p15:clr>
        </p15:guide>
        <p15:guide id="18" orient="horz" pos="2980" userDrawn="1">
          <p15:clr>
            <a:srgbClr val="A4A3A4"/>
          </p15:clr>
        </p15:guide>
        <p15:guide id="19" orient="horz" pos="3206" userDrawn="1">
          <p15:clr>
            <a:srgbClr val="A4A3A4"/>
          </p15:clr>
        </p15:guide>
        <p15:guide id="20" orient="horz" pos="2999" userDrawn="1">
          <p15:clr>
            <a:srgbClr val="A4A3A4"/>
          </p15:clr>
        </p15:guide>
        <p15:guide id="21" orient="horz" pos="2891" userDrawn="1">
          <p15:clr>
            <a:srgbClr val="A4A3A4"/>
          </p15:clr>
        </p15:guide>
        <p15:guide id="22" orient="horz" pos="2706" userDrawn="1">
          <p15:clr>
            <a:srgbClr val="A4A3A4"/>
          </p15:clr>
        </p15:guide>
        <p15:guide id="23" orient="horz" pos="2912" userDrawn="1">
          <p15:clr>
            <a:srgbClr val="A4A3A4"/>
          </p15:clr>
        </p15:guide>
        <p15:guide id="24" orient="horz" pos="2724" userDrawn="1">
          <p15:clr>
            <a:srgbClr val="A4A3A4"/>
          </p15:clr>
        </p15:guide>
        <p15:guide id="25" pos="2217" userDrawn="1">
          <p15:clr>
            <a:srgbClr val="A4A3A4"/>
          </p15:clr>
        </p15:guide>
        <p15:guide id="26" pos="2266" userDrawn="1">
          <p15:clr>
            <a:srgbClr val="A4A3A4"/>
          </p15:clr>
        </p15:guide>
        <p15:guide id="27" pos="2236" userDrawn="1">
          <p15:clr>
            <a:srgbClr val="A4A3A4"/>
          </p15:clr>
        </p15:guide>
        <p15:guide id="28" pos="2189" userDrawn="1">
          <p15:clr>
            <a:srgbClr val="A4A3A4"/>
          </p15:clr>
        </p15:guide>
        <p15:guide id="29" pos="2239" userDrawn="1">
          <p15:clr>
            <a:srgbClr val="A4A3A4"/>
          </p15:clr>
        </p15:guide>
        <p15:guide id="30" pos="2209" userDrawn="1">
          <p15:clr>
            <a:srgbClr val="A4A3A4"/>
          </p15:clr>
        </p15:guide>
        <p15:guide id="31" orient="horz" pos="3400" userDrawn="1">
          <p15:clr>
            <a:srgbClr val="A4A3A4"/>
          </p15:clr>
        </p15:guide>
        <p15:guide id="32" orient="horz" pos="3182" userDrawn="1">
          <p15:clr>
            <a:srgbClr val="A4A3A4"/>
          </p15:clr>
        </p15:guide>
        <p15:guide id="33" orient="horz" pos="3424" userDrawn="1">
          <p15:clr>
            <a:srgbClr val="A4A3A4"/>
          </p15:clr>
        </p15:guide>
        <p15:guide id="34" orient="horz" pos="3203" userDrawn="1">
          <p15:clr>
            <a:srgbClr val="A4A3A4"/>
          </p15:clr>
        </p15:guide>
        <p15:guide id="35" orient="horz" pos="3088" userDrawn="1">
          <p15:clr>
            <a:srgbClr val="A4A3A4"/>
          </p15:clr>
        </p15:guide>
        <p15:guide id="36" orient="horz" pos="2890" userDrawn="1">
          <p15:clr>
            <a:srgbClr val="A4A3A4"/>
          </p15:clr>
        </p15:guide>
        <p15:guide id="37" orient="horz" pos="3110" userDrawn="1">
          <p15:clr>
            <a:srgbClr val="A4A3A4"/>
          </p15:clr>
        </p15:guide>
        <p15:guide id="38" orient="horz" pos="2909" userDrawn="1">
          <p15:clr>
            <a:srgbClr val="A4A3A4"/>
          </p15:clr>
        </p15:guide>
        <p15:guide id="39" pos="2149" userDrawn="1">
          <p15:clr>
            <a:srgbClr val="A4A3A4"/>
          </p15:clr>
        </p15:guide>
        <p15:guide id="40" pos="2198" userDrawn="1">
          <p15:clr>
            <a:srgbClr val="A4A3A4"/>
          </p15:clr>
        </p15:guide>
        <p15:guide id="41" pos="2168" userDrawn="1">
          <p15:clr>
            <a:srgbClr val="A4A3A4"/>
          </p15:clr>
        </p15:guide>
        <p15:guide id="42" pos="2123" userDrawn="1">
          <p15:clr>
            <a:srgbClr val="A4A3A4"/>
          </p15:clr>
        </p15:guide>
        <p15:guide id="43" pos="2170" userDrawn="1">
          <p15:clr>
            <a:srgbClr val="A4A3A4"/>
          </p15:clr>
        </p15:guide>
        <p15:guide id="44"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CD0000"/>
    <a:srgbClr val="EE9D32"/>
    <a:srgbClr val="E3819F"/>
    <a:srgbClr val="CC99FF"/>
    <a:srgbClr val="FF00FF"/>
    <a:srgbClr val="D48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3689" autoAdjust="0"/>
    <p:restoredTop sz="98906" autoAdjust="0"/>
  </p:normalViewPr>
  <p:slideViewPr>
    <p:cSldViewPr snapToGrid="0" snapToObjects="1">
      <p:cViewPr varScale="1">
        <p:scale>
          <a:sx n="110" d="100"/>
          <a:sy n="110" d="100"/>
        </p:scale>
        <p:origin x="1164" y="108"/>
      </p:cViewPr>
      <p:guideLst>
        <p:guide orient="horz" pos="2160"/>
        <p:guide pos="2880"/>
      </p:guideLst>
    </p:cSldViewPr>
  </p:slideViewPr>
  <p:outlineViewPr>
    <p:cViewPr>
      <p:scale>
        <a:sx n="33" d="100"/>
        <a:sy n="33" d="100"/>
      </p:scale>
      <p:origin x="0" y="35814"/>
    </p:cViewPr>
    <p:sldLst>
      <p:sld r:id="rId1" collapse="1"/>
      <p:sld r:id="rId2" collapse="1"/>
      <p:sld r:id="rId3" collapse="1"/>
    </p:sldLst>
  </p:outlineViewPr>
  <p:notesTextViewPr>
    <p:cViewPr>
      <p:scale>
        <a:sx n="100" d="100"/>
        <a:sy n="100" d="100"/>
      </p:scale>
      <p:origin x="0" y="0"/>
    </p:cViewPr>
  </p:notesTextViewPr>
  <p:sorterViewPr>
    <p:cViewPr>
      <p:scale>
        <a:sx n="80" d="100"/>
        <a:sy n="80" d="100"/>
      </p:scale>
      <p:origin x="0" y="0"/>
    </p:cViewPr>
  </p:sorterViewPr>
  <p:notesViewPr>
    <p:cSldViewPr snapToGrid="0" snapToObjects="1">
      <p:cViewPr varScale="1">
        <p:scale>
          <a:sx n="52" d="100"/>
          <a:sy n="52" d="100"/>
        </p:scale>
        <p:origin x="-2970" y="-84"/>
      </p:cViewPr>
      <p:guideLst>
        <p:guide orient="horz" pos="2981"/>
        <p:guide pos="2286"/>
        <p:guide orient="horz" pos="2790"/>
        <p:guide pos="2338"/>
        <p:guide orient="horz" pos="3002"/>
        <p:guide orient="horz" pos="2809"/>
        <p:guide pos="2306"/>
        <p:guide pos="2358"/>
        <p:guide orient="horz" pos="2707"/>
        <p:guide orient="horz" pos="2534"/>
        <p:guide orient="horz" pos="2726"/>
        <p:guide orient="horz" pos="2551"/>
        <p:guide pos="2257"/>
        <p:guide pos="2309"/>
        <p:guide pos="2278"/>
        <p:guide pos="2328"/>
        <p:guide orient="horz" pos="3183"/>
        <p:guide orient="horz" pos="2980"/>
        <p:guide orient="horz" pos="3206"/>
        <p:guide orient="horz" pos="2999"/>
        <p:guide orient="horz" pos="2891"/>
        <p:guide orient="horz" pos="2706"/>
        <p:guide orient="horz" pos="2912"/>
        <p:guide orient="horz" pos="2724"/>
        <p:guide pos="2217"/>
        <p:guide pos="2266"/>
        <p:guide pos="2236"/>
        <p:guide pos="2189"/>
        <p:guide pos="2239"/>
        <p:guide pos="2209"/>
        <p:guide orient="horz" pos="3400"/>
        <p:guide orient="horz" pos="3182"/>
        <p:guide orient="horz" pos="3424"/>
        <p:guide orient="horz" pos="3203"/>
        <p:guide orient="horz" pos="3088"/>
        <p:guide orient="horz" pos="2890"/>
        <p:guide orient="horz" pos="3110"/>
        <p:guide orient="horz" pos="2909"/>
        <p:guide pos="2149"/>
        <p:guide pos="2198"/>
        <p:guide pos="2168"/>
        <p:guide pos="2123"/>
        <p:guide pos="2170"/>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microsoft.com/office/2015/10/relationships/revisionInfo" Target="revisionInfo.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viewProps" Target="viewProps.xml"/><Relationship Id="rId20" Type="http://schemas.openxmlformats.org/officeDocument/2006/relationships/slide" Target="slides/slide9.xml"/><Relationship Id="rId41" Type="http://schemas.openxmlformats.org/officeDocument/2006/relationships/slide" Target="slides/slide30.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_rels/viewProps.xml.rels><?xml version="1.0" encoding="UTF-8" standalone="yes"?>
<Relationships xmlns="http://schemas.openxmlformats.org/package/2006/relationships"><Relationship Id="rId3" Type="http://schemas.openxmlformats.org/officeDocument/2006/relationships/slide" Target="slides/slide22.xml"/><Relationship Id="rId2" Type="http://schemas.openxmlformats.org/officeDocument/2006/relationships/slide" Target="slides/slide21.xml"/><Relationship Id="rId1" Type="http://schemas.openxmlformats.org/officeDocument/2006/relationships/slide" Target="slides/slide19.xml"/></Relationships>
</file>

<file path=ppt/charts/_rels/chart1.xml.rels><?xml version="1.0" encoding="UTF-8" standalone="yes"?>
<Relationships xmlns="http://schemas.openxmlformats.org/package/2006/relationships"><Relationship Id="rId3" Type="http://schemas.openxmlformats.org/officeDocument/2006/relationships/oleObject" Target="https://infonavit-my.sharepoint.com/personal/earteaga_infonavit_org_mx/Documents/EAS/Calculadoras/Valuaciones%20Estados%20Unido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nfonavit-my.sharepoint.com/personal/earteaga_infonavit_org_mx/Documents/EAS/Calculadoras/Valuaciones%20Estados%20Unido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nfonavit-my.sharepoint.com/personal/earteaga_infonavit_org_mx/Documents/EAS/Calculadoras/Valuaciones%20Estados%20Unido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infonavit-my.sharepoint.com/personal/earteaga_infonavit_org_mx/Documents/EAS/Calculadoras/Valuaciones%20Estados%20Unidos.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s-MX" sz="1200" b="1" dirty="0">
                <a:solidFill>
                  <a:schemeClr val="tx1"/>
                </a:solidFill>
              </a:rPr>
              <a:t>SX5E </a:t>
            </a:r>
            <a:r>
              <a:rPr lang="es-MX" sz="1200" b="1" dirty="0" err="1">
                <a:solidFill>
                  <a:schemeClr val="tx1"/>
                </a:solidFill>
              </a:rPr>
              <a:t>Index</a:t>
            </a:r>
            <a:r>
              <a:rPr lang="es-MX" sz="1200" b="1" dirty="0">
                <a:solidFill>
                  <a:schemeClr val="tx1"/>
                </a:solidFill>
              </a:rPr>
              <a:t> (Europa)</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s-MX"/>
        </a:p>
      </c:txPr>
    </c:title>
    <c:autoTitleDeleted val="0"/>
    <c:plotArea>
      <c:layout>
        <c:manualLayout>
          <c:layoutTarget val="inner"/>
          <c:xMode val="edge"/>
          <c:yMode val="edge"/>
          <c:x val="9.5217541356375945E-2"/>
          <c:y val="0.12962864096639651"/>
          <c:w val="0.79345237487788611"/>
          <c:h val="0.65561034380651817"/>
        </c:manualLayout>
      </c:layout>
      <c:scatterChart>
        <c:scatterStyle val="smoothMarker"/>
        <c:varyColors val="0"/>
        <c:ser>
          <c:idx val="0"/>
          <c:order val="0"/>
          <c:tx>
            <c:strRef>
              <c:f>'SX5E Index'!$B$2</c:f>
              <c:strCache>
                <c:ptCount val="1"/>
                <c:pt idx="0">
                  <c:v>PE_RATIO</c:v>
                </c:pt>
              </c:strCache>
            </c:strRef>
          </c:tx>
          <c:spPr>
            <a:ln w="15875" cap="rnd">
              <a:solidFill>
                <a:schemeClr val="tx2"/>
              </a:solidFill>
              <a:round/>
            </a:ln>
            <a:effectLst/>
          </c:spPr>
          <c:marker>
            <c:symbol val="none"/>
          </c:marker>
          <c:xVal>
            <c:numRef>
              <c:f>'SX5E Index'!$A$3:$A$1036</c:f>
              <c:numCache>
                <c:formatCode>m/d/yyyy</c:formatCode>
                <c:ptCount val="1034"/>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41747</c:v>
                </c:pt>
                <c:pt idx="77">
                  <c:v>41750</c:v>
                </c:pt>
                <c:pt idx="78">
                  <c:v>41751</c:v>
                </c:pt>
                <c:pt idx="79">
                  <c:v>41752</c:v>
                </c:pt>
                <c:pt idx="80">
                  <c:v>41753</c:v>
                </c:pt>
                <c:pt idx="81">
                  <c:v>41754</c:v>
                </c:pt>
                <c:pt idx="82">
                  <c:v>41757</c:v>
                </c:pt>
                <c:pt idx="83">
                  <c:v>41758</c:v>
                </c:pt>
                <c:pt idx="84">
                  <c:v>41759</c:v>
                </c:pt>
                <c:pt idx="85">
                  <c:v>41760</c:v>
                </c:pt>
                <c:pt idx="86">
                  <c:v>41761</c:v>
                </c:pt>
                <c:pt idx="87">
                  <c:v>41764</c:v>
                </c:pt>
                <c:pt idx="88">
                  <c:v>41765</c:v>
                </c:pt>
                <c:pt idx="89">
                  <c:v>41766</c:v>
                </c:pt>
                <c:pt idx="90">
                  <c:v>41767</c:v>
                </c:pt>
                <c:pt idx="91">
                  <c:v>41768</c:v>
                </c:pt>
                <c:pt idx="92">
                  <c:v>41771</c:v>
                </c:pt>
                <c:pt idx="93">
                  <c:v>41772</c:v>
                </c:pt>
                <c:pt idx="94">
                  <c:v>41773</c:v>
                </c:pt>
                <c:pt idx="95">
                  <c:v>41774</c:v>
                </c:pt>
                <c:pt idx="96">
                  <c:v>41775</c:v>
                </c:pt>
                <c:pt idx="97">
                  <c:v>41778</c:v>
                </c:pt>
                <c:pt idx="98">
                  <c:v>41779</c:v>
                </c:pt>
                <c:pt idx="99">
                  <c:v>41780</c:v>
                </c:pt>
                <c:pt idx="100">
                  <c:v>41781</c:v>
                </c:pt>
                <c:pt idx="101">
                  <c:v>41782</c:v>
                </c:pt>
                <c:pt idx="102">
                  <c:v>41785</c:v>
                </c:pt>
                <c:pt idx="103">
                  <c:v>41786</c:v>
                </c:pt>
                <c:pt idx="104">
                  <c:v>41787</c:v>
                </c:pt>
                <c:pt idx="105">
                  <c:v>41788</c:v>
                </c:pt>
                <c:pt idx="106">
                  <c:v>41789</c:v>
                </c:pt>
                <c:pt idx="107">
                  <c:v>41792</c:v>
                </c:pt>
                <c:pt idx="108">
                  <c:v>41793</c:v>
                </c:pt>
                <c:pt idx="109">
                  <c:v>41794</c:v>
                </c:pt>
                <c:pt idx="110">
                  <c:v>41795</c:v>
                </c:pt>
                <c:pt idx="111">
                  <c:v>41796</c:v>
                </c:pt>
                <c:pt idx="112">
                  <c:v>41799</c:v>
                </c:pt>
                <c:pt idx="113">
                  <c:v>41800</c:v>
                </c:pt>
                <c:pt idx="114">
                  <c:v>41801</c:v>
                </c:pt>
                <c:pt idx="115">
                  <c:v>41802</c:v>
                </c:pt>
                <c:pt idx="116">
                  <c:v>41803</c:v>
                </c:pt>
                <c:pt idx="117">
                  <c:v>41806</c:v>
                </c:pt>
                <c:pt idx="118">
                  <c:v>41807</c:v>
                </c:pt>
                <c:pt idx="119">
                  <c:v>41808</c:v>
                </c:pt>
                <c:pt idx="120">
                  <c:v>41809</c:v>
                </c:pt>
                <c:pt idx="121">
                  <c:v>41810</c:v>
                </c:pt>
                <c:pt idx="122">
                  <c:v>41813</c:v>
                </c:pt>
                <c:pt idx="123">
                  <c:v>41814</c:v>
                </c:pt>
                <c:pt idx="124">
                  <c:v>41815</c:v>
                </c:pt>
                <c:pt idx="125">
                  <c:v>41816</c:v>
                </c:pt>
                <c:pt idx="126">
                  <c:v>41817</c:v>
                </c:pt>
                <c:pt idx="127">
                  <c:v>41820</c:v>
                </c:pt>
                <c:pt idx="128">
                  <c:v>41821</c:v>
                </c:pt>
                <c:pt idx="129">
                  <c:v>41822</c:v>
                </c:pt>
                <c:pt idx="130">
                  <c:v>41823</c:v>
                </c:pt>
                <c:pt idx="131">
                  <c:v>41824</c:v>
                </c:pt>
                <c:pt idx="132">
                  <c:v>41827</c:v>
                </c:pt>
                <c:pt idx="133">
                  <c:v>41828</c:v>
                </c:pt>
                <c:pt idx="134">
                  <c:v>41829</c:v>
                </c:pt>
                <c:pt idx="135">
                  <c:v>41830</c:v>
                </c:pt>
                <c:pt idx="136">
                  <c:v>41831</c:v>
                </c:pt>
                <c:pt idx="137">
                  <c:v>41834</c:v>
                </c:pt>
                <c:pt idx="138">
                  <c:v>41835</c:v>
                </c:pt>
                <c:pt idx="139">
                  <c:v>41836</c:v>
                </c:pt>
                <c:pt idx="140">
                  <c:v>41837</c:v>
                </c:pt>
                <c:pt idx="141">
                  <c:v>41838</c:v>
                </c:pt>
                <c:pt idx="142">
                  <c:v>41841</c:v>
                </c:pt>
                <c:pt idx="143">
                  <c:v>41842</c:v>
                </c:pt>
                <c:pt idx="144">
                  <c:v>41843</c:v>
                </c:pt>
                <c:pt idx="145">
                  <c:v>41844</c:v>
                </c:pt>
                <c:pt idx="146">
                  <c:v>41845</c:v>
                </c:pt>
                <c:pt idx="147">
                  <c:v>41848</c:v>
                </c:pt>
                <c:pt idx="148">
                  <c:v>41849</c:v>
                </c:pt>
                <c:pt idx="149">
                  <c:v>41850</c:v>
                </c:pt>
                <c:pt idx="150">
                  <c:v>41851</c:v>
                </c:pt>
                <c:pt idx="151">
                  <c:v>41852</c:v>
                </c:pt>
                <c:pt idx="152">
                  <c:v>41855</c:v>
                </c:pt>
                <c:pt idx="153">
                  <c:v>41856</c:v>
                </c:pt>
                <c:pt idx="154">
                  <c:v>41857</c:v>
                </c:pt>
                <c:pt idx="155">
                  <c:v>41858</c:v>
                </c:pt>
                <c:pt idx="156">
                  <c:v>41859</c:v>
                </c:pt>
                <c:pt idx="157">
                  <c:v>41862</c:v>
                </c:pt>
                <c:pt idx="158">
                  <c:v>41863</c:v>
                </c:pt>
                <c:pt idx="159">
                  <c:v>41864</c:v>
                </c:pt>
                <c:pt idx="160">
                  <c:v>41865</c:v>
                </c:pt>
                <c:pt idx="161">
                  <c:v>41866</c:v>
                </c:pt>
                <c:pt idx="162">
                  <c:v>41869</c:v>
                </c:pt>
                <c:pt idx="163">
                  <c:v>41870</c:v>
                </c:pt>
                <c:pt idx="164">
                  <c:v>41871</c:v>
                </c:pt>
                <c:pt idx="165">
                  <c:v>41872</c:v>
                </c:pt>
                <c:pt idx="166">
                  <c:v>41873</c:v>
                </c:pt>
                <c:pt idx="167">
                  <c:v>41876</c:v>
                </c:pt>
                <c:pt idx="168">
                  <c:v>41877</c:v>
                </c:pt>
                <c:pt idx="169">
                  <c:v>41878</c:v>
                </c:pt>
                <c:pt idx="170">
                  <c:v>41879</c:v>
                </c:pt>
                <c:pt idx="171">
                  <c:v>41880</c:v>
                </c:pt>
                <c:pt idx="172">
                  <c:v>41883</c:v>
                </c:pt>
                <c:pt idx="173">
                  <c:v>41884</c:v>
                </c:pt>
                <c:pt idx="174">
                  <c:v>41885</c:v>
                </c:pt>
                <c:pt idx="175">
                  <c:v>41886</c:v>
                </c:pt>
                <c:pt idx="176">
                  <c:v>41887</c:v>
                </c:pt>
                <c:pt idx="177">
                  <c:v>41890</c:v>
                </c:pt>
                <c:pt idx="178">
                  <c:v>41891</c:v>
                </c:pt>
                <c:pt idx="179">
                  <c:v>41892</c:v>
                </c:pt>
                <c:pt idx="180">
                  <c:v>41893</c:v>
                </c:pt>
                <c:pt idx="181">
                  <c:v>41894</c:v>
                </c:pt>
                <c:pt idx="182">
                  <c:v>41897</c:v>
                </c:pt>
                <c:pt idx="183">
                  <c:v>41898</c:v>
                </c:pt>
                <c:pt idx="184">
                  <c:v>41899</c:v>
                </c:pt>
                <c:pt idx="185">
                  <c:v>41900</c:v>
                </c:pt>
                <c:pt idx="186">
                  <c:v>41901</c:v>
                </c:pt>
                <c:pt idx="187">
                  <c:v>41904</c:v>
                </c:pt>
                <c:pt idx="188">
                  <c:v>41905</c:v>
                </c:pt>
                <c:pt idx="189">
                  <c:v>41906</c:v>
                </c:pt>
                <c:pt idx="190">
                  <c:v>41907</c:v>
                </c:pt>
                <c:pt idx="191">
                  <c:v>41908</c:v>
                </c:pt>
                <c:pt idx="192">
                  <c:v>41911</c:v>
                </c:pt>
                <c:pt idx="193">
                  <c:v>41912</c:v>
                </c:pt>
                <c:pt idx="194">
                  <c:v>41913</c:v>
                </c:pt>
                <c:pt idx="195">
                  <c:v>41914</c:v>
                </c:pt>
                <c:pt idx="196">
                  <c:v>41915</c:v>
                </c:pt>
                <c:pt idx="197">
                  <c:v>41918</c:v>
                </c:pt>
                <c:pt idx="198">
                  <c:v>41919</c:v>
                </c:pt>
                <c:pt idx="199">
                  <c:v>41920</c:v>
                </c:pt>
                <c:pt idx="200">
                  <c:v>41921</c:v>
                </c:pt>
                <c:pt idx="201">
                  <c:v>41922</c:v>
                </c:pt>
                <c:pt idx="202">
                  <c:v>41925</c:v>
                </c:pt>
                <c:pt idx="203">
                  <c:v>41926</c:v>
                </c:pt>
                <c:pt idx="204">
                  <c:v>41927</c:v>
                </c:pt>
                <c:pt idx="205">
                  <c:v>41928</c:v>
                </c:pt>
                <c:pt idx="206">
                  <c:v>41929</c:v>
                </c:pt>
                <c:pt idx="207">
                  <c:v>41932</c:v>
                </c:pt>
                <c:pt idx="208">
                  <c:v>41933</c:v>
                </c:pt>
                <c:pt idx="209">
                  <c:v>41934</c:v>
                </c:pt>
                <c:pt idx="210">
                  <c:v>41935</c:v>
                </c:pt>
                <c:pt idx="211">
                  <c:v>41936</c:v>
                </c:pt>
                <c:pt idx="212">
                  <c:v>41939</c:v>
                </c:pt>
                <c:pt idx="213">
                  <c:v>41940</c:v>
                </c:pt>
                <c:pt idx="214">
                  <c:v>41941</c:v>
                </c:pt>
                <c:pt idx="215">
                  <c:v>41942</c:v>
                </c:pt>
                <c:pt idx="216">
                  <c:v>41943</c:v>
                </c:pt>
                <c:pt idx="217">
                  <c:v>41946</c:v>
                </c:pt>
                <c:pt idx="218">
                  <c:v>41947</c:v>
                </c:pt>
                <c:pt idx="219">
                  <c:v>41948</c:v>
                </c:pt>
                <c:pt idx="220">
                  <c:v>41949</c:v>
                </c:pt>
                <c:pt idx="221">
                  <c:v>41950</c:v>
                </c:pt>
                <c:pt idx="222">
                  <c:v>41953</c:v>
                </c:pt>
                <c:pt idx="223">
                  <c:v>41954</c:v>
                </c:pt>
                <c:pt idx="224">
                  <c:v>41955</c:v>
                </c:pt>
                <c:pt idx="225">
                  <c:v>41956</c:v>
                </c:pt>
                <c:pt idx="226">
                  <c:v>41957</c:v>
                </c:pt>
                <c:pt idx="227">
                  <c:v>41960</c:v>
                </c:pt>
                <c:pt idx="228">
                  <c:v>41961</c:v>
                </c:pt>
                <c:pt idx="229">
                  <c:v>41962</c:v>
                </c:pt>
                <c:pt idx="230">
                  <c:v>41963</c:v>
                </c:pt>
                <c:pt idx="231">
                  <c:v>41964</c:v>
                </c:pt>
                <c:pt idx="232">
                  <c:v>41967</c:v>
                </c:pt>
                <c:pt idx="233">
                  <c:v>41968</c:v>
                </c:pt>
                <c:pt idx="234">
                  <c:v>41969</c:v>
                </c:pt>
                <c:pt idx="235">
                  <c:v>41970</c:v>
                </c:pt>
                <c:pt idx="236">
                  <c:v>41971</c:v>
                </c:pt>
                <c:pt idx="237">
                  <c:v>41974</c:v>
                </c:pt>
                <c:pt idx="238">
                  <c:v>41975</c:v>
                </c:pt>
                <c:pt idx="239">
                  <c:v>41976</c:v>
                </c:pt>
                <c:pt idx="240">
                  <c:v>41977</c:v>
                </c:pt>
                <c:pt idx="241">
                  <c:v>41978</c:v>
                </c:pt>
                <c:pt idx="242">
                  <c:v>41981</c:v>
                </c:pt>
                <c:pt idx="243">
                  <c:v>41982</c:v>
                </c:pt>
                <c:pt idx="244">
                  <c:v>41983</c:v>
                </c:pt>
                <c:pt idx="245">
                  <c:v>41984</c:v>
                </c:pt>
                <c:pt idx="246">
                  <c:v>41985</c:v>
                </c:pt>
                <c:pt idx="247">
                  <c:v>41988</c:v>
                </c:pt>
                <c:pt idx="248">
                  <c:v>41989</c:v>
                </c:pt>
                <c:pt idx="249">
                  <c:v>41990</c:v>
                </c:pt>
                <c:pt idx="250">
                  <c:v>41991</c:v>
                </c:pt>
                <c:pt idx="251">
                  <c:v>41992</c:v>
                </c:pt>
                <c:pt idx="252">
                  <c:v>41995</c:v>
                </c:pt>
                <c:pt idx="253">
                  <c:v>41996</c:v>
                </c:pt>
                <c:pt idx="254">
                  <c:v>41997</c:v>
                </c:pt>
                <c:pt idx="255">
                  <c:v>41998</c:v>
                </c:pt>
                <c:pt idx="256">
                  <c:v>41999</c:v>
                </c:pt>
                <c:pt idx="257">
                  <c:v>42002</c:v>
                </c:pt>
                <c:pt idx="258">
                  <c:v>42003</c:v>
                </c:pt>
                <c:pt idx="259">
                  <c:v>42004</c:v>
                </c:pt>
                <c:pt idx="260">
                  <c:v>42005</c:v>
                </c:pt>
                <c:pt idx="261">
                  <c:v>42006</c:v>
                </c:pt>
                <c:pt idx="262">
                  <c:v>42009</c:v>
                </c:pt>
                <c:pt idx="263">
                  <c:v>42010</c:v>
                </c:pt>
                <c:pt idx="264">
                  <c:v>42011</c:v>
                </c:pt>
                <c:pt idx="265">
                  <c:v>42012</c:v>
                </c:pt>
                <c:pt idx="266">
                  <c:v>42013</c:v>
                </c:pt>
                <c:pt idx="267">
                  <c:v>42016</c:v>
                </c:pt>
                <c:pt idx="268">
                  <c:v>42017</c:v>
                </c:pt>
                <c:pt idx="269">
                  <c:v>42018</c:v>
                </c:pt>
                <c:pt idx="270">
                  <c:v>42019</c:v>
                </c:pt>
                <c:pt idx="271">
                  <c:v>42020</c:v>
                </c:pt>
                <c:pt idx="272">
                  <c:v>42023</c:v>
                </c:pt>
                <c:pt idx="273">
                  <c:v>42024</c:v>
                </c:pt>
                <c:pt idx="274">
                  <c:v>42025</c:v>
                </c:pt>
                <c:pt idx="275">
                  <c:v>42026</c:v>
                </c:pt>
                <c:pt idx="276">
                  <c:v>42027</c:v>
                </c:pt>
                <c:pt idx="277">
                  <c:v>42030</c:v>
                </c:pt>
                <c:pt idx="278">
                  <c:v>42031</c:v>
                </c:pt>
                <c:pt idx="279">
                  <c:v>42032</c:v>
                </c:pt>
                <c:pt idx="280">
                  <c:v>42033</c:v>
                </c:pt>
                <c:pt idx="281">
                  <c:v>42034</c:v>
                </c:pt>
                <c:pt idx="282">
                  <c:v>42037</c:v>
                </c:pt>
                <c:pt idx="283">
                  <c:v>42038</c:v>
                </c:pt>
                <c:pt idx="284">
                  <c:v>42039</c:v>
                </c:pt>
                <c:pt idx="285">
                  <c:v>42040</c:v>
                </c:pt>
                <c:pt idx="286">
                  <c:v>42041</c:v>
                </c:pt>
                <c:pt idx="287">
                  <c:v>42044</c:v>
                </c:pt>
                <c:pt idx="288">
                  <c:v>42045</c:v>
                </c:pt>
                <c:pt idx="289">
                  <c:v>42046</c:v>
                </c:pt>
                <c:pt idx="290">
                  <c:v>42047</c:v>
                </c:pt>
                <c:pt idx="291">
                  <c:v>42048</c:v>
                </c:pt>
                <c:pt idx="292">
                  <c:v>42051</c:v>
                </c:pt>
                <c:pt idx="293">
                  <c:v>42052</c:v>
                </c:pt>
                <c:pt idx="294">
                  <c:v>42053</c:v>
                </c:pt>
                <c:pt idx="295">
                  <c:v>42054</c:v>
                </c:pt>
                <c:pt idx="296">
                  <c:v>42055</c:v>
                </c:pt>
                <c:pt idx="297">
                  <c:v>42058</c:v>
                </c:pt>
                <c:pt idx="298">
                  <c:v>42059</c:v>
                </c:pt>
                <c:pt idx="299">
                  <c:v>42060</c:v>
                </c:pt>
                <c:pt idx="300">
                  <c:v>42061</c:v>
                </c:pt>
                <c:pt idx="301">
                  <c:v>42062</c:v>
                </c:pt>
                <c:pt idx="302">
                  <c:v>42065</c:v>
                </c:pt>
                <c:pt idx="303">
                  <c:v>42066</c:v>
                </c:pt>
                <c:pt idx="304">
                  <c:v>42067</c:v>
                </c:pt>
                <c:pt idx="305">
                  <c:v>42068</c:v>
                </c:pt>
                <c:pt idx="306">
                  <c:v>42069</c:v>
                </c:pt>
                <c:pt idx="307">
                  <c:v>42072</c:v>
                </c:pt>
                <c:pt idx="308">
                  <c:v>42073</c:v>
                </c:pt>
                <c:pt idx="309">
                  <c:v>42074</c:v>
                </c:pt>
                <c:pt idx="310">
                  <c:v>42075</c:v>
                </c:pt>
                <c:pt idx="311">
                  <c:v>42076</c:v>
                </c:pt>
                <c:pt idx="312">
                  <c:v>42079</c:v>
                </c:pt>
                <c:pt idx="313">
                  <c:v>42080</c:v>
                </c:pt>
                <c:pt idx="314">
                  <c:v>42081</c:v>
                </c:pt>
                <c:pt idx="315">
                  <c:v>42082</c:v>
                </c:pt>
                <c:pt idx="316">
                  <c:v>42083</c:v>
                </c:pt>
                <c:pt idx="317">
                  <c:v>42086</c:v>
                </c:pt>
                <c:pt idx="318">
                  <c:v>42087</c:v>
                </c:pt>
                <c:pt idx="319">
                  <c:v>42088</c:v>
                </c:pt>
                <c:pt idx="320">
                  <c:v>42089</c:v>
                </c:pt>
                <c:pt idx="321">
                  <c:v>42090</c:v>
                </c:pt>
                <c:pt idx="322">
                  <c:v>42093</c:v>
                </c:pt>
                <c:pt idx="323">
                  <c:v>42094</c:v>
                </c:pt>
                <c:pt idx="324">
                  <c:v>42095</c:v>
                </c:pt>
                <c:pt idx="325">
                  <c:v>42096</c:v>
                </c:pt>
                <c:pt idx="326">
                  <c:v>42097</c:v>
                </c:pt>
                <c:pt idx="327">
                  <c:v>42100</c:v>
                </c:pt>
                <c:pt idx="328">
                  <c:v>42101</c:v>
                </c:pt>
                <c:pt idx="329">
                  <c:v>42102</c:v>
                </c:pt>
                <c:pt idx="330">
                  <c:v>42103</c:v>
                </c:pt>
                <c:pt idx="331">
                  <c:v>42104</c:v>
                </c:pt>
                <c:pt idx="332">
                  <c:v>42107</c:v>
                </c:pt>
                <c:pt idx="333">
                  <c:v>42108</c:v>
                </c:pt>
                <c:pt idx="334">
                  <c:v>42109</c:v>
                </c:pt>
                <c:pt idx="335">
                  <c:v>42110</c:v>
                </c:pt>
                <c:pt idx="336">
                  <c:v>42111</c:v>
                </c:pt>
                <c:pt idx="337">
                  <c:v>42114</c:v>
                </c:pt>
                <c:pt idx="338">
                  <c:v>42115</c:v>
                </c:pt>
                <c:pt idx="339">
                  <c:v>42116</c:v>
                </c:pt>
                <c:pt idx="340">
                  <c:v>42117</c:v>
                </c:pt>
                <c:pt idx="341">
                  <c:v>42118</c:v>
                </c:pt>
                <c:pt idx="342">
                  <c:v>42121</c:v>
                </c:pt>
                <c:pt idx="343">
                  <c:v>42122</c:v>
                </c:pt>
                <c:pt idx="344">
                  <c:v>42123</c:v>
                </c:pt>
                <c:pt idx="345">
                  <c:v>42124</c:v>
                </c:pt>
                <c:pt idx="346">
                  <c:v>42125</c:v>
                </c:pt>
                <c:pt idx="347">
                  <c:v>42128</c:v>
                </c:pt>
                <c:pt idx="348">
                  <c:v>42129</c:v>
                </c:pt>
                <c:pt idx="349">
                  <c:v>42130</c:v>
                </c:pt>
                <c:pt idx="350">
                  <c:v>42131</c:v>
                </c:pt>
                <c:pt idx="351">
                  <c:v>42132</c:v>
                </c:pt>
                <c:pt idx="352">
                  <c:v>42135</c:v>
                </c:pt>
                <c:pt idx="353">
                  <c:v>42136</c:v>
                </c:pt>
                <c:pt idx="354">
                  <c:v>42137</c:v>
                </c:pt>
                <c:pt idx="355">
                  <c:v>42138</c:v>
                </c:pt>
                <c:pt idx="356">
                  <c:v>42139</c:v>
                </c:pt>
                <c:pt idx="357">
                  <c:v>42142</c:v>
                </c:pt>
                <c:pt idx="358">
                  <c:v>42143</c:v>
                </c:pt>
                <c:pt idx="359">
                  <c:v>42144</c:v>
                </c:pt>
                <c:pt idx="360">
                  <c:v>42145</c:v>
                </c:pt>
                <c:pt idx="361">
                  <c:v>42146</c:v>
                </c:pt>
                <c:pt idx="362">
                  <c:v>42149</c:v>
                </c:pt>
                <c:pt idx="363">
                  <c:v>42150</c:v>
                </c:pt>
                <c:pt idx="364">
                  <c:v>42151</c:v>
                </c:pt>
                <c:pt idx="365">
                  <c:v>42152</c:v>
                </c:pt>
                <c:pt idx="366">
                  <c:v>42153</c:v>
                </c:pt>
                <c:pt idx="367">
                  <c:v>42156</c:v>
                </c:pt>
                <c:pt idx="368">
                  <c:v>42157</c:v>
                </c:pt>
                <c:pt idx="369">
                  <c:v>42158</c:v>
                </c:pt>
                <c:pt idx="370">
                  <c:v>42159</c:v>
                </c:pt>
                <c:pt idx="371">
                  <c:v>42160</c:v>
                </c:pt>
                <c:pt idx="372">
                  <c:v>42163</c:v>
                </c:pt>
                <c:pt idx="373">
                  <c:v>42164</c:v>
                </c:pt>
                <c:pt idx="374">
                  <c:v>42165</c:v>
                </c:pt>
                <c:pt idx="375">
                  <c:v>42166</c:v>
                </c:pt>
                <c:pt idx="376">
                  <c:v>42167</c:v>
                </c:pt>
                <c:pt idx="377">
                  <c:v>42170</c:v>
                </c:pt>
                <c:pt idx="378">
                  <c:v>42171</c:v>
                </c:pt>
                <c:pt idx="379">
                  <c:v>42172</c:v>
                </c:pt>
                <c:pt idx="380">
                  <c:v>42173</c:v>
                </c:pt>
                <c:pt idx="381">
                  <c:v>42174</c:v>
                </c:pt>
                <c:pt idx="382">
                  <c:v>42177</c:v>
                </c:pt>
                <c:pt idx="383">
                  <c:v>42178</c:v>
                </c:pt>
                <c:pt idx="384">
                  <c:v>42179</c:v>
                </c:pt>
                <c:pt idx="385">
                  <c:v>42180</c:v>
                </c:pt>
                <c:pt idx="386">
                  <c:v>42181</c:v>
                </c:pt>
                <c:pt idx="387">
                  <c:v>42184</c:v>
                </c:pt>
                <c:pt idx="388">
                  <c:v>42185</c:v>
                </c:pt>
                <c:pt idx="389">
                  <c:v>42186</c:v>
                </c:pt>
                <c:pt idx="390">
                  <c:v>42187</c:v>
                </c:pt>
                <c:pt idx="391">
                  <c:v>42188</c:v>
                </c:pt>
                <c:pt idx="392">
                  <c:v>42191</c:v>
                </c:pt>
                <c:pt idx="393">
                  <c:v>42192</c:v>
                </c:pt>
                <c:pt idx="394">
                  <c:v>42193</c:v>
                </c:pt>
                <c:pt idx="395">
                  <c:v>42194</c:v>
                </c:pt>
                <c:pt idx="396">
                  <c:v>42195</c:v>
                </c:pt>
                <c:pt idx="397">
                  <c:v>42198</c:v>
                </c:pt>
                <c:pt idx="398">
                  <c:v>42199</c:v>
                </c:pt>
                <c:pt idx="399">
                  <c:v>42200</c:v>
                </c:pt>
                <c:pt idx="400">
                  <c:v>42201</c:v>
                </c:pt>
                <c:pt idx="401">
                  <c:v>42202</c:v>
                </c:pt>
                <c:pt idx="402">
                  <c:v>42205</c:v>
                </c:pt>
                <c:pt idx="403">
                  <c:v>42206</c:v>
                </c:pt>
                <c:pt idx="404">
                  <c:v>42207</c:v>
                </c:pt>
                <c:pt idx="405">
                  <c:v>42208</c:v>
                </c:pt>
                <c:pt idx="406">
                  <c:v>42209</c:v>
                </c:pt>
                <c:pt idx="407">
                  <c:v>42212</c:v>
                </c:pt>
                <c:pt idx="408">
                  <c:v>42213</c:v>
                </c:pt>
                <c:pt idx="409">
                  <c:v>42214</c:v>
                </c:pt>
                <c:pt idx="410">
                  <c:v>42215</c:v>
                </c:pt>
                <c:pt idx="411">
                  <c:v>42216</c:v>
                </c:pt>
                <c:pt idx="412">
                  <c:v>42219</c:v>
                </c:pt>
                <c:pt idx="413">
                  <c:v>42220</c:v>
                </c:pt>
                <c:pt idx="414">
                  <c:v>42221</c:v>
                </c:pt>
                <c:pt idx="415">
                  <c:v>42222</c:v>
                </c:pt>
                <c:pt idx="416">
                  <c:v>42223</c:v>
                </c:pt>
                <c:pt idx="417">
                  <c:v>42226</c:v>
                </c:pt>
                <c:pt idx="418">
                  <c:v>42227</c:v>
                </c:pt>
                <c:pt idx="419">
                  <c:v>42228</c:v>
                </c:pt>
                <c:pt idx="420">
                  <c:v>42229</c:v>
                </c:pt>
                <c:pt idx="421">
                  <c:v>42230</c:v>
                </c:pt>
                <c:pt idx="422">
                  <c:v>42233</c:v>
                </c:pt>
                <c:pt idx="423">
                  <c:v>42234</c:v>
                </c:pt>
                <c:pt idx="424">
                  <c:v>42235</c:v>
                </c:pt>
                <c:pt idx="425">
                  <c:v>42236</c:v>
                </c:pt>
                <c:pt idx="426">
                  <c:v>42237</c:v>
                </c:pt>
                <c:pt idx="427">
                  <c:v>42240</c:v>
                </c:pt>
                <c:pt idx="428">
                  <c:v>42241</c:v>
                </c:pt>
                <c:pt idx="429">
                  <c:v>42242</c:v>
                </c:pt>
                <c:pt idx="430">
                  <c:v>42243</c:v>
                </c:pt>
                <c:pt idx="431">
                  <c:v>42244</c:v>
                </c:pt>
                <c:pt idx="432">
                  <c:v>42247</c:v>
                </c:pt>
                <c:pt idx="433">
                  <c:v>42248</c:v>
                </c:pt>
                <c:pt idx="434">
                  <c:v>42249</c:v>
                </c:pt>
                <c:pt idx="435">
                  <c:v>42250</c:v>
                </c:pt>
                <c:pt idx="436">
                  <c:v>42251</c:v>
                </c:pt>
                <c:pt idx="437">
                  <c:v>42254</c:v>
                </c:pt>
                <c:pt idx="438">
                  <c:v>42255</c:v>
                </c:pt>
                <c:pt idx="439">
                  <c:v>42256</c:v>
                </c:pt>
                <c:pt idx="440">
                  <c:v>42257</c:v>
                </c:pt>
                <c:pt idx="441">
                  <c:v>42258</c:v>
                </c:pt>
                <c:pt idx="442">
                  <c:v>42261</c:v>
                </c:pt>
                <c:pt idx="443">
                  <c:v>42262</c:v>
                </c:pt>
                <c:pt idx="444">
                  <c:v>42263</c:v>
                </c:pt>
                <c:pt idx="445">
                  <c:v>42264</c:v>
                </c:pt>
                <c:pt idx="446">
                  <c:v>42265</c:v>
                </c:pt>
                <c:pt idx="447">
                  <c:v>42268</c:v>
                </c:pt>
                <c:pt idx="448">
                  <c:v>42269</c:v>
                </c:pt>
                <c:pt idx="449">
                  <c:v>42270</c:v>
                </c:pt>
                <c:pt idx="450">
                  <c:v>42271</c:v>
                </c:pt>
                <c:pt idx="451">
                  <c:v>42272</c:v>
                </c:pt>
                <c:pt idx="452">
                  <c:v>42275</c:v>
                </c:pt>
                <c:pt idx="453">
                  <c:v>42276</c:v>
                </c:pt>
                <c:pt idx="454">
                  <c:v>42277</c:v>
                </c:pt>
                <c:pt idx="455">
                  <c:v>42278</c:v>
                </c:pt>
                <c:pt idx="456">
                  <c:v>42279</c:v>
                </c:pt>
                <c:pt idx="457">
                  <c:v>42282</c:v>
                </c:pt>
                <c:pt idx="458">
                  <c:v>42283</c:v>
                </c:pt>
                <c:pt idx="459">
                  <c:v>42284</c:v>
                </c:pt>
                <c:pt idx="460">
                  <c:v>42285</c:v>
                </c:pt>
                <c:pt idx="461">
                  <c:v>42286</c:v>
                </c:pt>
                <c:pt idx="462">
                  <c:v>42289</c:v>
                </c:pt>
                <c:pt idx="463">
                  <c:v>42290</c:v>
                </c:pt>
                <c:pt idx="464">
                  <c:v>42291</c:v>
                </c:pt>
                <c:pt idx="465">
                  <c:v>42292</c:v>
                </c:pt>
                <c:pt idx="466">
                  <c:v>42293</c:v>
                </c:pt>
                <c:pt idx="467">
                  <c:v>42296</c:v>
                </c:pt>
                <c:pt idx="468">
                  <c:v>42297</c:v>
                </c:pt>
                <c:pt idx="469">
                  <c:v>42298</c:v>
                </c:pt>
                <c:pt idx="470">
                  <c:v>42299</c:v>
                </c:pt>
                <c:pt idx="471">
                  <c:v>42300</c:v>
                </c:pt>
                <c:pt idx="472">
                  <c:v>42303</c:v>
                </c:pt>
                <c:pt idx="473">
                  <c:v>42304</c:v>
                </c:pt>
                <c:pt idx="474">
                  <c:v>42305</c:v>
                </c:pt>
                <c:pt idx="475">
                  <c:v>42306</c:v>
                </c:pt>
                <c:pt idx="476">
                  <c:v>42307</c:v>
                </c:pt>
                <c:pt idx="477">
                  <c:v>42310</c:v>
                </c:pt>
                <c:pt idx="478">
                  <c:v>42311</c:v>
                </c:pt>
                <c:pt idx="479">
                  <c:v>42312</c:v>
                </c:pt>
                <c:pt idx="480">
                  <c:v>42313</c:v>
                </c:pt>
                <c:pt idx="481">
                  <c:v>42314</c:v>
                </c:pt>
                <c:pt idx="482">
                  <c:v>42317</c:v>
                </c:pt>
                <c:pt idx="483">
                  <c:v>42318</c:v>
                </c:pt>
                <c:pt idx="484">
                  <c:v>42319</c:v>
                </c:pt>
                <c:pt idx="485">
                  <c:v>42320</c:v>
                </c:pt>
                <c:pt idx="486">
                  <c:v>42321</c:v>
                </c:pt>
                <c:pt idx="487">
                  <c:v>42324</c:v>
                </c:pt>
                <c:pt idx="488">
                  <c:v>42325</c:v>
                </c:pt>
                <c:pt idx="489">
                  <c:v>42326</c:v>
                </c:pt>
                <c:pt idx="490">
                  <c:v>42327</c:v>
                </c:pt>
                <c:pt idx="491">
                  <c:v>42328</c:v>
                </c:pt>
                <c:pt idx="492">
                  <c:v>42331</c:v>
                </c:pt>
                <c:pt idx="493">
                  <c:v>42332</c:v>
                </c:pt>
                <c:pt idx="494">
                  <c:v>42333</c:v>
                </c:pt>
                <c:pt idx="495">
                  <c:v>42334</c:v>
                </c:pt>
                <c:pt idx="496">
                  <c:v>42335</c:v>
                </c:pt>
                <c:pt idx="497">
                  <c:v>42338</c:v>
                </c:pt>
                <c:pt idx="498">
                  <c:v>42339</c:v>
                </c:pt>
                <c:pt idx="499">
                  <c:v>42340</c:v>
                </c:pt>
                <c:pt idx="500">
                  <c:v>42341</c:v>
                </c:pt>
                <c:pt idx="501">
                  <c:v>42342</c:v>
                </c:pt>
                <c:pt idx="502">
                  <c:v>42345</c:v>
                </c:pt>
                <c:pt idx="503">
                  <c:v>42346</c:v>
                </c:pt>
                <c:pt idx="504">
                  <c:v>42347</c:v>
                </c:pt>
                <c:pt idx="505">
                  <c:v>42348</c:v>
                </c:pt>
                <c:pt idx="506">
                  <c:v>42349</c:v>
                </c:pt>
                <c:pt idx="507">
                  <c:v>42352</c:v>
                </c:pt>
                <c:pt idx="508">
                  <c:v>42353</c:v>
                </c:pt>
                <c:pt idx="509">
                  <c:v>42354</c:v>
                </c:pt>
                <c:pt idx="510">
                  <c:v>42355</c:v>
                </c:pt>
                <c:pt idx="511">
                  <c:v>42356</c:v>
                </c:pt>
                <c:pt idx="512">
                  <c:v>42359</c:v>
                </c:pt>
                <c:pt idx="513">
                  <c:v>42360</c:v>
                </c:pt>
                <c:pt idx="514">
                  <c:v>42361</c:v>
                </c:pt>
                <c:pt idx="515">
                  <c:v>42362</c:v>
                </c:pt>
                <c:pt idx="516">
                  <c:v>42363</c:v>
                </c:pt>
                <c:pt idx="517">
                  <c:v>42366</c:v>
                </c:pt>
                <c:pt idx="518">
                  <c:v>42367</c:v>
                </c:pt>
                <c:pt idx="519">
                  <c:v>42368</c:v>
                </c:pt>
                <c:pt idx="520">
                  <c:v>42369</c:v>
                </c:pt>
                <c:pt idx="521">
                  <c:v>42370</c:v>
                </c:pt>
                <c:pt idx="522">
                  <c:v>42373</c:v>
                </c:pt>
                <c:pt idx="523">
                  <c:v>42374</c:v>
                </c:pt>
                <c:pt idx="524">
                  <c:v>42375</c:v>
                </c:pt>
                <c:pt idx="525">
                  <c:v>42376</c:v>
                </c:pt>
                <c:pt idx="526">
                  <c:v>42377</c:v>
                </c:pt>
                <c:pt idx="527">
                  <c:v>42380</c:v>
                </c:pt>
                <c:pt idx="528">
                  <c:v>42381</c:v>
                </c:pt>
                <c:pt idx="529">
                  <c:v>42382</c:v>
                </c:pt>
                <c:pt idx="530">
                  <c:v>42383</c:v>
                </c:pt>
                <c:pt idx="531">
                  <c:v>42384</c:v>
                </c:pt>
                <c:pt idx="532">
                  <c:v>42387</c:v>
                </c:pt>
                <c:pt idx="533">
                  <c:v>42388</c:v>
                </c:pt>
                <c:pt idx="534">
                  <c:v>42389</c:v>
                </c:pt>
                <c:pt idx="535">
                  <c:v>42390</c:v>
                </c:pt>
                <c:pt idx="536">
                  <c:v>42391</c:v>
                </c:pt>
                <c:pt idx="537">
                  <c:v>42394</c:v>
                </c:pt>
                <c:pt idx="538">
                  <c:v>42395</c:v>
                </c:pt>
                <c:pt idx="539">
                  <c:v>42396</c:v>
                </c:pt>
                <c:pt idx="540">
                  <c:v>42397</c:v>
                </c:pt>
                <c:pt idx="541">
                  <c:v>42398</c:v>
                </c:pt>
                <c:pt idx="542">
                  <c:v>42401</c:v>
                </c:pt>
                <c:pt idx="543">
                  <c:v>42402</c:v>
                </c:pt>
                <c:pt idx="544">
                  <c:v>42403</c:v>
                </c:pt>
                <c:pt idx="545">
                  <c:v>42404</c:v>
                </c:pt>
                <c:pt idx="546">
                  <c:v>42405</c:v>
                </c:pt>
                <c:pt idx="547">
                  <c:v>42408</c:v>
                </c:pt>
                <c:pt idx="548">
                  <c:v>42409</c:v>
                </c:pt>
                <c:pt idx="549">
                  <c:v>42410</c:v>
                </c:pt>
                <c:pt idx="550">
                  <c:v>42411</c:v>
                </c:pt>
                <c:pt idx="551">
                  <c:v>42412</c:v>
                </c:pt>
                <c:pt idx="552">
                  <c:v>42415</c:v>
                </c:pt>
                <c:pt idx="553">
                  <c:v>42416</c:v>
                </c:pt>
                <c:pt idx="554">
                  <c:v>42417</c:v>
                </c:pt>
                <c:pt idx="555">
                  <c:v>42418</c:v>
                </c:pt>
                <c:pt idx="556">
                  <c:v>42419</c:v>
                </c:pt>
                <c:pt idx="557">
                  <c:v>42422</c:v>
                </c:pt>
                <c:pt idx="558">
                  <c:v>42423</c:v>
                </c:pt>
                <c:pt idx="559">
                  <c:v>42424</c:v>
                </c:pt>
                <c:pt idx="560">
                  <c:v>42425</c:v>
                </c:pt>
                <c:pt idx="561">
                  <c:v>42426</c:v>
                </c:pt>
                <c:pt idx="562">
                  <c:v>42429</c:v>
                </c:pt>
                <c:pt idx="563">
                  <c:v>42430</c:v>
                </c:pt>
                <c:pt idx="564">
                  <c:v>42431</c:v>
                </c:pt>
                <c:pt idx="565">
                  <c:v>42432</c:v>
                </c:pt>
                <c:pt idx="566">
                  <c:v>42433</c:v>
                </c:pt>
                <c:pt idx="567">
                  <c:v>42436</c:v>
                </c:pt>
                <c:pt idx="568">
                  <c:v>42437</c:v>
                </c:pt>
                <c:pt idx="569">
                  <c:v>42438</c:v>
                </c:pt>
                <c:pt idx="570">
                  <c:v>42439</c:v>
                </c:pt>
                <c:pt idx="571">
                  <c:v>42440</c:v>
                </c:pt>
                <c:pt idx="572">
                  <c:v>42443</c:v>
                </c:pt>
                <c:pt idx="573">
                  <c:v>42444</c:v>
                </c:pt>
                <c:pt idx="574">
                  <c:v>42445</c:v>
                </c:pt>
                <c:pt idx="575">
                  <c:v>42446</c:v>
                </c:pt>
                <c:pt idx="576">
                  <c:v>42447</c:v>
                </c:pt>
                <c:pt idx="577">
                  <c:v>42450</c:v>
                </c:pt>
                <c:pt idx="578">
                  <c:v>42451</c:v>
                </c:pt>
                <c:pt idx="579">
                  <c:v>42452</c:v>
                </c:pt>
                <c:pt idx="580">
                  <c:v>42453</c:v>
                </c:pt>
                <c:pt idx="581">
                  <c:v>42454</c:v>
                </c:pt>
                <c:pt idx="582">
                  <c:v>42457</c:v>
                </c:pt>
                <c:pt idx="583">
                  <c:v>42458</c:v>
                </c:pt>
                <c:pt idx="584">
                  <c:v>42459</c:v>
                </c:pt>
                <c:pt idx="585">
                  <c:v>42460</c:v>
                </c:pt>
                <c:pt idx="586">
                  <c:v>42461</c:v>
                </c:pt>
                <c:pt idx="587">
                  <c:v>42464</c:v>
                </c:pt>
                <c:pt idx="588">
                  <c:v>42465</c:v>
                </c:pt>
                <c:pt idx="589">
                  <c:v>42466</c:v>
                </c:pt>
                <c:pt idx="590">
                  <c:v>42467</c:v>
                </c:pt>
                <c:pt idx="591">
                  <c:v>42468</c:v>
                </c:pt>
                <c:pt idx="592">
                  <c:v>42471</c:v>
                </c:pt>
                <c:pt idx="593">
                  <c:v>42472</c:v>
                </c:pt>
                <c:pt idx="594">
                  <c:v>42473</c:v>
                </c:pt>
                <c:pt idx="595">
                  <c:v>42474</c:v>
                </c:pt>
                <c:pt idx="596">
                  <c:v>42475</c:v>
                </c:pt>
                <c:pt idx="597">
                  <c:v>42478</c:v>
                </c:pt>
                <c:pt idx="598">
                  <c:v>42479</c:v>
                </c:pt>
                <c:pt idx="599">
                  <c:v>42480</c:v>
                </c:pt>
                <c:pt idx="600">
                  <c:v>42481</c:v>
                </c:pt>
                <c:pt idx="601">
                  <c:v>42482</c:v>
                </c:pt>
                <c:pt idx="602">
                  <c:v>42485</c:v>
                </c:pt>
                <c:pt idx="603">
                  <c:v>42486</c:v>
                </c:pt>
                <c:pt idx="604">
                  <c:v>42487</c:v>
                </c:pt>
                <c:pt idx="605">
                  <c:v>42488</c:v>
                </c:pt>
                <c:pt idx="606">
                  <c:v>42489</c:v>
                </c:pt>
                <c:pt idx="607">
                  <c:v>42492</c:v>
                </c:pt>
                <c:pt idx="608">
                  <c:v>42493</c:v>
                </c:pt>
                <c:pt idx="609">
                  <c:v>42494</c:v>
                </c:pt>
                <c:pt idx="610">
                  <c:v>42495</c:v>
                </c:pt>
                <c:pt idx="611">
                  <c:v>42496</c:v>
                </c:pt>
                <c:pt idx="612">
                  <c:v>42499</c:v>
                </c:pt>
                <c:pt idx="613">
                  <c:v>42500</c:v>
                </c:pt>
                <c:pt idx="614">
                  <c:v>42501</c:v>
                </c:pt>
                <c:pt idx="615">
                  <c:v>42502</c:v>
                </c:pt>
                <c:pt idx="616">
                  <c:v>42503</c:v>
                </c:pt>
                <c:pt idx="617">
                  <c:v>42506</c:v>
                </c:pt>
                <c:pt idx="618">
                  <c:v>42507</c:v>
                </c:pt>
                <c:pt idx="619">
                  <c:v>42508</c:v>
                </c:pt>
                <c:pt idx="620">
                  <c:v>42509</c:v>
                </c:pt>
                <c:pt idx="621">
                  <c:v>42510</c:v>
                </c:pt>
                <c:pt idx="622">
                  <c:v>42513</c:v>
                </c:pt>
                <c:pt idx="623">
                  <c:v>42514</c:v>
                </c:pt>
                <c:pt idx="624">
                  <c:v>42515</c:v>
                </c:pt>
                <c:pt idx="625">
                  <c:v>42516</c:v>
                </c:pt>
                <c:pt idx="626">
                  <c:v>42517</c:v>
                </c:pt>
                <c:pt idx="627">
                  <c:v>42520</c:v>
                </c:pt>
                <c:pt idx="628">
                  <c:v>42521</c:v>
                </c:pt>
                <c:pt idx="629">
                  <c:v>42522</c:v>
                </c:pt>
                <c:pt idx="630">
                  <c:v>42523</c:v>
                </c:pt>
                <c:pt idx="631">
                  <c:v>42524</c:v>
                </c:pt>
                <c:pt idx="632">
                  <c:v>42527</c:v>
                </c:pt>
                <c:pt idx="633">
                  <c:v>42528</c:v>
                </c:pt>
                <c:pt idx="634">
                  <c:v>42529</c:v>
                </c:pt>
                <c:pt idx="635">
                  <c:v>42530</c:v>
                </c:pt>
                <c:pt idx="636">
                  <c:v>42531</c:v>
                </c:pt>
                <c:pt idx="637">
                  <c:v>42534</c:v>
                </c:pt>
                <c:pt idx="638">
                  <c:v>42535</c:v>
                </c:pt>
                <c:pt idx="639">
                  <c:v>42536</c:v>
                </c:pt>
                <c:pt idx="640">
                  <c:v>42537</c:v>
                </c:pt>
                <c:pt idx="641">
                  <c:v>42538</c:v>
                </c:pt>
                <c:pt idx="642">
                  <c:v>42541</c:v>
                </c:pt>
                <c:pt idx="643">
                  <c:v>42542</c:v>
                </c:pt>
                <c:pt idx="644">
                  <c:v>42543</c:v>
                </c:pt>
                <c:pt idx="645">
                  <c:v>42544</c:v>
                </c:pt>
                <c:pt idx="646">
                  <c:v>42545</c:v>
                </c:pt>
                <c:pt idx="647">
                  <c:v>42548</c:v>
                </c:pt>
                <c:pt idx="648">
                  <c:v>42549</c:v>
                </c:pt>
                <c:pt idx="649">
                  <c:v>42550</c:v>
                </c:pt>
                <c:pt idx="650">
                  <c:v>42551</c:v>
                </c:pt>
                <c:pt idx="651">
                  <c:v>42552</c:v>
                </c:pt>
                <c:pt idx="652">
                  <c:v>42555</c:v>
                </c:pt>
                <c:pt idx="653">
                  <c:v>42556</c:v>
                </c:pt>
                <c:pt idx="654">
                  <c:v>42557</c:v>
                </c:pt>
                <c:pt idx="655">
                  <c:v>42558</c:v>
                </c:pt>
                <c:pt idx="656">
                  <c:v>42559</c:v>
                </c:pt>
                <c:pt idx="657">
                  <c:v>42562</c:v>
                </c:pt>
                <c:pt idx="658">
                  <c:v>42563</c:v>
                </c:pt>
                <c:pt idx="659">
                  <c:v>42564</c:v>
                </c:pt>
                <c:pt idx="660">
                  <c:v>42565</c:v>
                </c:pt>
                <c:pt idx="661">
                  <c:v>42566</c:v>
                </c:pt>
                <c:pt idx="662">
                  <c:v>42569</c:v>
                </c:pt>
                <c:pt idx="663">
                  <c:v>42570</c:v>
                </c:pt>
                <c:pt idx="664">
                  <c:v>42571</c:v>
                </c:pt>
                <c:pt idx="665">
                  <c:v>42572</c:v>
                </c:pt>
                <c:pt idx="666">
                  <c:v>42573</c:v>
                </c:pt>
                <c:pt idx="667">
                  <c:v>42576</c:v>
                </c:pt>
                <c:pt idx="668">
                  <c:v>42577</c:v>
                </c:pt>
                <c:pt idx="669">
                  <c:v>42578</c:v>
                </c:pt>
                <c:pt idx="670">
                  <c:v>42579</c:v>
                </c:pt>
                <c:pt idx="671">
                  <c:v>42580</c:v>
                </c:pt>
                <c:pt idx="672">
                  <c:v>42583</c:v>
                </c:pt>
                <c:pt idx="673">
                  <c:v>42584</c:v>
                </c:pt>
                <c:pt idx="674">
                  <c:v>42585</c:v>
                </c:pt>
                <c:pt idx="675">
                  <c:v>42586</c:v>
                </c:pt>
                <c:pt idx="676">
                  <c:v>42587</c:v>
                </c:pt>
                <c:pt idx="677">
                  <c:v>42590</c:v>
                </c:pt>
                <c:pt idx="678">
                  <c:v>42591</c:v>
                </c:pt>
                <c:pt idx="679">
                  <c:v>42592</c:v>
                </c:pt>
                <c:pt idx="680">
                  <c:v>42593</c:v>
                </c:pt>
                <c:pt idx="681">
                  <c:v>42594</c:v>
                </c:pt>
                <c:pt idx="682">
                  <c:v>42597</c:v>
                </c:pt>
                <c:pt idx="683">
                  <c:v>42598</c:v>
                </c:pt>
                <c:pt idx="684">
                  <c:v>42599</c:v>
                </c:pt>
                <c:pt idx="685">
                  <c:v>42600</c:v>
                </c:pt>
                <c:pt idx="686">
                  <c:v>42601</c:v>
                </c:pt>
                <c:pt idx="687">
                  <c:v>42604</c:v>
                </c:pt>
                <c:pt idx="688">
                  <c:v>42605</c:v>
                </c:pt>
                <c:pt idx="689">
                  <c:v>42606</c:v>
                </c:pt>
                <c:pt idx="690">
                  <c:v>42607</c:v>
                </c:pt>
                <c:pt idx="691">
                  <c:v>42608</c:v>
                </c:pt>
                <c:pt idx="692">
                  <c:v>42611</c:v>
                </c:pt>
                <c:pt idx="693">
                  <c:v>42612</c:v>
                </c:pt>
                <c:pt idx="694">
                  <c:v>42613</c:v>
                </c:pt>
                <c:pt idx="695">
                  <c:v>42614</c:v>
                </c:pt>
                <c:pt idx="696">
                  <c:v>42615</c:v>
                </c:pt>
                <c:pt idx="697">
                  <c:v>42618</c:v>
                </c:pt>
                <c:pt idx="698">
                  <c:v>42619</c:v>
                </c:pt>
                <c:pt idx="699">
                  <c:v>42620</c:v>
                </c:pt>
                <c:pt idx="700">
                  <c:v>42621</c:v>
                </c:pt>
                <c:pt idx="701">
                  <c:v>42622</c:v>
                </c:pt>
                <c:pt idx="702">
                  <c:v>42625</c:v>
                </c:pt>
                <c:pt idx="703">
                  <c:v>42626</c:v>
                </c:pt>
                <c:pt idx="704">
                  <c:v>42627</c:v>
                </c:pt>
                <c:pt idx="705">
                  <c:v>42628</c:v>
                </c:pt>
                <c:pt idx="706">
                  <c:v>42629</c:v>
                </c:pt>
                <c:pt idx="707">
                  <c:v>42632</c:v>
                </c:pt>
                <c:pt idx="708">
                  <c:v>42633</c:v>
                </c:pt>
                <c:pt idx="709">
                  <c:v>42634</c:v>
                </c:pt>
                <c:pt idx="710">
                  <c:v>42635</c:v>
                </c:pt>
                <c:pt idx="711">
                  <c:v>42636</c:v>
                </c:pt>
                <c:pt idx="712">
                  <c:v>42639</c:v>
                </c:pt>
                <c:pt idx="713">
                  <c:v>42640</c:v>
                </c:pt>
                <c:pt idx="714">
                  <c:v>42641</c:v>
                </c:pt>
                <c:pt idx="715">
                  <c:v>42642</c:v>
                </c:pt>
                <c:pt idx="716">
                  <c:v>42643</c:v>
                </c:pt>
                <c:pt idx="717">
                  <c:v>42646</c:v>
                </c:pt>
                <c:pt idx="718">
                  <c:v>42647</c:v>
                </c:pt>
                <c:pt idx="719">
                  <c:v>42648</c:v>
                </c:pt>
                <c:pt idx="720">
                  <c:v>42649</c:v>
                </c:pt>
                <c:pt idx="721">
                  <c:v>42650</c:v>
                </c:pt>
                <c:pt idx="722">
                  <c:v>42653</c:v>
                </c:pt>
                <c:pt idx="723">
                  <c:v>42654</c:v>
                </c:pt>
                <c:pt idx="724">
                  <c:v>42655</c:v>
                </c:pt>
                <c:pt idx="725">
                  <c:v>42656</c:v>
                </c:pt>
                <c:pt idx="726">
                  <c:v>42657</c:v>
                </c:pt>
                <c:pt idx="727">
                  <c:v>42660</c:v>
                </c:pt>
                <c:pt idx="728">
                  <c:v>42661</c:v>
                </c:pt>
                <c:pt idx="729">
                  <c:v>42662</c:v>
                </c:pt>
                <c:pt idx="730">
                  <c:v>42663</c:v>
                </c:pt>
                <c:pt idx="731">
                  <c:v>42664</c:v>
                </c:pt>
                <c:pt idx="732">
                  <c:v>42667</c:v>
                </c:pt>
                <c:pt idx="733">
                  <c:v>42668</c:v>
                </c:pt>
                <c:pt idx="734">
                  <c:v>42669</c:v>
                </c:pt>
                <c:pt idx="735">
                  <c:v>42670</c:v>
                </c:pt>
                <c:pt idx="736">
                  <c:v>42671</c:v>
                </c:pt>
                <c:pt idx="737">
                  <c:v>42674</c:v>
                </c:pt>
                <c:pt idx="738">
                  <c:v>42675</c:v>
                </c:pt>
                <c:pt idx="739">
                  <c:v>42676</c:v>
                </c:pt>
                <c:pt idx="740">
                  <c:v>42677</c:v>
                </c:pt>
                <c:pt idx="741">
                  <c:v>42678</c:v>
                </c:pt>
                <c:pt idx="742">
                  <c:v>42681</c:v>
                </c:pt>
                <c:pt idx="743">
                  <c:v>42682</c:v>
                </c:pt>
                <c:pt idx="744">
                  <c:v>42683</c:v>
                </c:pt>
                <c:pt idx="745">
                  <c:v>42684</c:v>
                </c:pt>
                <c:pt idx="746">
                  <c:v>42685</c:v>
                </c:pt>
                <c:pt idx="747">
                  <c:v>42688</c:v>
                </c:pt>
                <c:pt idx="748">
                  <c:v>42689</c:v>
                </c:pt>
                <c:pt idx="749">
                  <c:v>42690</c:v>
                </c:pt>
                <c:pt idx="750">
                  <c:v>42691</c:v>
                </c:pt>
                <c:pt idx="751">
                  <c:v>42692</c:v>
                </c:pt>
                <c:pt idx="752">
                  <c:v>42695</c:v>
                </c:pt>
                <c:pt idx="753">
                  <c:v>42696</c:v>
                </c:pt>
                <c:pt idx="754">
                  <c:v>42697</c:v>
                </c:pt>
                <c:pt idx="755">
                  <c:v>42698</c:v>
                </c:pt>
                <c:pt idx="756">
                  <c:v>42699</c:v>
                </c:pt>
                <c:pt idx="757">
                  <c:v>42702</c:v>
                </c:pt>
                <c:pt idx="758">
                  <c:v>42703</c:v>
                </c:pt>
                <c:pt idx="759">
                  <c:v>42704</c:v>
                </c:pt>
                <c:pt idx="760">
                  <c:v>42705</c:v>
                </c:pt>
                <c:pt idx="761">
                  <c:v>42706</c:v>
                </c:pt>
                <c:pt idx="762">
                  <c:v>42709</c:v>
                </c:pt>
                <c:pt idx="763">
                  <c:v>42710</c:v>
                </c:pt>
                <c:pt idx="764">
                  <c:v>42711</c:v>
                </c:pt>
                <c:pt idx="765">
                  <c:v>42712</c:v>
                </c:pt>
                <c:pt idx="766">
                  <c:v>42713</c:v>
                </c:pt>
                <c:pt idx="767">
                  <c:v>42716</c:v>
                </c:pt>
                <c:pt idx="768">
                  <c:v>42717</c:v>
                </c:pt>
                <c:pt idx="769">
                  <c:v>42718</c:v>
                </c:pt>
                <c:pt idx="770">
                  <c:v>42719</c:v>
                </c:pt>
                <c:pt idx="771">
                  <c:v>42720</c:v>
                </c:pt>
                <c:pt idx="772">
                  <c:v>42723</c:v>
                </c:pt>
                <c:pt idx="773">
                  <c:v>42724</c:v>
                </c:pt>
                <c:pt idx="774">
                  <c:v>42725</c:v>
                </c:pt>
                <c:pt idx="775">
                  <c:v>42726</c:v>
                </c:pt>
                <c:pt idx="776">
                  <c:v>42727</c:v>
                </c:pt>
                <c:pt idx="777">
                  <c:v>42730</c:v>
                </c:pt>
                <c:pt idx="778">
                  <c:v>42731</c:v>
                </c:pt>
                <c:pt idx="779">
                  <c:v>42732</c:v>
                </c:pt>
                <c:pt idx="780">
                  <c:v>42733</c:v>
                </c:pt>
                <c:pt idx="781">
                  <c:v>42734</c:v>
                </c:pt>
                <c:pt idx="782">
                  <c:v>42737</c:v>
                </c:pt>
                <c:pt idx="783">
                  <c:v>42738</c:v>
                </c:pt>
                <c:pt idx="784">
                  <c:v>42739</c:v>
                </c:pt>
                <c:pt idx="785">
                  <c:v>42740</c:v>
                </c:pt>
                <c:pt idx="786">
                  <c:v>42741</c:v>
                </c:pt>
                <c:pt idx="787">
                  <c:v>42744</c:v>
                </c:pt>
                <c:pt idx="788">
                  <c:v>42745</c:v>
                </c:pt>
                <c:pt idx="789">
                  <c:v>42746</c:v>
                </c:pt>
                <c:pt idx="790">
                  <c:v>42747</c:v>
                </c:pt>
                <c:pt idx="791">
                  <c:v>42748</c:v>
                </c:pt>
                <c:pt idx="792">
                  <c:v>42751</c:v>
                </c:pt>
                <c:pt idx="793">
                  <c:v>42752</c:v>
                </c:pt>
                <c:pt idx="794">
                  <c:v>42753</c:v>
                </c:pt>
                <c:pt idx="795">
                  <c:v>42754</c:v>
                </c:pt>
                <c:pt idx="796">
                  <c:v>42755</c:v>
                </c:pt>
                <c:pt idx="797">
                  <c:v>42758</c:v>
                </c:pt>
                <c:pt idx="798">
                  <c:v>42759</c:v>
                </c:pt>
                <c:pt idx="799">
                  <c:v>42760</c:v>
                </c:pt>
                <c:pt idx="800">
                  <c:v>42761</c:v>
                </c:pt>
                <c:pt idx="801">
                  <c:v>42762</c:v>
                </c:pt>
                <c:pt idx="802">
                  <c:v>42765</c:v>
                </c:pt>
                <c:pt idx="803">
                  <c:v>42766</c:v>
                </c:pt>
                <c:pt idx="804">
                  <c:v>42767</c:v>
                </c:pt>
                <c:pt idx="805">
                  <c:v>42768</c:v>
                </c:pt>
                <c:pt idx="806">
                  <c:v>42769</c:v>
                </c:pt>
                <c:pt idx="807">
                  <c:v>42772</c:v>
                </c:pt>
                <c:pt idx="808">
                  <c:v>42773</c:v>
                </c:pt>
                <c:pt idx="809">
                  <c:v>42774</c:v>
                </c:pt>
                <c:pt idx="810">
                  <c:v>42775</c:v>
                </c:pt>
                <c:pt idx="811">
                  <c:v>42776</c:v>
                </c:pt>
                <c:pt idx="812">
                  <c:v>42779</c:v>
                </c:pt>
                <c:pt idx="813">
                  <c:v>42780</c:v>
                </c:pt>
                <c:pt idx="814">
                  <c:v>42781</c:v>
                </c:pt>
                <c:pt idx="815">
                  <c:v>42782</c:v>
                </c:pt>
                <c:pt idx="816">
                  <c:v>42783</c:v>
                </c:pt>
                <c:pt idx="817">
                  <c:v>42786</c:v>
                </c:pt>
                <c:pt idx="818">
                  <c:v>42787</c:v>
                </c:pt>
                <c:pt idx="819">
                  <c:v>42788</c:v>
                </c:pt>
                <c:pt idx="820">
                  <c:v>42789</c:v>
                </c:pt>
                <c:pt idx="821">
                  <c:v>42790</c:v>
                </c:pt>
                <c:pt idx="822">
                  <c:v>42793</c:v>
                </c:pt>
                <c:pt idx="823">
                  <c:v>42794</c:v>
                </c:pt>
                <c:pt idx="824">
                  <c:v>42795</c:v>
                </c:pt>
                <c:pt idx="825">
                  <c:v>42796</c:v>
                </c:pt>
                <c:pt idx="826">
                  <c:v>42797</c:v>
                </c:pt>
                <c:pt idx="827">
                  <c:v>42800</c:v>
                </c:pt>
                <c:pt idx="828">
                  <c:v>42801</c:v>
                </c:pt>
                <c:pt idx="829">
                  <c:v>42802</c:v>
                </c:pt>
                <c:pt idx="830">
                  <c:v>42803</c:v>
                </c:pt>
                <c:pt idx="831">
                  <c:v>42804</c:v>
                </c:pt>
                <c:pt idx="832">
                  <c:v>42807</c:v>
                </c:pt>
                <c:pt idx="833">
                  <c:v>42808</c:v>
                </c:pt>
                <c:pt idx="834">
                  <c:v>42809</c:v>
                </c:pt>
                <c:pt idx="835">
                  <c:v>42810</c:v>
                </c:pt>
                <c:pt idx="836">
                  <c:v>42811</c:v>
                </c:pt>
                <c:pt idx="837">
                  <c:v>42814</c:v>
                </c:pt>
                <c:pt idx="838">
                  <c:v>42815</c:v>
                </c:pt>
                <c:pt idx="839">
                  <c:v>42816</c:v>
                </c:pt>
                <c:pt idx="840">
                  <c:v>42817</c:v>
                </c:pt>
                <c:pt idx="841">
                  <c:v>42818</c:v>
                </c:pt>
                <c:pt idx="842">
                  <c:v>42821</c:v>
                </c:pt>
                <c:pt idx="843">
                  <c:v>42822</c:v>
                </c:pt>
                <c:pt idx="844">
                  <c:v>42823</c:v>
                </c:pt>
                <c:pt idx="845">
                  <c:v>42824</c:v>
                </c:pt>
                <c:pt idx="846">
                  <c:v>42825</c:v>
                </c:pt>
                <c:pt idx="847">
                  <c:v>42828</c:v>
                </c:pt>
                <c:pt idx="848">
                  <c:v>42829</c:v>
                </c:pt>
                <c:pt idx="849">
                  <c:v>42830</c:v>
                </c:pt>
                <c:pt idx="850">
                  <c:v>42831</c:v>
                </c:pt>
                <c:pt idx="851">
                  <c:v>42832</c:v>
                </c:pt>
                <c:pt idx="852">
                  <c:v>42835</c:v>
                </c:pt>
                <c:pt idx="853">
                  <c:v>42836</c:v>
                </c:pt>
                <c:pt idx="854">
                  <c:v>42837</c:v>
                </c:pt>
                <c:pt idx="855">
                  <c:v>42838</c:v>
                </c:pt>
                <c:pt idx="856">
                  <c:v>42839</c:v>
                </c:pt>
                <c:pt idx="857">
                  <c:v>42842</c:v>
                </c:pt>
                <c:pt idx="858">
                  <c:v>42843</c:v>
                </c:pt>
                <c:pt idx="859">
                  <c:v>42844</c:v>
                </c:pt>
                <c:pt idx="860">
                  <c:v>42845</c:v>
                </c:pt>
                <c:pt idx="861">
                  <c:v>42846</c:v>
                </c:pt>
                <c:pt idx="862">
                  <c:v>42849</c:v>
                </c:pt>
                <c:pt idx="863">
                  <c:v>42850</c:v>
                </c:pt>
                <c:pt idx="864">
                  <c:v>42851</c:v>
                </c:pt>
                <c:pt idx="865">
                  <c:v>42852</c:v>
                </c:pt>
                <c:pt idx="866">
                  <c:v>42853</c:v>
                </c:pt>
                <c:pt idx="867">
                  <c:v>42856</c:v>
                </c:pt>
                <c:pt idx="868">
                  <c:v>42857</c:v>
                </c:pt>
                <c:pt idx="869">
                  <c:v>42858</c:v>
                </c:pt>
                <c:pt idx="870">
                  <c:v>42859</c:v>
                </c:pt>
                <c:pt idx="871">
                  <c:v>42860</c:v>
                </c:pt>
                <c:pt idx="872">
                  <c:v>42863</c:v>
                </c:pt>
                <c:pt idx="873">
                  <c:v>42864</c:v>
                </c:pt>
                <c:pt idx="874">
                  <c:v>42865</c:v>
                </c:pt>
                <c:pt idx="875">
                  <c:v>42866</c:v>
                </c:pt>
                <c:pt idx="876">
                  <c:v>42867</c:v>
                </c:pt>
                <c:pt idx="877">
                  <c:v>42870</c:v>
                </c:pt>
                <c:pt idx="878">
                  <c:v>42871</c:v>
                </c:pt>
                <c:pt idx="879">
                  <c:v>42872</c:v>
                </c:pt>
                <c:pt idx="880">
                  <c:v>42873</c:v>
                </c:pt>
                <c:pt idx="881">
                  <c:v>42874</c:v>
                </c:pt>
                <c:pt idx="882">
                  <c:v>42877</c:v>
                </c:pt>
                <c:pt idx="883">
                  <c:v>42878</c:v>
                </c:pt>
                <c:pt idx="884">
                  <c:v>42879</c:v>
                </c:pt>
                <c:pt idx="885">
                  <c:v>42880</c:v>
                </c:pt>
                <c:pt idx="886">
                  <c:v>42881</c:v>
                </c:pt>
                <c:pt idx="887">
                  <c:v>42884</c:v>
                </c:pt>
                <c:pt idx="888">
                  <c:v>42885</c:v>
                </c:pt>
                <c:pt idx="889">
                  <c:v>42886</c:v>
                </c:pt>
                <c:pt idx="890">
                  <c:v>42887</c:v>
                </c:pt>
                <c:pt idx="891">
                  <c:v>42888</c:v>
                </c:pt>
                <c:pt idx="892">
                  <c:v>42891</c:v>
                </c:pt>
                <c:pt idx="893">
                  <c:v>42892</c:v>
                </c:pt>
                <c:pt idx="894">
                  <c:v>42893</c:v>
                </c:pt>
                <c:pt idx="895">
                  <c:v>42894</c:v>
                </c:pt>
                <c:pt idx="896">
                  <c:v>42895</c:v>
                </c:pt>
                <c:pt idx="897">
                  <c:v>42898</c:v>
                </c:pt>
                <c:pt idx="898">
                  <c:v>42899</c:v>
                </c:pt>
                <c:pt idx="899">
                  <c:v>42900</c:v>
                </c:pt>
                <c:pt idx="900">
                  <c:v>42901</c:v>
                </c:pt>
                <c:pt idx="901">
                  <c:v>42902</c:v>
                </c:pt>
                <c:pt idx="902">
                  <c:v>42905</c:v>
                </c:pt>
                <c:pt idx="903">
                  <c:v>42906</c:v>
                </c:pt>
                <c:pt idx="904">
                  <c:v>42907</c:v>
                </c:pt>
                <c:pt idx="905">
                  <c:v>42908</c:v>
                </c:pt>
                <c:pt idx="906">
                  <c:v>42909</c:v>
                </c:pt>
                <c:pt idx="907">
                  <c:v>42912</c:v>
                </c:pt>
                <c:pt idx="908">
                  <c:v>42913</c:v>
                </c:pt>
                <c:pt idx="909">
                  <c:v>42914</c:v>
                </c:pt>
                <c:pt idx="910">
                  <c:v>42915</c:v>
                </c:pt>
                <c:pt idx="911">
                  <c:v>42916</c:v>
                </c:pt>
                <c:pt idx="912">
                  <c:v>42919</c:v>
                </c:pt>
                <c:pt idx="913">
                  <c:v>42920</c:v>
                </c:pt>
                <c:pt idx="914">
                  <c:v>42921</c:v>
                </c:pt>
                <c:pt idx="915">
                  <c:v>42922</c:v>
                </c:pt>
                <c:pt idx="916">
                  <c:v>42923</c:v>
                </c:pt>
                <c:pt idx="917">
                  <c:v>42926</c:v>
                </c:pt>
                <c:pt idx="918">
                  <c:v>42927</c:v>
                </c:pt>
                <c:pt idx="919">
                  <c:v>42928</c:v>
                </c:pt>
                <c:pt idx="920">
                  <c:v>42929</c:v>
                </c:pt>
                <c:pt idx="921">
                  <c:v>42930</c:v>
                </c:pt>
                <c:pt idx="922">
                  <c:v>42933</c:v>
                </c:pt>
                <c:pt idx="923">
                  <c:v>42934</c:v>
                </c:pt>
                <c:pt idx="924">
                  <c:v>42935</c:v>
                </c:pt>
                <c:pt idx="925">
                  <c:v>42936</c:v>
                </c:pt>
                <c:pt idx="926">
                  <c:v>42937</c:v>
                </c:pt>
                <c:pt idx="927">
                  <c:v>42940</c:v>
                </c:pt>
                <c:pt idx="928">
                  <c:v>42941</c:v>
                </c:pt>
                <c:pt idx="929">
                  <c:v>42942</c:v>
                </c:pt>
                <c:pt idx="930">
                  <c:v>42943</c:v>
                </c:pt>
                <c:pt idx="931">
                  <c:v>42944</c:v>
                </c:pt>
                <c:pt idx="932">
                  <c:v>42947</c:v>
                </c:pt>
                <c:pt idx="933">
                  <c:v>42948</c:v>
                </c:pt>
                <c:pt idx="934">
                  <c:v>42949</c:v>
                </c:pt>
                <c:pt idx="935">
                  <c:v>42950</c:v>
                </c:pt>
                <c:pt idx="936">
                  <c:v>42951</c:v>
                </c:pt>
                <c:pt idx="937">
                  <c:v>42954</c:v>
                </c:pt>
                <c:pt idx="938">
                  <c:v>42955</c:v>
                </c:pt>
                <c:pt idx="939">
                  <c:v>42956</c:v>
                </c:pt>
                <c:pt idx="940">
                  <c:v>42957</c:v>
                </c:pt>
                <c:pt idx="941">
                  <c:v>42958</c:v>
                </c:pt>
                <c:pt idx="942">
                  <c:v>42961</c:v>
                </c:pt>
                <c:pt idx="943">
                  <c:v>42962</c:v>
                </c:pt>
                <c:pt idx="944">
                  <c:v>42963</c:v>
                </c:pt>
                <c:pt idx="945">
                  <c:v>42964</c:v>
                </c:pt>
                <c:pt idx="946">
                  <c:v>42965</c:v>
                </c:pt>
                <c:pt idx="947">
                  <c:v>42968</c:v>
                </c:pt>
                <c:pt idx="948">
                  <c:v>42969</c:v>
                </c:pt>
                <c:pt idx="949">
                  <c:v>42970</c:v>
                </c:pt>
                <c:pt idx="950">
                  <c:v>42971</c:v>
                </c:pt>
                <c:pt idx="951">
                  <c:v>42972</c:v>
                </c:pt>
                <c:pt idx="952">
                  <c:v>42975</c:v>
                </c:pt>
                <c:pt idx="953">
                  <c:v>42976</c:v>
                </c:pt>
                <c:pt idx="954">
                  <c:v>42977</c:v>
                </c:pt>
                <c:pt idx="955">
                  <c:v>42978</c:v>
                </c:pt>
                <c:pt idx="956">
                  <c:v>42979</c:v>
                </c:pt>
                <c:pt idx="957">
                  <c:v>42982</c:v>
                </c:pt>
                <c:pt idx="958">
                  <c:v>42983</c:v>
                </c:pt>
                <c:pt idx="959">
                  <c:v>42984</c:v>
                </c:pt>
                <c:pt idx="960">
                  <c:v>42985</c:v>
                </c:pt>
                <c:pt idx="961">
                  <c:v>42986</c:v>
                </c:pt>
                <c:pt idx="962">
                  <c:v>42989</c:v>
                </c:pt>
                <c:pt idx="963">
                  <c:v>42990</c:v>
                </c:pt>
                <c:pt idx="964">
                  <c:v>42991</c:v>
                </c:pt>
                <c:pt idx="965">
                  <c:v>42992</c:v>
                </c:pt>
                <c:pt idx="966">
                  <c:v>42993</c:v>
                </c:pt>
                <c:pt idx="967">
                  <c:v>42996</c:v>
                </c:pt>
                <c:pt idx="968">
                  <c:v>42997</c:v>
                </c:pt>
                <c:pt idx="969">
                  <c:v>42998</c:v>
                </c:pt>
                <c:pt idx="970">
                  <c:v>42999</c:v>
                </c:pt>
                <c:pt idx="971">
                  <c:v>43000</c:v>
                </c:pt>
                <c:pt idx="972">
                  <c:v>43003</c:v>
                </c:pt>
                <c:pt idx="973">
                  <c:v>43004</c:v>
                </c:pt>
                <c:pt idx="974">
                  <c:v>43005</c:v>
                </c:pt>
                <c:pt idx="975">
                  <c:v>43006</c:v>
                </c:pt>
                <c:pt idx="976">
                  <c:v>43007</c:v>
                </c:pt>
                <c:pt idx="977">
                  <c:v>43010</c:v>
                </c:pt>
                <c:pt idx="978">
                  <c:v>43011</c:v>
                </c:pt>
                <c:pt idx="979">
                  <c:v>43012</c:v>
                </c:pt>
                <c:pt idx="980">
                  <c:v>43013</c:v>
                </c:pt>
                <c:pt idx="981">
                  <c:v>43014</c:v>
                </c:pt>
                <c:pt idx="982">
                  <c:v>43017</c:v>
                </c:pt>
                <c:pt idx="983">
                  <c:v>43018</c:v>
                </c:pt>
                <c:pt idx="984">
                  <c:v>43019</c:v>
                </c:pt>
                <c:pt idx="985">
                  <c:v>43020</c:v>
                </c:pt>
                <c:pt idx="986">
                  <c:v>43021</c:v>
                </c:pt>
                <c:pt idx="987">
                  <c:v>43024</c:v>
                </c:pt>
                <c:pt idx="988">
                  <c:v>43025</c:v>
                </c:pt>
                <c:pt idx="989">
                  <c:v>43026</c:v>
                </c:pt>
                <c:pt idx="990">
                  <c:v>43027</c:v>
                </c:pt>
                <c:pt idx="991">
                  <c:v>43028</c:v>
                </c:pt>
                <c:pt idx="992">
                  <c:v>43031</c:v>
                </c:pt>
                <c:pt idx="993">
                  <c:v>43032</c:v>
                </c:pt>
                <c:pt idx="994">
                  <c:v>43033</c:v>
                </c:pt>
                <c:pt idx="995">
                  <c:v>43034</c:v>
                </c:pt>
                <c:pt idx="996">
                  <c:v>43035</c:v>
                </c:pt>
                <c:pt idx="997">
                  <c:v>43038</c:v>
                </c:pt>
                <c:pt idx="998">
                  <c:v>43039</c:v>
                </c:pt>
                <c:pt idx="999">
                  <c:v>43040</c:v>
                </c:pt>
                <c:pt idx="1000">
                  <c:v>43041</c:v>
                </c:pt>
                <c:pt idx="1001">
                  <c:v>43042</c:v>
                </c:pt>
                <c:pt idx="1002">
                  <c:v>43045</c:v>
                </c:pt>
                <c:pt idx="1003">
                  <c:v>43046</c:v>
                </c:pt>
                <c:pt idx="1004">
                  <c:v>43047</c:v>
                </c:pt>
                <c:pt idx="1005">
                  <c:v>43048</c:v>
                </c:pt>
                <c:pt idx="1006">
                  <c:v>43049</c:v>
                </c:pt>
                <c:pt idx="1007">
                  <c:v>43052</c:v>
                </c:pt>
                <c:pt idx="1008">
                  <c:v>43053</c:v>
                </c:pt>
                <c:pt idx="1009">
                  <c:v>43054</c:v>
                </c:pt>
                <c:pt idx="1010">
                  <c:v>43055</c:v>
                </c:pt>
                <c:pt idx="1011">
                  <c:v>43056</c:v>
                </c:pt>
                <c:pt idx="1012">
                  <c:v>43059</c:v>
                </c:pt>
                <c:pt idx="1013">
                  <c:v>43060</c:v>
                </c:pt>
                <c:pt idx="1014">
                  <c:v>43061</c:v>
                </c:pt>
                <c:pt idx="1015">
                  <c:v>43062</c:v>
                </c:pt>
                <c:pt idx="1016">
                  <c:v>43063</c:v>
                </c:pt>
                <c:pt idx="1017">
                  <c:v>43066</c:v>
                </c:pt>
                <c:pt idx="1018">
                  <c:v>43067</c:v>
                </c:pt>
                <c:pt idx="1019">
                  <c:v>43068</c:v>
                </c:pt>
                <c:pt idx="1020">
                  <c:v>43069</c:v>
                </c:pt>
                <c:pt idx="1021">
                  <c:v>43070</c:v>
                </c:pt>
                <c:pt idx="1022">
                  <c:v>43073</c:v>
                </c:pt>
                <c:pt idx="1023">
                  <c:v>43074</c:v>
                </c:pt>
                <c:pt idx="1024">
                  <c:v>43075</c:v>
                </c:pt>
                <c:pt idx="1025">
                  <c:v>43076</c:v>
                </c:pt>
                <c:pt idx="1026">
                  <c:v>43077</c:v>
                </c:pt>
                <c:pt idx="1027">
                  <c:v>43080</c:v>
                </c:pt>
                <c:pt idx="1028">
                  <c:v>43081</c:v>
                </c:pt>
                <c:pt idx="1029">
                  <c:v>43082</c:v>
                </c:pt>
                <c:pt idx="1030">
                  <c:v>43083</c:v>
                </c:pt>
                <c:pt idx="1031">
                  <c:v>43084</c:v>
                </c:pt>
                <c:pt idx="1032">
                  <c:v>43087</c:v>
                </c:pt>
                <c:pt idx="1033">
                  <c:v>43088</c:v>
                </c:pt>
              </c:numCache>
            </c:numRef>
          </c:xVal>
          <c:yVal>
            <c:numRef>
              <c:f>'SX5E Index'!$B$3:$B$1036</c:f>
              <c:numCache>
                <c:formatCode>General</c:formatCode>
                <c:ptCount val="1034"/>
                <c:pt idx="0">
                  <c:v>22.557300000000001</c:v>
                </c:pt>
                <c:pt idx="1">
                  <c:v>22.664200000000001</c:v>
                </c:pt>
                <c:pt idx="2">
                  <c:v>22.625399999999999</c:v>
                </c:pt>
                <c:pt idx="3">
                  <c:v>22.933499999999999</c:v>
                </c:pt>
                <c:pt idx="4">
                  <c:v>22.9313</c:v>
                </c:pt>
                <c:pt idx="5">
                  <c:v>22.780899999999999</c:v>
                </c:pt>
                <c:pt idx="6">
                  <c:v>22.883299999999998</c:v>
                </c:pt>
                <c:pt idx="7">
                  <c:v>22.940799999999999</c:v>
                </c:pt>
                <c:pt idx="8">
                  <c:v>22.996700000000001</c:v>
                </c:pt>
                <c:pt idx="9">
                  <c:v>23.3596</c:v>
                </c:pt>
                <c:pt idx="10">
                  <c:v>23.222799999999999</c:v>
                </c:pt>
                <c:pt idx="11">
                  <c:v>23.2516</c:v>
                </c:pt>
                <c:pt idx="12">
                  <c:v>23.244700000000002</c:v>
                </c:pt>
                <c:pt idx="13">
                  <c:v>23.244</c:v>
                </c:pt>
                <c:pt idx="14">
                  <c:v>23.230699999999999</c:v>
                </c:pt>
                <c:pt idx="15">
                  <c:v>22.9786</c:v>
                </c:pt>
                <c:pt idx="16">
                  <c:v>22.323399999999999</c:v>
                </c:pt>
                <c:pt idx="17">
                  <c:v>22.223299999999998</c:v>
                </c:pt>
                <c:pt idx="18">
                  <c:v>22.400099999999998</c:v>
                </c:pt>
                <c:pt idx="19">
                  <c:v>22.2</c:v>
                </c:pt>
                <c:pt idx="20">
                  <c:v>22.316800000000001</c:v>
                </c:pt>
                <c:pt idx="21">
                  <c:v>22.218699999999998</c:v>
                </c:pt>
                <c:pt idx="22">
                  <c:v>21.850100000000001</c:v>
                </c:pt>
                <c:pt idx="23">
                  <c:v>21.839199999999998</c:v>
                </c:pt>
                <c:pt idx="24">
                  <c:v>21.839400000000001</c:v>
                </c:pt>
                <c:pt idx="25">
                  <c:v>22.1953</c:v>
                </c:pt>
                <c:pt idx="26">
                  <c:v>22.3995</c:v>
                </c:pt>
                <c:pt idx="27">
                  <c:v>22.355599999999999</c:v>
                </c:pt>
                <c:pt idx="28">
                  <c:v>22.684000000000001</c:v>
                </c:pt>
                <c:pt idx="29">
                  <c:v>22.815300000000001</c:v>
                </c:pt>
                <c:pt idx="30">
                  <c:v>22.837800000000001</c:v>
                </c:pt>
                <c:pt idx="31">
                  <c:v>22.993500000000001</c:v>
                </c:pt>
                <c:pt idx="32">
                  <c:v>22.9924</c:v>
                </c:pt>
                <c:pt idx="33">
                  <c:v>22.9815</c:v>
                </c:pt>
                <c:pt idx="34">
                  <c:v>23.0063</c:v>
                </c:pt>
                <c:pt idx="35">
                  <c:v>23.0121</c:v>
                </c:pt>
                <c:pt idx="36">
                  <c:v>23.086400000000001</c:v>
                </c:pt>
                <c:pt idx="37">
                  <c:v>23.275400000000001</c:v>
                </c:pt>
                <c:pt idx="38">
                  <c:v>23.276700000000002</c:v>
                </c:pt>
                <c:pt idx="39">
                  <c:v>23.208200000000001</c:v>
                </c:pt>
                <c:pt idx="40">
                  <c:v>23.110499999999998</c:v>
                </c:pt>
                <c:pt idx="41">
                  <c:v>23.215900000000001</c:v>
                </c:pt>
                <c:pt idx="42">
                  <c:v>22.5138</c:v>
                </c:pt>
                <c:pt idx="43">
                  <c:v>23.120799999999999</c:v>
                </c:pt>
                <c:pt idx="44">
                  <c:v>23.118099999999998</c:v>
                </c:pt>
                <c:pt idx="45">
                  <c:v>23.1812</c:v>
                </c:pt>
                <c:pt idx="46">
                  <c:v>22.8184</c:v>
                </c:pt>
                <c:pt idx="47">
                  <c:v>22.799800000000001</c:v>
                </c:pt>
                <c:pt idx="48">
                  <c:v>22.798000000000002</c:v>
                </c:pt>
                <c:pt idx="49">
                  <c:v>22.598300000000002</c:v>
                </c:pt>
                <c:pt idx="50">
                  <c:v>22.259799999999998</c:v>
                </c:pt>
                <c:pt idx="51">
                  <c:v>22.15</c:v>
                </c:pt>
                <c:pt idx="52">
                  <c:v>22.478400000000001</c:v>
                </c:pt>
                <c:pt idx="53">
                  <c:v>22.659400000000002</c:v>
                </c:pt>
                <c:pt idx="54">
                  <c:v>22.678699999999999</c:v>
                </c:pt>
                <c:pt idx="55">
                  <c:v>22.771100000000001</c:v>
                </c:pt>
                <c:pt idx="56">
                  <c:v>22.827100000000002</c:v>
                </c:pt>
                <c:pt idx="57">
                  <c:v>22.4495</c:v>
                </c:pt>
                <c:pt idx="58">
                  <c:v>22.771000000000001</c:v>
                </c:pt>
                <c:pt idx="59">
                  <c:v>23.017600000000002</c:v>
                </c:pt>
                <c:pt idx="60">
                  <c:v>23.043900000000001</c:v>
                </c:pt>
                <c:pt idx="61">
                  <c:v>23.328299999999999</c:v>
                </c:pt>
                <c:pt idx="62">
                  <c:v>23.293099999999999</c:v>
                </c:pt>
                <c:pt idx="63">
                  <c:v>23.4754</c:v>
                </c:pt>
                <c:pt idx="64">
                  <c:v>23.483499999999999</c:v>
                </c:pt>
                <c:pt idx="65">
                  <c:v>23.625800000000002</c:v>
                </c:pt>
                <c:pt idx="66">
                  <c:v>23.799499999999998</c:v>
                </c:pt>
                <c:pt idx="67">
                  <c:v>23.4726</c:v>
                </c:pt>
                <c:pt idx="68">
                  <c:v>23.4114</c:v>
                </c:pt>
                <c:pt idx="69">
                  <c:v>23.449200000000001</c:v>
                </c:pt>
                <c:pt idx="70">
                  <c:v>23.2287</c:v>
                </c:pt>
                <c:pt idx="71">
                  <c:v>22.961099999999998</c:v>
                </c:pt>
                <c:pt idx="72">
                  <c:v>23.0718</c:v>
                </c:pt>
                <c:pt idx="73">
                  <c:v>22.776800000000001</c:v>
                </c:pt>
                <c:pt idx="74">
                  <c:v>23.128499999999999</c:v>
                </c:pt>
                <c:pt idx="75">
                  <c:v>23.250399999999999</c:v>
                </c:pt>
                <c:pt idx="76">
                  <c:v>23.250399999999999</c:v>
                </c:pt>
                <c:pt idx="77">
                  <c:v>23.250399999999999</c:v>
                </c:pt>
                <c:pt idx="78">
                  <c:v>23.573699999999999</c:v>
                </c:pt>
                <c:pt idx="79">
                  <c:v>23.399000000000001</c:v>
                </c:pt>
                <c:pt idx="80">
                  <c:v>23.500900000000001</c:v>
                </c:pt>
                <c:pt idx="81">
                  <c:v>23.188500000000001</c:v>
                </c:pt>
                <c:pt idx="82">
                  <c:v>23.324300000000001</c:v>
                </c:pt>
                <c:pt idx="83">
                  <c:v>23.64</c:v>
                </c:pt>
                <c:pt idx="84">
                  <c:v>23.5671</c:v>
                </c:pt>
                <c:pt idx="85">
                  <c:v>23.569099999999999</c:v>
                </c:pt>
                <c:pt idx="86">
                  <c:v>23.4161</c:v>
                </c:pt>
                <c:pt idx="87">
                  <c:v>23.3674</c:v>
                </c:pt>
                <c:pt idx="88">
                  <c:v>23.209</c:v>
                </c:pt>
                <c:pt idx="89">
                  <c:v>23.2818</c:v>
                </c:pt>
                <c:pt idx="90">
                  <c:v>23.610700000000001</c:v>
                </c:pt>
                <c:pt idx="91">
                  <c:v>23.4617</c:v>
                </c:pt>
                <c:pt idx="92">
                  <c:v>23.630299999999998</c:v>
                </c:pt>
                <c:pt idx="93">
                  <c:v>23.665800000000001</c:v>
                </c:pt>
                <c:pt idx="94">
                  <c:v>23.655799999999999</c:v>
                </c:pt>
                <c:pt idx="95">
                  <c:v>23.308</c:v>
                </c:pt>
                <c:pt idx="96">
                  <c:v>23.378</c:v>
                </c:pt>
                <c:pt idx="97">
                  <c:v>23.357199999999999</c:v>
                </c:pt>
                <c:pt idx="98">
                  <c:v>23.313199999999998</c:v>
                </c:pt>
                <c:pt idx="99">
                  <c:v>23.483799999999999</c:v>
                </c:pt>
                <c:pt idx="100">
                  <c:v>23.4878</c:v>
                </c:pt>
                <c:pt idx="101">
                  <c:v>23.603100000000001</c:v>
                </c:pt>
                <c:pt idx="102">
                  <c:v>23.8766</c:v>
                </c:pt>
                <c:pt idx="103">
                  <c:v>23.905200000000001</c:v>
                </c:pt>
                <c:pt idx="104">
                  <c:v>23.919699999999999</c:v>
                </c:pt>
                <c:pt idx="105">
                  <c:v>23.908000000000001</c:v>
                </c:pt>
                <c:pt idx="106">
                  <c:v>23.907599999999999</c:v>
                </c:pt>
                <c:pt idx="107">
                  <c:v>23.9312</c:v>
                </c:pt>
                <c:pt idx="108">
                  <c:v>23.881399999999999</c:v>
                </c:pt>
                <c:pt idx="109">
                  <c:v>23.858499999999999</c:v>
                </c:pt>
                <c:pt idx="110">
                  <c:v>24.073</c:v>
                </c:pt>
                <c:pt idx="111">
                  <c:v>24.3369</c:v>
                </c:pt>
                <c:pt idx="112">
                  <c:v>24.417999999999999</c:v>
                </c:pt>
                <c:pt idx="113">
                  <c:v>24.481100000000001</c:v>
                </c:pt>
                <c:pt idx="114">
                  <c:v>24.2986</c:v>
                </c:pt>
                <c:pt idx="115">
                  <c:v>24.263100000000001</c:v>
                </c:pt>
                <c:pt idx="116">
                  <c:v>24.252400000000002</c:v>
                </c:pt>
                <c:pt idx="117">
                  <c:v>24.094200000000001</c:v>
                </c:pt>
                <c:pt idx="118">
                  <c:v>24.196899999999999</c:v>
                </c:pt>
                <c:pt idx="119">
                  <c:v>24.2255</c:v>
                </c:pt>
                <c:pt idx="120">
                  <c:v>24.488499999999998</c:v>
                </c:pt>
                <c:pt idx="121">
                  <c:v>24.396599999999999</c:v>
                </c:pt>
                <c:pt idx="122">
                  <c:v>24.327000000000002</c:v>
                </c:pt>
                <c:pt idx="123">
                  <c:v>24.343499999999999</c:v>
                </c:pt>
                <c:pt idx="124">
                  <c:v>24.102699999999999</c:v>
                </c:pt>
                <c:pt idx="125">
                  <c:v>23.960999999999999</c:v>
                </c:pt>
                <c:pt idx="126">
                  <c:v>23.921399999999998</c:v>
                </c:pt>
                <c:pt idx="127">
                  <c:v>25.592199999999998</c:v>
                </c:pt>
                <c:pt idx="128">
                  <c:v>25.8338</c:v>
                </c:pt>
                <c:pt idx="129">
                  <c:v>25.782599999999999</c:v>
                </c:pt>
                <c:pt idx="130">
                  <c:v>26.079799999999999</c:v>
                </c:pt>
                <c:pt idx="131">
                  <c:v>25.927</c:v>
                </c:pt>
                <c:pt idx="132">
                  <c:v>25.613499999999998</c:v>
                </c:pt>
                <c:pt idx="133">
                  <c:v>25.244499999999999</c:v>
                </c:pt>
                <c:pt idx="134">
                  <c:v>25.392900000000001</c:v>
                </c:pt>
                <c:pt idx="135">
                  <c:v>24.976600000000001</c:v>
                </c:pt>
                <c:pt idx="136">
                  <c:v>25.027899999999999</c:v>
                </c:pt>
                <c:pt idx="137">
                  <c:v>25.2562</c:v>
                </c:pt>
                <c:pt idx="138">
                  <c:v>25.0017</c:v>
                </c:pt>
                <c:pt idx="139">
                  <c:v>25.3917</c:v>
                </c:pt>
                <c:pt idx="140">
                  <c:v>25.033999999999999</c:v>
                </c:pt>
                <c:pt idx="141">
                  <c:v>25.084599999999998</c:v>
                </c:pt>
                <c:pt idx="142">
                  <c:v>24.869399999999999</c:v>
                </c:pt>
                <c:pt idx="143">
                  <c:v>25.282900000000001</c:v>
                </c:pt>
                <c:pt idx="144">
                  <c:v>25.3139</c:v>
                </c:pt>
                <c:pt idx="145">
                  <c:v>25.5275</c:v>
                </c:pt>
                <c:pt idx="146">
                  <c:v>25.170100000000001</c:v>
                </c:pt>
                <c:pt idx="147">
                  <c:v>25.142800000000001</c:v>
                </c:pt>
                <c:pt idx="148">
                  <c:v>25.293299999999999</c:v>
                </c:pt>
                <c:pt idx="149">
                  <c:v>25.124400000000001</c:v>
                </c:pt>
                <c:pt idx="150">
                  <c:v>24.697500000000002</c:v>
                </c:pt>
                <c:pt idx="151">
                  <c:v>24.357099999999999</c:v>
                </c:pt>
                <c:pt idx="152">
                  <c:v>24.340399999999999</c:v>
                </c:pt>
                <c:pt idx="153">
                  <c:v>24.354199999999999</c:v>
                </c:pt>
                <c:pt idx="154">
                  <c:v>24.1812</c:v>
                </c:pt>
                <c:pt idx="155">
                  <c:v>23.884</c:v>
                </c:pt>
                <c:pt idx="156">
                  <c:v>23.835999999999999</c:v>
                </c:pt>
                <c:pt idx="157">
                  <c:v>24.158899999999999</c:v>
                </c:pt>
                <c:pt idx="158">
                  <c:v>23.970300000000002</c:v>
                </c:pt>
                <c:pt idx="159">
                  <c:v>24.2271</c:v>
                </c:pt>
                <c:pt idx="160">
                  <c:v>24.242899999999999</c:v>
                </c:pt>
                <c:pt idx="161">
                  <c:v>24.047599999999999</c:v>
                </c:pt>
                <c:pt idx="162">
                  <c:v>24.364100000000001</c:v>
                </c:pt>
                <c:pt idx="163">
                  <c:v>24.504100000000001</c:v>
                </c:pt>
                <c:pt idx="164">
                  <c:v>24.4438</c:v>
                </c:pt>
                <c:pt idx="165">
                  <c:v>24.769300000000001</c:v>
                </c:pt>
                <c:pt idx="166">
                  <c:v>24.5627</c:v>
                </c:pt>
                <c:pt idx="167">
                  <c:v>25.093599999999999</c:v>
                </c:pt>
                <c:pt idx="168">
                  <c:v>25.347799999999999</c:v>
                </c:pt>
                <c:pt idx="169">
                  <c:v>25.3233</c:v>
                </c:pt>
                <c:pt idx="170">
                  <c:v>25.0854</c:v>
                </c:pt>
                <c:pt idx="171">
                  <c:v>25.150400000000001</c:v>
                </c:pt>
                <c:pt idx="172">
                  <c:v>25.169499999999999</c:v>
                </c:pt>
                <c:pt idx="173">
                  <c:v>25.211099999999998</c:v>
                </c:pt>
                <c:pt idx="174">
                  <c:v>25.5167</c:v>
                </c:pt>
                <c:pt idx="175">
                  <c:v>25.979700000000001</c:v>
                </c:pt>
                <c:pt idx="176">
                  <c:v>25.963899999999999</c:v>
                </c:pt>
                <c:pt idx="177">
                  <c:v>25.902699999999999</c:v>
                </c:pt>
                <c:pt idx="178">
                  <c:v>25.727499999999999</c:v>
                </c:pt>
                <c:pt idx="179">
                  <c:v>25.717400000000001</c:v>
                </c:pt>
                <c:pt idx="180">
                  <c:v>25.666699999999999</c:v>
                </c:pt>
                <c:pt idx="181">
                  <c:v>25.645299999999999</c:v>
                </c:pt>
                <c:pt idx="182">
                  <c:v>25.618600000000001</c:v>
                </c:pt>
                <c:pt idx="183">
                  <c:v>25.5396</c:v>
                </c:pt>
                <c:pt idx="184">
                  <c:v>25.664100000000001</c:v>
                </c:pt>
                <c:pt idx="185">
                  <c:v>25.9331</c:v>
                </c:pt>
                <c:pt idx="186">
                  <c:v>25.948</c:v>
                </c:pt>
                <c:pt idx="187">
                  <c:v>25.843900000000001</c:v>
                </c:pt>
                <c:pt idx="188">
                  <c:v>25.434899999999999</c:v>
                </c:pt>
                <c:pt idx="189">
                  <c:v>25.736999999999998</c:v>
                </c:pt>
                <c:pt idx="190">
                  <c:v>25.406199999999998</c:v>
                </c:pt>
                <c:pt idx="191">
                  <c:v>25.543199999999999</c:v>
                </c:pt>
                <c:pt idx="192">
                  <c:v>25.284300000000002</c:v>
                </c:pt>
                <c:pt idx="193">
                  <c:v>24.989599999999999</c:v>
                </c:pt>
                <c:pt idx="194">
                  <c:v>24.750599999999999</c:v>
                </c:pt>
                <c:pt idx="195">
                  <c:v>24.063800000000001</c:v>
                </c:pt>
                <c:pt idx="196">
                  <c:v>24.272600000000001</c:v>
                </c:pt>
                <c:pt idx="197">
                  <c:v>24.313600000000001</c:v>
                </c:pt>
                <c:pt idx="198">
                  <c:v>23.875399999999999</c:v>
                </c:pt>
                <c:pt idx="199">
                  <c:v>23.6524</c:v>
                </c:pt>
                <c:pt idx="200">
                  <c:v>23.568300000000001</c:v>
                </c:pt>
                <c:pt idx="201">
                  <c:v>23.1736</c:v>
                </c:pt>
                <c:pt idx="202">
                  <c:v>23.226400000000002</c:v>
                </c:pt>
                <c:pt idx="203">
                  <c:v>23.2471</c:v>
                </c:pt>
                <c:pt idx="204">
                  <c:v>22.4071</c:v>
                </c:pt>
                <c:pt idx="205">
                  <c:v>22.2684</c:v>
                </c:pt>
                <c:pt idx="206">
                  <c:v>22.946899999999999</c:v>
                </c:pt>
                <c:pt idx="207">
                  <c:v>22.676300000000001</c:v>
                </c:pt>
                <c:pt idx="208">
                  <c:v>23.173300000000001</c:v>
                </c:pt>
                <c:pt idx="209">
                  <c:v>23.305499999999999</c:v>
                </c:pt>
                <c:pt idx="210">
                  <c:v>23.582599999999999</c:v>
                </c:pt>
                <c:pt idx="211">
                  <c:v>23.474699999999999</c:v>
                </c:pt>
                <c:pt idx="212">
                  <c:v>23.230499999999999</c:v>
                </c:pt>
                <c:pt idx="213">
                  <c:v>23.519500000000001</c:v>
                </c:pt>
                <c:pt idx="214">
                  <c:v>23.4131</c:v>
                </c:pt>
                <c:pt idx="215">
                  <c:v>23.517499999999998</c:v>
                </c:pt>
                <c:pt idx="216">
                  <c:v>24.113600000000002</c:v>
                </c:pt>
                <c:pt idx="217">
                  <c:v>23.872499999999999</c:v>
                </c:pt>
                <c:pt idx="218">
                  <c:v>23.5001</c:v>
                </c:pt>
                <c:pt idx="219">
                  <c:v>23.943899999999999</c:v>
                </c:pt>
                <c:pt idx="220">
                  <c:v>24.025500000000001</c:v>
                </c:pt>
                <c:pt idx="221">
                  <c:v>23.7377</c:v>
                </c:pt>
                <c:pt idx="222">
                  <c:v>23.967600000000001</c:v>
                </c:pt>
                <c:pt idx="223">
                  <c:v>24.042899999999999</c:v>
                </c:pt>
                <c:pt idx="224">
                  <c:v>23.5992</c:v>
                </c:pt>
                <c:pt idx="225">
                  <c:v>23.672799999999999</c:v>
                </c:pt>
                <c:pt idx="226">
                  <c:v>23.697500000000002</c:v>
                </c:pt>
                <c:pt idx="227">
                  <c:v>23.889600000000002</c:v>
                </c:pt>
                <c:pt idx="228">
                  <c:v>24.165500000000002</c:v>
                </c:pt>
                <c:pt idx="229">
                  <c:v>24.186399999999999</c:v>
                </c:pt>
                <c:pt idx="230">
                  <c:v>24.0245</c:v>
                </c:pt>
                <c:pt idx="231">
                  <c:v>24.736999999999998</c:v>
                </c:pt>
                <c:pt idx="232">
                  <c:v>24.872399999999999</c:v>
                </c:pt>
                <c:pt idx="233">
                  <c:v>24.984300000000001</c:v>
                </c:pt>
                <c:pt idx="234">
                  <c:v>24.983799999999999</c:v>
                </c:pt>
                <c:pt idx="235">
                  <c:v>25.1297</c:v>
                </c:pt>
                <c:pt idx="236">
                  <c:v>25.176200000000001</c:v>
                </c:pt>
                <c:pt idx="237">
                  <c:v>25.0367</c:v>
                </c:pt>
                <c:pt idx="238">
                  <c:v>25.078800000000001</c:v>
                </c:pt>
                <c:pt idx="239">
                  <c:v>25.151399999999999</c:v>
                </c:pt>
                <c:pt idx="240">
                  <c:v>24.713999999999999</c:v>
                </c:pt>
                <c:pt idx="241">
                  <c:v>25.3811</c:v>
                </c:pt>
                <c:pt idx="242">
                  <c:v>25.153500000000001</c:v>
                </c:pt>
                <c:pt idx="243">
                  <c:v>24.493500000000001</c:v>
                </c:pt>
                <c:pt idx="244">
                  <c:v>24.401900000000001</c:v>
                </c:pt>
                <c:pt idx="245">
                  <c:v>24.4651</c:v>
                </c:pt>
                <c:pt idx="246">
                  <c:v>23.754300000000001</c:v>
                </c:pt>
                <c:pt idx="247">
                  <c:v>23.1005</c:v>
                </c:pt>
                <c:pt idx="248">
                  <c:v>23.620100000000001</c:v>
                </c:pt>
                <c:pt idx="249">
                  <c:v>23.602599999999999</c:v>
                </c:pt>
                <c:pt idx="250">
                  <c:v>24.389700000000001</c:v>
                </c:pt>
                <c:pt idx="251">
                  <c:v>24.293099999999999</c:v>
                </c:pt>
                <c:pt idx="252">
                  <c:v>24.4041</c:v>
                </c:pt>
                <c:pt idx="253">
                  <c:v>24.694700000000001</c:v>
                </c:pt>
                <c:pt idx="254">
                  <c:v>24.6343</c:v>
                </c:pt>
                <c:pt idx="255">
                  <c:v>24.6343</c:v>
                </c:pt>
                <c:pt idx="256">
                  <c:v>24.6343</c:v>
                </c:pt>
                <c:pt idx="257">
                  <c:v>24.638200000000001</c:v>
                </c:pt>
                <c:pt idx="258">
                  <c:v>24.2575</c:v>
                </c:pt>
                <c:pt idx="259">
                  <c:v>18.946200000000001</c:v>
                </c:pt>
                <c:pt idx="260">
                  <c:v>18.946200000000001</c:v>
                </c:pt>
                <c:pt idx="261">
                  <c:v>18.9041</c:v>
                </c:pt>
                <c:pt idx="262">
                  <c:v>18.203800000000001</c:v>
                </c:pt>
                <c:pt idx="263">
                  <c:v>18.112100000000002</c:v>
                </c:pt>
                <c:pt idx="264">
                  <c:v>18.2258</c:v>
                </c:pt>
                <c:pt idx="265">
                  <c:v>18.8779</c:v>
                </c:pt>
                <c:pt idx="266">
                  <c:v>18.322800000000001</c:v>
                </c:pt>
                <c:pt idx="267">
                  <c:v>18.571400000000001</c:v>
                </c:pt>
                <c:pt idx="268">
                  <c:v>18.8705</c:v>
                </c:pt>
                <c:pt idx="269">
                  <c:v>18.604399999999998</c:v>
                </c:pt>
                <c:pt idx="270">
                  <c:v>19.012</c:v>
                </c:pt>
                <c:pt idx="271">
                  <c:v>19.282299999999999</c:v>
                </c:pt>
                <c:pt idx="272">
                  <c:v>19.394600000000001</c:v>
                </c:pt>
                <c:pt idx="273">
                  <c:v>19.539300000000001</c:v>
                </c:pt>
                <c:pt idx="274">
                  <c:v>19.688600000000001</c:v>
                </c:pt>
                <c:pt idx="275">
                  <c:v>20.007300000000001</c:v>
                </c:pt>
                <c:pt idx="276">
                  <c:v>20.367999999999999</c:v>
                </c:pt>
                <c:pt idx="277">
                  <c:v>20.559100000000001</c:v>
                </c:pt>
                <c:pt idx="278">
                  <c:v>20.308</c:v>
                </c:pt>
                <c:pt idx="279">
                  <c:v>20.225899999999999</c:v>
                </c:pt>
                <c:pt idx="280">
                  <c:v>20.3034</c:v>
                </c:pt>
                <c:pt idx="281">
                  <c:v>20.180700000000002</c:v>
                </c:pt>
                <c:pt idx="282">
                  <c:v>20.285799999999998</c:v>
                </c:pt>
                <c:pt idx="283">
                  <c:v>20.551100000000002</c:v>
                </c:pt>
                <c:pt idx="284">
                  <c:v>20.559200000000001</c:v>
                </c:pt>
                <c:pt idx="285">
                  <c:v>20.5197</c:v>
                </c:pt>
                <c:pt idx="286">
                  <c:v>20.454699999999999</c:v>
                </c:pt>
                <c:pt idx="287">
                  <c:v>20.151199999999999</c:v>
                </c:pt>
                <c:pt idx="288">
                  <c:v>20.3642</c:v>
                </c:pt>
                <c:pt idx="289">
                  <c:v>20.310099999999998</c:v>
                </c:pt>
                <c:pt idx="290">
                  <c:v>20.5718</c:v>
                </c:pt>
                <c:pt idx="291">
                  <c:v>20.752199999999998</c:v>
                </c:pt>
                <c:pt idx="292">
                  <c:v>20.6662</c:v>
                </c:pt>
                <c:pt idx="293">
                  <c:v>20.697099999999999</c:v>
                </c:pt>
                <c:pt idx="294">
                  <c:v>20.861799999999999</c:v>
                </c:pt>
                <c:pt idx="295">
                  <c:v>20.995899999999999</c:v>
                </c:pt>
                <c:pt idx="296">
                  <c:v>21.0107</c:v>
                </c:pt>
                <c:pt idx="297">
                  <c:v>21.185600000000001</c:v>
                </c:pt>
                <c:pt idx="298">
                  <c:v>21.351199999999999</c:v>
                </c:pt>
                <c:pt idx="299">
                  <c:v>21.319199999999999</c:v>
                </c:pt>
                <c:pt idx="300">
                  <c:v>21.518799999999999</c:v>
                </c:pt>
                <c:pt idx="301">
                  <c:v>21.663599999999999</c:v>
                </c:pt>
                <c:pt idx="302">
                  <c:v>21.616</c:v>
                </c:pt>
                <c:pt idx="303">
                  <c:v>21.363299999999999</c:v>
                </c:pt>
                <c:pt idx="304">
                  <c:v>21.569900000000001</c:v>
                </c:pt>
                <c:pt idx="305">
                  <c:v>21.779199999999999</c:v>
                </c:pt>
                <c:pt idx="306">
                  <c:v>21.775700000000001</c:v>
                </c:pt>
                <c:pt idx="307">
                  <c:v>21.7315</c:v>
                </c:pt>
                <c:pt idx="308">
                  <c:v>21.4725</c:v>
                </c:pt>
                <c:pt idx="309">
                  <c:v>21.9678</c:v>
                </c:pt>
                <c:pt idx="310">
                  <c:v>21.918299999999999</c:v>
                </c:pt>
                <c:pt idx="311">
                  <c:v>22.007999999999999</c:v>
                </c:pt>
                <c:pt idx="312">
                  <c:v>22.312200000000001</c:v>
                </c:pt>
                <c:pt idx="313">
                  <c:v>22.103999999999999</c:v>
                </c:pt>
                <c:pt idx="314">
                  <c:v>22.082100000000001</c:v>
                </c:pt>
                <c:pt idx="315">
                  <c:v>22.095400000000001</c:v>
                </c:pt>
                <c:pt idx="316">
                  <c:v>22.4285</c:v>
                </c:pt>
                <c:pt idx="317">
                  <c:v>22.194500000000001</c:v>
                </c:pt>
                <c:pt idx="318">
                  <c:v>22.388300000000001</c:v>
                </c:pt>
                <c:pt idx="319">
                  <c:v>22.104500000000002</c:v>
                </c:pt>
                <c:pt idx="320">
                  <c:v>22.018899999999999</c:v>
                </c:pt>
                <c:pt idx="321">
                  <c:v>22.074400000000001</c:v>
                </c:pt>
                <c:pt idx="322">
                  <c:v>22.340699999999998</c:v>
                </c:pt>
                <c:pt idx="323">
                  <c:v>21.7774</c:v>
                </c:pt>
                <c:pt idx="324">
                  <c:v>21.880500000000001</c:v>
                </c:pt>
                <c:pt idx="325">
                  <c:v>21.8828</c:v>
                </c:pt>
                <c:pt idx="326">
                  <c:v>21.8828</c:v>
                </c:pt>
                <c:pt idx="327">
                  <c:v>21.8828</c:v>
                </c:pt>
                <c:pt idx="328">
                  <c:v>22.197600000000001</c:v>
                </c:pt>
                <c:pt idx="329">
                  <c:v>22.043900000000001</c:v>
                </c:pt>
                <c:pt idx="330">
                  <c:v>22.2746</c:v>
                </c:pt>
                <c:pt idx="331">
                  <c:v>22.480599999999999</c:v>
                </c:pt>
                <c:pt idx="332">
                  <c:v>22.551400000000001</c:v>
                </c:pt>
                <c:pt idx="333">
                  <c:v>22.290700000000001</c:v>
                </c:pt>
                <c:pt idx="334">
                  <c:v>22.402799999999999</c:v>
                </c:pt>
                <c:pt idx="335">
                  <c:v>22.0975</c:v>
                </c:pt>
                <c:pt idx="336">
                  <c:v>21.64</c:v>
                </c:pt>
                <c:pt idx="337">
                  <c:v>21.899100000000001</c:v>
                </c:pt>
                <c:pt idx="338">
                  <c:v>21.907</c:v>
                </c:pt>
                <c:pt idx="339">
                  <c:v>21.937100000000001</c:v>
                </c:pt>
                <c:pt idx="340">
                  <c:v>21.7804</c:v>
                </c:pt>
                <c:pt idx="341">
                  <c:v>21.8751</c:v>
                </c:pt>
                <c:pt idx="342">
                  <c:v>22.213699999999999</c:v>
                </c:pt>
                <c:pt idx="343">
                  <c:v>21.883700000000001</c:v>
                </c:pt>
                <c:pt idx="344">
                  <c:v>21.304600000000001</c:v>
                </c:pt>
                <c:pt idx="345">
                  <c:v>21.288</c:v>
                </c:pt>
                <c:pt idx="346">
                  <c:v>21.288</c:v>
                </c:pt>
                <c:pt idx="347">
                  <c:v>21.3902</c:v>
                </c:pt>
                <c:pt idx="348">
                  <c:v>20.881599999999999</c:v>
                </c:pt>
                <c:pt idx="349">
                  <c:v>20.949100000000001</c:v>
                </c:pt>
                <c:pt idx="350">
                  <c:v>20.938400000000001</c:v>
                </c:pt>
                <c:pt idx="351">
                  <c:v>21.4876</c:v>
                </c:pt>
                <c:pt idx="352">
                  <c:v>21.3399</c:v>
                </c:pt>
                <c:pt idx="353">
                  <c:v>21.037800000000001</c:v>
                </c:pt>
                <c:pt idx="354">
                  <c:v>20.922000000000001</c:v>
                </c:pt>
                <c:pt idx="355">
                  <c:v>21.209299999999999</c:v>
                </c:pt>
                <c:pt idx="356">
                  <c:v>21.037700000000001</c:v>
                </c:pt>
                <c:pt idx="357">
                  <c:v>21.1328</c:v>
                </c:pt>
                <c:pt idx="358">
                  <c:v>21.6114</c:v>
                </c:pt>
                <c:pt idx="359">
                  <c:v>21.6877</c:v>
                </c:pt>
                <c:pt idx="360">
                  <c:v>21.718599999999999</c:v>
                </c:pt>
                <c:pt idx="361">
                  <c:v>21.662199999999999</c:v>
                </c:pt>
                <c:pt idx="362">
                  <c:v>21.522500000000001</c:v>
                </c:pt>
                <c:pt idx="363">
                  <c:v>21.309899999999999</c:v>
                </c:pt>
                <c:pt idx="364">
                  <c:v>21.684200000000001</c:v>
                </c:pt>
                <c:pt idx="365">
                  <c:v>21.494800000000001</c:v>
                </c:pt>
                <c:pt idx="366">
                  <c:v>21.0242</c:v>
                </c:pt>
                <c:pt idx="367">
                  <c:v>21.049299999999999</c:v>
                </c:pt>
                <c:pt idx="368">
                  <c:v>20.971800000000002</c:v>
                </c:pt>
                <c:pt idx="369">
                  <c:v>21.100999999999999</c:v>
                </c:pt>
                <c:pt idx="370">
                  <c:v>20.939399999999999</c:v>
                </c:pt>
                <c:pt idx="371">
                  <c:v>20.666399999999999</c:v>
                </c:pt>
                <c:pt idx="372">
                  <c:v>20.4209</c:v>
                </c:pt>
                <c:pt idx="373">
                  <c:v>20.353000000000002</c:v>
                </c:pt>
                <c:pt idx="374">
                  <c:v>20.763400000000001</c:v>
                </c:pt>
                <c:pt idx="375">
                  <c:v>20.9131</c:v>
                </c:pt>
                <c:pt idx="376">
                  <c:v>20.623699999999999</c:v>
                </c:pt>
                <c:pt idx="377">
                  <c:v>20.242799999999999</c:v>
                </c:pt>
                <c:pt idx="378">
                  <c:v>20.3371</c:v>
                </c:pt>
                <c:pt idx="379">
                  <c:v>20.187999999999999</c:v>
                </c:pt>
                <c:pt idx="380">
                  <c:v>20.3157</c:v>
                </c:pt>
                <c:pt idx="381">
                  <c:v>20.347200000000001</c:v>
                </c:pt>
                <c:pt idx="382">
                  <c:v>21.177099999999999</c:v>
                </c:pt>
                <c:pt idx="383">
                  <c:v>21.353200000000001</c:v>
                </c:pt>
                <c:pt idx="384">
                  <c:v>21.264700000000001</c:v>
                </c:pt>
                <c:pt idx="385">
                  <c:v>21.256599999999999</c:v>
                </c:pt>
                <c:pt idx="386">
                  <c:v>21.318100000000001</c:v>
                </c:pt>
                <c:pt idx="387">
                  <c:v>20.424099999999999</c:v>
                </c:pt>
                <c:pt idx="388">
                  <c:v>18.456900000000001</c:v>
                </c:pt>
                <c:pt idx="389">
                  <c:v>18.844899999999999</c:v>
                </c:pt>
                <c:pt idx="390">
                  <c:v>18.666799999999999</c:v>
                </c:pt>
                <c:pt idx="391">
                  <c:v>18.550999999999998</c:v>
                </c:pt>
                <c:pt idx="392">
                  <c:v>18.138300000000001</c:v>
                </c:pt>
                <c:pt idx="393">
                  <c:v>17.755600000000001</c:v>
                </c:pt>
                <c:pt idx="394">
                  <c:v>17.935099999999998</c:v>
                </c:pt>
                <c:pt idx="395">
                  <c:v>18.433900000000001</c:v>
                </c:pt>
                <c:pt idx="396">
                  <c:v>19.020199999999999</c:v>
                </c:pt>
                <c:pt idx="397">
                  <c:v>19.3523</c:v>
                </c:pt>
                <c:pt idx="398">
                  <c:v>19.442699999999999</c:v>
                </c:pt>
                <c:pt idx="399">
                  <c:v>19.532599999999999</c:v>
                </c:pt>
                <c:pt idx="400">
                  <c:v>19.815799999999999</c:v>
                </c:pt>
                <c:pt idx="401">
                  <c:v>19.783000000000001</c:v>
                </c:pt>
                <c:pt idx="402">
                  <c:v>19.8706</c:v>
                </c:pt>
                <c:pt idx="403">
                  <c:v>19.662400000000002</c:v>
                </c:pt>
                <c:pt idx="404">
                  <c:v>19.595700000000001</c:v>
                </c:pt>
                <c:pt idx="405">
                  <c:v>19.590599999999998</c:v>
                </c:pt>
                <c:pt idx="406">
                  <c:v>19.4039</c:v>
                </c:pt>
                <c:pt idx="407">
                  <c:v>18.935500000000001</c:v>
                </c:pt>
                <c:pt idx="408">
                  <c:v>19.156600000000001</c:v>
                </c:pt>
                <c:pt idx="409">
                  <c:v>19.271999999999998</c:v>
                </c:pt>
                <c:pt idx="410">
                  <c:v>19.316500000000001</c:v>
                </c:pt>
                <c:pt idx="411">
                  <c:v>19.400600000000001</c:v>
                </c:pt>
                <c:pt idx="412">
                  <c:v>19.587700000000002</c:v>
                </c:pt>
                <c:pt idx="413">
                  <c:v>19.501000000000001</c:v>
                </c:pt>
                <c:pt idx="414">
                  <c:v>19.810500000000001</c:v>
                </c:pt>
                <c:pt idx="415">
                  <c:v>19.765799999999999</c:v>
                </c:pt>
                <c:pt idx="416">
                  <c:v>19.6006</c:v>
                </c:pt>
                <c:pt idx="417">
                  <c:v>19.800699999999999</c:v>
                </c:pt>
                <c:pt idx="418">
                  <c:v>19.4254</c:v>
                </c:pt>
                <c:pt idx="419">
                  <c:v>18.774100000000001</c:v>
                </c:pt>
                <c:pt idx="420">
                  <c:v>18.9451</c:v>
                </c:pt>
                <c:pt idx="421">
                  <c:v>18.809799999999999</c:v>
                </c:pt>
                <c:pt idx="422">
                  <c:v>18.846800000000002</c:v>
                </c:pt>
                <c:pt idx="423">
                  <c:v>18.833200000000001</c:v>
                </c:pt>
                <c:pt idx="424">
                  <c:v>18.4801</c:v>
                </c:pt>
                <c:pt idx="425">
                  <c:v>18.0687</c:v>
                </c:pt>
                <c:pt idx="426">
                  <c:v>17.496300000000002</c:v>
                </c:pt>
                <c:pt idx="427">
                  <c:v>16.5595</c:v>
                </c:pt>
                <c:pt idx="428">
                  <c:v>17.338699999999999</c:v>
                </c:pt>
                <c:pt idx="429">
                  <c:v>17.084</c:v>
                </c:pt>
                <c:pt idx="430">
                  <c:v>17.677</c:v>
                </c:pt>
                <c:pt idx="431">
                  <c:v>17.708300000000001</c:v>
                </c:pt>
                <c:pt idx="432">
                  <c:v>17.616900000000001</c:v>
                </c:pt>
                <c:pt idx="433">
                  <c:v>17.181000000000001</c:v>
                </c:pt>
                <c:pt idx="434">
                  <c:v>17.235600000000002</c:v>
                </c:pt>
                <c:pt idx="435">
                  <c:v>17.619399999999999</c:v>
                </c:pt>
                <c:pt idx="436">
                  <c:v>17.135300000000001</c:v>
                </c:pt>
                <c:pt idx="437">
                  <c:v>17.230799999999999</c:v>
                </c:pt>
                <c:pt idx="438">
                  <c:v>17.423999999999999</c:v>
                </c:pt>
                <c:pt idx="439">
                  <c:v>17.6188</c:v>
                </c:pt>
                <c:pt idx="440">
                  <c:v>17.355599999999999</c:v>
                </c:pt>
                <c:pt idx="441">
                  <c:v>17.1767</c:v>
                </c:pt>
                <c:pt idx="442">
                  <c:v>17.110299999999999</c:v>
                </c:pt>
                <c:pt idx="443">
                  <c:v>17.282699999999998</c:v>
                </c:pt>
                <c:pt idx="444">
                  <c:v>17.520800000000001</c:v>
                </c:pt>
                <c:pt idx="445">
                  <c:v>17.542300000000001</c:v>
                </c:pt>
                <c:pt idx="446">
                  <c:v>17.011600000000001</c:v>
                </c:pt>
                <c:pt idx="447">
                  <c:v>17.634499999999999</c:v>
                </c:pt>
                <c:pt idx="448">
                  <c:v>17.032800000000002</c:v>
                </c:pt>
                <c:pt idx="449">
                  <c:v>17.054600000000001</c:v>
                </c:pt>
                <c:pt idx="450">
                  <c:v>16.718800000000002</c:v>
                </c:pt>
                <c:pt idx="451">
                  <c:v>17.238299999999999</c:v>
                </c:pt>
                <c:pt idx="452">
                  <c:v>16.819900000000001</c:v>
                </c:pt>
                <c:pt idx="453">
                  <c:v>16.7669</c:v>
                </c:pt>
                <c:pt idx="454">
                  <c:v>19.5215</c:v>
                </c:pt>
                <c:pt idx="455">
                  <c:v>19.322400000000002</c:v>
                </c:pt>
                <c:pt idx="456">
                  <c:v>19.442900000000002</c:v>
                </c:pt>
                <c:pt idx="457">
                  <c:v>20.086400000000001</c:v>
                </c:pt>
                <c:pt idx="458">
                  <c:v>20.273399999999999</c:v>
                </c:pt>
                <c:pt idx="459">
                  <c:v>20.313099999999999</c:v>
                </c:pt>
                <c:pt idx="460">
                  <c:v>20.303999999999998</c:v>
                </c:pt>
                <c:pt idx="461">
                  <c:v>20.4636</c:v>
                </c:pt>
                <c:pt idx="462">
                  <c:v>20.444900000000001</c:v>
                </c:pt>
                <c:pt idx="463">
                  <c:v>20.280799999999999</c:v>
                </c:pt>
                <c:pt idx="464">
                  <c:v>20.093800000000002</c:v>
                </c:pt>
                <c:pt idx="465">
                  <c:v>20.391200000000001</c:v>
                </c:pt>
                <c:pt idx="466">
                  <c:v>20.555700000000002</c:v>
                </c:pt>
                <c:pt idx="467">
                  <c:v>20.6004</c:v>
                </c:pt>
                <c:pt idx="468">
                  <c:v>20.497699999999998</c:v>
                </c:pt>
                <c:pt idx="469">
                  <c:v>20.601600000000001</c:v>
                </c:pt>
                <c:pt idx="470">
                  <c:v>21.110800000000001</c:v>
                </c:pt>
                <c:pt idx="471">
                  <c:v>21.5685</c:v>
                </c:pt>
                <c:pt idx="472">
                  <c:v>21.498000000000001</c:v>
                </c:pt>
                <c:pt idx="473">
                  <c:v>21.2865</c:v>
                </c:pt>
                <c:pt idx="474">
                  <c:v>21.538799999999998</c:v>
                </c:pt>
                <c:pt idx="475">
                  <c:v>21.490400000000001</c:v>
                </c:pt>
                <c:pt idx="476">
                  <c:v>21.520800000000001</c:v>
                </c:pt>
                <c:pt idx="477">
                  <c:v>21.616599999999998</c:v>
                </c:pt>
                <c:pt idx="478">
                  <c:v>21.667100000000001</c:v>
                </c:pt>
                <c:pt idx="479">
                  <c:v>21.6449</c:v>
                </c:pt>
                <c:pt idx="480">
                  <c:v>21.697400000000002</c:v>
                </c:pt>
                <c:pt idx="481">
                  <c:v>21.8278</c:v>
                </c:pt>
                <c:pt idx="482">
                  <c:v>21.513999999999999</c:v>
                </c:pt>
                <c:pt idx="483">
                  <c:v>21.558299999999999</c:v>
                </c:pt>
                <c:pt idx="484">
                  <c:v>21.703199999999999</c:v>
                </c:pt>
                <c:pt idx="485">
                  <c:v>21.321100000000001</c:v>
                </c:pt>
                <c:pt idx="486">
                  <c:v>21.1508</c:v>
                </c:pt>
                <c:pt idx="487">
                  <c:v>21.160799999999998</c:v>
                </c:pt>
                <c:pt idx="488">
                  <c:v>21.7254</c:v>
                </c:pt>
                <c:pt idx="489">
                  <c:v>21.599399999999999</c:v>
                </c:pt>
                <c:pt idx="490">
                  <c:v>21.706399999999999</c:v>
                </c:pt>
                <c:pt idx="491">
                  <c:v>21.7286</c:v>
                </c:pt>
                <c:pt idx="492">
                  <c:v>21.683299999999999</c:v>
                </c:pt>
                <c:pt idx="493">
                  <c:v>21.4206</c:v>
                </c:pt>
                <c:pt idx="494">
                  <c:v>21.7502</c:v>
                </c:pt>
                <c:pt idx="495">
                  <c:v>21.979900000000001</c:v>
                </c:pt>
                <c:pt idx="496">
                  <c:v>21.9194</c:v>
                </c:pt>
                <c:pt idx="497">
                  <c:v>22.029</c:v>
                </c:pt>
                <c:pt idx="498">
                  <c:v>21.860600000000002</c:v>
                </c:pt>
                <c:pt idx="499">
                  <c:v>21.791599999999999</c:v>
                </c:pt>
                <c:pt idx="500">
                  <c:v>21.004300000000001</c:v>
                </c:pt>
                <c:pt idx="501">
                  <c:v>20.9252</c:v>
                </c:pt>
                <c:pt idx="502">
                  <c:v>21.110299999999999</c:v>
                </c:pt>
                <c:pt idx="503">
                  <c:v>20.716100000000001</c:v>
                </c:pt>
                <c:pt idx="504">
                  <c:v>20.588899999999999</c:v>
                </c:pt>
                <c:pt idx="505">
                  <c:v>20.543399999999998</c:v>
                </c:pt>
                <c:pt idx="506">
                  <c:v>20.123999999999999</c:v>
                </c:pt>
                <c:pt idx="507">
                  <c:v>19.722100000000001</c:v>
                </c:pt>
                <c:pt idx="508">
                  <c:v>20.364599999999999</c:v>
                </c:pt>
                <c:pt idx="509">
                  <c:v>20.3977</c:v>
                </c:pt>
                <c:pt idx="510">
                  <c:v>20.7727</c:v>
                </c:pt>
                <c:pt idx="511">
                  <c:v>20.485299999999999</c:v>
                </c:pt>
                <c:pt idx="512">
                  <c:v>20.2028</c:v>
                </c:pt>
                <c:pt idx="513">
                  <c:v>20.211099999999998</c:v>
                </c:pt>
                <c:pt idx="514">
                  <c:v>20.666</c:v>
                </c:pt>
                <c:pt idx="515">
                  <c:v>20.652100000000001</c:v>
                </c:pt>
                <c:pt idx="516">
                  <c:v>20.652100000000001</c:v>
                </c:pt>
                <c:pt idx="517">
                  <c:v>20.476199999999999</c:v>
                </c:pt>
                <c:pt idx="518">
                  <c:v>20.839600000000001</c:v>
                </c:pt>
                <c:pt idx="519">
                  <c:v>20.674199999999999</c:v>
                </c:pt>
                <c:pt idx="520">
                  <c:v>21.3691</c:v>
                </c:pt>
                <c:pt idx="521">
                  <c:v>21.3691</c:v>
                </c:pt>
                <c:pt idx="522">
                  <c:v>20.696999999999999</c:v>
                </c:pt>
                <c:pt idx="523">
                  <c:v>20.7837</c:v>
                </c:pt>
                <c:pt idx="524">
                  <c:v>20.5307</c:v>
                </c:pt>
                <c:pt idx="525">
                  <c:v>20.173300000000001</c:v>
                </c:pt>
                <c:pt idx="526">
                  <c:v>19.8384</c:v>
                </c:pt>
                <c:pt idx="527">
                  <c:v>19.799299999999999</c:v>
                </c:pt>
                <c:pt idx="528">
                  <c:v>20.050599999999999</c:v>
                </c:pt>
                <c:pt idx="529">
                  <c:v>20.1053</c:v>
                </c:pt>
                <c:pt idx="530">
                  <c:v>19.784600000000001</c:v>
                </c:pt>
                <c:pt idx="531">
                  <c:v>19.316700000000001</c:v>
                </c:pt>
                <c:pt idx="532">
                  <c:v>19.204899999999999</c:v>
                </c:pt>
                <c:pt idx="533">
                  <c:v>19.4999</c:v>
                </c:pt>
                <c:pt idx="534">
                  <c:v>18.859400000000001</c:v>
                </c:pt>
                <c:pt idx="535">
                  <c:v>19.2607</c:v>
                </c:pt>
                <c:pt idx="536">
                  <c:v>19.779399999999999</c:v>
                </c:pt>
                <c:pt idx="537">
                  <c:v>19.639199999999999</c:v>
                </c:pt>
                <c:pt idx="538">
                  <c:v>19.842400000000001</c:v>
                </c:pt>
                <c:pt idx="539">
                  <c:v>19.911999999999999</c:v>
                </c:pt>
                <c:pt idx="540">
                  <c:v>19.492899999999999</c:v>
                </c:pt>
                <c:pt idx="541">
                  <c:v>19.922599999999999</c:v>
                </c:pt>
                <c:pt idx="542">
                  <c:v>19.7623</c:v>
                </c:pt>
                <c:pt idx="543">
                  <c:v>19.3019</c:v>
                </c:pt>
                <c:pt idx="544">
                  <c:v>18.940799999999999</c:v>
                </c:pt>
                <c:pt idx="545">
                  <c:v>18.997499999999999</c:v>
                </c:pt>
                <c:pt idx="546">
                  <c:v>18.828099999999999</c:v>
                </c:pt>
                <c:pt idx="547">
                  <c:v>18.212</c:v>
                </c:pt>
                <c:pt idx="548">
                  <c:v>17.893799999999999</c:v>
                </c:pt>
                <c:pt idx="549">
                  <c:v>18.237400000000001</c:v>
                </c:pt>
                <c:pt idx="550">
                  <c:v>17.526599999999998</c:v>
                </c:pt>
                <c:pt idx="551">
                  <c:v>18.022300000000001</c:v>
                </c:pt>
                <c:pt idx="552">
                  <c:v>18.5305</c:v>
                </c:pt>
                <c:pt idx="553">
                  <c:v>18.448</c:v>
                </c:pt>
                <c:pt idx="554">
                  <c:v>18.948</c:v>
                </c:pt>
                <c:pt idx="555">
                  <c:v>18.9312</c:v>
                </c:pt>
                <c:pt idx="556">
                  <c:v>18.773599999999998</c:v>
                </c:pt>
                <c:pt idx="557">
                  <c:v>19.1846</c:v>
                </c:pt>
                <c:pt idx="558">
                  <c:v>18.880299999999998</c:v>
                </c:pt>
                <c:pt idx="559">
                  <c:v>18.441299999999998</c:v>
                </c:pt>
                <c:pt idx="560">
                  <c:v>18.815200000000001</c:v>
                </c:pt>
                <c:pt idx="561">
                  <c:v>19.153500000000001</c:v>
                </c:pt>
                <c:pt idx="562">
                  <c:v>19.262</c:v>
                </c:pt>
                <c:pt idx="563">
                  <c:v>19.5932</c:v>
                </c:pt>
                <c:pt idx="564">
                  <c:v>19.761500000000002</c:v>
                </c:pt>
                <c:pt idx="565">
                  <c:v>19.700900000000001</c:v>
                </c:pt>
                <c:pt idx="566">
                  <c:v>19.861000000000001</c:v>
                </c:pt>
                <c:pt idx="567">
                  <c:v>19.7547</c:v>
                </c:pt>
                <c:pt idx="568">
                  <c:v>19.629899999999999</c:v>
                </c:pt>
                <c:pt idx="569">
                  <c:v>19.7226</c:v>
                </c:pt>
                <c:pt idx="570">
                  <c:v>19.425699999999999</c:v>
                </c:pt>
                <c:pt idx="571">
                  <c:v>20.099299999999999</c:v>
                </c:pt>
                <c:pt idx="572">
                  <c:v>20.2182</c:v>
                </c:pt>
                <c:pt idx="573">
                  <c:v>20.0562</c:v>
                </c:pt>
                <c:pt idx="574">
                  <c:v>20.022500000000001</c:v>
                </c:pt>
                <c:pt idx="575">
                  <c:v>19.898599999999998</c:v>
                </c:pt>
                <c:pt idx="576">
                  <c:v>20.0076</c:v>
                </c:pt>
                <c:pt idx="577">
                  <c:v>19.900600000000001</c:v>
                </c:pt>
                <c:pt idx="578">
                  <c:v>19.916599999999999</c:v>
                </c:pt>
                <c:pt idx="579">
                  <c:v>19.859100000000002</c:v>
                </c:pt>
                <c:pt idx="580">
                  <c:v>19.4956</c:v>
                </c:pt>
                <c:pt idx="581">
                  <c:v>19.4956</c:v>
                </c:pt>
                <c:pt idx="582">
                  <c:v>19.4956</c:v>
                </c:pt>
                <c:pt idx="583">
                  <c:v>19.614000000000001</c:v>
                </c:pt>
                <c:pt idx="584">
                  <c:v>19.870100000000001</c:v>
                </c:pt>
                <c:pt idx="585">
                  <c:v>20.467700000000001</c:v>
                </c:pt>
                <c:pt idx="586">
                  <c:v>20.1159</c:v>
                </c:pt>
                <c:pt idx="587">
                  <c:v>20.2134</c:v>
                </c:pt>
                <c:pt idx="588">
                  <c:v>19.7226</c:v>
                </c:pt>
                <c:pt idx="589">
                  <c:v>19.8523</c:v>
                </c:pt>
                <c:pt idx="590">
                  <c:v>19.5944</c:v>
                </c:pt>
                <c:pt idx="591">
                  <c:v>19.870200000000001</c:v>
                </c:pt>
                <c:pt idx="592">
                  <c:v>19.953800000000001</c:v>
                </c:pt>
                <c:pt idx="593">
                  <c:v>20.075600000000001</c:v>
                </c:pt>
                <c:pt idx="594">
                  <c:v>20.738199999999999</c:v>
                </c:pt>
                <c:pt idx="595">
                  <c:v>20.886099999999999</c:v>
                </c:pt>
                <c:pt idx="596">
                  <c:v>20.8416</c:v>
                </c:pt>
                <c:pt idx="597">
                  <c:v>20.907699999999998</c:v>
                </c:pt>
                <c:pt idx="598">
                  <c:v>21.241800000000001</c:v>
                </c:pt>
                <c:pt idx="599">
                  <c:v>21.443300000000001</c:v>
                </c:pt>
                <c:pt idx="600">
                  <c:v>21.5059</c:v>
                </c:pt>
                <c:pt idx="601">
                  <c:v>21.433700000000002</c:v>
                </c:pt>
                <c:pt idx="602">
                  <c:v>21.273399999999999</c:v>
                </c:pt>
                <c:pt idx="603">
                  <c:v>21.298400000000001</c:v>
                </c:pt>
                <c:pt idx="604">
                  <c:v>21.360800000000001</c:v>
                </c:pt>
                <c:pt idx="605">
                  <c:v>21.326699999999999</c:v>
                </c:pt>
                <c:pt idx="606">
                  <c:v>20.6633</c:v>
                </c:pt>
                <c:pt idx="607">
                  <c:v>20.690799999999999</c:v>
                </c:pt>
                <c:pt idx="608">
                  <c:v>20.292300000000001</c:v>
                </c:pt>
                <c:pt idx="609">
                  <c:v>20.0504</c:v>
                </c:pt>
                <c:pt idx="610">
                  <c:v>20.061399999999999</c:v>
                </c:pt>
                <c:pt idx="611">
                  <c:v>20.037400000000002</c:v>
                </c:pt>
                <c:pt idx="612">
                  <c:v>20.167000000000002</c:v>
                </c:pt>
                <c:pt idx="613">
                  <c:v>20.3249</c:v>
                </c:pt>
                <c:pt idx="614">
                  <c:v>20.172999999999998</c:v>
                </c:pt>
                <c:pt idx="615">
                  <c:v>20.027999999999999</c:v>
                </c:pt>
                <c:pt idx="616">
                  <c:v>20.1724</c:v>
                </c:pt>
                <c:pt idx="617">
                  <c:v>20.136700000000001</c:v>
                </c:pt>
                <c:pt idx="618">
                  <c:v>20.0459</c:v>
                </c:pt>
                <c:pt idx="619">
                  <c:v>20.171099999999999</c:v>
                </c:pt>
                <c:pt idx="620">
                  <c:v>19.917200000000001</c:v>
                </c:pt>
                <c:pt idx="621">
                  <c:v>20.2102</c:v>
                </c:pt>
                <c:pt idx="622">
                  <c:v>20.0107</c:v>
                </c:pt>
                <c:pt idx="623">
                  <c:v>20.537400000000002</c:v>
                </c:pt>
                <c:pt idx="624">
                  <c:v>20.8886</c:v>
                </c:pt>
                <c:pt idx="625">
                  <c:v>20.9542</c:v>
                </c:pt>
                <c:pt idx="626">
                  <c:v>21.003799999999998</c:v>
                </c:pt>
                <c:pt idx="627">
                  <c:v>21.0825</c:v>
                </c:pt>
                <c:pt idx="628">
                  <c:v>20.901499999999999</c:v>
                </c:pt>
                <c:pt idx="629">
                  <c:v>20.732900000000001</c:v>
                </c:pt>
                <c:pt idx="630">
                  <c:v>20.699400000000001</c:v>
                </c:pt>
                <c:pt idx="631">
                  <c:v>20.451599999999999</c:v>
                </c:pt>
                <c:pt idx="632">
                  <c:v>20.481300000000001</c:v>
                </c:pt>
                <c:pt idx="633">
                  <c:v>20.745999999999999</c:v>
                </c:pt>
                <c:pt idx="634">
                  <c:v>20.603200000000001</c:v>
                </c:pt>
                <c:pt idx="635">
                  <c:v>20.3935</c:v>
                </c:pt>
                <c:pt idx="636">
                  <c:v>19.861899999999999</c:v>
                </c:pt>
                <c:pt idx="637">
                  <c:v>19.468900000000001</c:v>
                </c:pt>
                <c:pt idx="638">
                  <c:v>19.084499999999998</c:v>
                </c:pt>
                <c:pt idx="639">
                  <c:v>19.310500000000001</c:v>
                </c:pt>
                <c:pt idx="640">
                  <c:v>19.235499999999998</c:v>
                </c:pt>
                <c:pt idx="641">
                  <c:v>19.434999999999999</c:v>
                </c:pt>
                <c:pt idx="642">
                  <c:v>20.093399999999999</c:v>
                </c:pt>
                <c:pt idx="643">
                  <c:v>20.260400000000001</c:v>
                </c:pt>
                <c:pt idx="644">
                  <c:v>20.3353</c:v>
                </c:pt>
                <c:pt idx="645">
                  <c:v>20.741900000000001</c:v>
                </c:pt>
                <c:pt idx="646">
                  <c:v>18.954599999999999</c:v>
                </c:pt>
                <c:pt idx="647">
                  <c:v>18.4176</c:v>
                </c:pt>
                <c:pt idx="648">
                  <c:v>18.835599999999999</c:v>
                </c:pt>
                <c:pt idx="649">
                  <c:v>19.337499999999999</c:v>
                </c:pt>
                <c:pt idx="650">
                  <c:v>20.604199999999999</c:v>
                </c:pt>
                <c:pt idx="651">
                  <c:v>20.735900000000001</c:v>
                </c:pt>
                <c:pt idx="652">
                  <c:v>20.5885</c:v>
                </c:pt>
                <c:pt idx="653">
                  <c:v>20.233599999999999</c:v>
                </c:pt>
                <c:pt idx="654">
                  <c:v>19.863099999999999</c:v>
                </c:pt>
                <c:pt idx="655">
                  <c:v>19.997800000000002</c:v>
                </c:pt>
                <c:pt idx="656">
                  <c:v>20.414400000000001</c:v>
                </c:pt>
                <c:pt idx="657">
                  <c:v>20.7547</c:v>
                </c:pt>
                <c:pt idx="658">
                  <c:v>21.1008</c:v>
                </c:pt>
                <c:pt idx="659">
                  <c:v>21.048300000000001</c:v>
                </c:pt>
                <c:pt idx="660">
                  <c:v>21.314</c:v>
                </c:pt>
                <c:pt idx="661">
                  <c:v>21.2822</c:v>
                </c:pt>
                <c:pt idx="662">
                  <c:v>21.213999999999999</c:v>
                </c:pt>
                <c:pt idx="663">
                  <c:v>21.084</c:v>
                </c:pt>
                <c:pt idx="664">
                  <c:v>21.341899999999999</c:v>
                </c:pt>
                <c:pt idx="665">
                  <c:v>21.353000000000002</c:v>
                </c:pt>
                <c:pt idx="666">
                  <c:v>21.379899999999999</c:v>
                </c:pt>
                <c:pt idx="667">
                  <c:v>21.387</c:v>
                </c:pt>
                <c:pt idx="668">
                  <c:v>21.427800000000001</c:v>
                </c:pt>
                <c:pt idx="669">
                  <c:v>21.575900000000001</c:v>
                </c:pt>
                <c:pt idx="670">
                  <c:v>21.335799999999999</c:v>
                </c:pt>
                <c:pt idx="671">
                  <c:v>21.513100000000001</c:v>
                </c:pt>
                <c:pt idx="672">
                  <c:v>21.3401</c:v>
                </c:pt>
                <c:pt idx="673">
                  <c:v>20.906300000000002</c:v>
                </c:pt>
                <c:pt idx="674">
                  <c:v>20.935600000000001</c:v>
                </c:pt>
                <c:pt idx="675">
                  <c:v>21.0886</c:v>
                </c:pt>
                <c:pt idx="676">
                  <c:v>21.386199999999999</c:v>
                </c:pt>
                <c:pt idx="677">
                  <c:v>21.452400000000001</c:v>
                </c:pt>
                <c:pt idx="678">
                  <c:v>21.7851</c:v>
                </c:pt>
                <c:pt idx="679">
                  <c:v>21.707999999999998</c:v>
                </c:pt>
                <c:pt idx="680">
                  <c:v>21.927900000000001</c:v>
                </c:pt>
                <c:pt idx="681">
                  <c:v>21.898399999999999</c:v>
                </c:pt>
                <c:pt idx="682">
                  <c:v>21.910699999999999</c:v>
                </c:pt>
                <c:pt idx="683">
                  <c:v>21.691700000000001</c:v>
                </c:pt>
                <c:pt idx="684">
                  <c:v>21.435300000000002</c:v>
                </c:pt>
                <c:pt idx="685">
                  <c:v>21.541399999999999</c:v>
                </c:pt>
                <c:pt idx="686">
                  <c:v>21.346499999999999</c:v>
                </c:pt>
                <c:pt idx="687">
                  <c:v>21.290199999999999</c:v>
                </c:pt>
                <c:pt idx="688">
                  <c:v>21.530200000000001</c:v>
                </c:pt>
                <c:pt idx="689">
                  <c:v>21.637</c:v>
                </c:pt>
                <c:pt idx="690">
                  <c:v>21.486699999999999</c:v>
                </c:pt>
                <c:pt idx="691">
                  <c:v>21.649699999999999</c:v>
                </c:pt>
                <c:pt idx="692">
                  <c:v>21.564499999999999</c:v>
                </c:pt>
                <c:pt idx="693">
                  <c:v>21.796399999999998</c:v>
                </c:pt>
                <c:pt idx="694">
                  <c:v>21.741599999999998</c:v>
                </c:pt>
                <c:pt idx="695">
                  <c:v>21.701000000000001</c:v>
                </c:pt>
                <c:pt idx="696">
                  <c:v>22.148700000000002</c:v>
                </c:pt>
                <c:pt idx="697">
                  <c:v>22.133800000000001</c:v>
                </c:pt>
                <c:pt idx="698">
                  <c:v>22.079799999999999</c:v>
                </c:pt>
                <c:pt idx="699">
                  <c:v>22.234400000000001</c:v>
                </c:pt>
                <c:pt idx="700">
                  <c:v>22.175999999999998</c:v>
                </c:pt>
                <c:pt idx="701">
                  <c:v>21.957799999999999</c:v>
                </c:pt>
                <c:pt idx="702">
                  <c:v>21.645399999999999</c:v>
                </c:pt>
                <c:pt idx="703">
                  <c:v>21.3718</c:v>
                </c:pt>
                <c:pt idx="704">
                  <c:v>21.299700000000001</c:v>
                </c:pt>
                <c:pt idx="705">
                  <c:v>21.363499999999998</c:v>
                </c:pt>
                <c:pt idx="706">
                  <c:v>21.0867</c:v>
                </c:pt>
                <c:pt idx="707">
                  <c:v>21.675999999999998</c:v>
                </c:pt>
                <c:pt idx="708">
                  <c:v>21.6508</c:v>
                </c:pt>
                <c:pt idx="709">
                  <c:v>21.7773</c:v>
                </c:pt>
                <c:pt idx="710">
                  <c:v>22.2849</c:v>
                </c:pt>
                <c:pt idx="711">
                  <c:v>22.1434</c:v>
                </c:pt>
                <c:pt idx="712">
                  <c:v>21.731300000000001</c:v>
                </c:pt>
                <c:pt idx="713">
                  <c:v>21.694500000000001</c:v>
                </c:pt>
                <c:pt idx="714">
                  <c:v>21.842500000000001</c:v>
                </c:pt>
                <c:pt idx="715">
                  <c:v>21.8459</c:v>
                </c:pt>
                <c:pt idx="716">
                  <c:v>19.114999999999998</c:v>
                </c:pt>
                <c:pt idx="717">
                  <c:v>19.0792</c:v>
                </c:pt>
                <c:pt idx="718">
                  <c:v>19.276499999999999</c:v>
                </c:pt>
                <c:pt idx="719">
                  <c:v>19.256</c:v>
                </c:pt>
                <c:pt idx="720">
                  <c:v>19.226099999999999</c:v>
                </c:pt>
                <c:pt idx="721">
                  <c:v>19.092400000000001</c:v>
                </c:pt>
                <c:pt idx="722">
                  <c:v>19.326699999999999</c:v>
                </c:pt>
                <c:pt idx="723">
                  <c:v>19.230699999999999</c:v>
                </c:pt>
                <c:pt idx="724">
                  <c:v>19.150099999999998</c:v>
                </c:pt>
                <c:pt idx="725">
                  <c:v>18.940100000000001</c:v>
                </c:pt>
                <c:pt idx="726">
                  <c:v>19.259399999999999</c:v>
                </c:pt>
                <c:pt idx="727">
                  <c:v>19.154499999999999</c:v>
                </c:pt>
                <c:pt idx="728">
                  <c:v>19.398199999999999</c:v>
                </c:pt>
                <c:pt idx="729">
                  <c:v>19.455100000000002</c:v>
                </c:pt>
                <c:pt idx="730">
                  <c:v>19.5869</c:v>
                </c:pt>
                <c:pt idx="731">
                  <c:v>19.593399999999999</c:v>
                </c:pt>
                <c:pt idx="732">
                  <c:v>19.6966</c:v>
                </c:pt>
                <c:pt idx="733">
                  <c:v>19.6555</c:v>
                </c:pt>
                <c:pt idx="734">
                  <c:v>19.614599999999999</c:v>
                </c:pt>
                <c:pt idx="735">
                  <c:v>19.641200000000001</c:v>
                </c:pt>
                <c:pt idx="736">
                  <c:v>19.6035</c:v>
                </c:pt>
                <c:pt idx="737">
                  <c:v>19.4438</c:v>
                </c:pt>
                <c:pt idx="738">
                  <c:v>19.2395</c:v>
                </c:pt>
                <c:pt idx="739">
                  <c:v>18.966000000000001</c:v>
                </c:pt>
                <c:pt idx="740">
                  <c:v>18.923500000000001</c:v>
                </c:pt>
                <c:pt idx="741">
                  <c:v>18.802800000000001</c:v>
                </c:pt>
                <c:pt idx="742">
                  <c:v>19.151199999999999</c:v>
                </c:pt>
                <c:pt idx="743">
                  <c:v>19.241299999999999</c:v>
                </c:pt>
                <c:pt idx="744">
                  <c:v>19.450399999999998</c:v>
                </c:pt>
                <c:pt idx="745">
                  <c:v>19.3887</c:v>
                </c:pt>
                <c:pt idx="746">
                  <c:v>19.283200000000001</c:v>
                </c:pt>
                <c:pt idx="747">
                  <c:v>19.345500000000001</c:v>
                </c:pt>
                <c:pt idx="748">
                  <c:v>19.4086</c:v>
                </c:pt>
                <c:pt idx="749">
                  <c:v>19.259900000000002</c:v>
                </c:pt>
                <c:pt idx="750">
                  <c:v>19.3581</c:v>
                </c:pt>
                <c:pt idx="751">
                  <c:v>19.224699999999999</c:v>
                </c:pt>
                <c:pt idx="752">
                  <c:v>19.302</c:v>
                </c:pt>
                <c:pt idx="753">
                  <c:v>19.374300000000002</c:v>
                </c:pt>
                <c:pt idx="754">
                  <c:v>19.296700000000001</c:v>
                </c:pt>
                <c:pt idx="755">
                  <c:v>19.3506</c:v>
                </c:pt>
                <c:pt idx="756">
                  <c:v>19.400099999999998</c:v>
                </c:pt>
                <c:pt idx="757">
                  <c:v>19.199100000000001</c:v>
                </c:pt>
                <c:pt idx="758">
                  <c:v>19.3367</c:v>
                </c:pt>
                <c:pt idx="759">
                  <c:v>19.4206</c:v>
                </c:pt>
                <c:pt idx="760">
                  <c:v>19.289300000000001</c:v>
                </c:pt>
                <c:pt idx="761">
                  <c:v>19.188500000000001</c:v>
                </c:pt>
                <c:pt idx="762">
                  <c:v>19.427900000000001</c:v>
                </c:pt>
                <c:pt idx="763">
                  <c:v>19.7334</c:v>
                </c:pt>
                <c:pt idx="764">
                  <c:v>19.997399999999999</c:v>
                </c:pt>
                <c:pt idx="765">
                  <c:v>20.2746</c:v>
                </c:pt>
                <c:pt idx="766">
                  <c:v>20.349299999999999</c:v>
                </c:pt>
                <c:pt idx="767">
                  <c:v>20.359300000000001</c:v>
                </c:pt>
                <c:pt idx="768">
                  <c:v>20.598600000000001</c:v>
                </c:pt>
                <c:pt idx="769">
                  <c:v>20.439499999999999</c:v>
                </c:pt>
                <c:pt idx="770">
                  <c:v>20.6815</c:v>
                </c:pt>
                <c:pt idx="771">
                  <c:v>20.742000000000001</c:v>
                </c:pt>
                <c:pt idx="772">
                  <c:v>20.6858</c:v>
                </c:pt>
                <c:pt idx="773">
                  <c:v>20.822700000000001</c:v>
                </c:pt>
                <c:pt idx="774">
                  <c:v>20.767800000000001</c:v>
                </c:pt>
                <c:pt idx="775">
                  <c:v>20.759900000000002</c:v>
                </c:pt>
                <c:pt idx="776">
                  <c:v>20.7882</c:v>
                </c:pt>
                <c:pt idx="777">
                  <c:v>20.7882</c:v>
                </c:pt>
                <c:pt idx="778">
                  <c:v>20.8172</c:v>
                </c:pt>
                <c:pt idx="779">
                  <c:v>20.8184</c:v>
                </c:pt>
                <c:pt idx="780">
                  <c:v>20.7742</c:v>
                </c:pt>
                <c:pt idx="781">
                  <c:v>20.8933</c:v>
                </c:pt>
                <c:pt idx="782">
                  <c:v>19.289200000000001</c:v>
                </c:pt>
                <c:pt idx="783">
                  <c:v>19.3262</c:v>
                </c:pt>
                <c:pt idx="784">
                  <c:v>19.340800000000002</c:v>
                </c:pt>
                <c:pt idx="785">
                  <c:v>19.334700000000002</c:v>
                </c:pt>
                <c:pt idx="786">
                  <c:v>19.362100000000002</c:v>
                </c:pt>
                <c:pt idx="787">
                  <c:v>19.291</c:v>
                </c:pt>
                <c:pt idx="788">
                  <c:v>19.274899999999999</c:v>
                </c:pt>
                <c:pt idx="789">
                  <c:v>19.285</c:v>
                </c:pt>
                <c:pt idx="790">
                  <c:v>19.161100000000001</c:v>
                </c:pt>
                <c:pt idx="791">
                  <c:v>19.380600000000001</c:v>
                </c:pt>
                <c:pt idx="792">
                  <c:v>19.206800000000001</c:v>
                </c:pt>
                <c:pt idx="793">
                  <c:v>19.151499999999999</c:v>
                </c:pt>
                <c:pt idx="794">
                  <c:v>19.203700000000001</c:v>
                </c:pt>
                <c:pt idx="795">
                  <c:v>19.182300000000001</c:v>
                </c:pt>
                <c:pt idx="796">
                  <c:v>19.235399999999998</c:v>
                </c:pt>
                <c:pt idx="797">
                  <c:v>19.081499999999998</c:v>
                </c:pt>
                <c:pt idx="798">
                  <c:v>19.131</c:v>
                </c:pt>
                <c:pt idx="799">
                  <c:v>19.391100000000002</c:v>
                </c:pt>
                <c:pt idx="800">
                  <c:v>19.350200000000001</c:v>
                </c:pt>
                <c:pt idx="801">
                  <c:v>19.258099999999999</c:v>
                </c:pt>
                <c:pt idx="802">
                  <c:v>19.0213</c:v>
                </c:pt>
                <c:pt idx="803">
                  <c:v>18.8293</c:v>
                </c:pt>
                <c:pt idx="804">
                  <c:v>18.9939</c:v>
                </c:pt>
                <c:pt idx="805">
                  <c:v>18.962900000000001</c:v>
                </c:pt>
                <c:pt idx="806">
                  <c:v>19.076599999999999</c:v>
                </c:pt>
                <c:pt idx="807">
                  <c:v>18.873699999999999</c:v>
                </c:pt>
                <c:pt idx="808">
                  <c:v>18.858599999999999</c:v>
                </c:pt>
                <c:pt idx="809">
                  <c:v>18.872199999999999</c:v>
                </c:pt>
                <c:pt idx="810">
                  <c:v>19.1038</c:v>
                </c:pt>
                <c:pt idx="811">
                  <c:v>19.063300000000002</c:v>
                </c:pt>
                <c:pt idx="812">
                  <c:v>19.2638</c:v>
                </c:pt>
                <c:pt idx="813">
                  <c:v>19.2851</c:v>
                </c:pt>
                <c:pt idx="814">
                  <c:v>19.371500000000001</c:v>
                </c:pt>
                <c:pt idx="815">
                  <c:v>19.297599999999999</c:v>
                </c:pt>
                <c:pt idx="816">
                  <c:v>19.284600000000001</c:v>
                </c:pt>
                <c:pt idx="817">
                  <c:v>19.305499999999999</c:v>
                </c:pt>
                <c:pt idx="818">
                  <c:v>19.462499999999999</c:v>
                </c:pt>
                <c:pt idx="819">
                  <c:v>19.462199999999999</c:v>
                </c:pt>
                <c:pt idx="820">
                  <c:v>19.4312</c:v>
                </c:pt>
                <c:pt idx="821">
                  <c:v>19.257100000000001</c:v>
                </c:pt>
                <c:pt idx="822">
                  <c:v>19.287500000000001</c:v>
                </c:pt>
                <c:pt idx="823">
                  <c:v>19.3476</c:v>
                </c:pt>
                <c:pt idx="824">
                  <c:v>19.759</c:v>
                </c:pt>
                <c:pt idx="825">
                  <c:v>19.727</c:v>
                </c:pt>
                <c:pt idx="826">
                  <c:v>19.835899999999999</c:v>
                </c:pt>
                <c:pt idx="827">
                  <c:v>19.742999999999999</c:v>
                </c:pt>
                <c:pt idx="828">
                  <c:v>19.729399999999998</c:v>
                </c:pt>
                <c:pt idx="829">
                  <c:v>19.755600000000001</c:v>
                </c:pt>
                <c:pt idx="830">
                  <c:v>19.873699999999999</c:v>
                </c:pt>
                <c:pt idx="831">
                  <c:v>19.910900000000002</c:v>
                </c:pt>
                <c:pt idx="832">
                  <c:v>19.906400000000001</c:v>
                </c:pt>
                <c:pt idx="833">
                  <c:v>19.812799999999999</c:v>
                </c:pt>
                <c:pt idx="834">
                  <c:v>19.8704</c:v>
                </c:pt>
                <c:pt idx="835">
                  <c:v>20.048999999999999</c:v>
                </c:pt>
                <c:pt idx="836">
                  <c:v>20.098299999999998</c:v>
                </c:pt>
                <c:pt idx="837">
                  <c:v>20.067799999999998</c:v>
                </c:pt>
                <c:pt idx="838">
                  <c:v>20.1904</c:v>
                </c:pt>
                <c:pt idx="839">
                  <c:v>20.137899999999998</c:v>
                </c:pt>
                <c:pt idx="840">
                  <c:v>20.3232</c:v>
                </c:pt>
                <c:pt idx="841">
                  <c:v>20.2759</c:v>
                </c:pt>
                <c:pt idx="842">
                  <c:v>20.2347</c:v>
                </c:pt>
                <c:pt idx="843">
                  <c:v>20.399100000000001</c:v>
                </c:pt>
                <c:pt idx="844">
                  <c:v>20.459099999999999</c:v>
                </c:pt>
                <c:pt idx="845">
                  <c:v>20.496300000000002</c:v>
                </c:pt>
                <c:pt idx="846">
                  <c:v>19.706900000000001</c:v>
                </c:pt>
                <c:pt idx="847">
                  <c:v>19.5107</c:v>
                </c:pt>
                <c:pt idx="848">
                  <c:v>19.559699999999999</c:v>
                </c:pt>
                <c:pt idx="849">
                  <c:v>19.508700000000001</c:v>
                </c:pt>
                <c:pt idx="850">
                  <c:v>19.604099999999999</c:v>
                </c:pt>
                <c:pt idx="851">
                  <c:v>19.639099999999999</c:v>
                </c:pt>
                <c:pt idx="852">
                  <c:v>19.552800000000001</c:v>
                </c:pt>
                <c:pt idx="853">
                  <c:v>19.494399999999999</c:v>
                </c:pt>
                <c:pt idx="854">
                  <c:v>19.485800000000001</c:v>
                </c:pt>
                <c:pt idx="855">
                  <c:v>19.372</c:v>
                </c:pt>
                <c:pt idx="856">
                  <c:v>19.372</c:v>
                </c:pt>
                <c:pt idx="857">
                  <c:v>19.372</c:v>
                </c:pt>
                <c:pt idx="858">
                  <c:v>19.155899999999999</c:v>
                </c:pt>
                <c:pt idx="859">
                  <c:v>19.218800000000002</c:v>
                </c:pt>
                <c:pt idx="860">
                  <c:v>19.325800000000001</c:v>
                </c:pt>
                <c:pt idx="861">
                  <c:v>19.327200000000001</c:v>
                </c:pt>
                <c:pt idx="862">
                  <c:v>20.0974</c:v>
                </c:pt>
                <c:pt idx="863">
                  <c:v>20.129899999999999</c:v>
                </c:pt>
                <c:pt idx="864">
                  <c:v>20.104900000000001</c:v>
                </c:pt>
                <c:pt idx="865">
                  <c:v>20.0183</c:v>
                </c:pt>
                <c:pt idx="866">
                  <c:v>19.997499999999999</c:v>
                </c:pt>
                <c:pt idx="867">
                  <c:v>19.991599999999998</c:v>
                </c:pt>
                <c:pt idx="868">
                  <c:v>20.0962</c:v>
                </c:pt>
                <c:pt idx="869">
                  <c:v>20.141300000000001</c:v>
                </c:pt>
                <c:pt idx="870">
                  <c:v>20.3751</c:v>
                </c:pt>
                <c:pt idx="871">
                  <c:v>20.5487</c:v>
                </c:pt>
                <c:pt idx="872">
                  <c:v>20.454999999999998</c:v>
                </c:pt>
                <c:pt idx="873">
                  <c:v>20.494199999999999</c:v>
                </c:pt>
                <c:pt idx="874">
                  <c:v>20.4754</c:v>
                </c:pt>
                <c:pt idx="875">
                  <c:v>20.3508</c:v>
                </c:pt>
                <c:pt idx="876">
                  <c:v>20.429300000000001</c:v>
                </c:pt>
                <c:pt idx="877">
                  <c:v>20.453800000000001</c:v>
                </c:pt>
                <c:pt idx="878">
                  <c:v>20.453800000000001</c:v>
                </c:pt>
                <c:pt idx="879">
                  <c:v>20.133299999999998</c:v>
                </c:pt>
                <c:pt idx="880">
                  <c:v>20.006399999999999</c:v>
                </c:pt>
                <c:pt idx="881">
                  <c:v>20.145600000000002</c:v>
                </c:pt>
                <c:pt idx="882">
                  <c:v>20.0867</c:v>
                </c:pt>
                <c:pt idx="883">
                  <c:v>20.1906</c:v>
                </c:pt>
                <c:pt idx="884">
                  <c:v>20.1434</c:v>
                </c:pt>
                <c:pt idx="885">
                  <c:v>20.131799999999998</c:v>
                </c:pt>
                <c:pt idx="886">
                  <c:v>20.1007</c:v>
                </c:pt>
                <c:pt idx="887">
                  <c:v>20.100300000000001</c:v>
                </c:pt>
                <c:pt idx="888">
                  <c:v>20.000699999999998</c:v>
                </c:pt>
                <c:pt idx="889">
                  <c:v>19.9635</c:v>
                </c:pt>
                <c:pt idx="890">
                  <c:v>20.033300000000001</c:v>
                </c:pt>
                <c:pt idx="891">
                  <c:v>20.172599999999999</c:v>
                </c:pt>
                <c:pt idx="892">
                  <c:v>20.1037</c:v>
                </c:pt>
                <c:pt idx="893">
                  <c:v>19.961200000000002</c:v>
                </c:pt>
                <c:pt idx="894">
                  <c:v>19.9312</c:v>
                </c:pt>
                <c:pt idx="895">
                  <c:v>20.015699999999999</c:v>
                </c:pt>
                <c:pt idx="896">
                  <c:v>20.1403</c:v>
                </c:pt>
                <c:pt idx="897">
                  <c:v>19.9038</c:v>
                </c:pt>
                <c:pt idx="898">
                  <c:v>19.9819</c:v>
                </c:pt>
                <c:pt idx="899">
                  <c:v>19.921700000000001</c:v>
                </c:pt>
                <c:pt idx="900">
                  <c:v>19.799900000000001</c:v>
                </c:pt>
                <c:pt idx="901">
                  <c:v>19.903400000000001</c:v>
                </c:pt>
                <c:pt idx="902">
                  <c:v>20.099299999999999</c:v>
                </c:pt>
                <c:pt idx="903">
                  <c:v>19.993099999999998</c:v>
                </c:pt>
                <c:pt idx="904">
                  <c:v>19.957599999999999</c:v>
                </c:pt>
                <c:pt idx="905">
                  <c:v>19.965599999999998</c:v>
                </c:pt>
                <c:pt idx="906">
                  <c:v>19.8977</c:v>
                </c:pt>
                <c:pt idx="907">
                  <c:v>19.999300000000002</c:v>
                </c:pt>
                <c:pt idx="908">
                  <c:v>19.867599999999999</c:v>
                </c:pt>
                <c:pt idx="909">
                  <c:v>19.852899999999998</c:v>
                </c:pt>
                <c:pt idx="910">
                  <c:v>19.491499999999998</c:v>
                </c:pt>
                <c:pt idx="911">
                  <c:v>17.7057</c:v>
                </c:pt>
                <c:pt idx="912">
                  <c:v>17.947299999999998</c:v>
                </c:pt>
                <c:pt idx="913">
                  <c:v>17.883800000000001</c:v>
                </c:pt>
                <c:pt idx="914">
                  <c:v>17.878399999999999</c:v>
                </c:pt>
                <c:pt idx="915">
                  <c:v>17.772300000000001</c:v>
                </c:pt>
                <c:pt idx="916">
                  <c:v>17.781400000000001</c:v>
                </c:pt>
                <c:pt idx="917">
                  <c:v>17.854399999999998</c:v>
                </c:pt>
                <c:pt idx="918">
                  <c:v>17.784700000000001</c:v>
                </c:pt>
                <c:pt idx="919">
                  <c:v>18.045300000000001</c:v>
                </c:pt>
                <c:pt idx="920">
                  <c:v>18.1099</c:v>
                </c:pt>
                <c:pt idx="921">
                  <c:v>18.100200000000001</c:v>
                </c:pt>
                <c:pt idx="922">
                  <c:v>18.050999999999998</c:v>
                </c:pt>
                <c:pt idx="923">
                  <c:v>17.857600000000001</c:v>
                </c:pt>
                <c:pt idx="924">
                  <c:v>17.968499999999999</c:v>
                </c:pt>
                <c:pt idx="925">
                  <c:v>17.964500000000001</c:v>
                </c:pt>
                <c:pt idx="926">
                  <c:v>17.719200000000001</c:v>
                </c:pt>
                <c:pt idx="927">
                  <c:v>17.726700000000001</c:v>
                </c:pt>
                <c:pt idx="928">
                  <c:v>17.831199999999999</c:v>
                </c:pt>
                <c:pt idx="929">
                  <c:v>17.921800000000001</c:v>
                </c:pt>
                <c:pt idx="930">
                  <c:v>17.931899999999999</c:v>
                </c:pt>
                <c:pt idx="931">
                  <c:v>17.801400000000001</c:v>
                </c:pt>
                <c:pt idx="932">
                  <c:v>17.706700000000001</c:v>
                </c:pt>
                <c:pt idx="933">
                  <c:v>17.8505</c:v>
                </c:pt>
                <c:pt idx="934">
                  <c:v>17.7578</c:v>
                </c:pt>
                <c:pt idx="935">
                  <c:v>17.794</c:v>
                </c:pt>
                <c:pt idx="936">
                  <c:v>18.0046</c:v>
                </c:pt>
                <c:pt idx="937">
                  <c:v>17.996400000000001</c:v>
                </c:pt>
                <c:pt idx="938">
                  <c:v>18.046800000000001</c:v>
                </c:pt>
                <c:pt idx="939">
                  <c:v>17.804600000000001</c:v>
                </c:pt>
                <c:pt idx="940">
                  <c:v>17.625399999999999</c:v>
                </c:pt>
                <c:pt idx="941">
                  <c:v>17.485800000000001</c:v>
                </c:pt>
                <c:pt idx="942">
                  <c:v>17.7133</c:v>
                </c:pt>
                <c:pt idx="943">
                  <c:v>17.771100000000001</c:v>
                </c:pt>
                <c:pt idx="944">
                  <c:v>17.8874</c:v>
                </c:pt>
                <c:pt idx="945">
                  <c:v>17.7714</c:v>
                </c:pt>
                <c:pt idx="946">
                  <c:v>17.689599999999999</c:v>
                </c:pt>
                <c:pt idx="947">
                  <c:v>17.574100000000001</c:v>
                </c:pt>
                <c:pt idx="948">
                  <c:v>17.738600000000002</c:v>
                </c:pt>
                <c:pt idx="949">
                  <c:v>17.651599999999998</c:v>
                </c:pt>
                <c:pt idx="950">
                  <c:v>17.6829</c:v>
                </c:pt>
                <c:pt idx="951">
                  <c:v>17.651199999999999</c:v>
                </c:pt>
                <c:pt idx="952">
                  <c:v>17.561199999999999</c:v>
                </c:pt>
                <c:pt idx="953">
                  <c:v>17.392800000000001</c:v>
                </c:pt>
                <c:pt idx="954">
                  <c:v>17.472300000000001</c:v>
                </c:pt>
                <c:pt idx="955">
                  <c:v>17.563500000000001</c:v>
                </c:pt>
                <c:pt idx="956">
                  <c:v>17.6785</c:v>
                </c:pt>
                <c:pt idx="957">
                  <c:v>17.607199999999999</c:v>
                </c:pt>
                <c:pt idx="958">
                  <c:v>17.560400000000001</c:v>
                </c:pt>
                <c:pt idx="959">
                  <c:v>17.626799999999999</c:v>
                </c:pt>
                <c:pt idx="960">
                  <c:v>17.697900000000001</c:v>
                </c:pt>
                <c:pt idx="961">
                  <c:v>17.6981</c:v>
                </c:pt>
                <c:pt idx="962">
                  <c:v>17.9419</c:v>
                </c:pt>
                <c:pt idx="963">
                  <c:v>18.031099999999999</c:v>
                </c:pt>
                <c:pt idx="964">
                  <c:v>18.0854</c:v>
                </c:pt>
                <c:pt idx="965">
                  <c:v>18.102499999999999</c:v>
                </c:pt>
                <c:pt idx="966">
                  <c:v>18.046399999999998</c:v>
                </c:pt>
                <c:pt idx="967">
                  <c:v>18.132300000000001</c:v>
                </c:pt>
                <c:pt idx="968">
                  <c:v>18.155100000000001</c:v>
                </c:pt>
                <c:pt idx="969">
                  <c:v>18.126200000000001</c:v>
                </c:pt>
                <c:pt idx="970">
                  <c:v>18.1983</c:v>
                </c:pt>
                <c:pt idx="971">
                  <c:v>18.207699999999999</c:v>
                </c:pt>
                <c:pt idx="972">
                  <c:v>18.1892</c:v>
                </c:pt>
                <c:pt idx="973">
                  <c:v>18.181799999999999</c:v>
                </c:pt>
                <c:pt idx="974">
                  <c:v>18.278400000000001</c:v>
                </c:pt>
                <c:pt idx="975">
                  <c:v>18.321999999999999</c:v>
                </c:pt>
                <c:pt idx="976">
                  <c:v>18.482500000000002</c:v>
                </c:pt>
                <c:pt idx="977">
                  <c:v>18.767700000000001</c:v>
                </c:pt>
                <c:pt idx="978">
                  <c:v>18.7835</c:v>
                </c:pt>
                <c:pt idx="979">
                  <c:v>18.7271</c:v>
                </c:pt>
                <c:pt idx="980">
                  <c:v>18.824200000000001</c:v>
                </c:pt>
                <c:pt idx="981">
                  <c:v>18.770900000000001</c:v>
                </c:pt>
                <c:pt idx="982">
                  <c:v>18.808299999999999</c:v>
                </c:pt>
                <c:pt idx="983">
                  <c:v>18.747299999999999</c:v>
                </c:pt>
                <c:pt idx="984">
                  <c:v>18.792100000000001</c:v>
                </c:pt>
                <c:pt idx="985">
                  <c:v>18.782499999999999</c:v>
                </c:pt>
                <c:pt idx="986">
                  <c:v>18.7773</c:v>
                </c:pt>
                <c:pt idx="987">
                  <c:v>18.786300000000001</c:v>
                </c:pt>
                <c:pt idx="988">
                  <c:v>18.7941</c:v>
                </c:pt>
                <c:pt idx="989">
                  <c:v>18.856000000000002</c:v>
                </c:pt>
                <c:pt idx="990">
                  <c:v>18.764499999999998</c:v>
                </c:pt>
                <c:pt idx="991">
                  <c:v>18.780200000000001</c:v>
                </c:pt>
                <c:pt idx="992">
                  <c:v>18.799800000000001</c:v>
                </c:pt>
                <c:pt idx="993">
                  <c:v>18.8093</c:v>
                </c:pt>
                <c:pt idx="994">
                  <c:v>18.709199999999999</c:v>
                </c:pt>
                <c:pt idx="995">
                  <c:v>18.947400000000002</c:v>
                </c:pt>
                <c:pt idx="996">
                  <c:v>19.025700000000001</c:v>
                </c:pt>
                <c:pt idx="997">
                  <c:v>19.0776</c:v>
                </c:pt>
                <c:pt idx="998">
                  <c:v>19.136199999999999</c:v>
                </c:pt>
                <c:pt idx="999">
                  <c:v>19.258400000000002</c:v>
                </c:pt>
                <c:pt idx="1000">
                  <c:v>19.2136</c:v>
                </c:pt>
                <c:pt idx="1001">
                  <c:v>19.2196</c:v>
                </c:pt>
                <c:pt idx="1002">
                  <c:v>19.18</c:v>
                </c:pt>
                <c:pt idx="1003">
                  <c:v>19.057200000000002</c:v>
                </c:pt>
                <c:pt idx="1004">
                  <c:v>19.037700000000001</c:v>
                </c:pt>
                <c:pt idx="1005">
                  <c:v>18.816199999999998</c:v>
                </c:pt>
                <c:pt idx="1006">
                  <c:v>18.718599999999999</c:v>
                </c:pt>
                <c:pt idx="1007">
                  <c:v>18.618300000000001</c:v>
                </c:pt>
                <c:pt idx="1008">
                  <c:v>18.523900000000001</c:v>
                </c:pt>
                <c:pt idx="1009">
                  <c:v>18.468299999999999</c:v>
                </c:pt>
                <c:pt idx="1010">
                  <c:v>18.567699999999999</c:v>
                </c:pt>
                <c:pt idx="1011">
                  <c:v>18.477399999999999</c:v>
                </c:pt>
                <c:pt idx="1012">
                  <c:v>18.5501</c:v>
                </c:pt>
                <c:pt idx="1013">
                  <c:v>18.6433</c:v>
                </c:pt>
                <c:pt idx="1014">
                  <c:v>18.5565</c:v>
                </c:pt>
                <c:pt idx="1015">
                  <c:v>18.605599999999999</c:v>
                </c:pt>
                <c:pt idx="1016">
                  <c:v>18.653300000000002</c:v>
                </c:pt>
                <c:pt idx="1017">
                  <c:v>18.563700000000001</c:v>
                </c:pt>
                <c:pt idx="1018">
                  <c:v>18.665099999999999</c:v>
                </c:pt>
                <c:pt idx="1019">
                  <c:v>18.698499999999999</c:v>
                </c:pt>
                <c:pt idx="1020">
                  <c:v>18.5944</c:v>
                </c:pt>
                <c:pt idx="1021">
                  <c:v>18.373699999999999</c:v>
                </c:pt>
                <c:pt idx="1022">
                  <c:v>18.627199999999998</c:v>
                </c:pt>
                <c:pt idx="1023">
                  <c:v>18.597799999999999</c:v>
                </c:pt>
                <c:pt idx="1024">
                  <c:v>18.550899999999999</c:v>
                </c:pt>
                <c:pt idx="1025">
                  <c:v>18.6111</c:v>
                </c:pt>
                <c:pt idx="1026">
                  <c:v>18.706499999999998</c:v>
                </c:pt>
                <c:pt idx="1027">
                  <c:v>18.6584</c:v>
                </c:pt>
                <c:pt idx="1028">
                  <c:v>18.7529</c:v>
                </c:pt>
                <c:pt idx="1029">
                  <c:v>18.655999999999999</c:v>
                </c:pt>
                <c:pt idx="1030">
                  <c:v>18.523</c:v>
                </c:pt>
                <c:pt idx="1031">
                  <c:v>18.545500000000001</c:v>
                </c:pt>
                <c:pt idx="1032">
                  <c:v>18.799700000000001</c:v>
                </c:pt>
                <c:pt idx="1033">
                  <c:v>18.658000000000001</c:v>
                </c:pt>
              </c:numCache>
            </c:numRef>
          </c:yVal>
          <c:smooth val="1"/>
          <c:extLst>
            <c:ext xmlns:c16="http://schemas.microsoft.com/office/drawing/2014/chart" uri="{C3380CC4-5D6E-409C-BE32-E72D297353CC}">
              <c16:uniqueId val="{00000000-29D4-4DF1-AC19-896AC14776C1}"/>
            </c:ext>
          </c:extLst>
        </c:ser>
        <c:ser>
          <c:idx val="1"/>
          <c:order val="1"/>
          <c:tx>
            <c:strRef>
              <c:f>'SX5E Index'!$C$2</c:f>
              <c:strCache>
                <c:ptCount val="1"/>
                <c:pt idx="0">
                  <c:v>Media P/E</c:v>
                </c:pt>
              </c:strCache>
            </c:strRef>
          </c:tx>
          <c:spPr>
            <a:ln w="12700" cap="rnd">
              <a:solidFill>
                <a:schemeClr val="tx1"/>
              </a:solidFill>
              <a:round/>
            </a:ln>
            <a:effectLst/>
          </c:spPr>
          <c:marker>
            <c:symbol val="none"/>
          </c:marker>
          <c:xVal>
            <c:numRef>
              <c:f>'SX5E Index'!$A$3:$A$1036</c:f>
              <c:numCache>
                <c:formatCode>m/d/yyyy</c:formatCode>
                <c:ptCount val="1034"/>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41747</c:v>
                </c:pt>
                <c:pt idx="77">
                  <c:v>41750</c:v>
                </c:pt>
                <c:pt idx="78">
                  <c:v>41751</c:v>
                </c:pt>
                <c:pt idx="79">
                  <c:v>41752</c:v>
                </c:pt>
                <c:pt idx="80">
                  <c:v>41753</c:v>
                </c:pt>
                <c:pt idx="81">
                  <c:v>41754</c:v>
                </c:pt>
                <c:pt idx="82">
                  <c:v>41757</c:v>
                </c:pt>
                <c:pt idx="83">
                  <c:v>41758</c:v>
                </c:pt>
                <c:pt idx="84">
                  <c:v>41759</c:v>
                </c:pt>
                <c:pt idx="85">
                  <c:v>41760</c:v>
                </c:pt>
                <c:pt idx="86">
                  <c:v>41761</c:v>
                </c:pt>
                <c:pt idx="87">
                  <c:v>41764</c:v>
                </c:pt>
                <c:pt idx="88">
                  <c:v>41765</c:v>
                </c:pt>
                <c:pt idx="89">
                  <c:v>41766</c:v>
                </c:pt>
                <c:pt idx="90">
                  <c:v>41767</c:v>
                </c:pt>
                <c:pt idx="91">
                  <c:v>41768</c:v>
                </c:pt>
                <c:pt idx="92">
                  <c:v>41771</c:v>
                </c:pt>
                <c:pt idx="93">
                  <c:v>41772</c:v>
                </c:pt>
                <c:pt idx="94">
                  <c:v>41773</c:v>
                </c:pt>
                <c:pt idx="95">
                  <c:v>41774</c:v>
                </c:pt>
                <c:pt idx="96">
                  <c:v>41775</c:v>
                </c:pt>
                <c:pt idx="97">
                  <c:v>41778</c:v>
                </c:pt>
                <c:pt idx="98">
                  <c:v>41779</c:v>
                </c:pt>
                <c:pt idx="99">
                  <c:v>41780</c:v>
                </c:pt>
                <c:pt idx="100">
                  <c:v>41781</c:v>
                </c:pt>
                <c:pt idx="101">
                  <c:v>41782</c:v>
                </c:pt>
                <c:pt idx="102">
                  <c:v>41785</c:v>
                </c:pt>
                <c:pt idx="103">
                  <c:v>41786</c:v>
                </c:pt>
                <c:pt idx="104">
                  <c:v>41787</c:v>
                </c:pt>
                <c:pt idx="105">
                  <c:v>41788</c:v>
                </c:pt>
                <c:pt idx="106">
                  <c:v>41789</c:v>
                </c:pt>
                <c:pt idx="107">
                  <c:v>41792</c:v>
                </c:pt>
                <c:pt idx="108">
                  <c:v>41793</c:v>
                </c:pt>
                <c:pt idx="109">
                  <c:v>41794</c:v>
                </c:pt>
                <c:pt idx="110">
                  <c:v>41795</c:v>
                </c:pt>
                <c:pt idx="111">
                  <c:v>41796</c:v>
                </c:pt>
                <c:pt idx="112">
                  <c:v>41799</c:v>
                </c:pt>
                <c:pt idx="113">
                  <c:v>41800</c:v>
                </c:pt>
                <c:pt idx="114">
                  <c:v>41801</c:v>
                </c:pt>
                <c:pt idx="115">
                  <c:v>41802</c:v>
                </c:pt>
                <c:pt idx="116">
                  <c:v>41803</c:v>
                </c:pt>
                <c:pt idx="117">
                  <c:v>41806</c:v>
                </c:pt>
                <c:pt idx="118">
                  <c:v>41807</c:v>
                </c:pt>
                <c:pt idx="119">
                  <c:v>41808</c:v>
                </c:pt>
                <c:pt idx="120">
                  <c:v>41809</c:v>
                </c:pt>
                <c:pt idx="121">
                  <c:v>41810</c:v>
                </c:pt>
                <c:pt idx="122">
                  <c:v>41813</c:v>
                </c:pt>
                <c:pt idx="123">
                  <c:v>41814</c:v>
                </c:pt>
                <c:pt idx="124">
                  <c:v>41815</c:v>
                </c:pt>
                <c:pt idx="125">
                  <c:v>41816</c:v>
                </c:pt>
                <c:pt idx="126">
                  <c:v>41817</c:v>
                </c:pt>
                <c:pt idx="127">
                  <c:v>41820</c:v>
                </c:pt>
                <c:pt idx="128">
                  <c:v>41821</c:v>
                </c:pt>
                <c:pt idx="129">
                  <c:v>41822</c:v>
                </c:pt>
                <c:pt idx="130">
                  <c:v>41823</c:v>
                </c:pt>
                <c:pt idx="131">
                  <c:v>41824</c:v>
                </c:pt>
                <c:pt idx="132">
                  <c:v>41827</c:v>
                </c:pt>
                <c:pt idx="133">
                  <c:v>41828</c:v>
                </c:pt>
                <c:pt idx="134">
                  <c:v>41829</c:v>
                </c:pt>
                <c:pt idx="135">
                  <c:v>41830</c:v>
                </c:pt>
                <c:pt idx="136">
                  <c:v>41831</c:v>
                </c:pt>
                <c:pt idx="137">
                  <c:v>41834</c:v>
                </c:pt>
                <c:pt idx="138">
                  <c:v>41835</c:v>
                </c:pt>
                <c:pt idx="139">
                  <c:v>41836</c:v>
                </c:pt>
                <c:pt idx="140">
                  <c:v>41837</c:v>
                </c:pt>
                <c:pt idx="141">
                  <c:v>41838</c:v>
                </c:pt>
                <c:pt idx="142">
                  <c:v>41841</c:v>
                </c:pt>
                <c:pt idx="143">
                  <c:v>41842</c:v>
                </c:pt>
                <c:pt idx="144">
                  <c:v>41843</c:v>
                </c:pt>
                <c:pt idx="145">
                  <c:v>41844</c:v>
                </c:pt>
                <c:pt idx="146">
                  <c:v>41845</c:v>
                </c:pt>
                <c:pt idx="147">
                  <c:v>41848</c:v>
                </c:pt>
                <c:pt idx="148">
                  <c:v>41849</c:v>
                </c:pt>
                <c:pt idx="149">
                  <c:v>41850</c:v>
                </c:pt>
                <c:pt idx="150">
                  <c:v>41851</c:v>
                </c:pt>
                <c:pt idx="151">
                  <c:v>41852</c:v>
                </c:pt>
                <c:pt idx="152">
                  <c:v>41855</c:v>
                </c:pt>
                <c:pt idx="153">
                  <c:v>41856</c:v>
                </c:pt>
                <c:pt idx="154">
                  <c:v>41857</c:v>
                </c:pt>
                <c:pt idx="155">
                  <c:v>41858</c:v>
                </c:pt>
                <c:pt idx="156">
                  <c:v>41859</c:v>
                </c:pt>
                <c:pt idx="157">
                  <c:v>41862</c:v>
                </c:pt>
                <c:pt idx="158">
                  <c:v>41863</c:v>
                </c:pt>
                <c:pt idx="159">
                  <c:v>41864</c:v>
                </c:pt>
                <c:pt idx="160">
                  <c:v>41865</c:v>
                </c:pt>
                <c:pt idx="161">
                  <c:v>41866</c:v>
                </c:pt>
                <c:pt idx="162">
                  <c:v>41869</c:v>
                </c:pt>
                <c:pt idx="163">
                  <c:v>41870</c:v>
                </c:pt>
                <c:pt idx="164">
                  <c:v>41871</c:v>
                </c:pt>
                <c:pt idx="165">
                  <c:v>41872</c:v>
                </c:pt>
                <c:pt idx="166">
                  <c:v>41873</c:v>
                </c:pt>
                <c:pt idx="167">
                  <c:v>41876</c:v>
                </c:pt>
                <c:pt idx="168">
                  <c:v>41877</c:v>
                </c:pt>
                <c:pt idx="169">
                  <c:v>41878</c:v>
                </c:pt>
                <c:pt idx="170">
                  <c:v>41879</c:v>
                </c:pt>
                <c:pt idx="171">
                  <c:v>41880</c:v>
                </c:pt>
                <c:pt idx="172">
                  <c:v>41883</c:v>
                </c:pt>
                <c:pt idx="173">
                  <c:v>41884</c:v>
                </c:pt>
                <c:pt idx="174">
                  <c:v>41885</c:v>
                </c:pt>
                <c:pt idx="175">
                  <c:v>41886</c:v>
                </c:pt>
                <c:pt idx="176">
                  <c:v>41887</c:v>
                </c:pt>
                <c:pt idx="177">
                  <c:v>41890</c:v>
                </c:pt>
                <c:pt idx="178">
                  <c:v>41891</c:v>
                </c:pt>
                <c:pt idx="179">
                  <c:v>41892</c:v>
                </c:pt>
                <c:pt idx="180">
                  <c:v>41893</c:v>
                </c:pt>
                <c:pt idx="181">
                  <c:v>41894</c:v>
                </c:pt>
                <c:pt idx="182">
                  <c:v>41897</c:v>
                </c:pt>
                <c:pt idx="183">
                  <c:v>41898</c:v>
                </c:pt>
                <c:pt idx="184">
                  <c:v>41899</c:v>
                </c:pt>
                <c:pt idx="185">
                  <c:v>41900</c:v>
                </c:pt>
                <c:pt idx="186">
                  <c:v>41901</c:v>
                </c:pt>
                <c:pt idx="187">
                  <c:v>41904</c:v>
                </c:pt>
                <c:pt idx="188">
                  <c:v>41905</c:v>
                </c:pt>
                <c:pt idx="189">
                  <c:v>41906</c:v>
                </c:pt>
                <c:pt idx="190">
                  <c:v>41907</c:v>
                </c:pt>
                <c:pt idx="191">
                  <c:v>41908</c:v>
                </c:pt>
                <c:pt idx="192">
                  <c:v>41911</c:v>
                </c:pt>
                <c:pt idx="193">
                  <c:v>41912</c:v>
                </c:pt>
                <c:pt idx="194">
                  <c:v>41913</c:v>
                </c:pt>
                <c:pt idx="195">
                  <c:v>41914</c:v>
                </c:pt>
                <c:pt idx="196">
                  <c:v>41915</c:v>
                </c:pt>
                <c:pt idx="197">
                  <c:v>41918</c:v>
                </c:pt>
                <c:pt idx="198">
                  <c:v>41919</c:v>
                </c:pt>
                <c:pt idx="199">
                  <c:v>41920</c:v>
                </c:pt>
                <c:pt idx="200">
                  <c:v>41921</c:v>
                </c:pt>
                <c:pt idx="201">
                  <c:v>41922</c:v>
                </c:pt>
                <c:pt idx="202">
                  <c:v>41925</c:v>
                </c:pt>
                <c:pt idx="203">
                  <c:v>41926</c:v>
                </c:pt>
                <c:pt idx="204">
                  <c:v>41927</c:v>
                </c:pt>
                <c:pt idx="205">
                  <c:v>41928</c:v>
                </c:pt>
                <c:pt idx="206">
                  <c:v>41929</c:v>
                </c:pt>
                <c:pt idx="207">
                  <c:v>41932</c:v>
                </c:pt>
                <c:pt idx="208">
                  <c:v>41933</c:v>
                </c:pt>
                <c:pt idx="209">
                  <c:v>41934</c:v>
                </c:pt>
                <c:pt idx="210">
                  <c:v>41935</c:v>
                </c:pt>
                <c:pt idx="211">
                  <c:v>41936</c:v>
                </c:pt>
                <c:pt idx="212">
                  <c:v>41939</c:v>
                </c:pt>
                <c:pt idx="213">
                  <c:v>41940</c:v>
                </c:pt>
                <c:pt idx="214">
                  <c:v>41941</c:v>
                </c:pt>
                <c:pt idx="215">
                  <c:v>41942</c:v>
                </c:pt>
                <c:pt idx="216">
                  <c:v>41943</c:v>
                </c:pt>
                <c:pt idx="217">
                  <c:v>41946</c:v>
                </c:pt>
                <c:pt idx="218">
                  <c:v>41947</c:v>
                </c:pt>
                <c:pt idx="219">
                  <c:v>41948</c:v>
                </c:pt>
                <c:pt idx="220">
                  <c:v>41949</c:v>
                </c:pt>
                <c:pt idx="221">
                  <c:v>41950</c:v>
                </c:pt>
                <c:pt idx="222">
                  <c:v>41953</c:v>
                </c:pt>
                <c:pt idx="223">
                  <c:v>41954</c:v>
                </c:pt>
                <c:pt idx="224">
                  <c:v>41955</c:v>
                </c:pt>
                <c:pt idx="225">
                  <c:v>41956</c:v>
                </c:pt>
                <c:pt idx="226">
                  <c:v>41957</c:v>
                </c:pt>
                <c:pt idx="227">
                  <c:v>41960</c:v>
                </c:pt>
                <c:pt idx="228">
                  <c:v>41961</c:v>
                </c:pt>
                <c:pt idx="229">
                  <c:v>41962</c:v>
                </c:pt>
                <c:pt idx="230">
                  <c:v>41963</c:v>
                </c:pt>
                <c:pt idx="231">
                  <c:v>41964</c:v>
                </c:pt>
                <c:pt idx="232">
                  <c:v>41967</c:v>
                </c:pt>
                <c:pt idx="233">
                  <c:v>41968</c:v>
                </c:pt>
                <c:pt idx="234">
                  <c:v>41969</c:v>
                </c:pt>
                <c:pt idx="235">
                  <c:v>41970</c:v>
                </c:pt>
                <c:pt idx="236">
                  <c:v>41971</c:v>
                </c:pt>
                <c:pt idx="237">
                  <c:v>41974</c:v>
                </c:pt>
                <c:pt idx="238">
                  <c:v>41975</c:v>
                </c:pt>
                <c:pt idx="239">
                  <c:v>41976</c:v>
                </c:pt>
                <c:pt idx="240">
                  <c:v>41977</c:v>
                </c:pt>
                <c:pt idx="241">
                  <c:v>41978</c:v>
                </c:pt>
                <c:pt idx="242">
                  <c:v>41981</c:v>
                </c:pt>
                <c:pt idx="243">
                  <c:v>41982</c:v>
                </c:pt>
                <c:pt idx="244">
                  <c:v>41983</c:v>
                </c:pt>
                <c:pt idx="245">
                  <c:v>41984</c:v>
                </c:pt>
                <c:pt idx="246">
                  <c:v>41985</c:v>
                </c:pt>
                <c:pt idx="247">
                  <c:v>41988</c:v>
                </c:pt>
                <c:pt idx="248">
                  <c:v>41989</c:v>
                </c:pt>
                <c:pt idx="249">
                  <c:v>41990</c:v>
                </c:pt>
                <c:pt idx="250">
                  <c:v>41991</c:v>
                </c:pt>
                <c:pt idx="251">
                  <c:v>41992</c:v>
                </c:pt>
                <c:pt idx="252">
                  <c:v>41995</c:v>
                </c:pt>
                <c:pt idx="253">
                  <c:v>41996</c:v>
                </c:pt>
                <c:pt idx="254">
                  <c:v>41997</c:v>
                </c:pt>
                <c:pt idx="255">
                  <c:v>41998</c:v>
                </c:pt>
                <c:pt idx="256">
                  <c:v>41999</c:v>
                </c:pt>
                <c:pt idx="257">
                  <c:v>42002</c:v>
                </c:pt>
                <c:pt idx="258">
                  <c:v>42003</c:v>
                </c:pt>
                <c:pt idx="259">
                  <c:v>42004</c:v>
                </c:pt>
                <c:pt idx="260">
                  <c:v>42005</c:v>
                </c:pt>
                <c:pt idx="261">
                  <c:v>42006</c:v>
                </c:pt>
                <c:pt idx="262">
                  <c:v>42009</c:v>
                </c:pt>
                <c:pt idx="263">
                  <c:v>42010</c:v>
                </c:pt>
                <c:pt idx="264">
                  <c:v>42011</c:v>
                </c:pt>
                <c:pt idx="265">
                  <c:v>42012</c:v>
                </c:pt>
                <c:pt idx="266">
                  <c:v>42013</c:v>
                </c:pt>
                <c:pt idx="267">
                  <c:v>42016</c:v>
                </c:pt>
                <c:pt idx="268">
                  <c:v>42017</c:v>
                </c:pt>
                <c:pt idx="269">
                  <c:v>42018</c:v>
                </c:pt>
                <c:pt idx="270">
                  <c:v>42019</c:v>
                </c:pt>
                <c:pt idx="271">
                  <c:v>42020</c:v>
                </c:pt>
                <c:pt idx="272">
                  <c:v>42023</c:v>
                </c:pt>
                <c:pt idx="273">
                  <c:v>42024</c:v>
                </c:pt>
                <c:pt idx="274">
                  <c:v>42025</c:v>
                </c:pt>
                <c:pt idx="275">
                  <c:v>42026</c:v>
                </c:pt>
                <c:pt idx="276">
                  <c:v>42027</c:v>
                </c:pt>
                <c:pt idx="277">
                  <c:v>42030</c:v>
                </c:pt>
                <c:pt idx="278">
                  <c:v>42031</c:v>
                </c:pt>
                <c:pt idx="279">
                  <c:v>42032</c:v>
                </c:pt>
                <c:pt idx="280">
                  <c:v>42033</c:v>
                </c:pt>
                <c:pt idx="281">
                  <c:v>42034</c:v>
                </c:pt>
                <c:pt idx="282">
                  <c:v>42037</c:v>
                </c:pt>
                <c:pt idx="283">
                  <c:v>42038</c:v>
                </c:pt>
                <c:pt idx="284">
                  <c:v>42039</c:v>
                </c:pt>
                <c:pt idx="285">
                  <c:v>42040</c:v>
                </c:pt>
                <c:pt idx="286">
                  <c:v>42041</c:v>
                </c:pt>
                <c:pt idx="287">
                  <c:v>42044</c:v>
                </c:pt>
                <c:pt idx="288">
                  <c:v>42045</c:v>
                </c:pt>
                <c:pt idx="289">
                  <c:v>42046</c:v>
                </c:pt>
                <c:pt idx="290">
                  <c:v>42047</c:v>
                </c:pt>
                <c:pt idx="291">
                  <c:v>42048</c:v>
                </c:pt>
                <c:pt idx="292">
                  <c:v>42051</c:v>
                </c:pt>
                <c:pt idx="293">
                  <c:v>42052</c:v>
                </c:pt>
                <c:pt idx="294">
                  <c:v>42053</c:v>
                </c:pt>
                <c:pt idx="295">
                  <c:v>42054</c:v>
                </c:pt>
                <c:pt idx="296">
                  <c:v>42055</c:v>
                </c:pt>
                <c:pt idx="297">
                  <c:v>42058</c:v>
                </c:pt>
                <c:pt idx="298">
                  <c:v>42059</c:v>
                </c:pt>
                <c:pt idx="299">
                  <c:v>42060</c:v>
                </c:pt>
                <c:pt idx="300">
                  <c:v>42061</c:v>
                </c:pt>
                <c:pt idx="301">
                  <c:v>42062</c:v>
                </c:pt>
                <c:pt idx="302">
                  <c:v>42065</c:v>
                </c:pt>
                <c:pt idx="303">
                  <c:v>42066</c:v>
                </c:pt>
                <c:pt idx="304">
                  <c:v>42067</c:v>
                </c:pt>
                <c:pt idx="305">
                  <c:v>42068</c:v>
                </c:pt>
                <c:pt idx="306">
                  <c:v>42069</c:v>
                </c:pt>
                <c:pt idx="307">
                  <c:v>42072</c:v>
                </c:pt>
                <c:pt idx="308">
                  <c:v>42073</c:v>
                </c:pt>
                <c:pt idx="309">
                  <c:v>42074</c:v>
                </c:pt>
                <c:pt idx="310">
                  <c:v>42075</c:v>
                </c:pt>
                <c:pt idx="311">
                  <c:v>42076</c:v>
                </c:pt>
                <c:pt idx="312">
                  <c:v>42079</c:v>
                </c:pt>
                <c:pt idx="313">
                  <c:v>42080</c:v>
                </c:pt>
                <c:pt idx="314">
                  <c:v>42081</c:v>
                </c:pt>
                <c:pt idx="315">
                  <c:v>42082</c:v>
                </c:pt>
                <c:pt idx="316">
                  <c:v>42083</c:v>
                </c:pt>
                <c:pt idx="317">
                  <c:v>42086</c:v>
                </c:pt>
                <c:pt idx="318">
                  <c:v>42087</c:v>
                </c:pt>
                <c:pt idx="319">
                  <c:v>42088</c:v>
                </c:pt>
                <c:pt idx="320">
                  <c:v>42089</c:v>
                </c:pt>
                <c:pt idx="321">
                  <c:v>42090</c:v>
                </c:pt>
                <c:pt idx="322">
                  <c:v>42093</c:v>
                </c:pt>
                <c:pt idx="323">
                  <c:v>42094</c:v>
                </c:pt>
                <c:pt idx="324">
                  <c:v>42095</c:v>
                </c:pt>
                <c:pt idx="325">
                  <c:v>42096</c:v>
                </c:pt>
                <c:pt idx="326">
                  <c:v>42097</c:v>
                </c:pt>
                <c:pt idx="327">
                  <c:v>42100</c:v>
                </c:pt>
                <c:pt idx="328">
                  <c:v>42101</c:v>
                </c:pt>
                <c:pt idx="329">
                  <c:v>42102</c:v>
                </c:pt>
                <c:pt idx="330">
                  <c:v>42103</c:v>
                </c:pt>
                <c:pt idx="331">
                  <c:v>42104</c:v>
                </c:pt>
                <c:pt idx="332">
                  <c:v>42107</c:v>
                </c:pt>
                <c:pt idx="333">
                  <c:v>42108</c:v>
                </c:pt>
                <c:pt idx="334">
                  <c:v>42109</c:v>
                </c:pt>
                <c:pt idx="335">
                  <c:v>42110</c:v>
                </c:pt>
                <c:pt idx="336">
                  <c:v>42111</c:v>
                </c:pt>
                <c:pt idx="337">
                  <c:v>42114</c:v>
                </c:pt>
                <c:pt idx="338">
                  <c:v>42115</c:v>
                </c:pt>
                <c:pt idx="339">
                  <c:v>42116</c:v>
                </c:pt>
                <c:pt idx="340">
                  <c:v>42117</c:v>
                </c:pt>
                <c:pt idx="341">
                  <c:v>42118</c:v>
                </c:pt>
                <c:pt idx="342">
                  <c:v>42121</c:v>
                </c:pt>
                <c:pt idx="343">
                  <c:v>42122</c:v>
                </c:pt>
                <c:pt idx="344">
                  <c:v>42123</c:v>
                </c:pt>
                <c:pt idx="345">
                  <c:v>42124</c:v>
                </c:pt>
                <c:pt idx="346">
                  <c:v>42125</c:v>
                </c:pt>
                <c:pt idx="347">
                  <c:v>42128</c:v>
                </c:pt>
                <c:pt idx="348">
                  <c:v>42129</c:v>
                </c:pt>
                <c:pt idx="349">
                  <c:v>42130</c:v>
                </c:pt>
                <c:pt idx="350">
                  <c:v>42131</c:v>
                </c:pt>
                <c:pt idx="351">
                  <c:v>42132</c:v>
                </c:pt>
                <c:pt idx="352">
                  <c:v>42135</c:v>
                </c:pt>
                <c:pt idx="353">
                  <c:v>42136</c:v>
                </c:pt>
                <c:pt idx="354">
                  <c:v>42137</c:v>
                </c:pt>
                <c:pt idx="355">
                  <c:v>42138</c:v>
                </c:pt>
                <c:pt idx="356">
                  <c:v>42139</c:v>
                </c:pt>
                <c:pt idx="357">
                  <c:v>42142</c:v>
                </c:pt>
                <c:pt idx="358">
                  <c:v>42143</c:v>
                </c:pt>
                <c:pt idx="359">
                  <c:v>42144</c:v>
                </c:pt>
                <c:pt idx="360">
                  <c:v>42145</c:v>
                </c:pt>
                <c:pt idx="361">
                  <c:v>42146</c:v>
                </c:pt>
                <c:pt idx="362">
                  <c:v>42149</c:v>
                </c:pt>
                <c:pt idx="363">
                  <c:v>42150</c:v>
                </c:pt>
                <c:pt idx="364">
                  <c:v>42151</c:v>
                </c:pt>
                <c:pt idx="365">
                  <c:v>42152</c:v>
                </c:pt>
                <c:pt idx="366">
                  <c:v>42153</c:v>
                </c:pt>
                <c:pt idx="367">
                  <c:v>42156</c:v>
                </c:pt>
                <c:pt idx="368">
                  <c:v>42157</c:v>
                </c:pt>
                <c:pt idx="369">
                  <c:v>42158</c:v>
                </c:pt>
                <c:pt idx="370">
                  <c:v>42159</c:v>
                </c:pt>
                <c:pt idx="371">
                  <c:v>42160</c:v>
                </c:pt>
                <c:pt idx="372">
                  <c:v>42163</c:v>
                </c:pt>
                <c:pt idx="373">
                  <c:v>42164</c:v>
                </c:pt>
                <c:pt idx="374">
                  <c:v>42165</c:v>
                </c:pt>
                <c:pt idx="375">
                  <c:v>42166</c:v>
                </c:pt>
                <c:pt idx="376">
                  <c:v>42167</c:v>
                </c:pt>
                <c:pt idx="377">
                  <c:v>42170</c:v>
                </c:pt>
                <c:pt idx="378">
                  <c:v>42171</c:v>
                </c:pt>
                <c:pt idx="379">
                  <c:v>42172</c:v>
                </c:pt>
                <c:pt idx="380">
                  <c:v>42173</c:v>
                </c:pt>
                <c:pt idx="381">
                  <c:v>42174</c:v>
                </c:pt>
                <c:pt idx="382">
                  <c:v>42177</c:v>
                </c:pt>
                <c:pt idx="383">
                  <c:v>42178</c:v>
                </c:pt>
                <c:pt idx="384">
                  <c:v>42179</c:v>
                </c:pt>
                <c:pt idx="385">
                  <c:v>42180</c:v>
                </c:pt>
                <c:pt idx="386">
                  <c:v>42181</c:v>
                </c:pt>
                <c:pt idx="387">
                  <c:v>42184</c:v>
                </c:pt>
                <c:pt idx="388">
                  <c:v>42185</c:v>
                </c:pt>
                <c:pt idx="389">
                  <c:v>42186</c:v>
                </c:pt>
                <c:pt idx="390">
                  <c:v>42187</c:v>
                </c:pt>
                <c:pt idx="391">
                  <c:v>42188</c:v>
                </c:pt>
                <c:pt idx="392">
                  <c:v>42191</c:v>
                </c:pt>
                <c:pt idx="393">
                  <c:v>42192</c:v>
                </c:pt>
                <c:pt idx="394">
                  <c:v>42193</c:v>
                </c:pt>
                <c:pt idx="395">
                  <c:v>42194</c:v>
                </c:pt>
                <c:pt idx="396">
                  <c:v>42195</c:v>
                </c:pt>
                <c:pt idx="397">
                  <c:v>42198</c:v>
                </c:pt>
                <c:pt idx="398">
                  <c:v>42199</c:v>
                </c:pt>
                <c:pt idx="399">
                  <c:v>42200</c:v>
                </c:pt>
                <c:pt idx="400">
                  <c:v>42201</c:v>
                </c:pt>
                <c:pt idx="401">
                  <c:v>42202</c:v>
                </c:pt>
                <c:pt idx="402">
                  <c:v>42205</c:v>
                </c:pt>
                <c:pt idx="403">
                  <c:v>42206</c:v>
                </c:pt>
                <c:pt idx="404">
                  <c:v>42207</c:v>
                </c:pt>
                <c:pt idx="405">
                  <c:v>42208</c:v>
                </c:pt>
                <c:pt idx="406">
                  <c:v>42209</c:v>
                </c:pt>
                <c:pt idx="407">
                  <c:v>42212</c:v>
                </c:pt>
                <c:pt idx="408">
                  <c:v>42213</c:v>
                </c:pt>
                <c:pt idx="409">
                  <c:v>42214</c:v>
                </c:pt>
                <c:pt idx="410">
                  <c:v>42215</c:v>
                </c:pt>
                <c:pt idx="411">
                  <c:v>42216</c:v>
                </c:pt>
                <c:pt idx="412">
                  <c:v>42219</c:v>
                </c:pt>
                <c:pt idx="413">
                  <c:v>42220</c:v>
                </c:pt>
                <c:pt idx="414">
                  <c:v>42221</c:v>
                </c:pt>
                <c:pt idx="415">
                  <c:v>42222</c:v>
                </c:pt>
                <c:pt idx="416">
                  <c:v>42223</c:v>
                </c:pt>
                <c:pt idx="417">
                  <c:v>42226</c:v>
                </c:pt>
                <c:pt idx="418">
                  <c:v>42227</c:v>
                </c:pt>
                <c:pt idx="419">
                  <c:v>42228</c:v>
                </c:pt>
                <c:pt idx="420">
                  <c:v>42229</c:v>
                </c:pt>
                <c:pt idx="421">
                  <c:v>42230</c:v>
                </c:pt>
                <c:pt idx="422">
                  <c:v>42233</c:v>
                </c:pt>
                <c:pt idx="423">
                  <c:v>42234</c:v>
                </c:pt>
                <c:pt idx="424">
                  <c:v>42235</c:v>
                </c:pt>
                <c:pt idx="425">
                  <c:v>42236</c:v>
                </c:pt>
                <c:pt idx="426">
                  <c:v>42237</c:v>
                </c:pt>
                <c:pt idx="427">
                  <c:v>42240</c:v>
                </c:pt>
                <c:pt idx="428">
                  <c:v>42241</c:v>
                </c:pt>
                <c:pt idx="429">
                  <c:v>42242</c:v>
                </c:pt>
                <c:pt idx="430">
                  <c:v>42243</c:v>
                </c:pt>
                <c:pt idx="431">
                  <c:v>42244</c:v>
                </c:pt>
                <c:pt idx="432">
                  <c:v>42247</c:v>
                </c:pt>
                <c:pt idx="433">
                  <c:v>42248</c:v>
                </c:pt>
                <c:pt idx="434">
                  <c:v>42249</c:v>
                </c:pt>
                <c:pt idx="435">
                  <c:v>42250</c:v>
                </c:pt>
                <c:pt idx="436">
                  <c:v>42251</c:v>
                </c:pt>
                <c:pt idx="437">
                  <c:v>42254</c:v>
                </c:pt>
                <c:pt idx="438">
                  <c:v>42255</c:v>
                </c:pt>
                <c:pt idx="439">
                  <c:v>42256</c:v>
                </c:pt>
                <c:pt idx="440">
                  <c:v>42257</c:v>
                </c:pt>
                <c:pt idx="441">
                  <c:v>42258</c:v>
                </c:pt>
                <c:pt idx="442">
                  <c:v>42261</c:v>
                </c:pt>
                <c:pt idx="443">
                  <c:v>42262</c:v>
                </c:pt>
                <c:pt idx="444">
                  <c:v>42263</c:v>
                </c:pt>
                <c:pt idx="445">
                  <c:v>42264</c:v>
                </c:pt>
                <c:pt idx="446">
                  <c:v>42265</c:v>
                </c:pt>
                <c:pt idx="447">
                  <c:v>42268</c:v>
                </c:pt>
                <c:pt idx="448">
                  <c:v>42269</c:v>
                </c:pt>
                <c:pt idx="449">
                  <c:v>42270</c:v>
                </c:pt>
                <c:pt idx="450">
                  <c:v>42271</c:v>
                </c:pt>
                <c:pt idx="451">
                  <c:v>42272</c:v>
                </c:pt>
                <c:pt idx="452">
                  <c:v>42275</c:v>
                </c:pt>
                <c:pt idx="453">
                  <c:v>42276</c:v>
                </c:pt>
                <c:pt idx="454">
                  <c:v>42277</c:v>
                </c:pt>
                <c:pt idx="455">
                  <c:v>42278</c:v>
                </c:pt>
                <c:pt idx="456">
                  <c:v>42279</c:v>
                </c:pt>
                <c:pt idx="457">
                  <c:v>42282</c:v>
                </c:pt>
                <c:pt idx="458">
                  <c:v>42283</c:v>
                </c:pt>
                <c:pt idx="459">
                  <c:v>42284</c:v>
                </c:pt>
                <c:pt idx="460">
                  <c:v>42285</c:v>
                </c:pt>
                <c:pt idx="461">
                  <c:v>42286</c:v>
                </c:pt>
                <c:pt idx="462">
                  <c:v>42289</c:v>
                </c:pt>
                <c:pt idx="463">
                  <c:v>42290</c:v>
                </c:pt>
                <c:pt idx="464">
                  <c:v>42291</c:v>
                </c:pt>
                <c:pt idx="465">
                  <c:v>42292</c:v>
                </c:pt>
                <c:pt idx="466">
                  <c:v>42293</c:v>
                </c:pt>
                <c:pt idx="467">
                  <c:v>42296</c:v>
                </c:pt>
                <c:pt idx="468">
                  <c:v>42297</c:v>
                </c:pt>
                <c:pt idx="469">
                  <c:v>42298</c:v>
                </c:pt>
                <c:pt idx="470">
                  <c:v>42299</c:v>
                </c:pt>
                <c:pt idx="471">
                  <c:v>42300</c:v>
                </c:pt>
                <c:pt idx="472">
                  <c:v>42303</c:v>
                </c:pt>
                <c:pt idx="473">
                  <c:v>42304</c:v>
                </c:pt>
                <c:pt idx="474">
                  <c:v>42305</c:v>
                </c:pt>
                <c:pt idx="475">
                  <c:v>42306</c:v>
                </c:pt>
                <c:pt idx="476">
                  <c:v>42307</c:v>
                </c:pt>
                <c:pt idx="477">
                  <c:v>42310</c:v>
                </c:pt>
                <c:pt idx="478">
                  <c:v>42311</c:v>
                </c:pt>
                <c:pt idx="479">
                  <c:v>42312</c:v>
                </c:pt>
                <c:pt idx="480">
                  <c:v>42313</c:v>
                </c:pt>
                <c:pt idx="481">
                  <c:v>42314</c:v>
                </c:pt>
                <c:pt idx="482">
                  <c:v>42317</c:v>
                </c:pt>
                <c:pt idx="483">
                  <c:v>42318</c:v>
                </c:pt>
                <c:pt idx="484">
                  <c:v>42319</c:v>
                </c:pt>
                <c:pt idx="485">
                  <c:v>42320</c:v>
                </c:pt>
                <c:pt idx="486">
                  <c:v>42321</c:v>
                </c:pt>
                <c:pt idx="487">
                  <c:v>42324</c:v>
                </c:pt>
                <c:pt idx="488">
                  <c:v>42325</c:v>
                </c:pt>
                <c:pt idx="489">
                  <c:v>42326</c:v>
                </c:pt>
                <c:pt idx="490">
                  <c:v>42327</c:v>
                </c:pt>
                <c:pt idx="491">
                  <c:v>42328</c:v>
                </c:pt>
                <c:pt idx="492">
                  <c:v>42331</c:v>
                </c:pt>
                <c:pt idx="493">
                  <c:v>42332</c:v>
                </c:pt>
                <c:pt idx="494">
                  <c:v>42333</c:v>
                </c:pt>
                <c:pt idx="495">
                  <c:v>42334</c:v>
                </c:pt>
                <c:pt idx="496">
                  <c:v>42335</c:v>
                </c:pt>
                <c:pt idx="497">
                  <c:v>42338</c:v>
                </c:pt>
                <c:pt idx="498">
                  <c:v>42339</c:v>
                </c:pt>
                <c:pt idx="499">
                  <c:v>42340</c:v>
                </c:pt>
                <c:pt idx="500">
                  <c:v>42341</c:v>
                </c:pt>
                <c:pt idx="501">
                  <c:v>42342</c:v>
                </c:pt>
                <c:pt idx="502">
                  <c:v>42345</c:v>
                </c:pt>
                <c:pt idx="503">
                  <c:v>42346</c:v>
                </c:pt>
                <c:pt idx="504">
                  <c:v>42347</c:v>
                </c:pt>
                <c:pt idx="505">
                  <c:v>42348</c:v>
                </c:pt>
                <c:pt idx="506">
                  <c:v>42349</c:v>
                </c:pt>
                <c:pt idx="507">
                  <c:v>42352</c:v>
                </c:pt>
                <c:pt idx="508">
                  <c:v>42353</c:v>
                </c:pt>
                <c:pt idx="509">
                  <c:v>42354</c:v>
                </c:pt>
                <c:pt idx="510">
                  <c:v>42355</c:v>
                </c:pt>
                <c:pt idx="511">
                  <c:v>42356</c:v>
                </c:pt>
                <c:pt idx="512">
                  <c:v>42359</c:v>
                </c:pt>
                <c:pt idx="513">
                  <c:v>42360</c:v>
                </c:pt>
                <c:pt idx="514">
                  <c:v>42361</c:v>
                </c:pt>
                <c:pt idx="515">
                  <c:v>42362</c:v>
                </c:pt>
                <c:pt idx="516">
                  <c:v>42363</c:v>
                </c:pt>
                <c:pt idx="517">
                  <c:v>42366</c:v>
                </c:pt>
                <c:pt idx="518">
                  <c:v>42367</c:v>
                </c:pt>
                <c:pt idx="519">
                  <c:v>42368</c:v>
                </c:pt>
                <c:pt idx="520">
                  <c:v>42369</c:v>
                </c:pt>
                <c:pt idx="521">
                  <c:v>42370</c:v>
                </c:pt>
                <c:pt idx="522">
                  <c:v>42373</c:v>
                </c:pt>
                <c:pt idx="523">
                  <c:v>42374</c:v>
                </c:pt>
                <c:pt idx="524">
                  <c:v>42375</c:v>
                </c:pt>
                <c:pt idx="525">
                  <c:v>42376</c:v>
                </c:pt>
                <c:pt idx="526">
                  <c:v>42377</c:v>
                </c:pt>
                <c:pt idx="527">
                  <c:v>42380</c:v>
                </c:pt>
                <c:pt idx="528">
                  <c:v>42381</c:v>
                </c:pt>
                <c:pt idx="529">
                  <c:v>42382</c:v>
                </c:pt>
                <c:pt idx="530">
                  <c:v>42383</c:v>
                </c:pt>
                <c:pt idx="531">
                  <c:v>42384</c:v>
                </c:pt>
                <c:pt idx="532">
                  <c:v>42387</c:v>
                </c:pt>
                <c:pt idx="533">
                  <c:v>42388</c:v>
                </c:pt>
                <c:pt idx="534">
                  <c:v>42389</c:v>
                </c:pt>
                <c:pt idx="535">
                  <c:v>42390</c:v>
                </c:pt>
                <c:pt idx="536">
                  <c:v>42391</c:v>
                </c:pt>
                <c:pt idx="537">
                  <c:v>42394</c:v>
                </c:pt>
                <c:pt idx="538">
                  <c:v>42395</c:v>
                </c:pt>
                <c:pt idx="539">
                  <c:v>42396</c:v>
                </c:pt>
                <c:pt idx="540">
                  <c:v>42397</c:v>
                </c:pt>
                <c:pt idx="541">
                  <c:v>42398</c:v>
                </c:pt>
                <c:pt idx="542">
                  <c:v>42401</c:v>
                </c:pt>
                <c:pt idx="543">
                  <c:v>42402</c:v>
                </c:pt>
                <c:pt idx="544">
                  <c:v>42403</c:v>
                </c:pt>
                <c:pt idx="545">
                  <c:v>42404</c:v>
                </c:pt>
                <c:pt idx="546">
                  <c:v>42405</c:v>
                </c:pt>
                <c:pt idx="547">
                  <c:v>42408</c:v>
                </c:pt>
                <c:pt idx="548">
                  <c:v>42409</c:v>
                </c:pt>
                <c:pt idx="549">
                  <c:v>42410</c:v>
                </c:pt>
                <c:pt idx="550">
                  <c:v>42411</c:v>
                </c:pt>
                <c:pt idx="551">
                  <c:v>42412</c:v>
                </c:pt>
                <c:pt idx="552">
                  <c:v>42415</c:v>
                </c:pt>
                <c:pt idx="553">
                  <c:v>42416</c:v>
                </c:pt>
                <c:pt idx="554">
                  <c:v>42417</c:v>
                </c:pt>
                <c:pt idx="555">
                  <c:v>42418</c:v>
                </c:pt>
                <c:pt idx="556">
                  <c:v>42419</c:v>
                </c:pt>
                <c:pt idx="557">
                  <c:v>42422</c:v>
                </c:pt>
                <c:pt idx="558">
                  <c:v>42423</c:v>
                </c:pt>
                <c:pt idx="559">
                  <c:v>42424</c:v>
                </c:pt>
                <c:pt idx="560">
                  <c:v>42425</c:v>
                </c:pt>
                <c:pt idx="561">
                  <c:v>42426</c:v>
                </c:pt>
                <c:pt idx="562">
                  <c:v>42429</c:v>
                </c:pt>
                <c:pt idx="563">
                  <c:v>42430</c:v>
                </c:pt>
                <c:pt idx="564">
                  <c:v>42431</c:v>
                </c:pt>
                <c:pt idx="565">
                  <c:v>42432</c:v>
                </c:pt>
                <c:pt idx="566">
                  <c:v>42433</c:v>
                </c:pt>
                <c:pt idx="567">
                  <c:v>42436</c:v>
                </c:pt>
                <c:pt idx="568">
                  <c:v>42437</c:v>
                </c:pt>
                <c:pt idx="569">
                  <c:v>42438</c:v>
                </c:pt>
                <c:pt idx="570">
                  <c:v>42439</c:v>
                </c:pt>
                <c:pt idx="571">
                  <c:v>42440</c:v>
                </c:pt>
                <c:pt idx="572">
                  <c:v>42443</c:v>
                </c:pt>
                <c:pt idx="573">
                  <c:v>42444</c:v>
                </c:pt>
                <c:pt idx="574">
                  <c:v>42445</c:v>
                </c:pt>
                <c:pt idx="575">
                  <c:v>42446</c:v>
                </c:pt>
                <c:pt idx="576">
                  <c:v>42447</c:v>
                </c:pt>
                <c:pt idx="577">
                  <c:v>42450</c:v>
                </c:pt>
                <c:pt idx="578">
                  <c:v>42451</c:v>
                </c:pt>
                <c:pt idx="579">
                  <c:v>42452</c:v>
                </c:pt>
                <c:pt idx="580">
                  <c:v>42453</c:v>
                </c:pt>
                <c:pt idx="581">
                  <c:v>42454</c:v>
                </c:pt>
                <c:pt idx="582">
                  <c:v>42457</c:v>
                </c:pt>
                <c:pt idx="583">
                  <c:v>42458</c:v>
                </c:pt>
                <c:pt idx="584">
                  <c:v>42459</c:v>
                </c:pt>
                <c:pt idx="585">
                  <c:v>42460</c:v>
                </c:pt>
                <c:pt idx="586">
                  <c:v>42461</c:v>
                </c:pt>
                <c:pt idx="587">
                  <c:v>42464</c:v>
                </c:pt>
                <c:pt idx="588">
                  <c:v>42465</c:v>
                </c:pt>
                <c:pt idx="589">
                  <c:v>42466</c:v>
                </c:pt>
                <c:pt idx="590">
                  <c:v>42467</c:v>
                </c:pt>
                <c:pt idx="591">
                  <c:v>42468</c:v>
                </c:pt>
                <c:pt idx="592">
                  <c:v>42471</c:v>
                </c:pt>
                <c:pt idx="593">
                  <c:v>42472</c:v>
                </c:pt>
                <c:pt idx="594">
                  <c:v>42473</c:v>
                </c:pt>
                <c:pt idx="595">
                  <c:v>42474</c:v>
                </c:pt>
                <c:pt idx="596">
                  <c:v>42475</c:v>
                </c:pt>
                <c:pt idx="597">
                  <c:v>42478</c:v>
                </c:pt>
                <c:pt idx="598">
                  <c:v>42479</c:v>
                </c:pt>
                <c:pt idx="599">
                  <c:v>42480</c:v>
                </c:pt>
                <c:pt idx="600">
                  <c:v>42481</c:v>
                </c:pt>
                <c:pt idx="601">
                  <c:v>42482</c:v>
                </c:pt>
                <c:pt idx="602">
                  <c:v>42485</c:v>
                </c:pt>
                <c:pt idx="603">
                  <c:v>42486</c:v>
                </c:pt>
                <c:pt idx="604">
                  <c:v>42487</c:v>
                </c:pt>
                <c:pt idx="605">
                  <c:v>42488</c:v>
                </c:pt>
                <c:pt idx="606">
                  <c:v>42489</c:v>
                </c:pt>
                <c:pt idx="607">
                  <c:v>42492</c:v>
                </c:pt>
                <c:pt idx="608">
                  <c:v>42493</c:v>
                </c:pt>
                <c:pt idx="609">
                  <c:v>42494</c:v>
                </c:pt>
                <c:pt idx="610">
                  <c:v>42495</c:v>
                </c:pt>
                <c:pt idx="611">
                  <c:v>42496</c:v>
                </c:pt>
                <c:pt idx="612">
                  <c:v>42499</c:v>
                </c:pt>
                <c:pt idx="613">
                  <c:v>42500</c:v>
                </c:pt>
                <c:pt idx="614">
                  <c:v>42501</c:v>
                </c:pt>
                <c:pt idx="615">
                  <c:v>42502</c:v>
                </c:pt>
                <c:pt idx="616">
                  <c:v>42503</c:v>
                </c:pt>
                <c:pt idx="617">
                  <c:v>42506</c:v>
                </c:pt>
                <c:pt idx="618">
                  <c:v>42507</c:v>
                </c:pt>
                <c:pt idx="619">
                  <c:v>42508</c:v>
                </c:pt>
                <c:pt idx="620">
                  <c:v>42509</c:v>
                </c:pt>
                <c:pt idx="621">
                  <c:v>42510</c:v>
                </c:pt>
                <c:pt idx="622">
                  <c:v>42513</c:v>
                </c:pt>
                <c:pt idx="623">
                  <c:v>42514</c:v>
                </c:pt>
                <c:pt idx="624">
                  <c:v>42515</c:v>
                </c:pt>
                <c:pt idx="625">
                  <c:v>42516</c:v>
                </c:pt>
                <c:pt idx="626">
                  <c:v>42517</c:v>
                </c:pt>
                <c:pt idx="627">
                  <c:v>42520</c:v>
                </c:pt>
                <c:pt idx="628">
                  <c:v>42521</c:v>
                </c:pt>
                <c:pt idx="629">
                  <c:v>42522</c:v>
                </c:pt>
                <c:pt idx="630">
                  <c:v>42523</c:v>
                </c:pt>
                <c:pt idx="631">
                  <c:v>42524</c:v>
                </c:pt>
                <c:pt idx="632">
                  <c:v>42527</c:v>
                </c:pt>
                <c:pt idx="633">
                  <c:v>42528</c:v>
                </c:pt>
                <c:pt idx="634">
                  <c:v>42529</c:v>
                </c:pt>
                <c:pt idx="635">
                  <c:v>42530</c:v>
                </c:pt>
                <c:pt idx="636">
                  <c:v>42531</c:v>
                </c:pt>
                <c:pt idx="637">
                  <c:v>42534</c:v>
                </c:pt>
                <c:pt idx="638">
                  <c:v>42535</c:v>
                </c:pt>
                <c:pt idx="639">
                  <c:v>42536</c:v>
                </c:pt>
                <c:pt idx="640">
                  <c:v>42537</c:v>
                </c:pt>
                <c:pt idx="641">
                  <c:v>42538</c:v>
                </c:pt>
                <c:pt idx="642">
                  <c:v>42541</c:v>
                </c:pt>
                <c:pt idx="643">
                  <c:v>42542</c:v>
                </c:pt>
                <c:pt idx="644">
                  <c:v>42543</c:v>
                </c:pt>
                <c:pt idx="645">
                  <c:v>42544</c:v>
                </c:pt>
                <c:pt idx="646">
                  <c:v>42545</c:v>
                </c:pt>
                <c:pt idx="647">
                  <c:v>42548</c:v>
                </c:pt>
                <c:pt idx="648">
                  <c:v>42549</c:v>
                </c:pt>
                <c:pt idx="649">
                  <c:v>42550</c:v>
                </c:pt>
                <c:pt idx="650">
                  <c:v>42551</c:v>
                </c:pt>
                <c:pt idx="651">
                  <c:v>42552</c:v>
                </c:pt>
                <c:pt idx="652">
                  <c:v>42555</c:v>
                </c:pt>
                <c:pt idx="653">
                  <c:v>42556</c:v>
                </c:pt>
                <c:pt idx="654">
                  <c:v>42557</c:v>
                </c:pt>
                <c:pt idx="655">
                  <c:v>42558</c:v>
                </c:pt>
                <c:pt idx="656">
                  <c:v>42559</c:v>
                </c:pt>
                <c:pt idx="657">
                  <c:v>42562</c:v>
                </c:pt>
                <c:pt idx="658">
                  <c:v>42563</c:v>
                </c:pt>
                <c:pt idx="659">
                  <c:v>42564</c:v>
                </c:pt>
                <c:pt idx="660">
                  <c:v>42565</c:v>
                </c:pt>
                <c:pt idx="661">
                  <c:v>42566</c:v>
                </c:pt>
                <c:pt idx="662">
                  <c:v>42569</c:v>
                </c:pt>
                <c:pt idx="663">
                  <c:v>42570</c:v>
                </c:pt>
                <c:pt idx="664">
                  <c:v>42571</c:v>
                </c:pt>
                <c:pt idx="665">
                  <c:v>42572</c:v>
                </c:pt>
                <c:pt idx="666">
                  <c:v>42573</c:v>
                </c:pt>
                <c:pt idx="667">
                  <c:v>42576</c:v>
                </c:pt>
                <c:pt idx="668">
                  <c:v>42577</c:v>
                </c:pt>
                <c:pt idx="669">
                  <c:v>42578</c:v>
                </c:pt>
                <c:pt idx="670">
                  <c:v>42579</c:v>
                </c:pt>
                <c:pt idx="671">
                  <c:v>42580</c:v>
                </c:pt>
                <c:pt idx="672">
                  <c:v>42583</c:v>
                </c:pt>
                <c:pt idx="673">
                  <c:v>42584</c:v>
                </c:pt>
                <c:pt idx="674">
                  <c:v>42585</c:v>
                </c:pt>
                <c:pt idx="675">
                  <c:v>42586</c:v>
                </c:pt>
                <c:pt idx="676">
                  <c:v>42587</c:v>
                </c:pt>
                <c:pt idx="677">
                  <c:v>42590</c:v>
                </c:pt>
                <c:pt idx="678">
                  <c:v>42591</c:v>
                </c:pt>
                <c:pt idx="679">
                  <c:v>42592</c:v>
                </c:pt>
                <c:pt idx="680">
                  <c:v>42593</c:v>
                </c:pt>
                <c:pt idx="681">
                  <c:v>42594</c:v>
                </c:pt>
                <c:pt idx="682">
                  <c:v>42597</c:v>
                </c:pt>
                <c:pt idx="683">
                  <c:v>42598</c:v>
                </c:pt>
                <c:pt idx="684">
                  <c:v>42599</c:v>
                </c:pt>
                <c:pt idx="685">
                  <c:v>42600</c:v>
                </c:pt>
                <c:pt idx="686">
                  <c:v>42601</c:v>
                </c:pt>
                <c:pt idx="687">
                  <c:v>42604</c:v>
                </c:pt>
                <c:pt idx="688">
                  <c:v>42605</c:v>
                </c:pt>
                <c:pt idx="689">
                  <c:v>42606</c:v>
                </c:pt>
                <c:pt idx="690">
                  <c:v>42607</c:v>
                </c:pt>
                <c:pt idx="691">
                  <c:v>42608</c:v>
                </c:pt>
                <c:pt idx="692">
                  <c:v>42611</c:v>
                </c:pt>
                <c:pt idx="693">
                  <c:v>42612</c:v>
                </c:pt>
                <c:pt idx="694">
                  <c:v>42613</c:v>
                </c:pt>
                <c:pt idx="695">
                  <c:v>42614</c:v>
                </c:pt>
                <c:pt idx="696">
                  <c:v>42615</c:v>
                </c:pt>
                <c:pt idx="697">
                  <c:v>42618</c:v>
                </c:pt>
                <c:pt idx="698">
                  <c:v>42619</c:v>
                </c:pt>
                <c:pt idx="699">
                  <c:v>42620</c:v>
                </c:pt>
                <c:pt idx="700">
                  <c:v>42621</c:v>
                </c:pt>
                <c:pt idx="701">
                  <c:v>42622</c:v>
                </c:pt>
                <c:pt idx="702">
                  <c:v>42625</c:v>
                </c:pt>
                <c:pt idx="703">
                  <c:v>42626</c:v>
                </c:pt>
                <c:pt idx="704">
                  <c:v>42627</c:v>
                </c:pt>
                <c:pt idx="705">
                  <c:v>42628</c:v>
                </c:pt>
                <c:pt idx="706">
                  <c:v>42629</c:v>
                </c:pt>
                <c:pt idx="707">
                  <c:v>42632</c:v>
                </c:pt>
                <c:pt idx="708">
                  <c:v>42633</c:v>
                </c:pt>
                <c:pt idx="709">
                  <c:v>42634</c:v>
                </c:pt>
                <c:pt idx="710">
                  <c:v>42635</c:v>
                </c:pt>
                <c:pt idx="711">
                  <c:v>42636</c:v>
                </c:pt>
                <c:pt idx="712">
                  <c:v>42639</c:v>
                </c:pt>
                <c:pt idx="713">
                  <c:v>42640</c:v>
                </c:pt>
                <c:pt idx="714">
                  <c:v>42641</c:v>
                </c:pt>
                <c:pt idx="715">
                  <c:v>42642</c:v>
                </c:pt>
                <c:pt idx="716">
                  <c:v>42643</c:v>
                </c:pt>
                <c:pt idx="717">
                  <c:v>42646</c:v>
                </c:pt>
                <c:pt idx="718">
                  <c:v>42647</c:v>
                </c:pt>
                <c:pt idx="719">
                  <c:v>42648</c:v>
                </c:pt>
                <c:pt idx="720">
                  <c:v>42649</c:v>
                </c:pt>
                <c:pt idx="721">
                  <c:v>42650</c:v>
                </c:pt>
                <c:pt idx="722">
                  <c:v>42653</c:v>
                </c:pt>
                <c:pt idx="723">
                  <c:v>42654</c:v>
                </c:pt>
                <c:pt idx="724">
                  <c:v>42655</c:v>
                </c:pt>
                <c:pt idx="725">
                  <c:v>42656</c:v>
                </c:pt>
                <c:pt idx="726">
                  <c:v>42657</c:v>
                </c:pt>
                <c:pt idx="727">
                  <c:v>42660</c:v>
                </c:pt>
                <c:pt idx="728">
                  <c:v>42661</c:v>
                </c:pt>
                <c:pt idx="729">
                  <c:v>42662</c:v>
                </c:pt>
                <c:pt idx="730">
                  <c:v>42663</c:v>
                </c:pt>
                <c:pt idx="731">
                  <c:v>42664</c:v>
                </c:pt>
                <c:pt idx="732">
                  <c:v>42667</c:v>
                </c:pt>
                <c:pt idx="733">
                  <c:v>42668</c:v>
                </c:pt>
                <c:pt idx="734">
                  <c:v>42669</c:v>
                </c:pt>
                <c:pt idx="735">
                  <c:v>42670</c:v>
                </c:pt>
                <c:pt idx="736">
                  <c:v>42671</c:v>
                </c:pt>
                <c:pt idx="737">
                  <c:v>42674</c:v>
                </c:pt>
                <c:pt idx="738">
                  <c:v>42675</c:v>
                </c:pt>
                <c:pt idx="739">
                  <c:v>42676</c:v>
                </c:pt>
                <c:pt idx="740">
                  <c:v>42677</c:v>
                </c:pt>
                <c:pt idx="741">
                  <c:v>42678</c:v>
                </c:pt>
                <c:pt idx="742">
                  <c:v>42681</c:v>
                </c:pt>
                <c:pt idx="743">
                  <c:v>42682</c:v>
                </c:pt>
                <c:pt idx="744">
                  <c:v>42683</c:v>
                </c:pt>
                <c:pt idx="745">
                  <c:v>42684</c:v>
                </c:pt>
                <c:pt idx="746">
                  <c:v>42685</c:v>
                </c:pt>
                <c:pt idx="747">
                  <c:v>42688</c:v>
                </c:pt>
                <c:pt idx="748">
                  <c:v>42689</c:v>
                </c:pt>
                <c:pt idx="749">
                  <c:v>42690</c:v>
                </c:pt>
                <c:pt idx="750">
                  <c:v>42691</c:v>
                </c:pt>
                <c:pt idx="751">
                  <c:v>42692</c:v>
                </c:pt>
                <c:pt idx="752">
                  <c:v>42695</c:v>
                </c:pt>
                <c:pt idx="753">
                  <c:v>42696</c:v>
                </c:pt>
                <c:pt idx="754">
                  <c:v>42697</c:v>
                </c:pt>
                <c:pt idx="755">
                  <c:v>42698</c:v>
                </c:pt>
                <c:pt idx="756">
                  <c:v>42699</c:v>
                </c:pt>
                <c:pt idx="757">
                  <c:v>42702</c:v>
                </c:pt>
                <c:pt idx="758">
                  <c:v>42703</c:v>
                </c:pt>
                <c:pt idx="759">
                  <c:v>42704</c:v>
                </c:pt>
                <c:pt idx="760">
                  <c:v>42705</c:v>
                </c:pt>
                <c:pt idx="761">
                  <c:v>42706</c:v>
                </c:pt>
                <c:pt idx="762">
                  <c:v>42709</c:v>
                </c:pt>
                <c:pt idx="763">
                  <c:v>42710</c:v>
                </c:pt>
                <c:pt idx="764">
                  <c:v>42711</c:v>
                </c:pt>
                <c:pt idx="765">
                  <c:v>42712</c:v>
                </c:pt>
                <c:pt idx="766">
                  <c:v>42713</c:v>
                </c:pt>
                <c:pt idx="767">
                  <c:v>42716</c:v>
                </c:pt>
                <c:pt idx="768">
                  <c:v>42717</c:v>
                </c:pt>
                <c:pt idx="769">
                  <c:v>42718</c:v>
                </c:pt>
                <c:pt idx="770">
                  <c:v>42719</c:v>
                </c:pt>
                <c:pt idx="771">
                  <c:v>42720</c:v>
                </c:pt>
                <c:pt idx="772">
                  <c:v>42723</c:v>
                </c:pt>
                <c:pt idx="773">
                  <c:v>42724</c:v>
                </c:pt>
                <c:pt idx="774">
                  <c:v>42725</c:v>
                </c:pt>
                <c:pt idx="775">
                  <c:v>42726</c:v>
                </c:pt>
                <c:pt idx="776">
                  <c:v>42727</c:v>
                </c:pt>
                <c:pt idx="777">
                  <c:v>42730</c:v>
                </c:pt>
                <c:pt idx="778">
                  <c:v>42731</c:v>
                </c:pt>
                <c:pt idx="779">
                  <c:v>42732</c:v>
                </c:pt>
                <c:pt idx="780">
                  <c:v>42733</c:v>
                </c:pt>
                <c:pt idx="781">
                  <c:v>42734</c:v>
                </c:pt>
                <c:pt idx="782">
                  <c:v>42737</c:v>
                </c:pt>
                <c:pt idx="783">
                  <c:v>42738</c:v>
                </c:pt>
                <c:pt idx="784">
                  <c:v>42739</c:v>
                </c:pt>
                <c:pt idx="785">
                  <c:v>42740</c:v>
                </c:pt>
                <c:pt idx="786">
                  <c:v>42741</c:v>
                </c:pt>
                <c:pt idx="787">
                  <c:v>42744</c:v>
                </c:pt>
                <c:pt idx="788">
                  <c:v>42745</c:v>
                </c:pt>
                <c:pt idx="789">
                  <c:v>42746</c:v>
                </c:pt>
                <c:pt idx="790">
                  <c:v>42747</c:v>
                </c:pt>
                <c:pt idx="791">
                  <c:v>42748</c:v>
                </c:pt>
                <c:pt idx="792">
                  <c:v>42751</c:v>
                </c:pt>
                <c:pt idx="793">
                  <c:v>42752</c:v>
                </c:pt>
                <c:pt idx="794">
                  <c:v>42753</c:v>
                </c:pt>
                <c:pt idx="795">
                  <c:v>42754</c:v>
                </c:pt>
                <c:pt idx="796">
                  <c:v>42755</c:v>
                </c:pt>
                <c:pt idx="797">
                  <c:v>42758</c:v>
                </c:pt>
                <c:pt idx="798">
                  <c:v>42759</c:v>
                </c:pt>
                <c:pt idx="799">
                  <c:v>42760</c:v>
                </c:pt>
                <c:pt idx="800">
                  <c:v>42761</c:v>
                </c:pt>
                <c:pt idx="801">
                  <c:v>42762</c:v>
                </c:pt>
                <c:pt idx="802">
                  <c:v>42765</c:v>
                </c:pt>
                <c:pt idx="803">
                  <c:v>42766</c:v>
                </c:pt>
                <c:pt idx="804">
                  <c:v>42767</c:v>
                </c:pt>
                <c:pt idx="805">
                  <c:v>42768</c:v>
                </c:pt>
                <c:pt idx="806">
                  <c:v>42769</c:v>
                </c:pt>
                <c:pt idx="807">
                  <c:v>42772</c:v>
                </c:pt>
                <c:pt idx="808">
                  <c:v>42773</c:v>
                </c:pt>
                <c:pt idx="809">
                  <c:v>42774</c:v>
                </c:pt>
                <c:pt idx="810">
                  <c:v>42775</c:v>
                </c:pt>
                <c:pt idx="811">
                  <c:v>42776</c:v>
                </c:pt>
                <c:pt idx="812">
                  <c:v>42779</c:v>
                </c:pt>
                <c:pt idx="813">
                  <c:v>42780</c:v>
                </c:pt>
                <c:pt idx="814">
                  <c:v>42781</c:v>
                </c:pt>
                <c:pt idx="815">
                  <c:v>42782</c:v>
                </c:pt>
                <c:pt idx="816">
                  <c:v>42783</c:v>
                </c:pt>
                <c:pt idx="817">
                  <c:v>42786</c:v>
                </c:pt>
                <c:pt idx="818">
                  <c:v>42787</c:v>
                </c:pt>
                <c:pt idx="819">
                  <c:v>42788</c:v>
                </c:pt>
                <c:pt idx="820">
                  <c:v>42789</c:v>
                </c:pt>
                <c:pt idx="821">
                  <c:v>42790</c:v>
                </c:pt>
                <c:pt idx="822">
                  <c:v>42793</c:v>
                </c:pt>
                <c:pt idx="823">
                  <c:v>42794</c:v>
                </c:pt>
                <c:pt idx="824">
                  <c:v>42795</c:v>
                </c:pt>
                <c:pt idx="825">
                  <c:v>42796</c:v>
                </c:pt>
                <c:pt idx="826">
                  <c:v>42797</c:v>
                </c:pt>
                <c:pt idx="827">
                  <c:v>42800</c:v>
                </c:pt>
                <c:pt idx="828">
                  <c:v>42801</c:v>
                </c:pt>
                <c:pt idx="829">
                  <c:v>42802</c:v>
                </c:pt>
                <c:pt idx="830">
                  <c:v>42803</c:v>
                </c:pt>
                <c:pt idx="831">
                  <c:v>42804</c:v>
                </c:pt>
                <c:pt idx="832">
                  <c:v>42807</c:v>
                </c:pt>
                <c:pt idx="833">
                  <c:v>42808</c:v>
                </c:pt>
                <c:pt idx="834">
                  <c:v>42809</c:v>
                </c:pt>
                <c:pt idx="835">
                  <c:v>42810</c:v>
                </c:pt>
                <c:pt idx="836">
                  <c:v>42811</c:v>
                </c:pt>
                <c:pt idx="837">
                  <c:v>42814</c:v>
                </c:pt>
                <c:pt idx="838">
                  <c:v>42815</c:v>
                </c:pt>
                <c:pt idx="839">
                  <c:v>42816</c:v>
                </c:pt>
                <c:pt idx="840">
                  <c:v>42817</c:v>
                </c:pt>
                <c:pt idx="841">
                  <c:v>42818</c:v>
                </c:pt>
                <c:pt idx="842">
                  <c:v>42821</c:v>
                </c:pt>
                <c:pt idx="843">
                  <c:v>42822</c:v>
                </c:pt>
                <c:pt idx="844">
                  <c:v>42823</c:v>
                </c:pt>
                <c:pt idx="845">
                  <c:v>42824</c:v>
                </c:pt>
                <c:pt idx="846">
                  <c:v>42825</c:v>
                </c:pt>
                <c:pt idx="847">
                  <c:v>42828</c:v>
                </c:pt>
                <c:pt idx="848">
                  <c:v>42829</c:v>
                </c:pt>
                <c:pt idx="849">
                  <c:v>42830</c:v>
                </c:pt>
                <c:pt idx="850">
                  <c:v>42831</c:v>
                </c:pt>
                <c:pt idx="851">
                  <c:v>42832</c:v>
                </c:pt>
                <c:pt idx="852">
                  <c:v>42835</c:v>
                </c:pt>
                <c:pt idx="853">
                  <c:v>42836</c:v>
                </c:pt>
                <c:pt idx="854">
                  <c:v>42837</c:v>
                </c:pt>
                <c:pt idx="855">
                  <c:v>42838</c:v>
                </c:pt>
                <c:pt idx="856">
                  <c:v>42839</c:v>
                </c:pt>
                <c:pt idx="857">
                  <c:v>42842</c:v>
                </c:pt>
                <c:pt idx="858">
                  <c:v>42843</c:v>
                </c:pt>
                <c:pt idx="859">
                  <c:v>42844</c:v>
                </c:pt>
                <c:pt idx="860">
                  <c:v>42845</c:v>
                </c:pt>
                <c:pt idx="861">
                  <c:v>42846</c:v>
                </c:pt>
                <c:pt idx="862">
                  <c:v>42849</c:v>
                </c:pt>
                <c:pt idx="863">
                  <c:v>42850</c:v>
                </c:pt>
                <c:pt idx="864">
                  <c:v>42851</c:v>
                </c:pt>
                <c:pt idx="865">
                  <c:v>42852</c:v>
                </c:pt>
                <c:pt idx="866">
                  <c:v>42853</c:v>
                </c:pt>
                <c:pt idx="867">
                  <c:v>42856</c:v>
                </c:pt>
                <c:pt idx="868">
                  <c:v>42857</c:v>
                </c:pt>
                <c:pt idx="869">
                  <c:v>42858</c:v>
                </c:pt>
                <c:pt idx="870">
                  <c:v>42859</c:v>
                </c:pt>
                <c:pt idx="871">
                  <c:v>42860</c:v>
                </c:pt>
                <c:pt idx="872">
                  <c:v>42863</c:v>
                </c:pt>
                <c:pt idx="873">
                  <c:v>42864</c:v>
                </c:pt>
                <c:pt idx="874">
                  <c:v>42865</c:v>
                </c:pt>
                <c:pt idx="875">
                  <c:v>42866</c:v>
                </c:pt>
                <c:pt idx="876">
                  <c:v>42867</c:v>
                </c:pt>
                <c:pt idx="877">
                  <c:v>42870</c:v>
                </c:pt>
                <c:pt idx="878">
                  <c:v>42871</c:v>
                </c:pt>
                <c:pt idx="879">
                  <c:v>42872</c:v>
                </c:pt>
                <c:pt idx="880">
                  <c:v>42873</c:v>
                </c:pt>
                <c:pt idx="881">
                  <c:v>42874</c:v>
                </c:pt>
                <c:pt idx="882">
                  <c:v>42877</c:v>
                </c:pt>
                <c:pt idx="883">
                  <c:v>42878</c:v>
                </c:pt>
                <c:pt idx="884">
                  <c:v>42879</c:v>
                </c:pt>
                <c:pt idx="885">
                  <c:v>42880</c:v>
                </c:pt>
                <c:pt idx="886">
                  <c:v>42881</c:v>
                </c:pt>
                <c:pt idx="887">
                  <c:v>42884</c:v>
                </c:pt>
                <c:pt idx="888">
                  <c:v>42885</c:v>
                </c:pt>
                <c:pt idx="889">
                  <c:v>42886</c:v>
                </c:pt>
                <c:pt idx="890">
                  <c:v>42887</c:v>
                </c:pt>
                <c:pt idx="891">
                  <c:v>42888</c:v>
                </c:pt>
                <c:pt idx="892">
                  <c:v>42891</c:v>
                </c:pt>
                <c:pt idx="893">
                  <c:v>42892</c:v>
                </c:pt>
                <c:pt idx="894">
                  <c:v>42893</c:v>
                </c:pt>
                <c:pt idx="895">
                  <c:v>42894</c:v>
                </c:pt>
                <c:pt idx="896">
                  <c:v>42895</c:v>
                </c:pt>
                <c:pt idx="897">
                  <c:v>42898</c:v>
                </c:pt>
                <c:pt idx="898">
                  <c:v>42899</c:v>
                </c:pt>
                <c:pt idx="899">
                  <c:v>42900</c:v>
                </c:pt>
                <c:pt idx="900">
                  <c:v>42901</c:v>
                </c:pt>
                <c:pt idx="901">
                  <c:v>42902</c:v>
                </c:pt>
                <c:pt idx="902">
                  <c:v>42905</c:v>
                </c:pt>
                <c:pt idx="903">
                  <c:v>42906</c:v>
                </c:pt>
                <c:pt idx="904">
                  <c:v>42907</c:v>
                </c:pt>
                <c:pt idx="905">
                  <c:v>42908</c:v>
                </c:pt>
                <c:pt idx="906">
                  <c:v>42909</c:v>
                </c:pt>
                <c:pt idx="907">
                  <c:v>42912</c:v>
                </c:pt>
                <c:pt idx="908">
                  <c:v>42913</c:v>
                </c:pt>
                <c:pt idx="909">
                  <c:v>42914</c:v>
                </c:pt>
                <c:pt idx="910">
                  <c:v>42915</c:v>
                </c:pt>
                <c:pt idx="911">
                  <c:v>42916</c:v>
                </c:pt>
                <c:pt idx="912">
                  <c:v>42919</c:v>
                </c:pt>
                <c:pt idx="913">
                  <c:v>42920</c:v>
                </c:pt>
                <c:pt idx="914">
                  <c:v>42921</c:v>
                </c:pt>
                <c:pt idx="915">
                  <c:v>42922</c:v>
                </c:pt>
                <c:pt idx="916">
                  <c:v>42923</c:v>
                </c:pt>
                <c:pt idx="917">
                  <c:v>42926</c:v>
                </c:pt>
                <c:pt idx="918">
                  <c:v>42927</c:v>
                </c:pt>
                <c:pt idx="919">
                  <c:v>42928</c:v>
                </c:pt>
                <c:pt idx="920">
                  <c:v>42929</c:v>
                </c:pt>
                <c:pt idx="921">
                  <c:v>42930</c:v>
                </c:pt>
                <c:pt idx="922">
                  <c:v>42933</c:v>
                </c:pt>
                <c:pt idx="923">
                  <c:v>42934</c:v>
                </c:pt>
                <c:pt idx="924">
                  <c:v>42935</c:v>
                </c:pt>
                <c:pt idx="925">
                  <c:v>42936</c:v>
                </c:pt>
                <c:pt idx="926">
                  <c:v>42937</c:v>
                </c:pt>
                <c:pt idx="927">
                  <c:v>42940</c:v>
                </c:pt>
                <c:pt idx="928">
                  <c:v>42941</c:v>
                </c:pt>
                <c:pt idx="929">
                  <c:v>42942</c:v>
                </c:pt>
                <c:pt idx="930">
                  <c:v>42943</c:v>
                </c:pt>
                <c:pt idx="931">
                  <c:v>42944</c:v>
                </c:pt>
                <c:pt idx="932">
                  <c:v>42947</c:v>
                </c:pt>
                <c:pt idx="933">
                  <c:v>42948</c:v>
                </c:pt>
                <c:pt idx="934">
                  <c:v>42949</c:v>
                </c:pt>
                <c:pt idx="935">
                  <c:v>42950</c:v>
                </c:pt>
                <c:pt idx="936">
                  <c:v>42951</c:v>
                </c:pt>
                <c:pt idx="937">
                  <c:v>42954</c:v>
                </c:pt>
                <c:pt idx="938">
                  <c:v>42955</c:v>
                </c:pt>
                <c:pt idx="939">
                  <c:v>42956</c:v>
                </c:pt>
                <c:pt idx="940">
                  <c:v>42957</c:v>
                </c:pt>
                <c:pt idx="941">
                  <c:v>42958</c:v>
                </c:pt>
                <c:pt idx="942">
                  <c:v>42961</c:v>
                </c:pt>
                <c:pt idx="943">
                  <c:v>42962</c:v>
                </c:pt>
                <c:pt idx="944">
                  <c:v>42963</c:v>
                </c:pt>
                <c:pt idx="945">
                  <c:v>42964</c:v>
                </c:pt>
                <c:pt idx="946">
                  <c:v>42965</c:v>
                </c:pt>
                <c:pt idx="947">
                  <c:v>42968</c:v>
                </c:pt>
                <c:pt idx="948">
                  <c:v>42969</c:v>
                </c:pt>
                <c:pt idx="949">
                  <c:v>42970</c:v>
                </c:pt>
                <c:pt idx="950">
                  <c:v>42971</c:v>
                </c:pt>
                <c:pt idx="951">
                  <c:v>42972</c:v>
                </c:pt>
                <c:pt idx="952">
                  <c:v>42975</c:v>
                </c:pt>
                <c:pt idx="953">
                  <c:v>42976</c:v>
                </c:pt>
                <c:pt idx="954">
                  <c:v>42977</c:v>
                </c:pt>
                <c:pt idx="955">
                  <c:v>42978</c:v>
                </c:pt>
                <c:pt idx="956">
                  <c:v>42979</c:v>
                </c:pt>
                <c:pt idx="957">
                  <c:v>42982</c:v>
                </c:pt>
                <c:pt idx="958">
                  <c:v>42983</c:v>
                </c:pt>
                <c:pt idx="959">
                  <c:v>42984</c:v>
                </c:pt>
                <c:pt idx="960">
                  <c:v>42985</c:v>
                </c:pt>
                <c:pt idx="961">
                  <c:v>42986</c:v>
                </c:pt>
                <c:pt idx="962">
                  <c:v>42989</c:v>
                </c:pt>
                <c:pt idx="963">
                  <c:v>42990</c:v>
                </c:pt>
                <c:pt idx="964">
                  <c:v>42991</c:v>
                </c:pt>
                <c:pt idx="965">
                  <c:v>42992</c:v>
                </c:pt>
                <c:pt idx="966">
                  <c:v>42993</c:v>
                </c:pt>
                <c:pt idx="967">
                  <c:v>42996</c:v>
                </c:pt>
                <c:pt idx="968">
                  <c:v>42997</c:v>
                </c:pt>
                <c:pt idx="969">
                  <c:v>42998</c:v>
                </c:pt>
                <c:pt idx="970">
                  <c:v>42999</c:v>
                </c:pt>
                <c:pt idx="971">
                  <c:v>43000</c:v>
                </c:pt>
                <c:pt idx="972">
                  <c:v>43003</c:v>
                </c:pt>
                <c:pt idx="973">
                  <c:v>43004</c:v>
                </c:pt>
                <c:pt idx="974">
                  <c:v>43005</c:v>
                </c:pt>
                <c:pt idx="975">
                  <c:v>43006</c:v>
                </c:pt>
                <c:pt idx="976">
                  <c:v>43007</c:v>
                </c:pt>
                <c:pt idx="977">
                  <c:v>43010</c:v>
                </c:pt>
                <c:pt idx="978">
                  <c:v>43011</c:v>
                </c:pt>
                <c:pt idx="979">
                  <c:v>43012</c:v>
                </c:pt>
                <c:pt idx="980">
                  <c:v>43013</c:v>
                </c:pt>
                <c:pt idx="981">
                  <c:v>43014</c:v>
                </c:pt>
                <c:pt idx="982">
                  <c:v>43017</c:v>
                </c:pt>
                <c:pt idx="983">
                  <c:v>43018</c:v>
                </c:pt>
                <c:pt idx="984">
                  <c:v>43019</c:v>
                </c:pt>
                <c:pt idx="985">
                  <c:v>43020</c:v>
                </c:pt>
                <c:pt idx="986">
                  <c:v>43021</c:v>
                </c:pt>
                <c:pt idx="987">
                  <c:v>43024</c:v>
                </c:pt>
                <c:pt idx="988">
                  <c:v>43025</c:v>
                </c:pt>
                <c:pt idx="989">
                  <c:v>43026</c:v>
                </c:pt>
                <c:pt idx="990">
                  <c:v>43027</c:v>
                </c:pt>
                <c:pt idx="991">
                  <c:v>43028</c:v>
                </c:pt>
                <c:pt idx="992">
                  <c:v>43031</c:v>
                </c:pt>
                <c:pt idx="993">
                  <c:v>43032</c:v>
                </c:pt>
                <c:pt idx="994">
                  <c:v>43033</c:v>
                </c:pt>
                <c:pt idx="995">
                  <c:v>43034</c:v>
                </c:pt>
                <c:pt idx="996">
                  <c:v>43035</c:v>
                </c:pt>
                <c:pt idx="997">
                  <c:v>43038</c:v>
                </c:pt>
                <c:pt idx="998">
                  <c:v>43039</c:v>
                </c:pt>
                <c:pt idx="999">
                  <c:v>43040</c:v>
                </c:pt>
                <c:pt idx="1000">
                  <c:v>43041</c:v>
                </c:pt>
                <c:pt idx="1001">
                  <c:v>43042</c:v>
                </c:pt>
                <c:pt idx="1002">
                  <c:v>43045</c:v>
                </c:pt>
                <c:pt idx="1003">
                  <c:v>43046</c:v>
                </c:pt>
                <c:pt idx="1004">
                  <c:v>43047</c:v>
                </c:pt>
                <c:pt idx="1005">
                  <c:v>43048</c:v>
                </c:pt>
                <c:pt idx="1006">
                  <c:v>43049</c:v>
                </c:pt>
                <c:pt idx="1007">
                  <c:v>43052</c:v>
                </c:pt>
                <c:pt idx="1008">
                  <c:v>43053</c:v>
                </c:pt>
                <c:pt idx="1009">
                  <c:v>43054</c:v>
                </c:pt>
                <c:pt idx="1010">
                  <c:v>43055</c:v>
                </c:pt>
                <c:pt idx="1011">
                  <c:v>43056</c:v>
                </c:pt>
                <c:pt idx="1012">
                  <c:v>43059</c:v>
                </c:pt>
                <c:pt idx="1013">
                  <c:v>43060</c:v>
                </c:pt>
                <c:pt idx="1014">
                  <c:v>43061</c:v>
                </c:pt>
                <c:pt idx="1015">
                  <c:v>43062</c:v>
                </c:pt>
                <c:pt idx="1016">
                  <c:v>43063</c:v>
                </c:pt>
                <c:pt idx="1017">
                  <c:v>43066</c:v>
                </c:pt>
                <c:pt idx="1018">
                  <c:v>43067</c:v>
                </c:pt>
                <c:pt idx="1019">
                  <c:v>43068</c:v>
                </c:pt>
                <c:pt idx="1020">
                  <c:v>43069</c:v>
                </c:pt>
                <c:pt idx="1021">
                  <c:v>43070</c:v>
                </c:pt>
                <c:pt idx="1022">
                  <c:v>43073</c:v>
                </c:pt>
                <c:pt idx="1023">
                  <c:v>43074</c:v>
                </c:pt>
                <c:pt idx="1024">
                  <c:v>43075</c:v>
                </c:pt>
                <c:pt idx="1025">
                  <c:v>43076</c:v>
                </c:pt>
                <c:pt idx="1026">
                  <c:v>43077</c:v>
                </c:pt>
                <c:pt idx="1027">
                  <c:v>43080</c:v>
                </c:pt>
                <c:pt idx="1028">
                  <c:v>43081</c:v>
                </c:pt>
                <c:pt idx="1029">
                  <c:v>43082</c:v>
                </c:pt>
                <c:pt idx="1030">
                  <c:v>43083</c:v>
                </c:pt>
                <c:pt idx="1031">
                  <c:v>43084</c:v>
                </c:pt>
                <c:pt idx="1032">
                  <c:v>43087</c:v>
                </c:pt>
                <c:pt idx="1033">
                  <c:v>43088</c:v>
                </c:pt>
              </c:numCache>
            </c:numRef>
          </c:xVal>
          <c:yVal>
            <c:numRef>
              <c:f>'SX5E Index'!$C$3:$C$1036</c:f>
              <c:numCache>
                <c:formatCode>General</c:formatCode>
                <c:ptCount val="1034"/>
                <c:pt idx="0">
                  <c:v>19.635065175097282</c:v>
                </c:pt>
                <c:pt idx="1">
                  <c:v>19.635065175097282</c:v>
                </c:pt>
                <c:pt idx="2">
                  <c:v>19.635065175097282</c:v>
                </c:pt>
                <c:pt idx="3">
                  <c:v>19.635065175097282</c:v>
                </c:pt>
                <c:pt idx="4">
                  <c:v>19.635065175097282</c:v>
                </c:pt>
                <c:pt idx="5">
                  <c:v>19.635065175097282</c:v>
                </c:pt>
                <c:pt idx="6">
                  <c:v>19.635065175097282</c:v>
                </c:pt>
                <c:pt idx="7">
                  <c:v>19.635065175097282</c:v>
                </c:pt>
                <c:pt idx="8">
                  <c:v>19.635065175097282</c:v>
                </c:pt>
                <c:pt idx="9">
                  <c:v>19.635065175097282</c:v>
                </c:pt>
                <c:pt idx="10">
                  <c:v>19.635065175097282</c:v>
                </c:pt>
                <c:pt idx="11">
                  <c:v>19.635065175097282</c:v>
                </c:pt>
                <c:pt idx="12">
                  <c:v>19.635065175097282</c:v>
                </c:pt>
                <c:pt idx="13">
                  <c:v>19.635065175097282</c:v>
                </c:pt>
                <c:pt idx="14">
                  <c:v>19.635065175097282</c:v>
                </c:pt>
                <c:pt idx="15">
                  <c:v>19.635065175097282</c:v>
                </c:pt>
                <c:pt idx="16">
                  <c:v>19.635065175097282</c:v>
                </c:pt>
                <c:pt idx="17">
                  <c:v>19.635065175097282</c:v>
                </c:pt>
                <c:pt idx="18">
                  <c:v>19.635065175097282</c:v>
                </c:pt>
                <c:pt idx="19">
                  <c:v>19.635065175097282</c:v>
                </c:pt>
                <c:pt idx="20">
                  <c:v>19.635065175097282</c:v>
                </c:pt>
                <c:pt idx="21">
                  <c:v>19.635065175097282</c:v>
                </c:pt>
                <c:pt idx="22">
                  <c:v>19.635065175097282</c:v>
                </c:pt>
                <c:pt idx="23">
                  <c:v>19.635065175097282</c:v>
                </c:pt>
                <c:pt idx="24">
                  <c:v>19.635065175097282</c:v>
                </c:pt>
                <c:pt idx="25">
                  <c:v>19.635065175097282</c:v>
                </c:pt>
                <c:pt idx="26">
                  <c:v>19.635065175097282</c:v>
                </c:pt>
                <c:pt idx="27">
                  <c:v>19.635065175097282</c:v>
                </c:pt>
                <c:pt idx="28">
                  <c:v>19.635065175097282</c:v>
                </c:pt>
                <c:pt idx="29">
                  <c:v>19.635065175097282</c:v>
                </c:pt>
                <c:pt idx="30">
                  <c:v>19.635065175097282</c:v>
                </c:pt>
                <c:pt idx="31">
                  <c:v>19.635065175097282</c:v>
                </c:pt>
                <c:pt idx="32">
                  <c:v>19.635065175097282</c:v>
                </c:pt>
                <c:pt idx="33">
                  <c:v>19.635065175097282</c:v>
                </c:pt>
                <c:pt idx="34">
                  <c:v>19.635065175097282</c:v>
                </c:pt>
                <c:pt idx="35">
                  <c:v>19.635065175097282</c:v>
                </c:pt>
                <c:pt idx="36">
                  <c:v>19.635065175097282</c:v>
                </c:pt>
                <c:pt idx="37">
                  <c:v>19.635065175097282</c:v>
                </c:pt>
                <c:pt idx="38">
                  <c:v>19.635065175097282</c:v>
                </c:pt>
                <c:pt idx="39">
                  <c:v>19.635065175097282</c:v>
                </c:pt>
                <c:pt idx="40">
                  <c:v>19.635065175097282</c:v>
                </c:pt>
                <c:pt idx="41">
                  <c:v>19.635065175097282</c:v>
                </c:pt>
                <c:pt idx="42">
                  <c:v>19.635065175097282</c:v>
                </c:pt>
                <c:pt idx="43">
                  <c:v>19.635065175097282</c:v>
                </c:pt>
                <c:pt idx="44">
                  <c:v>19.635065175097282</c:v>
                </c:pt>
                <c:pt idx="45">
                  <c:v>19.635065175097282</c:v>
                </c:pt>
                <c:pt idx="46">
                  <c:v>19.635065175097282</c:v>
                </c:pt>
                <c:pt idx="47">
                  <c:v>19.635065175097282</c:v>
                </c:pt>
                <c:pt idx="48">
                  <c:v>19.635065175097282</c:v>
                </c:pt>
                <c:pt idx="49">
                  <c:v>19.635065175097282</c:v>
                </c:pt>
                <c:pt idx="50">
                  <c:v>19.635065175097282</c:v>
                </c:pt>
                <c:pt idx="51">
                  <c:v>19.635065175097282</c:v>
                </c:pt>
                <c:pt idx="52">
                  <c:v>19.635065175097282</c:v>
                </c:pt>
                <c:pt idx="53">
                  <c:v>19.635065175097282</c:v>
                </c:pt>
                <c:pt idx="54">
                  <c:v>19.635065175097282</c:v>
                </c:pt>
                <c:pt idx="55">
                  <c:v>19.635065175097282</c:v>
                </c:pt>
                <c:pt idx="56">
                  <c:v>19.635065175097282</c:v>
                </c:pt>
                <c:pt idx="57">
                  <c:v>19.635065175097282</c:v>
                </c:pt>
                <c:pt idx="58">
                  <c:v>19.635065175097282</c:v>
                </c:pt>
                <c:pt idx="59">
                  <c:v>19.635065175097282</c:v>
                </c:pt>
                <c:pt idx="60">
                  <c:v>19.635065175097282</c:v>
                </c:pt>
                <c:pt idx="61">
                  <c:v>19.635065175097282</c:v>
                </c:pt>
                <c:pt idx="62">
                  <c:v>19.635065175097282</c:v>
                </c:pt>
                <c:pt idx="63">
                  <c:v>19.635065175097282</c:v>
                </c:pt>
                <c:pt idx="64">
                  <c:v>19.635065175097282</c:v>
                </c:pt>
                <c:pt idx="65">
                  <c:v>19.635065175097282</c:v>
                </c:pt>
                <c:pt idx="66">
                  <c:v>19.635065175097282</c:v>
                </c:pt>
                <c:pt idx="67">
                  <c:v>19.635065175097282</c:v>
                </c:pt>
                <c:pt idx="68">
                  <c:v>19.635065175097282</c:v>
                </c:pt>
                <c:pt idx="69">
                  <c:v>19.635065175097282</c:v>
                </c:pt>
                <c:pt idx="70">
                  <c:v>19.635065175097282</c:v>
                </c:pt>
                <c:pt idx="71">
                  <c:v>19.635065175097282</c:v>
                </c:pt>
                <c:pt idx="72">
                  <c:v>19.635065175097282</c:v>
                </c:pt>
                <c:pt idx="73">
                  <c:v>19.635065175097282</c:v>
                </c:pt>
                <c:pt idx="74">
                  <c:v>19.635065175097282</c:v>
                </c:pt>
                <c:pt idx="75">
                  <c:v>19.635065175097282</c:v>
                </c:pt>
                <c:pt idx="76">
                  <c:v>19.635065175097282</c:v>
                </c:pt>
                <c:pt idx="77">
                  <c:v>19.635065175097282</c:v>
                </c:pt>
                <c:pt idx="78">
                  <c:v>19.635065175097282</c:v>
                </c:pt>
                <c:pt idx="79">
                  <c:v>19.635065175097282</c:v>
                </c:pt>
                <c:pt idx="80">
                  <c:v>19.635065175097282</c:v>
                </c:pt>
                <c:pt idx="81">
                  <c:v>19.635065175097282</c:v>
                </c:pt>
                <c:pt idx="82">
                  <c:v>19.635065175097282</c:v>
                </c:pt>
                <c:pt idx="83">
                  <c:v>19.635065175097282</c:v>
                </c:pt>
                <c:pt idx="84">
                  <c:v>19.635065175097282</c:v>
                </c:pt>
                <c:pt idx="85">
                  <c:v>19.635065175097282</c:v>
                </c:pt>
                <c:pt idx="86">
                  <c:v>19.635065175097282</c:v>
                </c:pt>
                <c:pt idx="87">
                  <c:v>19.635065175097282</c:v>
                </c:pt>
                <c:pt idx="88">
                  <c:v>19.635065175097282</c:v>
                </c:pt>
                <c:pt idx="89">
                  <c:v>19.635065175097282</c:v>
                </c:pt>
                <c:pt idx="90">
                  <c:v>19.635065175097282</c:v>
                </c:pt>
                <c:pt idx="91">
                  <c:v>19.635065175097282</c:v>
                </c:pt>
                <c:pt idx="92">
                  <c:v>19.635065175097282</c:v>
                </c:pt>
                <c:pt idx="93">
                  <c:v>19.635065175097282</c:v>
                </c:pt>
                <c:pt idx="94">
                  <c:v>19.635065175097282</c:v>
                </c:pt>
                <c:pt idx="95">
                  <c:v>19.635065175097282</c:v>
                </c:pt>
                <c:pt idx="96">
                  <c:v>19.635065175097282</c:v>
                </c:pt>
                <c:pt idx="97">
                  <c:v>19.635065175097282</c:v>
                </c:pt>
                <c:pt idx="98">
                  <c:v>19.635065175097282</c:v>
                </c:pt>
                <c:pt idx="99">
                  <c:v>19.635065175097282</c:v>
                </c:pt>
                <c:pt idx="100">
                  <c:v>19.635065175097282</c:v>
                </c:pt>
                <c:pt idx="101">
                  <c:v>19.635065175097282</c:v>
                </c:pt>
                <c:pt idx="102">
                  <c:v>19.635065175097282</c:v>
                </c:pt>
                <c:pt idx="103">
                  <c:v>19.635065175097282</c:v>
                </c:pt>
                <c:pt idx="104">
                  <c:v>19.635065175097282</c:v>
                </c:pt>
                <c:pt idx="105">
                  <c:v>19.635065175097282</c:v>
                </c:pt>
                <c:pt idx="106">
                  <c:v>19.635065175097282</c:v>
                </c:pt>
                <c:pt idx="107">
                  <c:v>19.635065175097282</c:v>
                </c:pt>
                <c:pt idx="108">
                  <c:v>19.635065175097282</c:v>
                </c:pt>
                <c:pt idx="109">
                  <c:v>19.635065175097282</c:v>
                </c:pt>
                <c:pt idx="110">
                  <c:v>19.635065175097282</c:v>
                </c:pt>
                <c:pt idx="111">
                  <c:v>19.635065175097282</c:v>
                </c:pt>
                <c:pt idx="112">
                  <c:v>19.635065175097282</c:v>
                </c:pt>
                <c:pt idx="113">
                  <c:v>19.635065175097282</c:v>
                </c:pt>
                <c:pt idx="114">
                  <c:v>19.635065175097282</c:v>
                </c:pt>
                <c:pt idx="115">
                  <c:v>19.635065175097282</c:v>
                </c:pt>
                <c:pt idx="116">
                  <c:v>19.635065175097282</c:v>
                </c:pt>
                <c:pt idx="117">
                  <c:v>19.635065175097282</c:v>
                </c:pt>
                <c:pt idx="118">
                  <c:v>19.635065175097282</c:v>
                </c:pt>
                <c:pt idx="119">
                  <c:v>19.635065175097282</c:v>
                </c:pt>
                <c:pt idx="120">
                  <c:v>19.635065175097282</c:v>
                </c:pt>
                <c:pt idx="121">
                  <c:v>19.635065175097282</c:v>
                </c:pt>
                <c:pt idx="122">
                  <c:v>19.635065175097282</c:v>
                </c:pt>
                <c:pt idx="123">
                  <c:v>19.635065175097282</c:v>
                </c:pt>
                <c:pt idx="124">
                  <c:v>19.635065175097282</c:v>
                </c:pt>
                <c:pt idx="125">
                  <c:v>19.635065175097282</c:v>
                </c:pt>
                <c:pt idx="126">
                  <c:v>19.635065175097282</c:v>
                </c:pt>
                <c:pt idx="127">
                  <c:v>19.635065175097282</c:v>
                </c:pt>
                <c:pt idx="128">
                  <c:v>19.635065175097282</c:v>
                </c:pt>
                <c:pt idx="129">
                  <c:v>19.635065175097282</c:v>
                </c:pt>
                <c:pt idx="130">
                  <c:v>19.635065175097282</c:v>
                </c:pt>
                <c:pt idx="131">
                  <c:v>19.635065175097282</c:v>
                </c:pt>
                <c:pt idx="132">
                  <c:v>19.635065175097282</c:v>
                </c:pt>
                <c:pt idx="133">
                  <c:v>19.635065175097282</c:v>
                </c:pt>
                <c:pt idx="134">
                  <c:v>19.635065175097282</c:v>
                </c:pt>
                <c:pt idx="135">
                  <c:v>19.635065175097282</c:v>
                </c:pt>
                <c:pt idx="136">
                  <c:v>19.635065175097282</c:v>
                </c:pt>
                <c:pt idx="137">
                  <c:v>19.635065175097282</c:v>
                </c:pt>
                <c:pt idx="138">
                  <c:v>19.635065175097282</c:v>
                </c:pt>
                <c:pt idx="139">
                  <c:v>19.635065175097282</c:v>
                </c:pt>
                <c:pt idx="140">
                  <c:v>19.635065175097282</c:v>
                </c:pt>
                <c:pt idx="141">
                  <c:v>19.635065175097282</c:v>
                </c:pt>
                <c:pt idx="142">
                  <c:v>19.635065175097282</c:v>
                </c:pt>
                <c:pt idx="143">
                  <c:v>19.635065175097282</c:v>
                </c:pt>
                <c:pt idx="144">
                  <c:v>19.635065175097282</c:v>
                </c:pt>
                <c:pt idx="145">
                  <c:v>19.635065175097282</c:v>
                </c:pt>
                <c:pt idx="146">
                  <c:v>19.635065175097282</c:v>
                </c:pt>
                <c:pt idx="147">
                  <c:v>19.635065175097282</c:v>
                </c:pt>
                <c:pt idx="148">
                  <c:v>19.635065175097282</c:v>
                </c:pt>
                <c:pt idx="149">
                  <c:v>19.635065175097282</c:v>
                </c:pt>
                <c:pt idx="150">
                  <c:v>19.635065175097282</c:v>
                </c:pt>
                <c:pt idx="151">
                  <c:v>19.635065175097282</c:v>
                </c:pt>
                <c:pt idx="152">
                  <c:v>19.635065175097282</c:v>
                </c:pt>
                <c:pt idx="153">
                  <c:v>19.635065175097282</c:v>
                </c:pt>
                <c:pt idx="154">
                  <c:v>19.635065175097282</c:v>
                </c:pt>
                <c:pt idx="155">
                  <c:v>19.635065175097282</c:v>
                </c:pt>
                <c:pt idx="156">
                  <c:v>19.635065175097282</c:v>
                </c:pt>
                <c:pt idx="157">
                  <c:v>19.635065175097282</c:v>
                </c:pt>
                <c:pt idx="158">
                  <c:v>19.635065175097282</c:v>
                </c:pt>
                <c:pt idx="159">
                  <c:v>19.635065175097282</c:v>
                </c:pt>
                <c:pt idx="160">
                  <c:v>19.635065175097282</c:v>
                </c:pt>
                <c:pt idx="161">
                  <c:v>19.635065175097282</c:v>
                </c:pt>
                <c:pt idx="162">
                  <c:v>19.635065175097282</c:v>
                </c:pt>
                <c:pt idx="163">
                  <c:v>19.635065175097282</c:v>
                </c:pt>
                <c:pt idx="164">
                  <c:v>19.635065175097282</c:v>
                </c:pt>
                <c:pt idx="165">
                  <c:v>19.635065175097282</c:v>
                </c:pt>
                <c:pt idx="166">
                  <c:v>19.635065175097282</c:v>
                </c:pt>
                <c:pt idx="167">
                  <c:v>19.635065175097282</c:v>
                </c:pt>
                <c:pt idx="168">
                  <c:v>19.635065175097282</c:v>
                </c:pt>
                <c:pt idx="169">
                  <c:v>19.635065175097282</c:v>
                </c:pt>
                <c:pt idx="170">
                  <c:v>19.635065175097282</c:v>
                </c:pt>
                <c:pt idx="171">
                  <c:v>19.635065175097282</c:v>
                </c:pt>
                <c:pt idx="172">
                  <c:v>19.635065175097282</c:v>
                </c:pt>
                <c:pt idx="173">
                  <c:v>19.635065175097282</c:v>
                </c:pt>
                <c:pt idx="174">
                  <c:v>19.635065175097282</c:v>
                </c:pt>
                <c:pt idx="175">
                  <c:v>19.635065175097282</c:v>
                </c:pt>
                <c:pt idx="176">
                  <c:v>19.635065175097282</c:v>
                </c:pt>
                <c:pt idx="177">
                  <c:v>19.635065175097282</c:v>
                </c:pt>
                <c:pt idx="178">
                  <c:v>19.635065175097282</c:v>
                </c:pt>
                <c:pt idx="179">
                  <c:v>19.635065175097282</c:v>
                </c:pt>
                <c:pt idx="180">
                  <c:v>19.635065175097282</c:v>
                </c:pt>
                <c:pt idx="181">
                  <c:v>19.635065175097282</c:v>
                </c:pt>
                <c:pt idx="182">
                  <c:v>19.635065175097282</c:v>
                </c:pt>
                <c:pt idx="183">
                  <c:v>19.635065175097282</c:v>
                </c:pt>
                <c:pt idx="184">
                  <c:v>19.635065175097282</c:v>
                </c:pt>
                <c:pt idx="185">
                  <c:v>19.635065175097282</c:v>
                </c:pt>
                <c:pt idx="186">
                  <c:v>19.635065175097282</c:v>
                </c:pt>
                <c:pt idx="187">
                  <c:v>19.635065175097282</c:v>
                </c:pt>
                <c:pt idx="188">
                  <c:v>19.635065175097282</c:v>
                </c:pt>
                <c:pt idx="189">
                  <c:v>19.635065175097282</c:v>
                </c:pt>
                <c:pt idx="190">
                  <c:v>19.635065175097282</c:v>
                </c:pt>
                <c:pt idx="191">
                  <c:v>19.635065175097282</c:v>
                </c:pt>
                <c:pt idx="192">
                  <c:v>19.635065175097282</c:v>
                </c:pt>
                <c:pt idx="193">
                  <c:v>19.635065175097282</c:v>
                </c:pt>
                <c:pt idx="194">
                  <c:v>19.635065175097282</c:v>
                </c:pt>
                <c:pt idx="195">
                  <c:v>19.635065175097282</c:v>
                </c:pt>
                <c:pt idx="196">
                  <c:v>19.635065175097282</c:v>
                </c:pt>
                <c:pt idx="197">
                  <c:v>19.635065175097282</c:v>
                </c:pt>
                <c:pt idx="198">
                  <c:v>19.635065175097282</c:v>
                </c:pt>
                <c:pt idx="199">
                  <c:v>19.635065175097282</c:v>
                </c:pt>
                <c:pt idx="200">
                  <c:v>19.635065175097282</c:v>
                </c:pt>
                <c:pt idx="201">
                  <c:v>19.635065175097282</c:v>
                </c:pt>
                <c:pt idx="202">
                  <c:v>19.635065175097282</c:v>
                </c:pt>
                <c:pt idx="203">
                  <c:v>19.635065175097282</c:v>
                </c:pt>
                <c:pt idx="204">
                  <c:v>19.635065175097282</c:v>
                </c:pt>
                <c:pt idx="205">
                  <c:v>19.635065175097282</c:v>
                </c:pt>
                <c:pt idx="206">
                  <c:v>19.635065175097282</c:v>
                </c:pt>
                <c:pt idx="207">
                  <c:v>19.635065175097282</c:v>
                </c:pt>
                <c:pt idx="208">
                  <c:v>19.635065175097282</c:v>
                </c:pt>
                <c:pt idx="209">
                  <c:v>19.635065175097282</c:v>
                </c:pt>
                <c:pt idx="210">
                  <c:v>19.635065175097282</c:v>
                </c:pt>
                <c:pt idx="211">
                  <c:v>19.635065175097282</c:v>
                </c:pt>
                <c:pt idx="212">
                  <c:v>19.635065175097282</c:v>
                </c:pt>
                <c:pt idx="213">
                  <c:v>19.635065175097282</c:v>
                </c:pt>
                <c:pt idx="214">
                  <c:v>19.635065175097282</c:v>
                </c:pt>
                <c:pt idx="215">
                  <c:v>19.635065175097282</c:v>
                </c:pt>
                <c:pt idx="216">
                  <c:v>19.635065175097282</c:v>
                </c:pt>
                <c:pt idx="217">
                  <c:v>19.635065175097282</c:v>
                </c:pt>
                <c:pt idx="218">
                  <c:v>19.635065175097282</c:v>
                </c:pt>
                <c:pt idx="219">
                  <c:v>19.635065175097282</c:v>
                </c:pt>
                <c:pt idx="220">
                  <c:v>19.635065175097282</c:v>
                </c:pt>
                <c:pt idx="221">
                  <c:v>19.635065175097282</c:v>
                </c:pt>
                <c:pt idx="222">
                  <c:v>19.635065175097282</c:v>
                </c:pt>
                <c:pt idx="223">
                  <c:v>19.635065175097282</c:v>
                </c:pt>
                <c:pt idx="224">
                  <c:v>19.635065175097282</c:v>
                </c:pt>
                <c:pt idx="225">
                  <c:v>19.635065175097282</c:v>
                </c:pt>
                <c:pt idx="226">
                  <c:v>19.635065175097282</c:v>
                </c:pt>
                <c:pt idx="227">
                  <c:v>19.635065175097282</c:v>
                </c:pt>
                <c:pt idx="228">
                  <c:v>19.635065175097282</c:v>
                </c:pt>
                <c:pt idx="229">
                  <c:v>19.635065175097282</c:v>
                </c:pt>
                <c:pt idx="230">
                  <c:v>19.635065175097282</c:v>
                </c:pt>
                <c:pt idx="231">
                  <c:v>19.635065175097282</c:v>
                </c:pt>
                <c:pt idx="232">
                  <c:v>19.635065175097282</c:v>
                </c:pt>
                <c:pt idx="233">
                  <c:v>19.635065175097282</c:v>
                </c:pt>
                <c:pt idx="234">
                  <c:v>19.635065175097282</c:v>
                </c:pt>
                <c:pt idx="235">
                  <c:v>19.635065175097282</c:v>
                </c:pt>
                <c:pt idx="236">
                  <c:v>19.635065175097282</c:v>
                </c:pt>
                <c:pt idx="237">
                  <c:v>19.635065175097282</c:v>
                </c:pt>
                <c:pt idx="238">
                  <c:v>19.635065175097282</c:v>
                </c:pt>
                <c:pt idx="239">
                  <c:v>19.635065175097282</c:v>
                </c:pt>
                <c:pt idx="240">
                  <c:v>19.635065175097282</c:v>
                </c:pt>
                <c:pt idx="241">
                  <c:v>19.635065175097282</c:v>
                </c:pt>
                <c:pt idx="242">
                  <c:v>19.635065175097282</c:v>
                </c:pt>
                <c:pt idx="243">
                  <c:v>19.635065175097282</c:v>
                </c:pt>
                <c:pt idx="244">
                  <c:v>19.635065175097282</c:v>
                </c:pt>
                <c:pt idx="245">
                  <c:v>19.635065175097282</c:v>
                </c:pt>
                <c:pt idx="246">
                  <c:v>19.635065175097282</c:v>
                </c:pt>
                <c:pt idx="247">
                  <c:v>19.635065175097282</c:v>
                </c:pt>
                <c:pt idx="248">
                  <c:v>19.635065175097282</c:v>
                </c:pt>
                <c:pt idx="249">
                  <c:v>19.635065175097282</c:v>
                </c:pt>
                <c:pt idx="250">
                  <c:v>19.635065175097282</c:v>
                </c:pt>
                <c:pt idx="251">
                  <c:v>19.635065175097282</c:v>
                </c:pt>
                <c:pt idx="252">
                  <c:v>19.635065175097282</c:v>
                </c:pt>
                <c:pt idx="253">
                  <c:v>19.635065175097282</c:v>
                </c:pt>
                <c:pt idx="254">
                  <c:v>19.635065175097282</c:v>
                </c:pt>
                <c:pt idx="255">
                  <c:v>19.635065175097282</c:v>
                </c:pt>
                <c:pt idx="256">
                  <c:v>19.635065175097282</c:v>
                </c:pt>
                <c:pt idx="257">
                  <c:v>19.635065175097282</c:v>
                </c:pt>
                <c:pt idx="258">
                  <c:v>19.635065175097282</c:v>
                </c:pt>
                <c:pt idx="259">
                  <c:v>19.635065175097282</c:v>
                </c:pt>
                <c:pt idx="260">
                  <c:v>19.635065175097282</c:v>
                </c:pt>
                <c:pt idx="261">
                  <c:v>19.635065175097282</c:v>
                </c:pt>
                <c:pt idx="262">
                  <c:v>19.635065175097282</c:v>
                </c:pt>
                <c:pt idx="263">
                  <c:v>19.635065175097282</c:v>
                </c:pt>
                <c:pt idx="264">
                  <c:v>19.635065175097282</c:v>
                </c:pt>
                <c:pt idx="265">
                  <c:v>19.635065175097282</c:v>
                </c:pt>
                <c:pt idx="266">
                  <c:v>19.635065175097282</c:v>
                </c:pt>
                <c:pt idx="267">
                  <c:v>19.635065175097282</c:v>
                </c:pt>
                <c:pt idx="268">
                  <c:v>19.635065175097282</c:v>
                </c:pt>
                <c:pt idx="269">
                  <c:v>19.635065175097282</c:v>
                </c:pt>
                <c:pt idx="270">
                  <c:v>19.635065175097282</c:v>
                </c:pt>
                <c:pt idx="271">
                  <c:v>19.635065175097282</c:v>
                </c:pt>
                <c:pt idx="272">
                  <c:v>19.635065175097282</c:v>
                </c:pt>
                <c:pt idx="273">
                  <c:v>19.635065175097282</c:v>
                </c:pt>
                <c:pt idx="274">
                  <c:v>19.635065175097282</c:v>
                </c:pt>
                <c:pt idx="275">
                  <c:v>19.635065175097282</c:v>
                </c:pt>
                <c:pt idx="276">
                  <c:v>19.635065175097282</c:v>
                </c:pt>
                <c:pt idx="277">
                  <c:v>19.635065175097282</c:v>
                </c:pt>
                <c:pt idx="278">
                  <c:v>19.635065175097282</c:v>
                </c:pt>
                <c:pt idx="279">
                  <c:v>19.635065175097282</c:v>
                </c:pt>
                <c:pt idx="280">
                  <c:v>19.635065175097282</c:v>
                </c:pt>
                <c:pt idx="281">
                  <c:v>19.635065175097282</c:v>
                </c:pt>
                <c:pt idx="282">
                  <c:v>19.635065175097282</c:v>
                </c:pt>
                <c:pt idx="283">
                  <c:v>19.635065175097282</c:v>
                </c:pt>
                <c:pt idx="284">
                  <c:v>19.635065175097282</c:v>
                </c:pt>
                <c:pt idx="285">
                  <c:v>19.635065175097282</c:v>
                </c:pt>
                <c:pt idx="286">
                  <c:v>19.635065175097282</c:v>
                </c:pt>
                <c:pt idx="287">
                  <c:v>19.635065175097282</c:v>
                </c:pt>
                <c:pt idx="288">
                  <c:v>19.635065175097282</c:v>
                </c:pt>
                <c:pt idx="289">
                  <c:v>19.635065175097282</c:v>
                </c:pt>
                <c:pt idx="290">
                  <c:v>19.635065175097282</c:v>
                </c:pt>
                <c:pt idx="291">
                  <c:v>19.635065175097282</c:v>
                </c:pt>
                <c:pt idx="292">
                  <c:v>19.635065175097282</c:v>
                </c:pt>
                <c:pt idx="293">
                  <c:v>19.635065175097282</c:v>
                </c:pt>
                <c:pt idx="294">
                  <c:v>19.635065175097282</c:v>
                </c:pt>
                <c:pt idx="295">
                  <c:v>19.635065175097282</c:v>
                </c:pt>
                <c:pt idx="296">
                  <c:v>19.635065175097282</c:v>
                </c:pt>
                <c:pt idx="297">
                  <c:v>19.635065175097282</c:v>
                </c:pt>
                <c:pt idx="298">
                  <c:v>19.635065175097282</c:v>
                </c:pt>
                <c:pt idx="299">
                  <c:v>19.635065175097282</c:v>
                </c:pt>
                <c:pt idx="300">
                  <c:v>19.635065175097282</c:v>
                </c:pt>
                <c:pt idx="301">
                  <c:v>19.635065175097282</c:v>
                </c:pt>
                <c:pt idx="302">
                  <c:v>19.635065175097282</c:v>
                </c:pt>
                <c:pt idx="303">
                  <c:v>19.635065175097282</c:v>
                </c:pt>
                <c:pt idx="304">
                  <c:v>19.635065175097282</c:v>
                </c:pt>
                <c:pt idx="305">
                  <c:v>19.635065175097282</c:v>
                </c:pt>
                <c:pt idx="306">
                  <c:v>19.635065175097282</c:v>
                </c:pt>
                <c:pt idx="307">
                  <c:v>19.635065175097282</c:v>
                </c:pt>
                <c:pt idx="308">
                  <c:v>19.635065175097282</c:v>
                </c:pt>
                <c:pt idx="309">
                  <c:v>19.635065175097282</c:v>
                </c:pt>
                <c:pt idx="310">
                  <c:v>19.635065175097282</c:v>
                </c:pt>
                <c:pt idx="311">
                  <c:v>19.635065175097282</c:v>
                </c:pt>
                <c:pt idx="312">
                  <c:v>19.635065175097282</c:v>
                </c:pt>
                <c:pt idx="313">
                  <c:v>19.635065175097282</c:v>
                </c:pt>
                <c:pt idx="314">
                  <c:v>19.635065175097282</c:v>
                </c:pt>
                <c:pt idx="315">
                  <c:v>19.635065175097282</c:v>
                </c:pt>
                <c:pt idx="316">
                  <c:v>19.635065175097282</c:v>
                </c:pt>
                <c:pt idx="317">
                  <c:v>19.635065175097282</c:v>
                </c:pt>
                <c:pt idx="318">
                  <c:v>19.635065175097282</c:v>
                </c:pt>
                <c:pt idx="319">
                  <c:v>19.635065175097282</c:v>
                </c:pt>
                <c:pt idx="320">
                  <c:v>19.635065175097282</c:v>
                </c:pt>
                <c:pt idx="321">
                  <c:v>19.635065175097282</c:v>
                </c:pt>
                <c:pt idx="322">
                  <c:v>19.635065175097282</c:v>
                </c:pt>
                <c:pt idx="323">
                  <c:v>19.635065175097282</c:v>
                </c:pt>
                <c:pt idx="324">
                  <c:v>19.635065175097282</c:v>
                </c:pt>
                <c:pt idx="325">
                  <c:v>19.635065175097282</c:v>
                </c:pt>
                <c:pt idx="326">
                  <c:v>19.635065175097282</c:v>
                </c:pt>
                <c:pt idx="327">
                  <c:v>19.635065175097282</c:v>
                </c:pt>
                <c:pt idx="328">
                  <c:v>19.635065175097282</c:v>
                </c:pt>
                <c:pt idx="329">
                  <c:v>19.635065175097282</c:v>
                </c:pt>
                <c:pt idx="330">
                  <c:v>19.635065175097282</c:v>
                </c:pt>
                <c:pt idx="331">
                  <c:v>19.635065175097282</c:v>
                </c:pt>
                <c:pt idx="332">
                  <c:v>19.635065175097282</c:v>
                </c:pt>
                <c:pt idx="333">
                  <c:v>19.635065175097282</c:v>
                </c:pt>
                <c:pt idx="334">
                  <c:v>19.635065175097282</c:v>
                </c:pt>
                <c:pt idx="335">
                  <c:v>19.635065175097282</c:v>
                </c:pt>
                <c:pt idx="336">
                  <c:v>19.635065175097282</c:v>
                </c:pt>
                <c:pt idx="337">
                  <c:v>19.635065175097282</c:v>
                </c:pt>
                <c:pt idx="338">
                  <c:v>19.635065175097282</c:v>
                </c:pt>
                <c:pt idx="339">
                  <c:v>19.635065175097282</c:v>
                </c:pt>
                <c:pt idx="340">
                  <c:v>19.635065175097282</c:v>
                </c:pt>
                <c:pt idx="341">
                  <c:v>19.635065175097282</c:v>
                </c:pt>
                <c:pt idx="342">
                  <c:v>19.635065175097282</c:v>
                </c:pt>
                <c:pt idx="343">
                  <c:v>19.635065175097282</c:v>
                </c:pt>
                <c:pt idx="344">
                  <c:v>19.635065175097282</c:v>
                </c:pt>
                <c:pt idx="345">
                  <c:v>19.635065175097282</c:v>
                </c:pt>
                <c:pt idx="346">
                  <c:v>19.635065175097282</c:v>
                </c:pt>
                <c:pt idx="347">
                  <c:v>19.635065175097282</c:v>
                </c:pt>
                <c:pt idx="348">
                  <c:v>19.635065175097282</c:v>
                </c:pt>
                <c:pt idx="349">
                  <c:v>19.635065175097282</c:v>
                </c:pt>
                <c:pt idx="350">
                  <c:v>19.635065175097282</c:v>
                </c:pt>
                <c:pt idx="351">
                  <c:v>19.635065175097282</c:v>
                </c:pt>
                <c:pt idx="352">
                  <c:v>19.635065175097282</c:v>
                </c:pt>
                <c:pt idx="353">
                  <c:v>19.635065175097282</c:v>
                </c:pt>
                <c:pt idx="354">
                  <c:v>19.635065175097282</c:v>
                </c:pt>
                <c:pt idx="355">
                  <c:v>19.635065175097282</c:v>
                </c:pt>
                <c:pt idx="356">
                  <c:v>19.635065175097282</c:v>
                </c:pt>
                <c:pt idx="357">
                  <c:v>19.635065175097282</c:v>
                </c:pt>
                <c:pt idx="358">
                  <c:v>19.635065175097282</c:v>
                </c:pt>
                <c:pt idx="359">
                  <c:v>19.635065175097282</c:v>
                </c:pt>
                <c:pt idx="360">
                  <c:v>19.635065175097282</c:v>
                </c:pt>
                <c:pt idx="361">
                  <c:v>19.635065175097282</c:v>
                </c:pt>
                <c:pt idx="362">
                  <c:v>19.635065175097282</c:v>
                </c:pt>
                <c:pt idx="363">
                  <c:v>19.635065175097282</c:v>
                </c:pt>
                <c:pt idx="364">
                  <c:v>19.635065175097282</c:v>
                </c:pt>
                <c:pt idx="365">
                  <c:v>19.635065175097282</c:v>
                </c:pt>
                <c:pt idx="366">
                  <c:v>19.635065175097282</c:v>
                </c:pt>
                <c:pt idx="367">
                  <c:v>19.635065175097282</c:v>
                </c:pt>
                <c:pt idx="368">
                  <c:v>19.635065175097282</c:v>
                </c:pt>
                <c:pt idx="369">
                  <c:v>19.635065175097282</c:v>
                </c:pt>
                <c:pt idx="370">
                  <c:v>19.635065175097282</c:v>
                </c:pt>
                <c:pt idx="371">
                  <c:v>19.635065175097282</c:v>
                </c:pt>
                <c:pt idx="372">
                  <c:v>19.635065175097282</c:v>
                </c:pt>
                <c:pt idx="373">
                  <c:v>19.635065175097282</c:v>
                </c:pt>
                <c:pt idx="374">
                  <c:v>19.635065175097282</c:v>
                </c:pt>
                <c:pt idx="375">
                  <c:v>19.635065175097282</c:v>
                </c:pt>
                <c:pt idx="376">
                  <c:v>19.635065175097282</c:v>
                </c:pt>
                <c:pt idx="377">
                  <c:v>19.635065175097282</c:v>
                </c:pt>
                <c:pt idx="378">
                  <c:v>19.635065175097282</c:v>
                </c:pt>
                <c:pt idx="379">
                  <c:v>19.635065175097282</c:v>
                </c:pt>
                <c:pt idx="380">
                  <c:v>19.635065175097282</c:v>
                </c:pt>
                <c:pt idx="381">
                  <c:v>19.635065175097282</c:v>
                </c:pt>
                <c:pt idx="382">
                  <c:v>19.635065175097282</c:v>
                </c:pt>
                <c:pt idx="383">
                  <c:v>19.635065175097282</c:v>
                </c:pt>
                <c:pt idx="384">
                  <c:v>19.635065175097282</c:v>
                </c:pt>
                <c:pt idx="385">
                  <c:v>19.635065175097282</c:v>
                </c:pt>
                <c:pt idx="386">
                  <c:v>19.635065175097282</c:v>
                </c:pt>
                <c:pt idx="387">
                  <c:v>19.635065175097282</c:v>
                </c:pt>
                <c:pt idx="388">
                  <c:v>19.635065175097282</c:v>
                </c:pt>
                <c:pt idx="389">
                  <c:v>19.635065175097282</c:v>
                </c:pt>
                <c:pt idx="390">
                  <c:v>19.635065175097282</c:v>
                </c:pt>
                <c:pt idx="391">
                  <c:v>19.635065175097282</c:v>
                </c:pt>
                <c:pt idx="392">
                  <c:v>19.635065175097282</c:v>
                </c:pt>
                <c:pt idx="393">
                  <c:v>19.635065175097282</c:v>
                </c:pt>
                <c:pt idx="394">
                  <c:v>19.635065175097282</c:v>
                </c:pt>
                <c:pt idx="395">
                  <c:v>19.635065175097282</c:v>
                </c:pt>
                <c:pt idx="396">
                  <c:v>19.635065175097282</c:v>
                </c:pt>
                <c:pt idx="397">
                  <c:v>19.635065175097282</c:v>
                </c:pt>
                <c:pt idx="398">
                  <c:v>19.635065175097282</c:v>
                </c:pt>
                <c:pt idx="399">
                  <c:v>19.635065175097282</c:v>
                </c:pt>
                <c:pt idx="400">
                  <c:v>19.635065175097282</c:v>
                </c:pt>
                <c:pt idx="401">
                  <c:v>19.635065175097282</c:v>
                </c:pt>
                <c:pt idx="402">
                  <c:v>19.635065175097282</c:v>
                </c:pt>
                <c:pt idx="403">
                  <c:v>19.635065175097282</c:v>
                </c:pt>
                <c:pt idx="404">
                  <c:v>19.635065175097282</c:v>
                </c:pt>
                <c:pt idx="405">
                  <c:v>19.635065175097282</c:v>
                </c:pt>
                <c:pt idx="406">
                  <c:v>19.635065175097282</c:v>
                </c:pt>
                <c:pt idx="407">
                  <c:v>19.635065175097282</c:v>
                </c:pt>
                <c:pt idx="408">
                  <c:v>19.635065175097282</c:v>
                </c:pt>
                <c:pt idx="409">
                  <c:v>19.635065175097282</c:v>
                </c:pt>
                <c:pt idx="410">
                  <c:v>19.635065175097282</c:v>
                </c:pt>
                <c:pt idx="411">
                  <c:v>19.635065175097282</c:v>
                </c:pt>
                <c:pt idx="412">
                  <c:v>19.635065175097282</c:v>
                </c:pt>
                <c:pt idx="413">
                  <c:v>19.635065175097282</c:v>
                </c:pt>
                <c:pt idx="414">
                  <c:v>19.635065175097282</c:v>
                </c:pt>
                <c:pt idx="415">
                  <c:v>19.635065175097282</c:v>
                </c:pt>
                <c:pt idx="416">
                  <c:v>19.635065175097282</c:v>
                </c:pt>
                <c:pt idx="417">
                  <c:v>19.635065175097282</c:v>
                </c:pt>
                <c:pt idx="418">
                  <c:v>19.635065175097282</c:v>
                </c:pt>
                <c:pt idx="419">
                  <c:v>19.635065175097282</c:v>
                </c:pt>
                <c:pt idx="420">
                  <c:v>19.635065175097282</c:v>
                </c:pt>
                <c:pt idx="421">
                  <c:v>19.635065175097282</c:v>
                </c:pt>
                <c:pt idx="422">
                  <c:v>19.635065175097282</c:v>
                </c:pt>
                <c:pt idx="423">
                  <c:v>19.635065175097282</c:v>
                </c:pt>
                <c:pt idx="424">
                  <c:v>19.635065175097282</c:v>
                </c:pt>
                <c:pt idx="425">
                  <c:v>19.635065175097282</c:v>
                </c:pt>
                <c:pt idx="426">
                  <c:v>19.635065175097282</c:v>
                </c:pt>
                <c:pt idx="427">
                  <c:v>19.635065175097282</c:v>
                </c:pt>
                <c:pt idx="428">
                  <c:v>19.635065175097282</c:v>
                </c:pt>
                <c:pt idx="429">
                  <c:v>19.635065175097282</c:v>
                </c:pt>
                <c:pt idx="430">
                  <c:v>19.635065175097282</c:v>
                </c:pt>
                <c:pt idx="431">
                  <c:v>19.635065175097282</c:v>
                </c:pt>
                <c:pt idx="432">
                  <c:v>19.635065175097282</c:v>
                </c:pt>
                <c:pt idx="433">
                  <c:v>19.635065175097282</c:v>
                </c:pt>
                <c:pt idx="434">
                  <c:v>19.635065175097282</c:v>
                </c:pt>
                <c:pt idx="435">
                  <c:v>19.635065175097282</c:v>
                </c:pt>
                <c:pt idx="436">
                  <c:v>19.635065175097282</c:v>
                </c:pt>
                <c:pt idx="437">
                  <c:v>19.635065175097282</c:v>
                </c:pt>
                <c:pt idx="438">
                  <c:v>19.635065175097282</c:v>
                </c:pt>
                <c:pt idx="439">
                  <c:v>19.635065175097282</c:v>
                </c:pt>
                <c:pt idx="440">
                  <c:v>19.635065175097282</c:v>
                </c:pt>
                <c:pt idx="441">
                  <c:v>19.635065175097282</c:v>
                </c:pt>
                <c:pt idx="442">
                  <c:v>19.635065175097282</c:v>
                </c:pt>
                <c:pt idx="443">
                  <c:v>19.635065175097282</c:v>
                </c:pt>
                <c:pt idx="444">
                  <c:v>19.635065175097282</c:v>
                </c:pt>
                <c:pt idx="445">
                  <c:v>19.635065175097282</c:v>
                </c:pt>
                <c:pt idx="446">
                  <c:v>19.635065175097282</c:v>
                </c:pt>
                <c:pt idx="447">
                  <c:v>19.635065175097282</c:v>
                </c:pt>
                <c:pt idx="448">
                  <c:v>19.635065175097282</c:v>
                </c:pt>
                <c:pt idx="449">
                  <c:v>19.635065175097282</c:v>
                </c:pt>
                <c:pt idx="450">
                  <c:v>19.635065175097282</c:v>
                </c:pt>
                <c:pt idx="451">
                  <c:v>19.635065175097282</c:v>
                </c:pt>
                <c:pt idx="452">
                  <c:v>19.635065175097282</c:v>
                </c:pt>
                <c:pt idx="453">
                  <c:v>19.635065175097282</c:v>
                </c:pt>
                <c:pt idx="454">
                  <c:v>19.635065175097282</c:v>
                </c:pt>
                <c:pt idx="455">
                  <c:v>19.635065175097282</c:v>
                </c:pt>
                <c:pt idx="456">
                  <c:v>19.635065175097282</c:v>
                </c:pt>
                <c:pt idx="457">
                  <c:v>19.635065175097282</c:v>
                </c:pt>
                <c:pt idx="458">
                  <c:v>19.635065175097282</c:v>
                </c:pt>
                <c:pt idx="459">
                  <c:v>19.635065175097282</c:v>
                </c:pt>
                <c:pt idx="460">
                  <c:v>19.635065175097282</c:v>
                </c:pt>
                <c:pt idx="461">
                  <c:v>19.635065175097282</c:v>
                </c:pt>
                <c:pt idx="462">
                  <c:v>19.635065175097282</c:v>
                </c:pt>
                <c:pt idx="463">
                  <c:v>19.635065175097282</c:v>
                </c:pt>
                <c:pt idx="464">
                  <c:v>19.635065175097282</c:v>
                </c:pt>
                <c:pt idx="465">
                  <c:v>19.635065175097282</c:v>
                </c:pt>
                <c:pt idx="466">
                  <c:v>19.635065175097282</c:v>
                </c:pt>
                <c:pt idx="467">
                  <c:v>19.635065175097282</c:v>
                </c:pt>
                <c:pt idx="468">
                  <c:v>19.635065175097282</c:v>
                </c:pt>
                <c:pt idx="469">
                  <c:v>19.635065175097282</c:v>
                </c:pt>
                <c:pt idx="470">
                  <c:v>19.635065175097282</c:v>
                </c:pt>
                <c:pt idx="471">
                  <c:v>19.635065175097282</c:v>
                </c:pt>
                <c:pt idx="472">
                  <c:v>19.635065175097282</c:v>
                </c:pt>
                <c:pt idx="473">
                  <c:v>19.635065175097282</c:v>
                </c:pt>
                <c:pt idx="474">
                  <c:v>19.635065175097282</c:v>
                </c:pt>
                <c:pt idx="475">
                  <c:v>19.635065175097282</c:v>
                </c:pt>
                <c:pt idx="476">
                  <c:v>19.635065175097282</c:v>
                </c:pt>
                <c:pt idx="477">
                  <c:v>19.635065175097282</c:v>
                </c:pt>
                <c:pt idx="478">
                  <c:v>19.635065175097282</c:v>
                </c:pt>
                <c:pt idx="479">
                  <c:v>19.635065175097282</c:v>
                </c:pt>
                <c:pt idx="480">
                  <c:v>19.635065175097282</c:v>
                </c:pt>
                <c:pt idx="481">
                  <c:v>19.635065175097282</c:v>
                </c:pt>
                <c:pt idx="482">
                  <c:v>19.635065175097282</c:v>
                </c:pt>
                <c:pt idx="483">
                  <c:v>19.635065175097282</c:v>
                </c:pt>
                <c:pt idx="484">
                  <c:v>19.635065175097282</c:v>
                </c:pt>
                <c:pt idx="485">
                  <c:v>19.635065175097282</c:v>
                </c:pt>
                <c:pt idx="486">
                  <c:v>19.635065175097282</c:v>
                </c:pt>
                <c:pt idx="487">
                  <c:v>19.635065175097282</c:v>
                </c:pt>
                <c:pt idx="488">
                  <c:v>19.635065175097282</c:v>
                </c:pt>
                <c:pt idx="489">
                  <c:v>19.635065175097282</c:v>
                </c:pt>
                <c:pt idx="490">
                  <c:v>19.635065175097282</c:v>
                </c:pt>
                <c:pt idx="491">
                  <c:v>19.635065175097282</c:v>
                </c:pt>
                <c:pt idx="492">
                  <c:v>19.635065175097282</c:v>
                </c:pt>
                <c:pt idx="493">
                  <c:v>19.635065175097282</c:v>
                </c:pt>
                <c:pt idx="494">
                  <c:v>19.635065175097282</c:v>
                </c:pt>
                <c:pt idx="495">
                  <c:v>19.635065175097282</c:v>
                </c:pt>
                <c:pt idx="496">
                  <c:v>19.635065175097282</c:v>
                </c:pt>
                <c:pt idx="497">
                  <c:v>19.635065175097282</c:v>
                </c:pt>
                <c:pt idx="498">
                  <c:v>19.635065175097282</c:v>
                </c:pt>
                <c:pt idx="499">
                  <c:v>19.635065175097282</c:v>
                </c:pt>
                <c:pt idx="500">
                  <c:v>19.635065175097282</c:v>
                </c:pt>
                <c:pt idx="501">
                  <c:v>19.635065175097282</c:v>
                </c:pt>
                <c:pt idx="502">
                  <c:v>19.635065175097282</c:v>
                </c:pt>
                <c:pt idx="503">
                  <c:v>19.635065175097282</c:v>
                </c:pt>
                <c:pt idx="504">
                  <c:v>19.635065175097282</c:v>
                </c:pt>
                <c:pt idx="505">
                  <c:v>19.635065175097282</c:v>
                </c:pt>
                <c:pt idx="506">
                  <c:v>19.635065175097282</c:v>
                </c:pt>
                <c:pt idx="507">
                  <c:v>19.635065175097282</c:v>
                </c:pt>
                <c:pt idx="508">
                  <c:v>19.635065175097282</c:v>
                </c:pt>
                <c:pt idx="509">
                  <c:v>19.635065175097282</c:v>
                </c:pt>
                <c:pt idx="510">
                  <c:v>19.635065175097282</c:v>
                </c:pt>
                <c:pt idx="511">
                  <c:v>19.635065175097282</c:v>
                </c:pt>
                <c:pt idx="512">
                  <c:v>19.635065175097282</c:v>
                </c:pt>
                <c:pt idx="513">
                  <c:v>19.635065175097282</c:v>
                </c:pt>
                <c:pt idx="514">
                  <c:v>19.635065175097282</c:v>
                </c:pt>
                <c:pt idx="515">
                  <c:v>19.635065175097282</c:v>
                </c:pt>
                <c:pt idx="516">
                  <c:v>19.635065175097282</c:v>
                </c:pt>
                <c:pt idx="517">
                  <c:v>19.635065175097282</c:v>
                </c:pt>
                <c:pt idx="518">
                  <c:v>19.635065175097282</c:v>
                </c:pt>
                <c:pt idx="519">
                  <c:v>19.635065175097282</c:v>
                </c:pt>
                <c:pt idx="520">
                  <c:v>19.635065175097282</c:v>
                </c:pt>
                <c:pt idx="521">
                  <c:v>19.635065175097282</c:v>
                </c:pt>
                <c:pt idx="522">
                  <c:v>19.635065175097282</c:v>
                </c:pt>
                <c:pt idx="523">
                  <c:v>19.635065175097282</c:v>
                </c:pt>
                <c:pt idx="524">
                  <c:v>19.635065175097282</c:v>
                </c:pt>
                <c:pt idx="525">
                  <c:v>19.635065175097282</c:v>
                </c:pt>
                <c:pt idx="526">
                  <c:v>19.635065175097282</c:v>
                </c:pt>
                <c:pt idx="527">
                  <c:v>19.635065175097282</c:v>
                </c:pt>
                <c:pt idx="528">
                  <c:v>19.635065175097282</c:v>
                </c:pt>
                <c:pt idx="529">
                  <c:v>19.635065175097282</c:v>
                </c:pt>
                <c:pt idx="530">
                  <c:v>19.635065175097282</c:v>
                </c:pt>
                <c:pt idx="531">
                  <c:v>19.635065175097282</c:v>
                </c:pt>
                <c:pt idx="532">
                  <c:v>19.635065175097282</c:v>
                </c:pt>
                <c:pt idx="533">
                  <c:v>19.635065175097282</c:v>
                </c:pt>
                <c:pt idx="534">
                  <c:v>19.635065175097282</c:v>
                </c:pt>
                <c:pt idx="535">
                  <c:v>19.635065175097282</c:v>
                </c:pt>
                <c:pt idx="536">
                  <c:v>19.635065175097282</c:v>
                </c:pt>
                <c:pt idx="537">
                  <c:v>19.635065175097282</c:v>
                </c:pt>
                <c:pt idx="538">
                  <c:v>19.635065175097282</c:v>
                </c:pt>
                <c:pt idx="539">
                  <c:v>19.635065175097282</c:v>
                </c:pt>
                <c:pt idx="540">
                  <c:v>19.635065175097282</c:v>
                </c:pt>
                <c:pt idx="541">
                  <c:v>19.635065175097282</c:v>
                </c:pt>
                <c:pt idx="542">
                  <c:v>19.635065175097282</c:v>
                </c:pt>
                <c:pt idx="543">
                  <c:v>19.635065175097282</c:v>
                </c:pt>
                <c:pt idx="544">
                  <c:v>19.635065175097282</c:v>
                </c:pt>
                <c:pt idx="545">
                  <c:v>19.635065175097282</c:v>
                </c:pt>
                <c:pt idx="546">
                  <c:v>19.635065175097282</c:v>
                </c:pt>
                <c:pt idx="547">
                  <c:v>19.635065175097282</c:v>
                </c:pt>
                <c:pt idx="548">
                  <c:v>19.635065175097282</c:v>
                </c:pt>
                <c:pt idx="549">
                  <c:v>19.635065175097282</c:v>
                </c:pt>
                <c:pt idx="550">
                  <c:v>19.635065175097282</c:v>
                </c:pt>
                <c:pt idx="551">
                  <c:v>19.635065175097282</c:v>
                </c:pt>
                <c:pt idx="552">
                  <c:v>19.635065175097282</c:v>
                </c:pt>
                <c:pt idx="553">
                  <c:v>19.635065175097282</c:v>
                </c:pt>
                <c:pt idx="554">
                  <c:v>19.635065175097282</c:v>
                </c:pt>
                <c:pt idx="555">
                  <c:v>19.635065175097282</c:v>
                </c:pt>
                <c:pt idx="556">
                  <c:v>19.635065175097282</c:v>
                </c:pt>
                <c:pt idx="557">
                  <c:v>19.635065175097282</c:v>
                </c:pt>
                <c:pt idx="558">
                  <c:v>19.635065175097282</c:v>
                </c:pt>
                <c:pt idx="559">
                  <c:v>19.635065175097282</c:v>
                </c:pt>
                <c:pt idx="560">
                  <c:v>19.635065175097282</c:v>
                </c:pt>
                <c:pt idx="561">
                  <c:v>19.635065175097282</c:v>
                </c:pt>
                <c:pt idx="562">
                  <c:v>19.635065175097282</c:v>
                </c:pt>
                <c:pt idx="563">
                  <c:v>19.635065175097282</c:v>
                </c:pt>
                <c:pt idx="564">
                  <c:v>19.635065175097282</c:v>
                </c:pt>
                <c:pt idx="565">
                  <c:v>19.635065175097282</c:v>
                </c:pt>
                <c:pt idx="566">
                  <c:v>19.635065175097282</c:v>
                </c:pt>
                <c:pt idx="567">
                  <c:v>19.635065175097282</c:v>
                </c:pt>
                <c:pt idx="568">
                  <c:v>19.635065175097282</c:v>
                </c:pt>
                <c:pt idx="569">
                  <c:v>19.635065175097282</c:v>
                </c:pt>
                <c:pt idx="570">
                  <c:v>19.635065175097282</c:v>
                </c:pt>
                <c:pt idx="571">
                  <c:v>19.635065175097282</c:v>
                </c:pt>
                <c:pt idx="572">
                  <c:v>19.635065175097282</c:v>
                </c:pt>
                <c:pt idx="573">
                  <c:v>19.635065175097282</c:v>
                </c:pt>
                <c:pt idx="574">
                  <c:v>19.635065175097282</c:v>
                </c:pt>
                <c:pt idx="575">
                  <c:v>19.635065175097282</c:v>
                </c:pt>
                <c:pt idx="576">
                  <c:v>19.635065175097282</c:v>
                </c:pt>
                <c:pt idx="577">
                  <c:v>19.635065175097282</c:v>
                </c:pt>
                <c:pt idx="578">
                  <c:v>19.635065175097282</c:v>
                </c:pt>
                <c:pt idx="579">
                  <c:v>19.635065175097282</c:v>
                </c:pt>
                <c:pt idx="580">
                  <c:v>19.635065175097282</c:v>
                </c:pt>
                <c:pt idx="581">
                  <c:v>19.635065175097282</c:v>
                </c:pt>
                <c:pt idx="582">
                  <c:v>19.635065175097282</c:v>
                </c:pt>
                <c:pt idx="583">
                  <c:v>19.635065175097282</c:v>
                </c:pt>
                <c:pt idx="584">
                  <c:v>19.635065175097282</c:v>
                </c:pt>
                <c:pt idx="585">
                  <c:v>19.635065175097282</c:v>
                </c:pt>
                <c:pt idx="586">
                  <c:v>19.635065175097282</c:v>
                </c:pt>
                <c:pt idx="587">
                  <c:v>19.635065175097282</c:v>
                </c:pt>
                <c:pt idx="588">
                  <c:v>19.635065175097282</c:v>
                </c:pt>
                <c:pt idx="589">
                  <c:v>19.635065175097282</c:v>
                </c:pt>
                <c:pt idx="590">
                  <c:v>19.635065175097282</c:v>
                </c:pt>
                <c:pt idx="591">
                  <c:v>19.635065175097282</c:v>
                </c:pt>
                <c:pt idx="592">
                  <c:v>19.635065175097282</c:v>
                </c:pt>
                <c:pt idx="593">
                  <c:v>19.635065175097282</c:v>
                </c:pt>
                <c:pt idx="594">
                  <c:v>19.635065175097282</c:v>
                </c:pt>
                <c:pt idx="595">
                  <c:v>19.635065175097282</c:v>
                </c:pt>
                <c:pt idx="596">
                  <c:v>19.635065175097282</c:v>
                </c:pt>
                <c:pt idx="597">
                  <c:v>19.635065175097282</c:v>
                </c:pt>
                <c:pt idx="598">
                  <c:v>19.635065175097282</c:v>
                </c:pt>
                <c:pt idx="599">
                  <c:v>19.635065175097282</c:v>
                </c:pt>
                <c:pt idx="600">
                  <c:v>19.635065175097282</c:v>
                </c:pt>
                <c:pt idx="601">
                  <c:v>19.635065175097282</c:v>
                </c:pt>
                <c:pt idx="602">
                  <c:v>19.635065175097282</c:v>
                </c:pt>
                <c:pt idx="603">
                  <c:v>19.635065175097282</c:v>
                </c:pt>
                <c:pt idx="604">
                  <c:v>19.635065175097282</c:v>
                </c:pt>
                <c:pt idx="605">
                  <c:v>19.635065175097282</c:v>
                </c:pt>
                <c:pt idx="606">
                  <c:v>19.635065175097282</c:v>
                </c:pt>
                <c:pt idx="607">
                  <c:v>19.635065175097282</c:v>
                </c:pt>
                <c:pt idx="608">
                  <c:v>19.635065175097282</c:v>
                </c:pt>
                <c:pt idx="609">
                  <c:v>19.635065175097282</c:v>
                </c:pt>
                <c:pt idx="610">
                  <c:v>19.635065175097282</c:v>
                </c:pt>
                <c:pt idx="611">
                  <c:v>19.635065175097282</c:v>
                </c:pt>
                <c:pt idx="612">
                  <c:v>19.635065175097282</c:v>
                </c:pt>
                <c:pt idx="613">
                  <c:v>19.635065175097282</c:v>
                </c:pt>
                <c:pt idx="614">
                  <c:v>19.635065175097282</c:v>
                </c:pt>
                <c:pt idx="615">
                  <c:v>19.635065175097282</c:v>
                </c:pt>
                <c:pt idx="616">
                  <c:v>19.635065175097282</c:v>
                </c:pt>
                <c:pt idx="617">
                  <c:v>19.635065175097282</c:v>
                </c:pt>
                <c:pt idx="618">
                  <c:v>19.635065175097282</c:v>
                </c:pt>
                <c:pt idx="619">
                  <c:v>19.635065175097282</c:v>
                </c:pt>
                <c:pt idx="620">
                  <c:v>19.635065175097282</c:v>
                </c:pt>
                <c:pt idx="621">
                  <c:v>19.635065175097282</c:v>
                </c:pt>
                <c:pt idx="622">
                  <c:v>19.635065175097282</c:v>
                </c:pt>
                <c:pt idx="623">
                  <c:v>19.635065175097282</c:v>
                </c:pt>
                <c:pt idx="624">
                  <c:v>19.635065175097282</c:v>
                </c:pt>
                <c:pt idx="625">
                  <c:v>19.635065175097282</c:v>
                </c:pt>
                <c:pt idx="626">
                  <c:v>19.635065175097282</c:v>
                </c:pt>
                <c:pt idx="627">
                  <c:v>19.635065175097282</c:v>
                </c:pt>
                <c:pt idx="628">
                  <c:v>19.635065175097282</c:v>
                </c:pt>
                <c:pt idx="629">
                  <c:v>19.635065175097282</c:v>
                </c:pt>
                <c:pt idx="630">
                  <c:v>19.635065175097282</c:v>
                </c:pt>
                <c:pt idx="631">
                  <c:v>19.635065175097282</c:v>
                </c:pt>
                <c:pt idx="632">
                  <c:v>19.635065175097282</c:v>
                </c:pt>
                <c:pt idx="633">
                  <c:v>19.635065175097282</c:v>
                </c:pt>
                <c:pt idx="634">
                  <c:v>19.635065175097282</c:v>
                </c:pt>
                <c:pt idx="635">
                  <c:v>19.635065175097282</c:v>
                </c:pt>
                <c:pt idx="636">
                  <c:v>19.635065175097282</c:v>
                </c:pt>
                <c:pt idx="637">
                  <c:v>19.635065175097282</c:v>
                </c:pt>
                <c:pt idx="638">
                  <c:v>19.635065175097282</c:v>
                </c:pt>
                <c:pt idx="639">
                  <c:v>19.635065175097282</c:v>
                </c:pt>
                <c:pt idx="640">
                  <c:v>19.635065175097282</c:v>
                </c:pt>
                <c:pt idx="641">
                  <c:v>19.635065175097282</c:v>
                </c:pt>
                <c:pt idx="642">
                  <c:v>19.635065175097282</c:v>
                </c:pt>
                <c:pt idx="643">
                  <c:v>19.635065175097282</c:v>
                </c:pt>
                <c:pt idx="644">
                  <c:v>19.635065175097282</c:v>
                </c:pt>
                <c:pt idx="645">
                  <c:v>19.635065175097282</c:v>
                </c:pt>
                <c:pt idx="646">
                  <c:v>19.635065175097282</c:v>
                </c:pt>
                <c:pt idx="647">
                  <c:v>19.635065175097282</c:v>
                </c:pt>
                <c:pt idx="648">
                  <c:v>19.635065175097282</c:v>
                </c:pt>
                <c:pt idx="649">
                  <c:v>19.635065175097282</c:v>
                </c:pt>
                <c:pt idx="650">
                  <c:v>19.635065175097282</c:v>
                </c:pt>
                <c:pt idx="651">
                  <c:v>19.635065175097282</c:v>
                </c:pt>
                <c:pt idx="652">
                  <c:v>19.635065175097282</c:v>
                </c:pt>
                <c:pt idx="653">
                  <c:v>19.635065175097282</c:v>
                </c:pt>
                <c:pt idx="654">
                  <c:v>19.635065175097282</c:v>
                </c:pt>
                <c:pt idx="655">
                  <c:v>19.635065175097282</c:v>
                </c:pt>
                <c:pt idx="656">
                  <c:v>19.635065175097282</c:v>
                </c:pt>
                <c:pt idx="657">
                  <c:v>19.635065175097282</c:v>
                </c:pt>
                <c:pt idx="658">
                  <c:v>19.635065175097282</c:v>
                </c:pt>
                <c:pt idx="659">
                  <c:v>19.635065175097282</c:v>
                </c:pt>
                <c:pt idx="660">
                  <c:v>19.635065175097282</c:v>
                </c:pt>
                <c:pt idx="661">
                  <c:v>19.635065175097282</c:v>
                </c:pt>
                <c:pt idx="662">
                  <c:v>19.635065175097282</c:v>
                </c:pt>
                <c:pt idx="663">
                  <c:v>19.635065175097282</c:v>
                </c:pt>
                <c:pt idx="664">
                  <c:v>19.635065175097282</c:v>
                </c:pt>
                <c:pt idx="665">
                  <c:v>19.635065175097282</c:v>
                </c:pt>
                <c:pt idx="666">
                  <c:v>19.635065175097282</c:v>
                </c:pt>
                <c:pt idx="667">
                  <c:v>19.635065175097282</c:v>
                </c:pt>
                <c:pt idx="668">
                  <c:v>19.635065175097282</c:v>
                </c:pt>
                <c:pt idx="669">
                  <c:v>19.635065175097282</c:v>
                </c:pt>
                <c:pt idx="670">
                  <c:v>19.635065175097282</c:v>
                </c:pt>
                <c:pt idx="671">
                  <c:v>19.635065175097282</c:v>
                </c:pt>
                <c:pt idx="672">
                  <c:v>19.635065175097282</c:v>
                </c:pt>
                <c:pt idx="673">
                  <c:v>19.635065175097282</c:v>
                </c:pt>
                <c:pt idx="674">
                  <c:v>19.635065175097282</c:v>
                </c:pt>
                <c:pt idx="675">
                  <c:v>19.635065175097282</c:v>
                </c:pt>
                <c:pt idx="676">
                  <c:v>19.635065175097282</c:v>
                </c:pt>
                <c:pt idx="677">
                  <c:v>19.635065175097282</c:v>
                </c:pt>
                <c:pt idx="678">
                  <c:v>19.635065175097282</c:v>
                </c:pt>
                <c:pt idx="679">
                  <c:v>19.635065175097282</c:v>
                </c:pt>
                <c:pt idx="680">
                  <c:v>19.635065175097282</c:v>
                </c:pt>
                <c:pt idx="681">
                  <c:v>19.635065175097282</c:v>
                </c:pt>
                <c:pt idx="682">
                  <c:v>19.635065175097282</c:v>
                </c:pt>
                <c:pt idx="683">
                  <c:v>19.635065175097282</c:v>
                </c:pt>
                <c:pt idx="684">
                  <c:v>19.635065175097282</c:v>
                </c:pt>
                <c:pt idx="685">
                  <c:v>19.635065175097282</c:v>
                </c:pt>
                <c:pt idx="686">
                  <c:v>19.635065175097282</c:v>
                </c:pt>
                <c:pt idx="687">
                  <c:v>19.635065175097282</c:v>
                </c:pt>
                <c:pt idx="688">
                  <c:v>19.635065175097282</c:v>
                </c:pt>
                <c:pt idx="689">
                  <c:v>19.635065175097282</c:v>
                </c:pt>
                <c:pt idx="690">
                  <c:v>19.635065175097282</c:v>
                </c:pt>
                <c:pt idx="691">
                  <c:v>19.635065175097282</c:v>
                </c:pt>
                <c:pt idx="692">
                  <c:v>19.635065175097282</c:v>
                </c:pt>
                <c:pt idx="693">
                  <c:v>19.635065175097282</c:v>
                </c:pt>
                <c:pt idx="694">
                  <c:v>19.635065175097282</c:v>
                </c:pt>
                <c:pt idx="695">
                  <c:v>19.635065175097282</c:v>
                </c:pt>
                <c:pt idx="696">
                  <c:v>19.635065175097282</c:v>
                </c:pt>
                <c:pt idx="697">
                  <c:v>19.635065175097282</c:v>
                </c:pt>
                <c:pt idx="698">
                  <c:v>19.635065175097282</c:v>
                </c:pt>
                <c:pt idx="699">
                  <c:v>19.635065175097282</c:v>
                </c:pt>
                <c:pt idx="700">
                  <c:v>19.635065175097282</c:v>
                </c:pt>
                <c:pt idx="701">
                  <c:v>19.635065175097282</c:v>
                </c:pt>
                <c:pt idx="702">
                  <c:v>19.635065175097282</c:v>
                </c:pt>
                <c:pt idx="703">
                  <c:v>19.635065175097282</c:v>
                </c:pt>
                <c:pt idx="704">
                  <c:v>19.635065175097282</c:v>
                </c:pt>
                <c:pt idx="705">
                  <c:v>19.635065175097282</c:v>
                </c:pt>
                <c:pt idx="706">
                  <c:v>19.635065175097282</c:v>
                </c:pt>
                <c:pt idx="707">
                  <c:v>19.635065175097282</c:v>
                </c:pt>
                <c:pt idx="708">
                  <c:v>19.635065175097282</c:v>
                </c:pt>
                <c:pt idx="709">
                  <c:v>19.635065175097282</c:v>
                </c:pt>
                <c:pt idx="710">
                  <c:v>19.635065175097282</c:v>
                </c:pt>
                <c:pt idx="711">
                  <c:v>19.635065175097282</c:v>
                </c:pt>
                <c:pt idx="712">
                  <c:v>19.635065175097282</c:v>
                </c:pt>
                <c:pt idx="713">
                  <c:v>19.635065175097282</c:v>
                </c:pt>
                <c:pt idx="714">
                  <c:v>19.635065175097282</c:v>
                </c:pt>
                <c:pt idx="715">
                  <c:v>19.635065175097282</c:v>
                </c:pt>
                <c:pt idx="716">
                  <c:v>19.635065175097282</c:v>
                </c:pt>
                <c:pt idx="717">
                  <c:v>19.635065175097282</c:v>
                </c:pt>
                <c:pt idx="718">
                  <c:v>19.635065175097282</c:v>
                </c:pt>
                <c:pt idx="719">
                  <c:v>19.635065175097282</c:v>
                </c:pt>
                <c:pt idx="720">
                  <c:v>19.635065175097282</c:v>
                </c:pt>
                <c:pt idx="721">
                  <c:v>19.635065175097282</c:v>
                </c:pt>
                <c:pt idx="722">
                  <c:v>19.635065175097282</c:v>
                </c:pt>
                <c:pt idx="723">
                  <c:v>19.635065175097282</c:v>
                </c:pt>
                <c:pt idx="724">
                  <c:v>19.635065175097282</c:v>
                </c:pt>
                <c:pt idx="725">
                  <c:v>19.635065175097282</c:v>
                </c:pt>
                <c:pt idx="726">
                  <c:v>19.635065175097282</c:v>
                </c:pt>
                <c:pt idx="727">
                  <c:v>19.635065175097282</c:v>
                </c:pt>
                <c:pt idx="728">
                  <c:v>19.635065175097282</c:v>
                </c:pt>
                <c:pt idx="729">
                  <c:v>19.635065175097282</c:v>
                </c:pt>
                <c:pt idx="730">
                  <c:v>19.635065175097282</c:v>
                </c:pt>
                <c:pt idx="731">
                  <c:v>19.635065175097282</c:v>
                </c:pt>
                <c:pt idx="732">
                  <c:v>19.635065175097282</c:v>
                </c:pt>
                <c:pt idx="733">
                  <c:v>19.635065175097282</c:v>
                </c:pt>
                <c:pt idx="734">
                  <c:v>19.635065175097282</c:v>
                </c:pt>
                <c:pt idx="735">
                  <c:v>19.635065175097282</c:v>
                </c:pt>
                <c:pt idx="736">
                  <c:v>19.635065175097282</c:v>
                </c:pt>
                <c:pt idx="737">
                  <c:v>19.635065175097282</c:v>
                </c:pt>
                <c:pt idx="738">
                  <c:v>19.635065175097282</c:v>
                </c:pt>
                <c:pt idx="739">
                  <c:v>19.635065175097282</c:v>
                </c:pt>
                <c:pt idx="740">
                  <c:v>19.635065175097282</c:v>
                </c:pt>
                <c:pt idx="741">
                  <c:v>19.635065175097282</c:v>
                </c:pt>
                <c:pt idx="742">
                  <c:v>19.635065175097282</c:v>
                </c:pt>
                <c:pt idx="743">
                  <c:v>19.635065175097282</c:v>
                </c:pt>
                <c:pt idx="744">
                  <c:v>19.635065175097282</c:v>
                </c:pt>
                <c:pt idx="745">
                  <c:v>19.635065175097282</c:v>
                </c:pt>
                <c:pt idx="746">
                  <c:v>19.635065175097282</c:v>
                </c:pt>
                <c:pt idx="747">
                  <c:v>19.635065175097282</c:v>
                </c:pt>
                <c:pt idx="748">
                  <c:v>19.635065175097282</c:v>
                </c:pt>
                <c:pt idx="749">
                  <c:v>19.635065175097282</c:v>
                </c:pt>
                <c:pt idx="750">
                  <c:v>19.635065175097282</c:v>
                </c:pt>
                <c:pt idx="751">
                  <c:v>19.635065175097282</c:v>
                </c:pt>
                <c:pt idx="752">
                  <c:v>19.635065175097282</c:v>
                </c:pt>
                <c:pt idx="753">
                  <c:v>19.635065175097282</c:v>
                </c:pt>
                <c:pt idx="754">
                  <c:v>19.635065175097282</c:v>
                </c:pt>
                <c:pt idx="755">
                  <c:v>19.635065175097282</c:v>
                </c:pt>
                <c:pt idx="756">
                  <c:v>19.635065175097282</c:v>
                </c:pt>
                <c:pt idx="757">
                  <c:v>19.635065175097282</c:v>
                </c:pt>
                <c:pt idx="758">
                  <c:v>19.635065175097282</c:v>
                </c:pt>
                <c:pt idx="759">
                  <c:v>19.635065175097282</c:v>
                </c:pt>
                <c:pt idx="760">
                  <c:v>19.635065175097282</c:v>
                </c:pt>
                <c:pt idx="761">
                  <c:v>19.635065175097282</c:v>
                </c:pt>
                <c:pt idx="762">
                  <c:v>19.635065175097282</c:v>
                </c:pt>
                <c:pt idx="763">
                  <c:v>19.635065175097282</c:v>
                </c:pt>
                <c:pt idx="764">
                  <c:v>19.635065175097282</c:v>
                </c:pt>
                <c:pt idx="765">
                  <c:v>19.635065175097282</c:v>
                </c:pt>
                <c:pt idx="766">
                  <c:v>19.635065175097282</c:v>
                </c:pt>
                <c:pt idx="767">
                  <c:v>19.635065175097282</c:v>
                </c:pt>
                <c:pt idx="768">
                  <c:v>19.635065175097282</c:v>
                </c:pt>
                <c:pt idx="769">
                  <c:v>19.635065175097282</c:v>
                </c:pt>
                <c:pt idx="770">
                  <c:v>19.635065175097282</c:v>
                </c:pt>
                <c:pt idx="771">
                  <c:v>19.635065175097282</c:v>
                </c:pt>
                <c:pt idx="772">
                  <c:v>19.635065175097282</c:v>
                </c:pt>
                <c:pt idx="773">
                  <c:v>19.635065175097282</c:v>
                </c:pt>
                <c:pt idx="774">
                  <c:v>19.635065175097282</c:v>
                </c:pt>
                <c:pt idx="775">
                  <c:v>19.635065175097282</c:v>
                </c:pt>
                <c:pt idx="776">
                  <c:v>19.635065175097282</c:v>
                </c:pt>
                <c:pt idx="777">
                  <c:v>19.635065175097282</c:v>
                </c:pt>
                <c:pt idx="778">
                  <c:v>19.635065175097282</c:v>
                </c:pt>
                <c:pt idx="779">
                  <c:v>19.635065175097282</c:v>
                </c:pt>
                <c:pt idx="780">
                  <c:v>19.635065175097282</c:v>
                </c:pt>
                <c:pt idx="781">
                  <c:v>19.635065175097282</c:v>
                </c:pt>
                <c:pt idx="782">
                  <c:v>19.635065175097282</c:v>
                </c:pt>
                <c:pt idx="783">
                  <c:v>19.635065175097282</c:v>
                </c:pt>
                <c:pt idx="784">
                  <c:v>19.635065175097282</c:v>
                </c:pt>
                <c:pt idx="785">
                  <c:v>19.635065175097282</c:v>
                </c:pt>
                <c:pt idx="786">
                  <c:v>19.635065175097282</c:v>
                </c:pt>
                <c:pt idx="787">
                  <c:v>19.635065175097282</c:v>
                </c:pt>
                <c:pt idx="788">
                  <c:v>19.635065175097282</c:v>
                </c:pt>
                <c:pt idx="789">
                  <c:v>19.635065175097282</c:v>
                </c:pt>
                <c:pt idx="790">
                  <c:v>19.635065175097282</c:v>
                </c:pt>
                <c:pt idx="791">
                  <c:v>19.635065175097282</c:v>
                </c:pt>
                <c:pt idx="792">
                  <c:v>19.635065175097282</c:v>
                </c:pt>
                <c:pt idx="793">
                  <c:v>19.635065175097282</c:v>
                </c:pt>
                <c:pt idx="794">
                  <c:v>19.635065175097282</c:v>
                </c:pt>
                <c:pt idx="795">
                  <c:v>19.635065175097282</c:v>
                </c:pt>
                <c:pt idx="796">
                  <c:v>19.635065175097282</c:v>
                </c:pt>
                <c:pt idx="797">
                  <c:v>19.635065175097282</c:v>
                </c:pt>
                <c:pt idx="798">
                  <c:v>19.635065175097282</c:v>
                </c:pt>
                <c:pt idx="799">
                  <c:v>19.635065175097282</c:v>
                </c:pt>
                <c:pt idx="800">
                  <c:v>19.635065175097282</c:v>
                </c:pt>
                <c:pt idx="801">
                  <c:v>19.635065175097282</c:v>
                </c:pt>
                <c:pt idx="802">
                  <c:v>19.635065175097282</c:v>
                </c:pt>
                <c:pt idx="803">
                  <c:v>19.635065175097282</c:v>
                </c:pt>
                <c:pt idx="804">
                  <c:v>19.635065175097282</c:v>
                </c:pt>
                <c:pt idx="805">
                  <c:v>19.635065175097282</c:v>
                </c:pt>
                <c:pt idx="806">
                  <c:v>19.635065175097282</c:v>
                </c:pt>
                <c:pt idx="807">
                  <c:v>19.635065175097282</c:v>
                </c:pt>
                <c:pt idx="808">
                  <c:v>19.635065175097282</c:v>
                </c:pt>
                <c:pt idx="809">
                  <c:v>19.635065175097282</c:v>
                </c:pt>
                <c:pt idx="810">
                  <c:v>19.635065175097282</c:v>
                </c:pt>
                <c:pt idx="811">
                  <c:v>19.635065175097282</c:v>
                </c:pt>
                <c:pt idx="812">
                  <c:v>19.635065175097282</c:v>
                </c:pt>
                <c:pt idx="813">
                  <c:v>19.635065175097282</c:v>
                </c:pt>
                <c:pt idx="814">
                  <c:v>19.635065175097282</c:v>
                </c:pt>
                <c:pt idx="815">
                  <c:v>19.635065175097282</c:v>
                </c:pt>
                <c:pt idx="816">
                  <c:v>19.635065175097282</c:v>
                </c:pt>
                <c:pt idx="817">
                  <c:v>19.635065175097282</c:v>
                </c:pt>
                <c:pt idx="818">
                  <c:v>19.635065175097282</c:v>
                </c:pt>
                <c:pt idx="819">
                  <c:v>19.635065175097282</c:v>
                </c:pt>
                <c:pt idx="820">
                  <c:v>19.635065175097282</c:v>
                </c:pt>
                <c:pt idx="821">
                  <c:v>19.635065175097282</c:v>
                </c:pt>
                <c:pt idx="822">
                  <c:v>19.635065175097282</c:v>
                </c:pt>
                <c:pt idx="823">
                  <c:v>19.635065175097282</c:v>
                </c:pt>
                <c:pt idx="824">
                  <c:v>19.635065175097282</c:v>
                </c:pt>
                <c:pt idx="825">
                  <c:v>19.635065175097282</c:v>
                </c:pt>
                <c:pt idx="826">
                  <c:v>19.635065175097282</c:v>
                </c:pt>
                <c:pt idx="827">
                  <c:v>19.635065175097282</c:v>
                </c:pt>
                <c:pt idx="828">
                  <c:v>19.635065175097282</c:v>
                </c:pt>
                <c:pt idx="829">
                  <c:v>19.635065175097282</c:v>
                </c:pt>
                <c:pt idx="830">
                  <c:v>19.635065175097282</c:v>
                </c:pt>
                <c:pt idx="831">
                  <c:v>19.635065175097282</c:v>
                </c:pt>
                <c:pt idx="832">
                  <c:v>19.635065175097282</c:v>
                </c:pt>
                <c:pt idx="833">
                  <c:v>19.635065175097282</c:v>
                </c:pt>
                <c:pt idx="834">
                  <c:v>19.635065175097282</c:v>
                </c:pt>
                <c:pt idx="835">
                  <c:v>19.635065175097282</c:v>
                </c:pt>
                <c:pt idx="836">
                  <c:v>19.635065175097282</c:v>
                </c:pt>
                <c:pt idx="837">
                  <c:v>19.635065175097282</c:v>
                </c:pt>
                <c:pt idx="838">
                  <c:v>19.635065175097282</c:v>
                </c:pt>
                <c:pt idx="839">
                  <c:v>19.635065175097282</c:v>
                </c:pt>
                <c:pt idx="840">
                  <c:v>19.635065175097282</c:v>
                </c:pt>
                <c:pt idx="841">
                  <c:v>19.635065175097282</c:v>
                </c:pt>
                <c:pt idx="842">
                  <c:v>19.635065175097282</c:v>
                </c:pt>
                <c:pt idx="843">
                  <c:v>19.635065175097282</c:v>
                </c:pt>
                <c:pt idx="844">
                  <c:v>19.635065175097282</c:v>
                </c:pt>
                <c:pt idx="845">
                  <c:v>19.635065175097282</c:v>
                </c:pt>
                <c:pt idx="846">
                  <c:v>19.635065175097282</c:v>
                </c:pt>
                <c:pt idx="847">
                  <c:v>19.635065175097282</c:v>
                </c:pt>
                <c:pt idx="848">
                  <c:v>19.635065175097282</c:v>
                </c:pt>
                <c:pt idx="849">
                  <c:v>19.635065175097282</c:v>
                </c:pt>
                <c:pt idx="850">
                  <c:v>19.635065175097282</c:v>
                </c:pt>
                <c:pt idx="851">
                  <c:v>19.635065175097282</c:v>
                </c:pt>
                <c:pt idx="852">
                  <c:v>19.635065175097282</c:v>
                </c:pt>
                <c:pt idx="853">
                  <c:v>19.635065175097282</c:v>
                </c:pt>
                <c:pt idx="854">
                  <c:v>19.635065175097282</c:v>
                </c:pt>
                <c:pt idx="855">
                  <c:v>19.635065175097282</c:v>
                </c:pt>
                <c:pt idx="856">
                  <c:v>19.635065175097282</c:v>
                </c:pt>
                <c:pt idx="857">
                  <c:v>19.635065175097282</c:v>
                </c:pt>
                <c:pt idx="858">
                  <c:v>19.635065175097282</c:v>
                </c:pt>
                <c:pt idx="859">
                  <c:v>19.635065175097282</c:v>
                </c:pt>
                <c:pt idx="860">
                  <c:v>19.635065175097282</c:v>
                </c:pt>
                <c:pt idx="861">
                  <c:v>19.635065175097282</c:v>
                </c:pt>
                <c:pt idx="862">
                  <c:v>19.635065175097282</c:v>
                </c:pt>
                <c:pt idx="863">
                  <c:v>19.635065175097282</c:v>
                </c:pt>
                <c:pt idx="864">
                  <c:v>19.635065175097282</c:v>
                </c:pt>
                <c:pt idx="865">
                  <c:v>19.635065175097282</c:v>
                </c:pt>
                <c:pt idx="866">
                  <c:v>19.635065175097282</c:v>
                </c:pt>
                <c:pt idx="867">
                  <c:v>19.635065175097282</c:v>
                </c:pt>
                <c:pt idx="868">
                  <c:v>19.635065175097282</c:v>
                </c:pt>
                <c:pt idx="869">
                  <c:v>19.635065175097282</c:v>
                </c:pt>
                <c:pt idx="870">
                  <c:v>19.635065175097282</c:v>
                </c:pt>
                <c:pt idx="871">
                  <c:v>19.635065175097282</c:v>
                </c:pt>
                <c:pt idx="872">
                  <c:v>19.635065175097282</c:v>
                </c:pt>
                <c:pt idx="873">
                  <c:v>19.635065175097282</c:v>
                </c:pt>
                <c:pt idx="874">
                  <c:v>19.635065175097282</c:v>
                </c:pt>
                <c:pt idx="875">
                  <c:v>19.635065175097282</c:v>
                </c:pt>
                <c:pt idx="876">
                  <c:v>19.635065175097282</c:v>
                </c:pt>
                <c:pt idx="877">
                  <c:v>19.635065175097282</c:v>
                </c:pt>
                <c:pt idx="878">
                  <c:v>19.635065175097282</c:v>
                </c:pt>
                <c:pt idx="879">
                  <c:v>19.635065175097282</c:v>
                </c:pt>
                <c:pt idx="880">
                  <c:v>19.635065175097282</c:v>
                </c:pt>
                <c:pt idx="881">
                  <c:v>19.635065175097282</c:v>
                </c:pt>
                <c:pt idx="882">
                  <c:v>19.635065175097282</c:v>
                </c:pt>
                <c:pt idx="883">
                  <c:v>19.635065175097282</c:v>
                </c:pt>
                <c:pt idx="884">
                  <c:v>19.635065175097282</c:v>
                </c:pt>
                <c:pt idx="885">
                  <c:v>19.635065175097282</c:v>
                </c:pt>
                <c:pt idx="886">
                  <c:v>19.635065175097282</c:v>
                </c:pt>
                <c:pt idx="887">
                  <c:v>19.635065175097282</c:v>
                </c:pt>
                <c:pt idx="888">
                  <c:v>19.635065175097282</c:v>
                </c:pt>
                <c:pt idx="889">
                  <c:v>19.635065175097282</c:v>
                </c:pt>
                <c:pt idx="890">
                  <c:v>19.635065175097282</c:v>
                </c:pt>
                <c:pt idx="891">
                  <c:v>19.635065175097282</c:v>
                </c:pt>
                <c:pt idx="892">
                  <c:v>19.635065175097282</c:v>
                </c:pt>
                <c:pt idx="893">
                  <c:v>19.635065175097282</c:v>
                </c:pt>
                <c:pt idx="894">
                  <c:v>19.635065175097282</c:v>
                </c:pt>
                <c:pt idx="895">
                  <c:v>19.635065175097282</c:v>
                </c:pt>
                <c:pt idx="896">
                  <c:v>19.635065175097282</c:v>
                </c:pt>
                <c:pt idx="897">
                  <c:v>19.635065175097282</c:v>
                </c:pt>
                <c:pt idx="898">
                  <c:v>19.635065175097282</c:v>
                </c:pt>
                <c:pt idx="899">
                  <c:v>19.635065175097282</c:v>
                </c:pt>
                <c:pt idx="900">
                  <c:v>19.635065175097282</c:v>
                </c:pt>
                <c:pt idx="901">
                  <c:v>19.635065175097282</c:v>
                </c:pt>
                <c:pt idx="902">
                  <c:v>19.635065175097282</c:v>
                </c:pt>
                <c:pt idx="903">
                  <c:v>19.635065175097282</c:v>
                </c:pt>
                <c:pt idx="904">
                  <c:v>19.635065175097282</c:v>
                </c:pt>
                <c:pt idx="905">
                  <c:v>19.635065175097282</c:v>
                </c:pt>
                <c:pt idx="906">
                  <c:v>19.635065175097282</c:v>
                </c:pt>
                <c:pt idx="907">
                  <c:v>19.635065175097282</c:v>
                </c:pt>
                <c:pt idx="908">
                  <c:v>19.635065175097282</c:v>
                </c:pt>
                <c:pt idx="909">
                  <c:v>19.635065175097282</c:v>
                </c:pt>
                <c:pt idx="910">
                  <c:v>19.635065175097282</c:v>
                </c:pt>
                <c:pt idx="911">
                  <c:v>19.635065175097282</c:v>
                </c:pt>
                <c:pt idx="912">
                  <c:v>19.635065175097282</c:v>
                </c:pt>
                <c:pt idx="913">
                  <c:v>19.635065175097282</c:v>
                </c:pt>
                <c:pt idx="914">
                  <c:v>19.635065175097282</c:v>
                </c:pt>
                <c:pt idx="915">
                  <c:v>19.635065175097282</c:v>
                </c:pt>
                <c:pt idx="916">
                  <c:v>19.635065175097282</c:v>
                </c:pt>
                <c:pt idx="917">
                  <c:v>19.635065175097282</c:v>
                </c:pt>
                <c:pt idx="918">
                  <c:v>19.635065175097282</c:v>
                </c:pt>
                <c:pt idx="919">
                  <c:v>19.635065175097282</c:v>
                </c:pt>
                <c:pt idx="920">
                  <c:v>19.635065175097282</c:v>
                </c:pt>
                <c:pt idx="921">
                  <c:v>19.635065175097282</c:v>
                </c:pt>
                <c:pt idx="922">
                  <c:v>19.635065175097282</c:v>
                </c:pt>
                <c:pt idx="923">
                  <c:v>19.635065175097282</c:v>
                </c:pt>
                <c:pt idx="924">
                  <c:v>19.635065175097282</c:v>
                </c:pt>
                <c:pt idx="925">
                  <c:v>19.635065175097282</c:v>
                </c:pt>
                <c:pt idx="926">
                  <c:v>19.635065175097282</c:v>
                </c:pt>
                <c:pt idx="927">
                  <c:v>19.635065175097282</c:v>
                </c:pt>
                <c:pt idx="928">
                  <c:v>19.635065175097282</c:v>
                </c:pt>
                <c:pt idx="929">
                  <c:v>19.635065175097282</c:v>
                </c:pt>
                <c:pt idx="930">
                  <c:v>19.635065175097282</c:v>
                </c:pt>
                <c:pt idx="931">
                  <c:v>19.635065175097282</c:v>
                </c:pt>
                <c:pt idx="932">
                  <c:v>19.635065175097282</c:v>
                </c:pt>
                <c:pt idx="933">
                  <c:v>19.635065175097282</c:v>
                </c:pt>
                <c:pt idx="934">
                  <c:v>19.635065175097282</c:v>
                </c:pt>
                <c:pt idx="935">
                  <c:v>19.635065175097282</c:v>
                </c:pt>
                <c:pt idx="936">
                  <c:v>19.635065175097282</c:v>
                </c:pt>
                <c:pt idx="937">
                  <c:v>19.635065175097282</c:v>
                </c:pt>
                <c:pt idx="938">
                  <c:v>19.635065175097282</c:v>
                </c:pt>
                <c:pt idx="939">
                  <c:v>19.635065175097282</c:v>
                </c:pt>
                <c:pt idx="940">
                  <c:v>19.635065175097282</c:v>
                </c:pt>
                <c:pt idx="941">
                  <c:v>19.635065175097282</c:v>
                </c:pt>
                <c:pt idx="942">
                  <c:v>19.635065175097282</c:v>
                </c:pt>
                <c:pt idx="943">
                  <c:v>19.635065175097282</c:v>
                </c:pt>
                <c:pt idx="944">
                  <c:v>19.635065175097282</c:v>
                </c:pt>
                <c:pt idx="945">
                  <c:v>19.635065175097282</c:v>
                </c:pt>
                <c:pt idx="946">
                  <c:v>19.635065175097282</c:v>
                </c:pt>
                <c:pt idx="947">
                  <c:v>19.635065175097282</c:v>
                </c:pt>
                <c:pt idx="948">
                  <c:v>19.635065175097282</c:v>
                </c:pt>
                <c:pt idx="949">
                  <c:v>19.635065175097282</c:v>
                </c:pt>
                <c:pt idx="950">
                  <c:v>19.635065175097282</c:v>
                </c:pt>
                <c:pt idx="951">
                  <c:v>19.635065175097282</c:v>
                </c:pt>
                <c:pt idx="952">
                  <c:v>19.635065175097282</c:v>
                </c:pt>
                <c:pt idx="953">
                  <c:v>19.635065175097282</c:v>
                </c:pt>
                <c:pt idx="954">
                  <c:v>19.635065175097282</c:v>
                </c:pt>
                <c:pt idx="955">
                  <c:v>19.635065175097282</c:v>
                </c:pt>
                <c:pt idx="956">
                  <c:v>19.635065175097282</c:v>
                </c:pt>
                <c:pt idx="957">
                  <c:v>19.635065175097282</c:v>
                </c:pt>
                <c:pt idx="958">
                  <c:v>19.635065175097282</c:v>
                </c:pt>
                <c:pt idx="959">
                  <c:v>19.635065175097282</c:v>
                </c:pt>
                <c:pt idx="960">
                  <c:v>19.635065175097282</c:v>
                </c:pt>
                <c:pt idx="961">
                  <c:v>19.635065175097282</c:v>
                </c:pt>
                <c:pt idx="962">
                  <c:v>19.635065175097282</c:v>
                </c:pt>
                <c:pt idx="963">
                  <c:v>19.635065175097282</c:v>
                </c:pt>
                <c:pt idx="964">
                  <c:v>19.635065175097282</c:v>
                </c:pt>
                <c:pt idx="965">
                  <c:v>19.635065175097282</c:v>
                </c:pt>
                <c:pt idx="966">
                  <c:v>19.635065175097282</c:v>
                </c:pt>
                <c:pt idx="967">
                  <c:v>19.635065175097282</c:v>
                </c:pt>
                <c:pt idx="968">
                  <c:v>19.635065175097282</c:v>
                </c:pt>
                <c:pt idx="969">
                  <c:v>19.635065175097282</c:v>
                </c:pt>
                <c:pt idx="970">
                  <c:v>19.635065175097282</c:v>
                </c:pt>
                <c:pt idx="971">
                  <c:v>19.635065175097282</c:v>
                </c:pt>
                <c:pt idx="972">
                  <c:v>19.635065175097282</c:v>
                </c:pt>
                <c:pt idx="973">
                  <c:v>19.635065175097282</c:v>
                </c:pt>
                <c:pt idx="974">
                  <c:v>19.635065175097282</c:v>
                </c:pt>
                <c:pt idx="975">
                  <c:v>19.635065175097282</c:v>
                </c:pt>
                <c:pt idx="976">
                  <c:v>19.635065175097282</c:v>
                </c:pt>
                <c:pt idx="977">
                  <c:v>19.635065175097282</c:v>
                </c:pt>
                <c:pt idx="978">
                  <c:v>19.635065175097282</c:v>
                </c:pt>
                <c:pt idx="979">
                  <c:v>19.635065175097282</c:v>
                </c:pt>
                <c:pt idx="980">
                  <c:v>19.635065175097282</c:v>
                </c:pt>
                <c:pt idx="981">
                  <c:v>19.635065175097282</c:v>
                </c:pt>
                <c:pt idx="982">
                  <c:v>19.635065175097282</c:v>
                </c:pt>
                <c:pt idx="983">
                  <c:v>19.635065175097282</c:v>
                </c:pt>
                <c:pt idx="984">
                  <c:v>19.635065175097282</c:v>
                </c:pt>
                <c:pt idx="985">
                  <c:v>19.635065175097282</c:v>
                </c:pt>
                <c:pt idx="986">
                  <c:v>19.635065175097282</c:v>
                </c:pt>
                <c:pt idx="987">
                  <c:v>19.635065175097282</c:v>
                </c:pt>
                <c:pt idx="988">
                  <c:v>19.635065175097282</c:v>
                </c:pt>
                <c:pt idx="989">
                  <c:v>19.635065175097282</c:v>
                </c:pt>
                <c:pt idx="990">
                  <c:v>19.635065175097282</c:v>
                </c:pt>
                <c:pt idx="991">
                  <c:v>19.635065175097282</c:v>
                </c:pt>
                <c:pt idx="992">
                  <c:v>19.635065175097282</c:v>
                </c:pt>
                <c:pt idx="993">
                  <c:v>19.635065175097282</c:v>
                </c:pt>
                <c:pt idx="994">
                  <c:v>19.635065175097282</c:v>
                </c:pt>
                <c:pt idx="995">
                  <c:v>19.635065175097282</c:v>
                </c:pt>
                <c:pt idx="996">
                  <c:v>19.635065175097282</c:v>
                </c:pt>
                <c:pt idx="997">
                  <c:v>19.635065175097282</c:v>
                </c:pt>
                <c:pt idx="998">
                  <c:v>19.635065175097282</c:v>
                </c:pt>
                <c:pt idx="999">
                  <c:v>19.635065175097282</c:v>
                </c:pt>
                <c:pt idx="1000">
                  <c:v>19.635065175097282</c:v>
                </c:pt>
                <c:pt idx="1001">
                  <c:v>19.635065175097282</c:v>
                </c:pt>
                <c:pt idx="1002">
                  <c:v>19.635065175097282</c:v>
                </c:pt>
                <c:pt idx="1003">
                  <c:v>19.635065175097282</c:v>
                </c:pt>
                <c:pt idx="1004">
                  <c:v>19.635065175097282</c:v>
                </c:pt>
                <c:pt idx="1005">
                  <c:v>19.635065175097282</c:v>
                </c:pt>
                <c:pt idx="1006">
                  <c:v>19.635065175097282</c:v>
                </c:pt>
                <c:pt idx="1007">
                  <c:v>19.635065175097282</c:v>
                </c:pt>
                <c:pt idx="1008">
                  <c:v>19.635065175097282</c:v>
                </c:pt>
                <c:pt idx="1009">
                  <c:v>19.635065175097282</c:v>
                </c:pt>
                <c:pt idx="1010">
                  <c:v>19.635065175097282</c:v>
                </c:pt>
                <c:pt idx="1011">
                  <c:v>19.635065175097282</c:v>
                </c:pt>
                <c:pt idx="1012">
                  <c:v>19.635065175097282</c:v>
                </c:pt>
                <c:pt idx="1013">
                  <c:v>19.635065175097282</c:v>
                </c:pt>
                <c:pt idx="1014">
                  <c:v>19.635065175097282</c:v>
                </c:pt>
                <c:pt idx="1015">
                  <c:v>19.635065175097282</c:v>
                </c:pt>
                <c:pt idx="1016">
                  <c:v>19.635065175097282</c:v>
                </c:pt>
                <c:pt idx="1017">
                  <c:v>19.635065175097282</c:v>
                </c:pt>
                <c:pt idx="1018">
                  <c:v>19.635065175097282</c:v>
                </c:pt>
                <c:pt idx="1019">
                  <c:v>19.635065175097282</c:v>
                </c:pt>
                <c:pt idx="1020">
                  <c:v>19.635065175097282</c:v>
                </c:pt>
                <c:pt idx="1021">
                  <c:v>19.635065175097282</c:v>
                </c:pt>
                <c:pt idx="1022">
                  <c:v>19.635065175097282</c:v>
                </c:pt>
                <c:pt idx="1023">
                  <c:v>19.635065175097282</c:v>
                </c:pt>
                <c:pt idx="1024">
                  <c:v>19.635065175097282</c:v>
                </c:pt>
                <c:pt idx="1025">
                  <c:v>19.635065175097282</c:v>
                </c:pt>
                <c:pt idx="1026">
                  <c:v>19.635065175097282</c:v>
                </c:pt>
                <c:pt idx="1027">
                  <c:v>19.635065175097282</c:v>
                </c:pt>
                <c:pt idx="1028">
                  <c:v>19.635065175097282</c:v>
                </c:pt>
                <c:pt idx="1029">
                  <c:v>19.635065175097282</c:v>
                </c:pt>
                <c:pt idx="1030">
                  <c:v>19.635065175097282</c:v>
                </c:pt>
                <c:pt idx="1031">
                  <c:v>19.635065175097282</c:v>
                </c:pt>
                <c:pt idx="1032">
                  <c:v>19.635065175097282</c:v>
                </c:pt>
                <c:pt idx="1033">
                  <c:v>19.635065175097282</c:v>
                </c:pt>
              </c:numCache>
            </c:numRef>
          </c:yVal>
          <c:smooth val="1"/>
          <c:extLst>
            <c:ext xmlns:c16="http://schemas.microsoft.com/office/drawing/2014/chart" uri="{C3380CC4-5D6E-409C-BE32-E72D297353CC}">
              <c16:uniqueId val="{00000001-29D4-4DF1-AC19-896AC14776C1}"/>
            </c:ext>
          </c:extLst>
        </c:ser>
        <c:dLbls>
          <c:showLegendKey val="0"/>
          <c:showVal val="0"/>
          <c:showCatName val="0"/>
          <c:showSerName val="0"/>
          <c:showPercent val="0"/>
          <c:showBubbleSize val="0"/>
        </c:dLbls>
        <c:axId val="271808784"/>
        <c:axId val="269849336"/>
      </c:scatterChart>
      <c:scatterChart>
        <c:scatterStyle val="smoothMarker"/>
        <c:varyColors val="0"/>
        <c:ser>
          <c:idx val="8"/>
          <c:order val="2"/>
          <c:tx>
            <c:strRef>
              <c:f>'SX5E Index'!$L$1</c:f>
              <c:strCache>
                <c:ptCount val="1"/>
                <c:pt idx="0">
                  <c:v>SX5E Index (der.)</c:v>
                </c:pt>
              </c:strCache>
            </c:strRef>
          </c:tx>
          <c:spPr>
            <a:ln w="6350" cap="rnd">
              <a:solidFill>
                <a:schemeClr val="bg1">
                  <a:lumMod val="75000"/>
                </a:schemeClr>
              </a:solidFill>
              <a:round/>
            </a:ln>
            <a:effectLst/>
          </c:spPr>
          <c:marker>
            <c:symbol val="none"/>
          </c:marker>
          <c:xVal>
            <c:numRef>
              <c:f>'SX5E Index'!$K$3:$K$1022</c:f>
              <c:numCache>
                <c:formatCode>m/d/yyyy</c:formatCode>
                <c:ptCount val="1020"/>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41751</c:v>
                </c:pt>
                <c:pt idx="77">
                  <c:v>41752</c:v>
                </c:pt>
                <c:pt idx="78">
                  <c:v>41753</c:v>
                </c:pt>
                <c:pt idx="79">
                  <c:v>41754</c:v>
                </c:pt>
                <c:pt idx="80">
                  <c:v>41757</c:v>
                </c:pt>
                <c:pt idx="81">
                  <c:v>41758</c:v>
                </c:pt>
                <c:pt idx="82">
                  <c:v>41759</c:v>
                </c:pt>
                <c:pt idx="83">
                  <c:v>41760</c:v>
                </c:pt>
                <c:pt idx="84">
                  <c:v>41761</c:v>
                </c:pt>
                <c:pt idx="85">
                  <c:v>41764</c:v>
                </c:pt>
                <c:pt idx="86">
                  <c:v>41765</c:v>
                </c:pt>
                <c:pt idx="87">
                  <c:v>41766</c:v>
                </c:pt>
                <c:pt idx="88">
                  <c:v>41767</c:v>
                </c:pt>
                <c:pt idx="89">
                  <c:v>41768</c:v>
                </c:pt>
                <c:pt idx="90">
                  <c:v>41771</c:v>
                </c:pt>
                <c:pt idx="91">
                  <c:v>41772</c:v>
                </c:pt>
                <c:pt idx="92">
                  <c:v>41773</c:v>
                </c:pt>
                <c:pt idx="93">
                  <c:v>41774</c:v>
                </c:pt>
                <c:pt idx="94">
                  <c:v>41775</c:v>
                </c:pt>
                <c:pt idx="95">
                  <c:v>41778</c:v>
                </c:pt>
                <c:pt idx="96">
                  <c:v>41779</c:v>
                </c:pt>
                <c:pt idx="97">
                  <c:v>41780</c:v>
                </c:pt>
                <c:pt idx="98">
                  <c:v>41781</c:v>
                </c:pt>
                <c:pt idx="99">
                  <c:v>41782</c:v>
                </c:pt>
                <c:pt idx="100">
                  <c:v>41785</c:v>
                </c:pt>
                <c:pt idx="101">
                  <c:v>41786</c:v>
                </c:pt>
                <c:pt idx="102">
                  <c:v>41787</c:v>
                </c:pt>
                <c:pt idx="103">
                  <c:v>41788</c:v>
                </c:pt>
                <c:pt idx="104">
                  <c:v>41789</c:v>
                </c:pt>
                <c:pt idx="105">
                  <c:v>41792</c:v>
                </c:pt>
                <c:pt idx="106">
                  <c:v>41793</c:v>
                </c:pt>
                <c:pt idx="107">
                  <c:v>41794</c:v>
                </c:pt>
                <c:pt idx="108">
                  <c:v>41795</c:v>
                </c:pt>
                <c:pt idx="109">
                  <c:v>41796</c:v>
                </c:pt>
                <c:pt idx="110">
                  <c:v>41799</c:v>
                </c:pt>
                <c:pt idx="111">
                  <c:v>41800</c:v>
                </c:pt>
                <c:pt idx="112">
                  <c:v>41801</c:v>
                </c:pt>
                <c:pt idx="113">
                  <c:v>41802</c:v>
                </c:pt>
                <c:pt idx="114">
                  <c:v>41803</c:v>
                </c:pt>
                <c:pt idx="115">
                  <c:v>41806</c:v>
                </c:pt>
                <c:pt idx="116">
                  <c:v>41807</c:v>
                </c:pt>
                <c:pt idx="117">
                  <c:v>41808</c:v>
                </c:pt>
                <c:pt idx="118">
                  <c:v>41809</c:v>
                </c:pt>
                <c:pt idx="119">
                  <c:v>41810</c:v>
                </c:pt>
                <c:pt idx="120">
                  <c:v>41813</c:v>
                </c:pt>
                <c:pt idx="121">
                  <c:v>41814</c:v>
                </c:pt>
                <c:pt idx="122">
                  <c:v>41815</c:v>
                </c:pt>
                <c:pt idx="123">
                  <c:v>41816</c:v>
                </c:pt>
                <c:pt idx="124">
                  <c:v>41817</c:v>
                </c:pt>
                <c:pt idx="125">
                  <c:v>41820</c:v>
                </c:pt>
                <c:pt idx="126">
                  <c:v>41821</c:v>
                </c:pt>
                <c:pt idx="127">
                  <c:v>41822</c:v>
                </c:pt>
                <c:pt idx="128">
                  <c:v>41823</c:v>
                </c:pt>
                <c:pt idx="129">
                  <c:v>41824</c:v>
                </c:pt>
                <c:pt idx="130">
                  <c:v>41827</c:v>
                </c:pt>
                <c:pt idx="131">
                  <c:v>41828</c:v>
                </c:pt>
                <c:pt idx="132">
                  <c:v>41829</c:v>
                </c:pt>
                <c:pt idx="133">
                  <c:v>41830</c:v>
                </c:pt>
                <c:pt idx="134">
                  <c:v>41831</c:v>
                </c:pt>
                <c:pt idx="135">
                  <c:v>41834</c:v>
                </c:pt>
                <c:pt idx="136">
                  <c:v>41835</c:v>
                </c:pt>
                <c:pt idx="137">
                  <c:v>41836</c:v>
                </c:pt>
                <c:pt idx="138">
                  <c:v>41837</c:v>
                </c:pt>
                <c:pt idx="139">
                  <c:v>41838</c:v>
                </c:pt>
                <c:pt idx="140">
                  <c:v>41841</c:v>
                </c:pt>
                <c:pt idx="141">
                  <c:v>41842</c:v>
                </c:pt>
                <c:pt idx="142">
                  <c:v>41843</c:v>
                </c:pt>
                <c:pt idx="143">
                  <c:v>41844</c:v>
                </c:pt>
                <c:pt idx="144">
                  <c:v>41845</c:v>
                </c:pt>
                <c:pt idx="145">
                  <c:v>41848</c:v>
                </c:pt>
                <c:pt idx="146">
                  <c:v>41849</c:v>
                </c:pt>
                <c:pt idx="147">
                  <c:v>41850</c:v>
                </c:pt>
                <c:pt idx="148">
                  <c:v>41851</c:v>
                </c:pt>
                <c:pt idx="149">
                  <c:v>41852</c:v>
                </c:pt>
                <c:pt idx="150">
                  <c:v>41855</c:v>
                </c:pt>
                <c:pt idx="151">
                  <c:v>41856</c:v>
                </c:pt>
                <c:pt idx="152">
                  <c:v>41857</c:v>
                </c:pt>
                <c:pt idx="153">
                  <c:v>41858</c:v>
                </c:pt>
                <c:pt idx="154">
                  <c:v>41859</c:v>
                </c:pt>
                <c:pt idx="155">
                  <c:v>41862</c:v>
                </c:pt>
                <c:pt idx="156">
                  <c:v>41863</c:v>
                </c:pt>
                <c:pt idx="157">
                  <c:v>41864</c:v>
                </c:pt>
                <c:pt idx="158">
                  <c:v>41865</c:v>
                </c:pt>
                <c:pt idx="159">
                  <c:v>41866</c:v>
                </c:pt>
                <c:pt idx="160">
                  <c:v>41869</c:v>
                </c:pt>
                <c:pt idx="161">
                  <c:v>41870</c:v>
                </c:pt>
                <c:pt idx="162">
                  <c:v>41871</c:v>
                </c:pt>
                <c:pt idx="163">
                  <c:v>41872</c:v>
                </c:pt>
                <c:pt idx="164">
                  <c:v>41873</c:v>
                </c:pt>
                <c:pt idx="165">
                  <c:v>41876</c:v>
                </c:pt>
                <c:pt idx="166">
                  <c:v>41877</c:v>
                </c:pt>
                <c:pt idx="167">
                  <c:v>41878</c:v>
                </c:pt>
                <c:pt idx="168">
                  <c:v>41879</c:v>
                </c:pt>
                <c:pt idx="169">
                  <c:v>41880</c:v>
                </c:pt>
                <c:pt idx="170">
                  <c:v>41883</c:v>
                </c:pt>
                <c:pt idx="171">
                  <c:v>41884</c:v>
                </c:pt>
                <c:pt idx="172">
                  <c:v>41885</c:v>
                </c:pt>
                <c:pt idx="173">
                  <c:v>41886</c:v>
                </c:pt>
                <c:pt idx="174">
                  <c:v>41887</c:v>
                </c:pt>
                <c:pt idx="175">
                  <c:v>41890</c:v>
                </c:pt>
                <c:pt idx="176">
                  <c:v>41891</c:v>
                </c:pt>
                <c:pt idx="177">
                  <c:v>41892</c:v>
                </c:pt>
                <c:pt idx="178">
                  <c:v>41893</c:v>
                </c:pt>
                <c:pt idx="179">
                  <c:v>41894</c:v>
                </c:pt>
                <c:pt idx="180">
                  <c:v>41897</c:v>
                </c:pt>
                <c:pt idx="181">
                  <c:v>41898</c:v>
                </c:pt>
                <c:pt idx="182">
                  <c:v>41899</c:v>
                </c:pt>
                <c:pt idx="183">
                  <c:v>41900</c:v>
                </c:pt>
                <c:pt idx="184">
                  <c:v>41901</c:v>
                </c:pt>
                <c:pt idx="185">
                  <c:v>41904</c:v>
                </c:pt>
                <c:pt idx="186">
                  <c:v>41905</c:v>
                </c:pt>
                <c:pt idx="187">
                  <c:v>41906</c:v>
                </c:pt>
                <c:pt idx="188">
                  <c:v>41907</c:v>
                </c:pt>
                <c:pt idx="189">
                  <c:v>41908</c:v>
                </c:pt>
                <c:pt idx="190">
                  <c:v>41911</c:v>
                </c:pt>
                <c:pt idx="191">
                  <c:v>41912</c:v>
                </c:pt>
                <c:pt idx="192">
                  <c:v>41913</c:v>
                </c:pt>
                <c:pt idx="193">
                  <c:v>41914</c:v>
                </c:pt>
                <c:pt idx="194">
                  <c:v>41915</c:v>
                </c:pt>
                <c:pt idx="195">
                  <c:v>41918</c:v>
                </c:pt>
                <c:pt idx="196">
                  <c:v>41919</c:v>
                </c:pt>
                <c:pt idx="197">
                  <c:v>41920</c:v>
                </c:pt>
                <c:pt idx="198">
                  <c:v>41921</c:v>
                </c:pt>
                <c:pt idx="199">
                  <c:v>41922</c:v>
                </c:pt>
                <c:pt idx="200">
                  <c:v>41925</c:v>
                </c:pt>
                <c:pt idx="201">
                  <c:v>41926</c:v>
                </c:pt>
                <c:pt idx="202">
                  <c:v>41927</c:v>
                </c:pt>
                <c:pt idx="203">
                  <c:v>41928</c:v>
                </c:pt>
                <c:pt idx="204">
                  <c:v>41929</c:v>
                </c:pt>
                <c:pt idx="205">
                  <c:v>41932</c:v>
                </c:pt>
                <c:pt idx="206">
                  <c:v>41933</c:v>
                </c:pt>
                <c:pt idx="207">
                  <c:v>41934</c:v>
                </c:pt>
                <c:pt idx="208">
                  <c:v>41935</c:v>
                </c:pt>
                <c:pt idx="209">
                  <c:v>41936</c:v>
                </c:pt>
                <c:pt idx="210">
                  <c:v>41939</c:v>
                </c:pt>
                <c:pt idx="211">
                  <c:v>41940</c:v>
                </c:pt>
                <c:pt idx="212">
                  <c:v>41941</c:v>
                </c:pt>
                <c:pt idx="213">
                  <c:v>41942</c:v>
                </c:pt>
                <c:pt idx="214">
                  <c:v>41943</c:v>
                </c:pt>
                <c:pt idx="215">
                  <c:v>41946</c:v>
                </c:pt>
                <c:pt idx="216">
                  <c:v>41947</c:v>
                </c:pt>
                <c:pt idx="217">
                  <c:v>41948</c:v>
                </c:pt>
                <c:pt idx="218">
                  <c:v>41949</c:v>
                </c:pt>
                <c:pt idx="219">
                  <c:v>41950</c:v>
                </c:pt>
                <c:pt idx="220">
                  <c:v>41953</c:v>
                </c:pt>
                <c:pt idx="221">
                  <c:v>41954</c:v>
                </c:pt>
                <c:pt idx="222">
                  <c:v>41955</c:v>
                </c:pt>
                <c:pt idx="223">
                  <c:v>41956</c:v>
                </c:pt>
                <c:pt idx="224">
                  <c:v>41957</c:v>
                </c:pt>
                <c:pt idx="225">
                  <c:v>41960</c:v>
                </c:pt>
                <c:pt idx="226">
                  <c:v>41961</c:v>
                </c:pt>
                <c:pt idx="227">
                  <c:v>41962</c:v>
                </c:pt>
                <c:pt idx="228">
                  <c:v>41963</c:v>
                </c:pt>
                <c:pt idx="229">
                  <c:v>41964</c:v>
                </c:pt>
                <c:pt idx="230">
                  <c:v>41967</c:v>
                </c:pt>
                <c:pt idx="231">
                  <c:v>41968</c:v>
                </c:pt>
                <c:pt idx="232">
                  <c:v>41969</c:v>
                </c:pt>
                <c:pt idx="233">
                  <c:v>41970</c:v>
                </c:pt>
                <c:pt idx="234">
                  <c:v>41971</c:v>
                </c:pt>
                <c:pt idx="235">
                  <c:v>41974</c:v>
                </c:pt>
                <c:pt idx="236">
                  <c:v>41975</c:v>
                </c:pt>
                <c:pt idx="237">
                  <c:v>41976</c:v>
                </c:pt>
                <c:pt idx="238">
                  <c:v>41977</c:v>
                </c:pt>
                <c:pt idx="239">
                  <c:v>41978</c:v>
                </c:pt>
                <c:pt idx="240">
                  <c:v>41981</c:v>
                </c:pt>
                <c:pt idx="241">
                  <c:v>41982</c:v>
                </c:pt>
                <c:pt idx="242">
                  <c:v>41983</c:v>
                </c:pt>
                <c:pt idx="243">
                  <c:v>41984</c:v>
                </c:pt>
                <c:pt idx="244">
                  <c:v>41985</c:v>
                </c:pt>
                <c:pt idx="245">
                  <c:v>41988</c:v>
                </c:pt>
                <c:pt idx="246">
                  <c:v>41989</c:v>
                </c:pt>
                <c:pt idx="247">
                  <c:v>41990</c:v>
                </c:pt>
                <c:pt idx="248">
                  <c:v>41991</c:v>
                </c:pt>
                <c:pt idx="249">
                  <c:v>41992</c:v>
                </c:pt>
                <c:pt idx="250">
                  <c:v>41995</c:v>
                </c:pt>
                <c:pt idx="251">
                  <c:v>41996</c:v>
                </c:pt>
                <c:pt idx="252">
                  <c:v>41997</c:v>
                </c:pt>
                <c:pt idx="253">
                  <c:v>42002</c:v>
                </c:pt>
                <c:pt idx="254">
                  <c:v>42003</c:v>
                </c:pt>
                <c:pt idx="255">
                  <c:v>42004</c:v>
                </c:pt>
                <c:pt idx="256">
                  <c:v>42006</c:v>
                </c:pt>
                <c:pt idx="257">
                  <c:v>42009</c:v>
                </c:pt>
                <c:pt idx="258">
                  <c:v>42010</c:v>
                </c:pt>
                <c:pt idx="259">
                  <c:v>42011</c:v>
                </c:pt>
                <c:pt idx="260">
                  <c:v>42012</c:v>
                </c:pt>
                <c:pt idx="261">
                  <c:v>42013</c:v>
                </c:pt>
                <c:pt idx="262">
                  <c:v>42016</c:v>
                </c:pt>
                <c:pt idx="263">
                  <c:v>42017</c:v>
                </c:pt>
                <c:pt idx="264">
                  <c:v>42018</c:v>
                </c:pt>
                <c:pt idx="265">
                  <c:v>42019</c:v>
                </c:pt>
                <c:pt idx="266">
                  <c:v>42020</c:v>
                </c:pt>
                <c:pt idx="267">
                  <c:v>42023</c:v>
                </c:pt>
                <c:pt idx="268">
                  <c:v>42024</c:v>
                </c:pt>
                <c:pt idx="269">
                  <c:v>42025</c:v>
                </c:pt>
                <c:pt idx="270">
                  <c:v>42026</c:v>
                </c:pt>
                <c:pt idx="271">
                  <c:v>42027</c:v>
                </c:pt>
                <c:pt idx="272">
                  <c:v>42030</c:v>
                </c:pt>
                <c:pt idx="273">
                  <c:v>42031</c:v>
                </c:pt>
                <c:pt idx="274">
                  <c:v>42032</c:v>
                </c:pt>
                <c:pt idx="275">
                  <c:v>42033</c:v>
                </c:pt>
                <c:pt idx="276">
                  <c:v>42034</c:v>
                </c:pt>
                <c:pt idx="277">
                  <c:v>42037</c:v>
                </c:pt>
                <c:pt idx="278">
                  <c:v>42038</c:v>
                </c:pt>
                <c:pt idx="279">
                  <c:v>42039</c:v>
                </c:pt>
                <c:pt idx="280">
                  <c:v>42040</c:v>
                </c:pt>
                <c:pt idx="281">
                  <c:v>42041</c:v>
                </c:pt>
                <c:pt idx="282">
                  <c:v>42044</c:v>
                </c:pt>
                <c:pt idx="283">
                  <c:v>42045</c:v>
                </c:pt>
                <c:pt idx="284">
                  <c:v>42046</c:v>
                </c:pt>
                <c:pt idx="285">
                  <c:v>42047</c:v>
                </c:pt>
                <c:pt idx="286">
                  <c:v>42048</c:v>
                </c:pt>
                <c:pt idx="287">
                  <c:v>42051</c:v>
                </c:pt>
                <c:pt idx="288">
                  <c:v>42052</c:v>
                </c:pt>
                <c:pt idx="289">
                  <c:v>42053</c:v>
                </c:pt>
                <c:pt idx="290">
                  <c:v>42054</c:v>
                </c:pt>
                <c:pt idx="291">
                  <c:v>42055</c:v>
                </c:pt>
                <c:pt idx="292">
                  <c:v>42058</c:v>
                </c:pt>
                <c:pt idx="293">
                  <c:v>42059</c:v>
                </c:pt>
                <c:pt idx="294">
                  <c:v>42060</c:v>
                </c:pt>
                <c:pt idx="295">
                  <c:v>42061</c:v>
                </c:pt>
                <c:pt idx="296">
                  <c:v>42062</c:v>
                </c:pt>
                <c:pt idx="297">
                  <c:v>42065</c:v>
                </c:pt>
                <c:pt idx="298">
                  <c:v>42066</c:v>
                </c:pt>
                <c:pt idx="299">
                  <c:v>42067</c:v>
                </c:pt>
                <c:pt idx="300">
                  <c:v>42068</c:v>
                </c:pt>
                <c:pt idx="301">
                  <c:v>42069</c:v>
                </c:pt>
                <c:pt idx="302">
                  <c:v>42072</c:v>
                </c:pt>
                <c:pt idx="303">
                  <c:v>42073</c:v>
                </c:pt>
                <c:pt idx="304">
                  <c:v>42074</c:v>
                </c:pt>
                <c:pt idx="305">
                  <c:v>42075</c:v>
                </c:pt>
                <c:pt idx="306">
                  <c:v>42076</c:v>
                </c:pt>
                <c:pt idx="307">
                  <c:v>42079</c:v>
                </c:pt>
                <c:pt idx="308">
                  <c:v>42080</c:v>
                </c:pt>
                <c:pt idx="309">
                  <c:v>42081</c:v>
                </c:pt>
                <c:pt idx="310">
                  <c:v>42082</c:v>
                </c:pt>
                <c:pt idx="311">
                  <c:v>42083</c:v>
                </c:pt>
                <c:pt idx="312">
                  <c:v>42086</c:v>
                </c:pt>
                <c:pt idx="313">
                  <c:v>42087</c:v>
                </c:pt>
                <c:pt idx="314">
                  <c:v>42088</c:v>
                </c:pt>
                <c:pt idx="315">
                  <c:v>42089</c:v>
                </c:pt>
                <c:pt idx="316">
                  <c:v>42090</c:v>
                </c:pt>
                <c:pt idx="317">
                  <c:v>42093</c:v>
                </c:pt>
                <c:pt idx="318">
                  <c:v>42094</c:v>
                </c:pt>
                <c:pt idx="319">
                  <c:v>42095</c:v>
                </c:pt>
                <c:pt idx="320">
                  <c:v>42096</c:v>
                </c:pt>
                <c:pt idx="321">
                  <c:v>42101</c:v>
                </c:pt>
                <c:pt idx="322">
                  <c:v>42102</c:v>
                </c:pt>
                <c:pt idx="323">
                  <c:v>42103</c:v>
                </c:pt>
                <c:pt idx="324">
                  <c:v>42104</c:v>
                </c:pt>
                <c:pt idx="325">
                  <c:v>42107</c:v>
                </c:pt>
                <c:pt idx="326">
                  <c:v>42108</c:v>
                </c:pt>
                <c:pt idx="327">
                  <c:v>42109</c:v>
                </c:pt>
                <c:pt idx="328">
                  <c:v>42110</c:v>
                </c:pt>
                <c:pt idx="329">
                  <c:v>42111</c:v>
                </c:pt>
                <c:pt idx="330">
                  <c:v>42114</c:v>
                </c:pt>
                <c:pt idx="331">
                  <c:v>42115</c:v>
                </c:pt>
                <c:pt idx="332">
                  <c:v>42116</c:v>
                </c:pt>
                <c:pt idx="333">
                  <c:v>42117</c:v>
                </c:pt>
                <c:pt idx="334">
                  <c:v>42118</c:v>
                </c:pt>
                <c:pt idx="335">
                  <c:v>42121</c:v>
                </c:pt>
                <c:pt idx="336">
                  <c:v>42122</c:v>
                </c:pt>
                <c:pt idx="337">
                  <c:v>42123</c:v>
                </c:pt>
                <c:pt idx="338">
                  <c:v>42124</c:v>
                </c:pt>
                <c:pt idx="339">
                  <c:v>42125</c:v>
                </c:pt>
                <c:pt idx="340">
                  <c:v>42128</c:v>
                </c:pt>
                <c:pt idx="341">
                  <c:v>42129</c:v>
                </c:pt>
                <c:pt idx="342">
                  <c:v>42130</c:v>
                </c:pt>
                <c:pt idx="343">
                  <c:v>42131</c:v>
                </c:pt>
                <c:pt idx="344">
                  <c:v>42132</c:v>
                </c:pt>
                <c:pt idx="345">
                  <c:v>42135</c:v>
                </c:pt>
                <c:pt idx="346">
                  <c:v>42136</c:v>
                </c:pt>
                <c:pt idx="347">
                  <c:v>42137</c:v>
                </c:pt>
                <c:pt idx="348">
                  <c:v>42138</c:v>
                </c:pt>
                <c:pt idx="349">
                  <c:v>42139</c:v>
                </c:pt>
                <c:pt idx="350">
                  <c:v>42142</c:v>
                </c:pt>
                <c:pt idx="351">
                  <c:v>42143</c:v>
                </c:pt>
                <c:pt idx="352">
                  <c:v>42144</c:v>
                </c:pt>
                <c:pt idx="353">
                  <c:v>42145</c:v>
                </c:pt>
                <c:pt idx="354">
                  <c:v>42146</c:v>
                </c:pt>
                <c:pt idx="355">
                  <c:v>42149</c:v>
                </c:pt>
                <c:pt idx="356">
                  <c:v>42150</c:v>
                </c:pt>
                <c:pt idx="357">
                  <c:v>42151</c:v>
                </c:pt>
                <c:pt idx="358">
                  <c:v>42152</c:v>
                </c:pt>
                <c:pt idx="359">
                  <c:v>42153</c:v>
                </c:pt>
                <c:pt idx="360">
                  <c:v>42156</c:v>
                </c:pt>
                <c:pt idx="361">
                  <c:v>42157</c:v>
                </c:pt>
                <c:pt idx="362">
                  <c:v>42158</c:v>
                </c:pt>
                <c:pt idx="363">
                  <c:v>42159</c:v>
                </c:pt>
                <c:pt idx="364">
                  <c:v>42160</c:v>
                </c:pt>
                <c:pt idx="365">
                  <c:v>42163</c:v>
                </c:pt>
                <c:pt idx="366">
                  <c:v>42164</c:v>
                </c:pt>
                <c:pt idx="367">
                  <c:v>42165</c:v>
                </c:pt>
                <c:pt idx="368">
                  <c:v>42166</c:v>
                </c:pt>
                <c:pt idx="369">
                  <c:v>42167</c:v>
                </c:pt>
                <c:pt idx="370">
                  <c:v>42170</c:v>
                </c:pt>
                <c:pt idx="371">
                  <c:v>42171</c:v>
                </c:pt>
                <c:pt idx="372">
                  <c:v>42172</c:v>
                </c:pt>
                <c:pt idx="373">
                  <c:v>42173</c:v>
                </c:pt>
                <c:pt idx="374">
                  <c:v>42174</c:v>
                </c:pt>
                <c:pt idx="375">
                  <c:v>42177</c:v>
                </c:pt>
                <c:pt idx="376">
                  <c:v>42178</c:v>
                </c:pt>
                <c:pt idx="377">
                  <c:v>42179</c:v>
                </c:pt>
                <c:pt idx="378">
                  <c:v>42180</c:v>
                </c:pt>
                <c:pt idx="379">
                  <c:v>42181</c:v>
                </c:pt>
                <c:pt idx="380">
                  <c:v>42184</c:v>
                </c:pt>
                <c:pt idx="381">
                  <c:v>42185</c:v>
                </c:pt>
                <c:pt idx="382">
                  <c:v>42186</c:v>
                </c:pt>
                <c:pt idx="383">
                  <c:v>42187</c:v>
                </c:pt>
                <c:pt idx="384">
                  <c:v>42188</c:v>
                </c:pt>
                <c:pt idx="385">
                  <c:v>42191</c:v>
                </c:pt>
                <c:pt idx="386">
                  <c:v>42192</c:v>
                </c:pt>
                <c:pt idx="387">
                  <c:v>42193</c:v>
                </c:pt>
                <c:pt idx="388">
                  <c:v>42194</c:v>
                </c:pt>
                <c:pt idx="389">
                  <c:v>42195</c:v>
                </c:pt>
                <c:pt idx="390">
                  <c:v>42198</c:v>
                </c:pt>
                <c:pt idx="391">
                  <c:v>42199</c:v>
                </c:pt>
                <c:pt idx="392">
                  <c:v>42200</c:v>
                </c:pt>
                <c:pt idx="393">
                  <c:v>42201</c:v>
                </c:pt>
                <c:pt idx="394">
                  <c:v>42202</c:v>
                </c:pt>
                <c:pt idx="395">
                  <c:v>42205</c:v>
                </c:pt>
                <c:pt idx="396">
                  <c:v>42206</c:v>
                </c:pt>
                <c:pt idx="397">
                  <c:v>42207</c:v>
                </c:pt>
                <c:pt idx="398">
                  <c:v>42208</c:v>
                </c:pt>
                <c:pt idx="399">
                  <c:v>42209</c:v>
                </c:pt>
                <c:pt idx="400">
                  <c:v>42212</c:v>
                </c:pt>
                <c:pt idx="401">
                  <c:v>42213</c:v>
                </c:pt>
                <c:pt idx="402">
                  <c:v>42214</c:v>
                </c:pt>
                <c:pt idx="403">
                  <c:v>42215</c:v>
                </c:pt>
                <c:pt idx="404">
                  <c:v>42216</c:v>
                </c:pt>
                <c:pt idx="405">
                  <c:v>42219</c:v>
                </c:pt>
                <c:pt idx="406">
                  <c:v>42220</c:v>
                </c:pt>
                <c:pt idx="407">
                  <c:v>42221</c:v>
                </c:pt>
                <c:pt idx="408">
                  <c:v>42222</c:v>
                </c:pt>
                <c:pt idx="409">
                  <c:v>42223</c:v>
                </c:pt>
                <c:pt idx="410">
                  <c:v>42226</c:v>
                </c:pt>
                <c:pt idx="411">
                  <c:v>42227</c:v>
                </c:pt>
                <c:pt idx="412">
                  <c:v>42228</c:v>
                </c:pt>
                <c:pt idx="413">
                  <c:v>42229</c:v>
                </c:pt>
                <c:pt idx="414">
                  <c:v>42230</c:v>
                </c:pt>
                <c:pt idx="415">
                  <c:v>42233</c:v>
                </c:pt>
                <c:pt idx="416">
                  <c:v>42234</c:v>
                </c:pt>
                <c:pt idx="417">
                  <c:v>42235</c:v>
                </c:pt>
                <c:pt idx="418">
                  <c:v>42236</c:v>
                </c:pt>
                <c:pt idx="419">
                  <c:v>42237</c:v>
                </c:pt>
                <c:pt idx="420">
                  <c:v>42240</c:v>
                </c:pt>
                <c:pt idx="421">
                  <c:v>42241</c:v>
                </c:pt>
                <c:pt idx="422">
                  <c:v>42242</c:v>
                </c:pt>
                <c:pt idx="423">
                  <c:v>42243</c:v>
                </c:pt>
                <c:pt idx="424">
                  <c:v>42244</c:v>
                </c:pt>
                <c:pt idx="425">
                  <c:v>42247</c:v>
                </c:pt>
                <c:pt idx="426">
                  <c:v>42248</c:v>
                </c:pt>
                <c:pt idx="427">
                  <c:v>42249</c:v>
                </c:pt>
                <c:pt idx="428">
                  <c:v>42250</c:v>
                </c:pt>
                <c:pt idx="429">
                  <c:v>42251</c:v>
                </c:pt>
                <c:pt idx="430">
                  <c:v>42254</c:v>
                </c:pt>
                <c:pt idx="431">
                  <c:v>42255</c:v>
                </c:pt>
                <c:pt idx="432">
                  <c:v>42256</c:v>
                </c:pt>
                <c:pt idx="433">
                  <c:v>42257</c:v>
                </c:pt>
                <c:pt idx="434">
                  <c:v>42258</c:v>
                </c:pt>
                <c:pt idx="435">
                  <c:v>42261</c:v>
                </c:pt>
                <c:pt idx="436">
                  <c:v>42262</c:v>
                </c:pt>
                <c:pt idx="437">
                  <c:v>42263</c:v>
                </c:pt>
                <c:pt idx="438">
                  <c:v>42264</c:v>
                </c:pt>
                <c:pt idx="439">
                  <c:v>42265</c:v>
                </c:pt>
                <c:pt idx="440">
                  <c:v>42268</c:v>
                </c:pt>
                <c:pt idx="441">
                  <c:v>42269</c:v>
                </c:pt>
                <c:pt idx="442">
                  <c:v>42270</c:v>
                </c:pt>
                <c:pt idx="443">
                  <c:v>42271</c:v>
                </c:pt>
                <c:pt idx="444">
                  <c:v>42272</c:v>
                </c:pt>
                <c:pt idx="445">
                  <c:v>42275</c:v>
                </c:pt>
                <c:pt idx="446">
                  <c:v>42276</c:v>
                </c:pt>
                <c:pt idx="447">
                  <c:v>42277</c:v>
                </c:pt>
                <c:pt idx="448">
                  <c:v>42278</c:v>
                </c:pt>
                <c:pt idx="449">
                  <c:v>42279</c:v>
                </c:pt>
                <c:pt idx="450">
                  <c:v>42282</c:v>
                </c:pt>
                <c:pt idx="451">
                  <c:v>42283</c:v>
                </c:pt>
                <c:pt idx="452">
                  <c:v>42284</c:v>
                </c:pt>
                <c:pt idx="453">
                  <c:v>42285</c:v>
                </c:pt>
                <c:pt idx="454">
                  <c:v>42286</c:v>
                </c:pt>
                <c:pt idx="455">
                  <c:v>42289</c:v>
                </c:pt>
                <c:pt idx="456">
                  <c:v>42290</c:v>
                </c:pt>
                <c:pt idx="457">
                  <c:v>42291</c:v>
                </c:pt>
                <c:pt idx="458">
                  <c:v>42292</c:v>
                </c:pt>
                <c:pt idx="459">
                  <c:v>42293</c:v>
                </c:pt>
                <c:pt idx="460">
                  <c:v>42296</c:v>
                </c:pt>
                <c:pt idx="461">
                  <c:v>42297</c:v>
                </c:pt>
                <c:pt idx="462">
                  <c:v>42298</c:v>
                </c:pt>
                <c:pt idx="463">
                  <c:v>42299</c:v>
                </c:pt>
                <c:pt idx="464">
                  <c:v>42300</c:v>
                </c:pt>
                <c:pt idx="465">
                  <c:v>42303</c:v>
                </c:pt>
                <c:pt idx="466">
                  <c:v>42304</c:v>
                </c:pt>
                <c:pt idx="467">
                  <c:v>42305</c:v>
                </c:pt>
                <c:pt idx="468">
                  <c:v>42306</c:v>
                </c:pt>
                <c:pt idx="469">
                  <c:v>42307</c:v>
                </c:pt>
                <c:pt idx="470">
                  <c:v>42310</c:v>
                </c:pt>
                <c:pt idx="471">
                  <c:v>42311</c:v>
                </c:pt>
                <c:pt idx="472">
                  <c:v>42312</c:v>
                </c:pt>
                <c:pt idx="473">
                  <c:v>42313</c:v>
                </c:pt>
                <c:pt idx="474">
                  <c:v>42314</c:v>
                </c:pt>
                <c:pt idx="475">
                  <c:v>42317</c:v>
                </c:pt>
                <c:pt idx="476">
                  <c:v>42318</c:v>
                </c:pt>
                <c:pt idx="477">
                  <c:v>42319</c:v>
                </c:pt>
                <c:pt idx="478">
                  <c:v>42320</c:v>
                </c:pt>
                <c:pt idx="479">
                  <c:v>42321</c:v>
                </c:pt>
                <c:pt idx="480">
                  <c:v>42324</c:v>
                </c:pt>
                <c:pt idx="481">
                  <c:v>42325</c:v>
                </c:pt>
                <c:pt idx="482">
                  <c:v>42326</c:v>
                </c:pt>
                <c:pt idx="483">
                  <c:v>42327</c:v>
                </c:pt>
                <c:pt idx="484">
                  <c:v>42328</c:v>
                </c:pt>
                <c:pt idx="485">
                  <c:v>42331</c:v>
                </c:pt>
                <c:pt idx="486">
                  <c:v>42332</c:v>
                </c:pt>
                <c:pt idx="487">
                  <c:v>42333</c:v>
                </c:pt>
                <c:pt idx="488">
                  <c:v>42334</c:v>
                </c:pt>
                <c:pt idx="489">
                  <c:v>42335</c:v>
                </c:pt>
                <c:pt idx="490">
                  <c:v>42338</c:v>
                </c:pt>
                <c:pt idx="491">
                  <c:v>42339</c:v>
                </c:pt>
                <c:pt idx="492">
                  <c:v>42340</c:v>
                </c:pt>
                <c:pt idx="493">
                  <c:v>42341</c:v>
                </c:pt>
                <c:pt idx="494">
                  <c:v>42342</c:v>
                </c:pt>
                <c:pt idx="495">
                  <c:v>42345</c:v>
                </c:pt>
                <c:pt idx="496">
                  <c:v>42346</c:v>
                </c:pt>
                <c:pt idx="497">
                  <c:v>42347</c:v>
                </c:pt>
                <c:pt idx="498">
                  <c:v>42348</c:v>
                </c:pt>
                <c:pt idx="499">
                  <c:v>42349</c:v>
                </c:pt>
                <c:pt idx="500">
                  <c:v>42352</c:v>
                </c:pt>
                <c:pt idx="501">
                  <c:v>42353</c:v>
                </c:pt>
                <c:pt idx="502">
                  <c:v>42354</c:v>
                </c:pt>
                <c:pt idx="503">
                  <c:v>42355</c:v>
                </c:pt>
                <c:pt idx="504">
                  <c:v>42356</c:v>
                </c:pt>
                <c:pt idx="505">
                  <c:v>42359</c:v>
                </c:pt>
                <c:pt idx="506">
                  <c:v>42360</c:v>
                </c:pt>
                <c:pt idx="507">
                  <c:v>42361</c:v>
                </c:pt>
                <c:pt idx="508">
                  <c:v>42362</c:v>
                </c:pt>
                <c:pt idx="509">
                  <c:v>42366</c:v>
                </c:pt>
                <c:pt idx="510">
                  <c:v>42367</c:v>
                </c:pt>
                <c:pt idx="511">
                  <c:v>42368</c:v>
                </c:pt>
                <c:pt idx="512">
                  <c:v>42369</c:v>
                </c:pt>
                <c:pt idx="513">
                  <c:v>42373</c:v>
                </c:pt>
                <c:pt idx="514">
                  <c:v>42374</c:v>
                </c:pt>
                <c:pt idx="515">
                  <c:v>42375</c:v>
                </c:pt>
                <c:pt idx="516">
                  <c:v>42376</c:v>
                </c:pt>
                <c:pt idx="517">
                  <c:v>42377</c:v>
                </c:pt>
                <c:pt idx="518">
                  <c:v>42380</c:v>
                </c:pt>
                <c:pt idx="519">
                  <c:v>42381</c:v>
                </c:pt>
                <c:pt idx="520">
                  <c:v>42382</c:v>
                </c:pt>
                <c:pt idx="521">
                  <c:v>42383</c:v>
                </c:pt>
                <c:pt idx="522">
                  <c:v>42384</c:v>
                </c:pt>
                <c:pt idx="523">
                  <c:v>42387</c:v>
                </c:pt>
                <c:pt idx="524">
                  <c:v>42388</c:v>
                </c:pt>
                <c:pt idx="525">
                  <c:v>42389</c:v>
                </c:pt>
                <c:pt idx="526">
                  <c:v>42390</c:v>
                </c:pt>
                <c:pt idx="527">
                  <c:v>42391</c:v>
                </c:pt>
                <c:pt idx="528">
                  <c:v>42394</c:v>
                </c:pt>
                <c:pt idx="529">
                  <c:v>42395</c:v>
                </c:pt>
                <c:pt idx="530">
                  <c:v>42396</c:v>
                </c:pt>
                <c:pt idx="531">
                  <c:v>42397</c:v>
                </c:pt>
                <c:pt idx="532">
                  <c:v>42398</c:v>
                </c:pt>
                <c:pt idx="533">
                  <c:v>42401</c:v>
                </c:pt>
                <c:pt idx="534">
                  <c:v>42402</c:v>
                </c:pt>
                <c:pt idx="535">
                  <c:v>42403</c:v>
                </c:pt>
                <c:pt idx="536">
                  <c:v>42404</c:v>
                </c:pt>
                <c:pt idx="537">
                  <c:v>42405</c:v>
                </c:pt>
                <c:pt idx="538">
                  <c:v>42408</c:v>
                </c:pt>
                <c:pt idx="539">
                  <c:v>42409</c:v>
                </c:pt>
                <c:pt idx="540">
                  <c:v>42410</c:v>
                </c:pt>
                <c:pt idx="541">
                  <c:v>42411</c:v>
                </c:pt>
                <c:pt idx="542">
                  <c:v>42412</c:v>
                </c:pt>
                <c:pt idx="543">
                  <c:v>42415</c:v>
                </c:pt>
                <c:pt idx="544">
                  <c:v>42416</c:v>
                </c:pt>
                <c:pt idx="545">
                  <c:v>42417</c:v>
                </c:pt>
                <c:pt idx="546">
                  <c:v>42418</c:v>
                </c:pt>
                <c:pt idx="547">
                  <c:v>42419</c:v>
                </c:pt>
                <c:pt idx="548">
                  <c:v>42422</c:v>
                </c:pt>
                <c:pt idx="549">
                  <c:v>42423</c:v>
                </c:pt>
                <c:pt idx="550">
                  <c:v>42424</c:v>
                </c:pt>
                <c:pt idx="551">
                  <c:v>42425</c:v>
                </c:pt>
                <c:pt idx="552">
                  <c:v>42426</c:v>
                </c:pt>
                <c:pt idx="553">
                  <c:v>42429</c:v>
                </c:pt>
                <c:pt idx="554">
                  <c:v>42430</c:v>
                </c:pt>
                <c:pt idx="555">
                  <c:v>42431</c:v>
                </c:pt>
                <c:pt idx="556">
                  <c:v>42432</c:v>
                </c:pt>
                <c:pt idx="557">
                  <c:v>42433</c:v>
                </c:pt>
                <c:pt idx="558">
                  <c:v>42436</c:v>
                </c:pt>
                <c:pt idx="559">
                  <c:v>42437</c:v>
                </c:pt>
                <c:pt idx="560">
                  <c:v>42438</c:v>
                </c:pt>
                <c:pt idx="561">
                  <c:v>42439</c:v>
                </c:pt>
                <c:pt idx="562">
                  <c:v>42440</c:v>
                </c:pt>
                <c:pt idx="563">
                  <c:v>42443</c:v>
                </c:pt>
                <c:pt idx="564">
                  <c:v>42444</c:v>
                </c:pt>
                <c:pt idx="565">
                  <c:v>42445</c:v>
                </c:pt>
                <c:pt idx="566">
                  <c:v>42446</c:v>
                </c:pt>
                <c:pt idx="567">
                  <c:v>42447</c:v>
                </c:pt>
                <c:pt idx="568">
                  <c:v>42450</c:v>
                </c:pt>
                <c:pt idx="569">
                  <c:v>42451</c:v>
                </c:pt>
                <c:pt idx="570">
                  <c:v>42452</c:v>
                </c:pt>
                <c:pt idx="571">
                  <c:v>42453</c:v>
                </c:pt>
                <c:pt idx="572">
                  <c:v>42458</c:v>
                </c:pt>
                <c:pt idx="573">
                  <c:v>42459</c:v>
                </c:pt>
                <c:pt idx="574">
                  <c:v>42460</c:v>
                </c:pt>
                <c:pt idx="575">
                  <c:v>42461</c:v>
                </c:pt>
                <c:pt idx="576">
                  <c:v>42464</c:v>
                </c:pt>
                <c:pt idx="577">
                  <c:v>42465</c:v>
                </c:pt>
                <c:pt idx="578">
                  <c:v>42466</c:v>
                </c:pt>
                <c:pt idx="579">
                  <c:v>42467</c:v>
                </c:pt>
                <c:pt idx="580">
                  <c:v>42468</c:v>
                </c:pt>
                <c:pt idx="581">
                  <c:v>42471</c:v>
                </c:pt>
                <c:pt idx="582">
                  <c:v>42472</c:v>
                </c:pt>
                <c:pt idx="583">
                  <c:v>42473</c:v>
                </c:pt>
                <c:pt idx="584">
                  <c:v>42474</c:v>
                </c:pt>
                <c:pt idx="585">
                  <c:v>42475</c:v>
                </c:pt>
                <c:pt idx="586">
                  <c:v>42478</c:v>
                </c:pt>
                <c:pt idx="587">
                  <c:v>42479</c:v>
                </c:pt>
                <c:pt idx="588">
                  <c:v>42480</c:v>
                </c:pt>
                <c:pt idx="589">
                  <c:v>42481</c:v>
                </c:pt>
                <c:pt idx="590">
                  <c:v>42482</c:v>
                </c:pt>
                <c:pt idx="591">
                  <c:v>42485</c:v>
                </c:pt>
                <c:pt idx="592">
                  <c:v>42486</c:v>
                </c:pt>
                <c:pt idx="593">
                  <c:v>42487</c:v>
                </c:pt>
                <c:pt idx="594">
                  <c:v>42488</c:v>
                </c:pt>
                <c:pt idx="595">
                  <c:v>42489</c:v>
                </c:pt>
                <c:pt idx="596">
                  <c:v>42492</c:v>
                </c:pt>
                <c:pt idx="597">
                  <c:v>42493</c:v>
                </c:pt>
                <c:pt idx="598">
                  <c:v>42494</c:v>
                </c:pt>
                <c:pt idx="599">
                  <c:v>42495</c:v>
                </c:pt>
                <c:pt idx="600">
                  <c:v>42496</c:v>
                </c:pt>
                <c:pt idx="601">
                  <c:v>42499</c:v>
                </c:pt>
                <c:pt idx="602">
                  <c:v>42500</c:v>
                </c:pt>
                <c:pt idx="603">
                  <c:v>42501</c:v>
                </c:pt>
                <c:pt idx="604">
                  <c:v>42502</c:v>
                </c:pt>
                <c:pt idx="605">
                  <c:v>42503</c:v>
                </c:pt>
                <c:pt idx="606">
                  <c:v>42506</c:v>
                </c:pt>
                <c:pt idx="607">
                  <c:v>42507</c:v>
                </c:pt>
                <c:pt idx="608">
                  <c:v>42508</c:v>
                </c:pt>
                <c:pt idx="609">
                  <c:v>42509</c:v>
                </c:pt>
                <c:pt idx="610">
                  <c:v>42510</c:v>
                </c:pt>
                <c:pt idx="611">
                  <c:v>42513</c:v>
                </c:pt>
                <c:pt idx="612">
                  <c:v>42514</c:v>
                </c:pt>
                <c:pt idx="613">
                  <c:v>42515</c:v>
                </c:pt>
                <c:pt idx="614">
                  <c:v>42516</c:v>
                </c:pt>
                <c:pt idx="615">
                  <c:v>42517</c:v>
                </c:pt>
                <c:pt idx="616">
                  <c:v>42520</c:v>
                </c:pt>
                <c:pt idx="617">
                  <c:v>42521</c:v>
                </c:pt>
                <c:pt idx="618">
                  <c:v>42522</c:v>
                </c:pt>
                <c:pt idx="619">
                  <c:v>42523</c:v>
                </c:pt>
                <c:pt idx="620">
                  <c:v>42524</c:v>
                </c:pt>
                <c:pt idx="621">
                  <c:v>42527</c:v>
                </c:pt>
                <c:pt idx="622">
                  <c:v>42528</c:v>
                </c:pt>
                <c:pt idx="623">
                  <c:v>42529</c:v>
                </c:pt>
                <c:pt idx="624">
                  <c:v>42530</c:v>
                </c:pt>
                <c:pt idx="625">
                  <c:v>42531</c:v>
                </c:pt>
                <c:pt idx="626">
                  <c:v>42534</c:v>
                </c:pt>
                <c:pt idx="627">
                  <c:v>42535</c:v>
                </c:pt>
                <c:pt idx="628">
                  <c:v>42536</c:v>
                </c:pt>
                <c:pt idx="629">
                  <c:v>42537</c:v>
                </c:pt>
                <c:pt idx="630">
                  <c:v>42538</c:v>
                </c:pt>
                <c:pt idx="631">
                  <c:v>42541</c:v>
                </c:pt>
                <c:pt idx="632">
                  <c:v>42542</c:v>
                </c:pt>
                <c:pt idx="633">
                  <c:v>42543</c:v>
                </c:pt>
                <c:pt idx="634">
                  <c:v>42544</c:v>
                </c:pt>
                <c:pt idx="635">
                  <c:v>42545</c:v>
                </c:pt>
                <c:pt idx="636">
                  <c:v>42548</c:v>
                </c:pt>
                <c:pt idx="637">
                  <c:v>42549</c:v>
                </c:pt>
                <c:pt idx="638">
                  <c:v>42550</c:v>
                </c:pt>
                <c:pt idx="639">
                  <c:v>42551</c:v>
                </c:pt>
                <c:pt idx="640">
                  <c:v>42552</c:v>
                </c:pt>
                <c:pt idx="641">
                  <c:v>42555</c:v>
                </c:pt>
                <c:pt idx="642">
                  <c:v>42556</c:v>
                </c:pt>
                <c:pt idx="643">
                  <c:v>42557</c:v>
                </c:pt>
                <c:pt idx="644">
                  <c:v>42558</c:v>
                </c:pt>
                <c:pt idx="645">
                  <c:v>42559</c:v>
                </c:pt>
                <c:pt idx="646">
                  <c:v>42562</c:v>
                </c:pt>
                <c:pt idx="647">
                  <c:v>42563</c:v>
                </c:pt>
                <c:pt idx="648">
                  <c:v>42564</c:v>
                </c:pt>
                <c:pt idx="649">
                  <c:v>42565</c:v>
                </c:pt>
                <c:pt idx="650">
                  <c:v>42566</c:v>
                </c:pt>
                <c:pt idx="651">
                  <c:v>42569</c:v>
                </c:pt>
                <c:pt idx="652">
                  <c:v>42570</c:v>
                </c:pt>
                <c:pt idx="653">
                  <c:v>42571</c:v>
                </c:pt>
                <c:pt idx="654">
                  <c:v>42572</c:v>
                </c:pt>
                <c:pt idx="655">
                  <c:v>42573</c:v>
                </c:pt>
                <c:pt idx="656">
                  <c:v>42576</c:v>
                </c:pt>
                <c:pt idx="657">
                  <c:v>42577</c:v>
                </c:pt>
                <c:pt idx="658">
                  <c:v>42578</c:v>
                </c:pt>
                <c:pt idx="659">
                  <c:v>42579</c:v>
                </c:pt>
                <c:pt idx="660">
                  <c:v>42580</c:v>
                </c:pt>
                <c:pt idx="661">
                  <c:v>42583</c:v>
                </c:pt>
                <c:pt idx="662">
                  <c:v>42584</c:v>
                </c:pt>
                <c:pt idx="663">
                  <c:v>42585</c:v>
                </c:pt>
                <c:pt idx="664">
                  <c:v>42586</c:v>
                </c:pt>
                <c:pt idx="665">
                  <c:v>42587</c:v>
                </c:pt>
                <c:pt idx="666">
                  <c:v>42590</c:v>
                </c:pt>
                <c:pt idx="667">
                  <c:v>42591</c:v>
                </c:pt>
                <c:pt idx="668">
                  <c:v>42592</c:v>
                </c:pt>
                <c:pt idx="669">
                  <c:v>42593</c:v>
                </c:pt>
                <c:pt idx="670">
                  <c:v>42594</c:v>
                </c:pt>
                <c:pt idx="671">
                  <c:v>42597</c:v>
                </c:pt>
                <c:pt idx="672">
                  <c:v>42598</c:v>
                </c:pt>
                <c:pt idx="673">
                  <c:v>42599</c:v>
                </c:pt>
                <c:pt idx="674">
                  <c:v>42600</c:v>
                </c:pt>
                <c:pt idx="675">
                  <c:v>42601</c:v>
                </c:pt>
                <c:pt idx="676">
                  <c:v>42604</c:v>
                </c:pt>
                <c:pt idx="677">
                  <c:v>42605</c:v>
                </c:pt>
                <c:pt idx="678">
                  <c:v>42606</c:v>
                </c:pt>
                <c:pt idx="679">
                  <c:v>42607</c:v>
                </c:pt>
                <c:pt idx="680">
                  <c:v>42608</c:v>
                </c:pt>
                <c:pt idx="681">
                  <c:v>42611</c:v>
                </c:pt>
                <c:pt idx="682">
                  <c:v>42612</c:v>
                </c:pt>
                <c:pt idx="683">
                  <c:v>42613</c:v>
                </c:pt>
                <c:pt idx="684">
                  <c:v>42614</c:v>
                </c:pt>
                <c:pt idx="685">
                  <c:v>42615</c:v>
                </c:pt>
                <c:pt idx="686">
                  <c:v>42618</c:v>
                </c:pt>
                <c:pt idx="687">
                  <c:v>42619</c:v>
                </c:pt>
                <c:pt idx="688">
                  <c:v>42620</c:v>
                </c:pt>
                <c:pt idx="689">
                  <c:v>42621</c:v>
                </c:pt>
                <c:pt idx="690">
                  <c:v>42622</c:v>
                </c:pt>
                <c:pt idx="691">
                  <c:v>42625</c:v>
                </c:pt>
                <c:pt idx="692">
                  <c:v>42626</c:v>
                </c:pt>
                <c:pt idx="693">
                  <c:v>42627</c:v>
                </c:pt>
                <c:pt idx="694">
                  <c:v>42628</c:v>
                </c:pt>
                <c:pt idx="695">
                  <c:v>42629</c:v>
                </c:pt>
                <c:pt idx="696">
                  <c:v>42632</c:v>
                </c:pt>
                <c:pt idx="697">
                  <c:v>42633</c:v>
                </c:pt>
                <c:pt idx="698">
                  <c:v>42634</c:v>
                </c:pt>
                <c:pt idx="699">
                  <c:v>42635</c:v>
                </c:pt>
                <c:pt idx="700">
                  <c:v>42636</c:v>
                </c:pt>
                <c:pt idx="701">
                  <c:v>42639</c:v>
                </c:pt>
                <c:pt idx="702">
                  <c:v>42640</c:v>
                </c:pt>
                <c:pt idx="703">
                  <c:v>42641</c:v>
                </c:pt>
                <c:pt idx="704">
                  <c:v>42642</c:v>
                </c:pt>
                <c:pt idx="705">
                  <c:v>42643</c:v>
                </c:pt>
                <c:pt idx="706">
                  <c:v>42646</c:v>
                </c:pt>
                <c:pt idx="707">
                  <c:v>42647</c:v>
                </c:pt>
                <c:pt idx="708">
                  <c:v>42648</c:v>
                </c:pt>
                <c:pt idx="709">
                  <c:v>42649</c:v>
                </c:pt>
                <c:pt idx="710">
                  <c:v>42650</c:v>
                </c:pt>
                <c:pt idx="711">
                  <c:v>42653</c:v>
                </c:pt>
                <c:pt idx="712">
                  <c:v>42654</c:v>
                </c:pt>
                <c:pt idx="713">
                  <c:v>42655</c:v>
                </c:pt>
                <c:pt idx="714">
                  <c:v>42656</c:v>
                </c:pt>
                <c:pt idx="715">
                  <c:v>42657</c:v>
                </c:pt>
                <c:pt idx="716">
                  <c:v>42660</c:v>
                </c:pt>
                <c:pt idx="717">
                  <c:v>42661</c:v>
                </c:pt>
                <c:pt idx="718">
                  <c:v>42662</c:v>
                </c:pt>
                <c:pt idx="719">
                  <c:v>42663</c:v>
                </c:pt>
                <c:pt idx="720">
                  <c:v>42664</c:v>
                </c:pt>
                <c:pt idx="721">
                  <c:v>42667</c:v>
                </c:pt>
                <c:pt idx="722">
                  <c:v>42668</c:v>
                </c:pt>
                <c:pt idx="723">
                  <c:v>42669</c:v>
                </c:pt>
                <c:pt idx="724">
                  <c:v>42670</c:v>
                </c:pt>
                <c:pt idx="725">
                  <c:v>42671</c:v>
                </c:pt>
                <c:pt idx="726">
                  <c:v>42674</c:v>
                </c:pt>
                <c:pt idx="727">
                  <c:v>42675</c:v>
                </c:pt>
                <c:pt idx="728">
                  <c:v>42676</c:v>
                </c:pt>
                <c:pt idx="729">
                  <c:v>42677</c:v>
                </c:pt>
                <c:pt idx="730">
                  <c:v>42678</c:v>
                </c:pt>
                <c:pt idx="731">
                  <c:v>42681</c:v>
                </c:pt>
                <c:pt idx="732">
                  <c:v>42682</c:v>
                </c:pt>
                <c:pt idx="733">
                  <c:v>42683</c:v>
                </c:pt>
                <c:pt idx="734">
                  <c:v>42684</c:v>
                </c:pt>
                <c:pt idx="735">
                  <c:v>42685</c:v>
                </c:pt>
                <c:pt idx="736">
                  <c:v>42688</c:v>
                </c:pt>
                <c:pt idx="737">
                  <c:v>42689</c:v>
                </c:pt>
                <c:pt idx="738">
                  <c:v>42690</c:v>
                </c:pt>
                <c:pt idx="739">
                  <c:v>42691</c:v>
                </c:pt>
                <c:pt idx="740">
                  <c:v>42692</c:v>
                </c:pt>
                <c:pt idx="741">
                  <c:v>42695</c:v>
                </c:pt>
                <c:pt idx="742">
                  <c:v>42696</c:v>
                </c:pt>
                <c:pt idx="743">
                  <c:v>42697</c:v>
                </c:pt>
                <c:pt idx="744">
                  <c:v>42698</c:v>
                </c:pt>
                <c:pt idx="745">
                  <c:v>42699</c:v>
                </c:pt>
                <c:pt idx="746">
                  <c:v>42702</c:v>
                </c:pt>
                <c:pt idx="747">
                  <c:v>42703</c:v>
                </c:pt>
                <c:pt idx="748">
                  <c:v>42704</c:v>
                </c:pt>
                <c:pt idx="749">
                  <c:v>42705</c:v>
                </c:pt>
                <c:pt idx="750">
                  <c:v>42706</c:v>
                </c:pt>
                <c:pt idx="751">
                  <c:v>42709</c:v>
                </c:pt>
                <c:pt idx="752">
                  <c:v>42710</c:v>
                </c:pt>
                <c:pt idx="753">
                  <c:v>42711</c:v>
                </c:pt>
                <c:pt idx="754">
                  <c:v>42712</c:v>
                </c:pt>
                <c:pt idx="755">
                  <c:v>42713</c:v>
                </c:pt>
                <c:pt idx="756">
                  <c:v>42716</c:v>
                </c:pt>
                <c:pt idx="757">
                  <c:v>42717</c:v>
                </c:pt>
                <c:pt idx="758">
                  <c:v>42718</c:v>
                </c:pt>
                <c:pt idx="759">
                  <c:v>42719</c:v>
                </c:pt>
                <c:pt idx="760">
                  <c:v>42720</c:v>
                </c:pt>
                <c:pt idx="761">
                  <c:v>42723</c:v>
                </c:pt>
                <c:pt idx="762">
                  <c:v>42724</c:v>
                </c:pt>
                <c:pt idx="763">
                  <c:v>42725</c:v>
                </c:pt>
                <c:pt idx="764">
                  <c:v>42726</c:v>
                </c:pt>
                <c:pt idx="765">
                  <c:v>42727</c:v>
                </c:pt>
                <c:pt idx="766">
                  <c:v>42731</c:v>
                </c:pt>
                <c:pt idx="767">
                  <c:v>42732</c:v>
                </c:pt>
                <c:pt idx="768">
                  <c:v>42733</c:v>
                </c:pt>
                <c:pt idx="769">
                  <c:v>42734</c:v>
                </c:pt>
                <c:pt idx="770">
                  <c:v>42737</c:v>
                </c:pt>
                <c:pt idx="771">
                  <c:v>42738</c:v>
                </c:pt>
                <c:pt idx="772">
                  <c:v>42739</c:v>
                </c:pt>
                <c:pt idx="773">
                  <c:v>42740</c:v>
                </c:pt>
                <c:pt idx="774">
                  <c:v>42741</c:v>
                </c:pt>
                <c:pt idx="775">
                  <c:v>42744</c:v>
                </c:pt>
                <c:pt idx="776">
                  <c:v>42745</c:v>
                </c:pt>
                <c:pt idx="777">
                  <c:v>42746</c:v>
                </c:pt>
                <c:pt idx="778">
                  <c:v>42747</c:v>
                </c:pt>
                <c:pt idx="779">
                  <c:v>42748</c:v>
                </c:pt>
                <c:pt idx="780">
                  <c:v>42751</c:v>
                </c:pt>
                <c:pt idx="781">
                  <c:v>42752</c:v>
                </c:pt>
                <c:pt idx="782">
                  <c:v>42753</c:v>
                </c:pt>
                <c:pt idx="783">
                  <c:v>42754</c:v>
                </c:pt>
                <c:pt idx="784">
                  <c:v>42755</c:v>
                </c:pt>
                <c:pt idx="785">
                  <c:v>42758</c:v>
                </c:pt>
                <c:pt idx="786">
                  <c:v>42759</c:v>
                </c:pt>
                <c:pt idx="787">
                  <c:v>42760</c:v>
                </c:pt>
                <c:pt idx="788">
                  <c:v>42761</c:v>
                </c:pt>
                <c:pt idx="789">
                  <c:v>42762</c:v>
                </c:pt>
                <c:pt idx="790">
                  <c:v>42765</c:v>
                </c:pt>
                <c:pt idx="791">
                  <c:v>42766</c:v>
                </c:pt>
                <c:pt idx="792">
                  <c:v>42767</c:v>
                </c:pt>
                <c:pt idx="793">
                  <c:v>42768</c:v>
                </c:pt>
                <c:pt idx="794">
                  <c:v>42769</c:v>
                </c:pt>
                <c:pt idx="795">
                  <c:v>42772</c:v>
                </c:pt>
                <c:pt idx="796">
                  <c:v>42773</c:v>
                </c:pt>
                <c:pt idx="797">
                  <c:v>42774</c:v>
                </c:pt>
                <c:pt idx="798">
                  <c:v>42775</c:v>
                </c:pt>
                <c:pt idx="799">
                  <c:v>42776</c:v>
                </c:pt>
                <c:pt idx="800">
                  <c:v>42779</c:v>
                </c:pt>
                <c:pt idx="801">
                  <c:v>42780</c:v>
                </c:pt>
                <c:pt idx="802">
                  <c:v>42781</c:v>
                </c:pt>
                <c:pt idx="803">
                  <c:v>42782</c:v>
                </c:pt>
                <c:pt idx="804">
                  <c:v>42783</c:v>
                </c:pt>
                <c:pt idx="805">
                  <c:v>42786</c:v>
                </c:pt>
                <c:pt idx="806">
                  <c:v>42787</c:v>
                </c:pt>
                <c:pt idx="807">
                  <c:v>42788</c:v>
                </c:pt>
                <c:pt idx="808">
                  <c:v>42789</c:v>
                </c:pt>
                <c:pt idx="809">
                  <c:v>42790</c:v>
                </c:pt>
                <c:pt idx="810">
                  <c:v>42793</c:v>
                </c:pt>
                <c:pt idx="811">
                  <c:v>42794</c:v>
                </c:pt>
                <c:pt idx="812">
                  <c:v>42795</c:v>
                </c:pt>
                <c:pt idx="813">
                  <c:v>42796</c:v>
                </c:pt>
                <c:pt idx="814">
                  <c:v>42797</c:v>
                </c:pt>
                <c:pt idx="815">
                  <c:v>42800</c:v>
                </c:pt>
                <c:pt idx="816">
                  <c:v>42801</c:v>
                </c:pt>
                <c:pt idx="817">
                  <c:v>42802</c:v>
                </c:pt>
                <c:pt idx="818">
                  <c:v>42803</c:v>
                </c:pt>
                <c:pt idx="819">
                  <c:v>42804</c:v>
                </c:pt>
                <c:pt idx="820">
                  <c:v>42807</c:v>
                </c:pt>
                <c:pt idx="821">
                  <c:v>42808</c:v>
                </c:pt>
                <c:pt idx="822">
                  <c:v>42809</c:v>
                </c:pt>
                <c:pt idx="823">
                  <c:v>42810</c:v>
                </c:pt>
                <c:pt idx="824">
                  <c:v>42811</c:v>
                </c:pt>
                <c:pt idx="825">
                  <c:v>42814</c:v>
                </c:pt>
                <c:pt idx="826">
                  <c:v>42815</c:v>
                </c:pt>
                <c:pt idx="827">
                  <c:v>42816</c:v>
                </c:pt>
                <c:pt idx="828">
                  <c:v>42817</c:v>
                </c:pt>
                <c:pt idx="829">
                  <c:v>42818</c:v>
                </c:pt>
                <c:pt idx="830">
                  <c:v>42821</c:v>
                </c:pt>
                <c:pt idx="831">
                  <c:v>42822</c:v>
                </c:pt>
                <c:pt idx="832">
                  <c:v>42823</c:v>
                </c:pt>
                <c:pt idx="833">
                  <c:v>42824</c:v>
                </c:pt>
                <c:pt idx="834">
                  <c:v>42825</c:v>
                </c:pt>
                <c:pt idx="835">
                  <c:v>42828</c:v>
                </c:pt>
                <c:pt idx="836">
                  <c:v>42829</c:v>
                </c:pt>
                <c:pt idx="837">
                  <c:v>42830</c:v>
                </c:pt>
                <c:pt idx="838">
                  <c:v>42831</c:v>
                </c:pt>
                <c:pt idx="839">
                  <c:v>42832</c:v>
                </c:pt>
                <c:pt idx="840">
                  <c:v>42835</c:v>
                </c:pt>
                <c:pt idx="841">
                  <c:v>42836</c:v>
                </c:pt>
                <c:pt idx="842">
                  <c:v>42837</c:v>
                </c:pt>
                <c:pt idx="843">
                  <c:v>42838</c:v>
                </c:pt>
                <c:pt idx="844">
                  <c:v>42843</c:v>
                </c:pt>
                <c:pt idx="845">
                  <c:v>42844</c:v>
                </c:pt>
                <c:pt idx="846">
                  <c:v>42845</c:v>
                </c:pt>
                <c:pt idx="847">
                  <c:v>42846</c:v>
                </c:pt>
                <c:pt idx="848">
                  <c:v>42849</c:v>
                </c:pt>
                <c:pt idx="849">
                  <c:v>42850</c:v>
                </c:pt>
                <c:pt idx="850">
                  <c:v>42851</c:v>
                </c:pt>
                <c:pt idx="851">
                  <c:v>42852</c:v>
                </c:pt>
                <c:pt idx="852">
                  <c:v>42853</c:v>
                </c:pt>
                <c:pt idx="853">
                  <c:v>42856</c:v>
                </c:pt>
                <c:pt idx="854">
                  <c:v>42857</c:v>
                </c:pt>
                <c:pt idx="855">
                  <c:v>42858</c:v>
                </c:pt>
                <c:pt idx="856">
                  <c:v>42859</c:v>
                </c:pt>
                <c:pt idx="857">
                  <c:v>42860</c:v>
                </c:pt>
                <c:pt idx="858">
                  <c:v>42863</c:v>
                </c:pt>
                <c:pt idx="859">
                  <c:v>42864</c:v>
                </c:pt>
                <c:pt idx="860">
                  <c:v>42865</c:v>
                </c:pt>
                <c:pt idx="861">
                  <c:v>42866</c:v>
                </c:pt>
                <c:pt idx="862">
                  <c:v>42867</c:v>
                </c:pt>
                <c:pt idx="863">
                  <c:v>42870</c:v>
                </c:pt>
                <c:pt idx="864">
                  <c:v>42871</c:v>
                </c:pt>
                <c:pt idx="865">
                  <c:v>42872</c:v>
                </c:pt>
                <c:pt idx="866">
                  <c:v>42873</c:v>
                </c:pt>
                <c:pt idx="867">
                  <c:v>42874</c:v>
                </c:pt>
                <c:pt idx="868">
                  <c:v>42877</c:v>
                </c:pt>
                <c:pt idx="869">
                  <c:v>42878</c:v>
                </c:pt>
                <c:pt idx="870">
                  <c:v>42879</c:v>
                </c:pt>
                <c:pt idx="871">
                  <c:v>42880</c:v>
                </c:pt>
                <c:pt idx="872">
                  <c:v>42881</c:v>
                </c:pt>
                <c:pt idx="873">
                  <c:v>42884</c:v>
                </c:pt>
                <c:pt idx="874">
                  <c:v>42885</c:v>
                </c:pt>
                <c:pt idx="875">
                  <c:v>42886</c:v>
                </c:pt>
                <c:pt idx="876">
                  <c:v>42887</c:v>
                </c:pt>
                <c:pt idx="877">
                  <c:v>42888</c:v>
                </c:pt>
                <c:pt idx="878">
                  <c:v>42891</c:v>
                </c:pt>
                <c:pt idx="879">
                  <c:v>42892</c:v>
                </c:pt>
                <c:pt idx="880">
                  <c:v>42893</c:v>
                </c:pt>
                <c:pt idx="881">
                  <c:v>42894</c:v>
                </c:pt>
                <c:pt idx="882">
                  <c:v>42895</c:v>
                </c:pt>
                <c:pt idx="883">
                  <c:v>42898</c:v>
                </c:pt>
                <c:pt idx="884">
                  <c:v>42899</c:v>
                </c:pt>
                <c:pt idx="885">
                  <c:v>42900</c:v>
                </c:pt>
                <c:pt idx="886">
                  <c:v>42901</c:v>
                </c:pt>
                <c:pt idx="887">
                  <c:v>42902</c:v>
                </c:pt>
                <c:pt idx="888">
                  <c:v>42905</c:v>
                </c:pt>
                <c:pt idx="889">
                  <c:v>42906</c:v>
                </c:pt>
                <c:pt idx="890">
                  <c:v>42907</c:v>
                </c:pt>
                <c:pt idx="891">
                  <c:v>42908</c:v>
                </c:pt>
                <c:pt idx="892">
                  <c:v>42909</c:v>
                </c:pt>
                <c:pt idx="893">
                  <c:v>42912</c:v>
                </c:pt>
                <c:pt idx="894">
                  <c:v>42913</c:v>
                </c:pt>
                <c:pt idx="895">
                  <c:v>42914</c:v>
                </c:pt>
                <c:pt idx="896">
                  <c:v>42915</c:v>
                </c:pt>
                <c:pt idx="897">
                  <c:v>42916</c:v>
                </c:pt>
                <c:pt idx="898">
                  <c:v>42919</c:v>
                </c:pt>
                <c:pt idx="899">
                  <c:v>42920</c:v>
                </c:pt>
                <c:pt idx="900">
                  <c:v>42921</c:v>
                </c:pt>
                <c:pt idx="901">
                  <c:v>42922</c:v>
                </c:pt>
                <c:pt idx="902">
                  <c:v>42923</c:v>
                </c:pt>
                <c:pt idx="903">
                  <c:v>42926</c:v>
                </c:pt>
                <c:pt idx="904">
                  <c:v>42927</c:v>
                </c:pt>
                <c:pt idx="905">
                  <c:v>42928</c:v>
                </c:pt>
                <c:pt idx="906">
                  <c:v>42929</c:v>
                </c:pt>
                <c:pt idx="907">
                  <c:v>42930</c:v>
                </c:pt>
                <c:pt idx="908">
                  <c:v>42933</c:v>
                </c:pt>
                <c:pt idx="909">
                  <c:v>42934</c:v>
                </c:pt>
                <c:pt idx="910">
                  <c:v>42935</c:v>
                </c:pt>
                <c:pt idx="911">
                  <c:v>42936</c:v>
                </c:pt>
                <c:pt idx="912">
                  <c:v>42937</c:v>
                </c:pt>
                <c:pt idx="913">
                  <c:v>42940</c:v>
                </c:pt>
                <c:pt idx="914">
                  <c:v>42941</c:v>
                </c:pt>
                <c:pt idx="915">
                  <c:v>42942</c:v>
                </c:pt>
                <c:pt idx="916">
                  <c:v>42943</c:v>
                </c:pt>
                <c:pt idx="917">
                  <c:v>42944</c:v>
                </c:pt>
                <c:pt idx="918">
                  <c:v>42947</c:v>
                </c:pt>
                <c:pt idx="919">
                  <c:v>42948</c:v>
                </c:pt>
                <c:pt idx="920">
                  <c:v>42949</c:v>
                </c:pt>
                <c:pt idx="921">
                  <c:v>42950</c:v>
                </c:pt>
                <c:pt idx="922">
                  <c:v>42951</c:v>
                </c:pt>
                <c:pt idx="923">
                  <c:v>42954</c:v>
                </c:pt>
                <c:pt idx="924">
                  <c:v>42955</c:v>
                </c:pt>
                <c:pt idx="925">
                  <c:v>42956</c:v>
                </c:pt>
                <c:pt idx="926">
                  <c:v>42957</c:v>
                </c:pt>
                <c:pt idx="927">
                  <c:v>42958</c:v>
                </c:pt>
                <c:pt idx="928">
                  <c:v>42961</c:v>
                </c:pt>
                <c:pt idx="929">
                  <c:v>42962</c:v>
                </c:pt>
                <c:pt idx="930">
                  <c:v>42963</c:v>
                </c:pt>
                <c:pt idx="931">
                  <c:v>42964</c:v>
                </c:pt>
                <c:pt idx="932">
                  <c:v>42965</c:v>
                </c:pt>
                <c:pt idx="933">
                  <c:v>42968</c:v>
                </c:pt>
                <c:pt idx="934">
                  <c:v>42969</c:v>
                </c:pt>
                <c:pt idx="935">
                  <c:v>42970</c:v>
                </c:pt>
                <c:pt idx="936">
                  <c:v>42971</c:v>
                </c:pt>
                <c:pt idx="937">
                  <c:v>42972</c:v>
                </c:pt>
                <c:pt idx="938">
                  <c:v>42975</c:v>
                </c:pt>
                <c:pt idx="939">
                  <c:v>42976</c:v>
                </c:pt>
                <c:pt idx="940">
                  <c:v>42977</c:v>
                </c:pt>
                <c:pt idx="941">
                  <c:v>42978</c:v>
                </c:pt>
                <c:pt idx="942">
                  <c:v>42979</c:v>
                </c:pt>
                <c:pt idx="943">
                  <c:v>42982</c:v>
                </c:pt>
                <c:pt idx="944">
                  <c:v>42983</c:v>
                </c:pt>
                <c:pt idx="945">
                  <c:v>42984</c:v>
                </c:pt>
                <c:pt idx="946">
                  <c:v>42985</c:v>
                </c:pt>
                <c:pt idx="947">
                  <c:v>42986</c:v>
                </c:pt>
                <c:pt idx="948">
                  <c:v>42989</c:v>
                </c:pt>
                <c:pt idx="949">
                  <c:v>42990</c:v>
                </c:pt>
                <c:pt idx="950">
                  <c:v>42991</c:v>
                </c:pt>
                <c:pt idx="951">
                  <c:v>42992</c:v>
                </c:pt>
                <c:pt idx="952">
                  <c:v>42993</c:v>
                </c:pt>
                <c:pt idx="953">
                  <c:v>42996</c:v>
                </c:pt>
                <c:pt idx="954">
                  <c:v>42997</c:v>
                </c:pt>
                <c:pt idx="955">
                  <c:v>42998</c:v>
                </c:pt>
                <c:pt idx="956">
                  <c:v>42999</c:v>
                </c:pt>
                <c:pt idx="957">
                  <c:v>43000</c:v>
                </c:pt>
                <c:pt idx="958">
                  <c:v>43003</c:v>
                </c:pt>
                <c:pt idx="959">
                  <c:v>43004</c:v>
                </c:pt>
                <c:pt idx="960">
                  <c:v>43005</c:v>
                </c:pt>
                <c:pt idx="961">
                  <c:v>43006</c:v>
                </c:pt>
                <c:pt idx="962">
                  <c:v>43007</c:v>
                </c:pt>
                <c:pt idx="963">
                  <c:v>43010</c:v>
                </c:pt>
                <c:pt idx="964">
                  <c:v>43011</c:v>
                </c:pt>
                <c:pt idx="965">
                  <c:v>43012</c:v>
                </c:pt>
                <c:pt idx="966">
                  <c:v>43013</c:v>
                </c:pt>
                <c:pt idx="967">
                  <c:v>43014</c:v>
                </c:pt>
                <c:pt idx="968">
                  <c:v>43017</c:v>
                </c:pt>
                <c:pt idx="969">
                  <c:v>43018</c:v>
                </c:pt>
                <c:pt idx="970">
                  <c:v>43019</c:v>
                </c:pt>
                <c:pt idx="971">
                  <c:v>43020</c:v>
                </c:pt>
                <c:pt idx="972">
                  <c:v>43021</c:v>
                </c:pt>
                <c:pt idx="973">
                  <c:v>43024</c:v>
                </c:pt>
                <c:pt idx="974">
                  <c:v>43025</c:v>
                </c:pt>
                <c:pt idx="975">
                  <c:v>43026</c:v>
                </c:pt>
                <c:pt idx="976">
                  <c:v>43027</c:v>
                </c:pt>
                <c:pt idx="977">
                  <c:v>43028</c:v>
                </c:pt>
                <c:pt idx="978">
                  <c:v>43031</c:v>
                </c:pt>
                <c:pt idx="979">
                  <c:v>43032</c:v>
                </c:pt>
                <c:pt idx="980">
                  <c:v>43033</c:v>
                </c:pt>
                <c:pt idx="981">
                  <c:v>43034</c:v>
                </c:pt>
                <c:pt idx="982">
                  <c:v>43035</c:v>
                </c:pt>
                <c:pt idx="983">
                  <c:v>43038</c:v>
                </c:pt>
                <c:pt idx="984">
                  <c:v>43039</c:v>
                </c:pt>
                <c:pt idx="985">
                  <c:v>43040</c:v>
                </c:pt>
                <c:pt idx="986">
                  <c:v>43041</c:v>
                </c:pt>
                <c:pt idx="987">
                  <c:v>43042</c:v>
                </c:pt>
                <c:pt idx="988">
                  <c:v>43045</c:v>
                </c:pt>
                <c:pt idx="989">
                  <c:v>43046</c:v>
                </c:pt>
                <c:pt idx="990">
                  <c:v>43047</c:v>
                </c:pt>
                <c:pt idx="991">
                  <c:v>43048</c:v>
                </c:pt>
                <c:pt idx="992">
                  <c:v>43049</c:v>
                </c:pt>
                <c:pt idx="993">
                  <c:v>43052</c:v>
                </c:pt>
                <c:pt idx="994">
                  <c:v>43053</c:v>
                </c:pt>
                <c:pt idx="995">
                  <c:v>43054</c:v>
                </c:pt>
                <c:pt idx="996">
                  <c:v>43055</c:v>
                </c:pt>
                <c:pt idx="997">
                  <c:v>43056</c:v>
                </c:pt>
                <c:pt idx="998">
                  <c:v>43059</c:v>
                </c:pt>
                <c:pt idx="999">
                  <c:v>43060</c:v>
                </c:pt>
                <c:pt idx="1000">
                  <c:v>43061</c:v>
                </c:pt>
                <c:pt idx="1001">
                  <c:v>43062</c:v>
                </c:pt>
                <c:pt idx="1002">
                  <c:v>43063</c:v>
                </c:pt>
                <c:pt idx="1003">
                  <c:v>43066</c:v>
                </c:pt>
                <c:pt idx="1004">
                  <c:v>43067</c:v>
                </c:pt>
                <c:pt idx="1005">
                  <c:v>43068</c:v>
                </c:pt>
                <c:pt idx="1006">
                  <c:v>43069</c:v>
                </c:pt>
                <c:pt idx="1007">
                  <c:v>43070</c:v>
                </c:pt>
                <c:pt idx="1008">
                  <c:v>43073</c:v>
                </c:pt>
                <c:pt idx="1009">
                  <c:v>43074</c:v>
                </c:pt>
                <c:pt idx="1010">
                  <c:v>43075</c:v>
                </c:pt>
                <c:pt idx="1011">
                  <c:v>43076</c:v>
                </c:pt>
                <c:pt idx="1012">
                  <c:v>43077</c:v>
                </c:pt>
                <c:pt idx="1013">
                  <c:v>43080</c:v>
                </c:pt>
                <c:pt idx="1014">
                  <c:v>43081</c:v>
                </c:pt>
                <c:pt idx="1015">
                  <c:v>43082</c:v>
                </c:pt>
                <c:pt idx="1016">
                  <c:v>43083</c:v>
                </c:pt>
                <c:pt idx="1017">
                  <c:v>43084</c:v>
                </c:pt>
                <c:pt idx="1018">
                  <c:v>43087</c:v>
                </c:pt>
                <c:pt idx="1019">
                  <c:v>43088</c:v>
                </c:pt>
              </c:numCache>
            </c:numRef>
          </c:xVal>
          <c:yVal>
            <c:numRef>
              <c:f>'SX5E Index'!$L$3:$L$1022</c:f>
              <c:numCache>
                <c:formatCode>General</c:formatCode>
                <c:ptCount val="1020"/>
                <c:pt idx="0">
                  <c:v>3059.93</c:v>
                </c:pt>
                <c:pt idx="1">
                  <c:v>3074.43</c:v>
                </c:pt>
                <c:pt idx="2">
                  <c:v>3069.16</c:v>
                </c:pt>
                <c:pt idx="3">
                  <c:v>3110.96</c:v>
                </c:pt>
                <c:pt idx="4">
                  <c:v>3110.66</c:v>
                </c:pt>
                <c:pt idx="5">
                  <c:v>3090.26</c:v>
                </c:pt>
                <c:pt idx="6">
                  <c:v>3104.15</c:v>
                </c:pt>
                <c:pt idx="7">
                  <c:v>3111.94</c:v>
                </c:pt>
                <c:pt idx="8">
                  <c:v>3119.53</c:v>
                </c:pt>
                <c:pt idx="9">
                  <c:v>3168.76</c:v>
                </c:pt>
                <c:pt idx="10">
                  <c:v>3150.2</c:v>
                </c:pt>
                <c:pt idx="11">
                  <c:v>3154.1</c:v>
                </c:pt>
                <c:pt idx="12">
                  <c:v>3153.17</c:v>
                </c:pt>
                <c:pt idx="13">
                  <c:v>3153.08</c:v>
                </c:pt>
                <c:pt idx="14">
                  <c:v>3151.27</c:v>
                </c:pt>
                <c:pt idx="15">
                  <c:v>3117.08</c:v>
                </c:pt>
                <c:pt idx="16">
                  <c:v>3028.2</c:v>
                </c:pt>
                <c:pt idx="17">
                  <c:v>3014.62</c:v>
                </c:pt>
                <c:pt idx="18">
                  <c:v>3038.6</c:v>
                </c:pt>
                <c:pt idx="19">
                  <c:v>3011.45</c:v>
                </c:pt>
                <c:pt idx="20">
                  <c:v>3027.3</c:v>
                </c:pt>
                <c:pt idx="21">
                  <c:v>3013.96</c:v>
                </c:pt>
                <c:pt idx="22">
                  <c:v>2963.96</c:v>
                </c:pt>
                <c:pt idx="23">
                  <c:v>2962.49</c:v>
                </c:pt>
                <c:pt idx="24">
                  <c:v>2962.51</c:v>
                </c:pt>
                <c:pt idx="25">
                  <c:v>3010.79</c:v>
                </c:pt>
                <c:pt idx="26">
                  <c:v>3038.49</c:v>
                </c:pt>
                <c:pt idx="27">
                  <c:v>3032.53</c:v>
                </c:pt>
                <c:pt idx="28">
                  <c:v>3077.08</c:v>
                </c:pt>
                <c:pt idx="29">
                  <c:v>3094.89</c:v>
                </c:pt>
                <c:pt idx="30">
                  <c:v>3097.95</c:v>
                </c:pt>
                <c:pt idx="31">
                  <c:v>3119.06</c:v>
                </c:pt>
                <c:pt idx="32">
                  <c:v>3118.91</c:v>
                </c:pt>
                <c:pt idx="33">
                  <c:v>3117.44</c:v>
                </c:pt>
                <c:pt idx="34">
                  <c:v>3120.8</c:v>
                </c:pt>
                <c:pt idx="35">
                  <c:v>3121.59</c:v>
                </c:pt>
                <c:pt idx="36">
                  <c:v>3131.67</c:v>
                </c:pt>
                <c:pt idx="37">
                  <c:v>3157.31</c:v>
                </c:pt>
                <c:pt idx="38">
                  <c:v>3157.48</c:v>
                </c:pt>
                <c:pt idx="39">
                  <c:v>3148.19</c:v>
                </c:pt>
                <c:pt idx="40">
                  <c:v>3134.94</c:v>
                </c:pt>
                <c:pt idx="41">
                  <c:v>3149.23</c:v>
                </c:pt>
                <c:pt idx="42">
                  <c:v>3053.99</c:v>
                </c:pt>
                <c:pt idx="43">
                  <c:v>3136.33</c:v>
                </c:pt>
                <c:pt idx="44">
                  <c:v>3135.97</c:v>
                </c:pt>
                <c:pt idx="45">
                  <c:v>3144.53</c:v>
                </c:pt>
                <c:pt idx="46">
                  <c:v>3095.31</c:v>
                </c:pt>
                <c:pt idx="47">
                  <c:v>3092.79</c:v>
                </c:pt>
                <c:pt idx="48">
                  <c:v>3092.55</c:v>
                </c:pt>
                <c:pt idx="49">
                  <c:v>3065.46</c:v>
                </c:pt>
                <c:pt idx="50">
                  <c:v>3019.54</c:v>
                </c:pt>
                <c:pt idx="51">
                  <c:v>3004.64</c:v>
                </c:pt>
                <c:pt idx="52">
                  <c:v>3049.19</c:v>
                </c:pt>
                <c:pt idx="53">
                  <c:v>3073.75</c:v>
                </c:pt>
                <c:pt idx="54">
                  <c:v>3076.36</c:v>
                </c:pt>
                <c:pt idx="55">
                  <c:v>3088.9</c:v>
                </c:pt>
                <c:pt idx="56">
                  <c:v>3096.49</c:v>
                </c:pt>
                <c:pt idx="57">
                  <c:v>3052.91</c:v>
                </c:pt>
                <c:pt idx="58">
                  <c:v>3096.64</c:v>
                </c:pt>
                <c:pt idx="59">
                  <c:v>3130.17</c:v>
                </c:pt>
                <c:pt idx="60">
                  <c:v>3133.75</c:v>
                </c:pt>
                <c:pt idx="61">
                  <c:v>3172.43</c:v>
                </c:pt>
                <c:pt idx="62">
                  <c:v>3161.6</c:v>
                </c:pt>
                <c:pt idx="63">
                  <c:v>3186.34</c:v>
                </c:pt>
                <c:pt idx="64">
                  <c:v>3187.45</c:v>
                </c:pt>
                <c:pt idx="65">
                  <c:v>3206.76</c:v>
                </c:pt>
                <c:pt idx="66">
                  <c:v>3230.33</c:v>
                </c:pt>
                <c:pt idx="67">
                  <c:v>3185.97</c:v>
                </c:pt>
                <c:pt idx="68">
                  <c:v>3177.66</c:v>
                </c:pt>
                <c:pt idx="69">
                  <c:v>3182.79</c:v>
                </c:pt>
                <c:pt idx="70">
                  <c:v>3152.86</c:v>
                </c:pt>
                <c:pt idx="71">
                  <c:v>3116.54</c:v>
                </c:pt>
                <c:pt idx="72">
                  <c:v>3131.57</c:v>
                </c:pt>
                <c:pt idx="73">
                  <c:v>3091.52</c:v>
                </c:pt>
                <c:pt idx="74">
                  <c:v>3139.26</c:v>
                </c:pt>
                <c:pt idx="75">
                  <c:v>3155.81</c:v>
                </c:pt>
                <c:pt idx="76">
                  <c:v>3199.69</c:v>
                </c:pt>
                <c:pt idx="77">
                  <c:v>3175.97</c:v>
                </c:pt>
                <c:pt idx="78">
                  <c:v>3189.81</c:v>
                </c:pt>
                <c:pt idx="79">
                  <c:v>3147.4</c:v>
                </c:pt>
                <c:pt idx="80">
                  <c:v>3165.84</c:v>
                </c:pt>
                <c:pt idx="81">
                  <c:v>3208.68</c:v>
                </c:pt>
                <c:pt idx="82">
                  <c:v>3198.39</c:v>
                </c:pt>
                <c:pt idx="83">
                  <c:v>3198.66</c:v>
                </c:pt>
                <c:pt idx="84">
                  <c:v>3177.89</c:v>
                </c:pt>
                <c:pt idx="85">
                  <c:v>3171.29</c:v>
                </c:pt>
                <c:pt idx="86">
                  <c:v>3149.79</c:v>
                </c:pt>
                <c:pt idx="87">
                  <c:v>3159.67</c:v>
                </c:pt>
                <c:pt idx="88">
                  <c:v>3204.3</c:v>
                </c:pt>
                <c:pt idx="89">
                  <c:v>3184.09</c:v>
                </c:pt>
                <c:pt idx="90">
                  <c:v>3206.97</c:v>
                </c:pt>
                <c:pt idx="91">
                  <c:v>3211.78</c:v>
                </c:pt>
                <c:pt idx="92">
                  <c:v>3210.42</c:v>
                </c:pt>
                <c:pt idx="93">
                  <c:v>3163.22</c:v>
                </c:pt>
                <c:pt idx="94">
                  <c:v>3172.72</c:v>
                </c:pt>
                <c:pt idx="95">
                  <c:v>3169.9</c:v>
                </c:pt>
                <c:pt idx="96">
                  <c:v>3163.93</c:v>
                </c:pt>
                <c:pt idx="97">
                  <c:v>3187.08</c:v>
                </c:pt>
                <c:pt idx="98">
                  <c:v>3187.63</c:v>
                </c:pt>
                <c:pt idx="99">
                  <c:v>3203.28</c:v>
                </c:pt>
                <c:pt idx="100">
                  <c:v>3240.39</c:v>
                </c:pt>
                <c:pt idx="101">
                  <c:v>3244.28</c:v>
                </c:pt>
                <c:pt idx="102">
                  <c:v>3246.24</c:v>
                </c:pt>
                <c:pt idx="103">
                  <c:v>3244.66</c:v>
                </c:pt>
                <c:pt idx="104">
                  <c:v>3244.6</c:v>
                </c:pt>
                <c:pt idx="105">
                  <c:v>3247.8</c:v>
                </c:pt>
                <c:pt idx="106">
                  <c:v>3241.04</c:v>
                </c:pt>
                <c:pt idx="107">
                  <c:v>3237.93</c:v>
                </c:pt>
                <c:pt idx="108">
                  <c:v>3267.05</c:v>
                </c:pt>
                <c:pt idx="109">
                  <c:v>3294.28</c:v>
                </c:pt>
                <c:pt idx="110">
                  <c:v>3305.26</c:v>
                </c:pt>
                <c:pt idx="111">
                  <c:v>3313.8</c:v>
                </c:pt>
                <c:pt idx="112">
                  <c:v>3289.09</c:v>
                </c:pt>
                <c:pt idx="113">
                  <c:v>3284.28</c:v>
                </c:pt>
                <c:pt idx="114">
                  <c:v>3282.84</c:v>
                </c:pt>
                <c:pt idx="115">
                  <c:v>3261.42</c:v>
                </c:pt>
                <c:pt idx="116">
                  <c:v>3275.33</c:v>
                </c:pt>
                <c:pt idx="117">
                  <c:v>3279.2</c:v>
                </c:pt>
                <c:pt idx="118">
                  <c:v>3314.8</c:v>
                </c:pt>
                <c:pt idx="119">
                  <c:v>3302.36</c:v>
                </c:pt>
                <c:pt idx="120">
                  <c:v>3282.58</c:v>
                </c:pt>
                <c:pt idx="121">
                  <c:v>3284.81</c:v>
                </c:pt>
                <c:pt idx="122">
                  <c:v>3252.31</c:v>
                </c:pt>
                <c:pt idx="123">
                  <c:v>3233.19</c:v>
                </c:pt>
                <c:pt idx="124">
                  <c:v>3227.85</c:v>
                </c:pt>
                <c:pt idx="125">
                  <c:v>3228.24</c:v>
                </c:pt>
                <c:pt idx="126">
                  <c:v>3258.71</c:v>
                </c:pt>
                <c:pt idx="127">
                  <c:v>3252.25</c:v>
                </c:pt>
                <c:pt idx="128">
                  <c:v>3289.75</c:v>
                </c:pt>
                <c:pt idx="129">
                  <c:v>3270.47</c:v>
                </c:pt>
                <c:pt idx="130">
                  <c:v>3230.92</c:v>
                </c:pt>
                <c:pt idx="131">
                  <c:v>3184.38</c:v>
                </c:pt>
                <c:pt idx="132">
                  <c:v>3203.1</c:v>
                </c:pt>
                <c:pt idx="133">
                  <c:v>3150.59</c:v>
                </c:pt>
                <c:pt idx="134">
                  <c:v>3157.05</c:v>
                </c:pt>
                <c:pt idx="135">
                  <c:v>3185.86</c:v>
                </c:pt>
                <c:pt idx="136">
                  <c:v>3153.75</c:v>
                </c:pt>
                <c:pt idx="137">
                  <c:v>3202.94</c:v>
                </c:pt>
                <c:pt idx="138">
                  <c:v>3157.82</c:v>
                </c:pt>
                <c:pt idx="139">
                  <c:v>3164.21</c:v>
                </c:pt>
                <c:pt idx="140">
                  <c:v>3137.06</c:v>
                </c:pt>
                <c:pt idx="141">
                  <c:v>3189.22</c:v>
                </c:pt>
                <c:pt idx="142">
                  <c:v>3193.13</c:v>
                </c:pt>
                <c:pt idx="143">
                  <c:v>3220.07</c:v>
                </c:pt>
                <c:pt idx="144">
                  <c:v>3174.99</c:v>
                </c:pt>
                <c:pt idx="145">
                  <c:v>3171.55</c:v>
                </c:pt>
                <c:pt idx="146">
                  <c:v>3190.54</c:v>
                </c:pt>
                <c:pt idx="147">
                  <c:v>3169.23</c:v>
                </c:pt>
                <c:pt idx="148">
                  <c:v>3115.51</c:v>
                </c:pt>
                <c:pt idx="149">
                  <c:v>3072.57</c:v>
                </c:pt>
                <c:pt idx="150">
                  <c:v>3070.46</c:v>
                </c:pt>
                <c:pt idx="151">
                  <c:v>3072.2</c:v>
                </c:pt>
                <c:pt idx="152">
                  <c:v>3050.37</c:v>
                </c:pt>
                <c:pt idx="153">
                  <c:v>3012.88</c:v>
                </c:pt>
                <c:pt idx="154">
                  <c:v>3006.83</c:v>
                </c:pt>
                <c:pt idx="155">
                  <c:v>3047.56</c:v>
                </c:pt>
                <c:pt idx="156">
                  <c:v>3023.77</c:v>
                </c:pt>
                <c:pt idx="157">
                  <c:v>3056.17</c:v>
                </c:pt>
                <c:pt idx="158">
                  <c:v>3058.16</c:v>
                </c:pt>
                <c:pt idx="159">
                  <c:v>3033.52</c:v>
                </c:pt>
                <c:pt idx="160">
                  <c:v>3073.45</c:v>
                </c:pt>
                <c:pt idx="161">
                  <c:v>3091.11</c:v>
                </c:pt>
                <c:pt idx="162">
                  <c:v>3083.5</c:v>
                </c:pt>
                <c:pt idx="163">
                  <c:v>3124.56</c:v>
                </c:pt>
                <c:pt idx="164">
                  <c:v>3098.5</c:v>
                </c:pt>
                <c:pt idx="165">
                  <c:v>3165.47</c:v>
                </c:pt>
                <c:pt idx="166">
                  <c:v>3197.54</c:v>
                </c:pt>
                <c:pt idx="167">
                  <c:v>3194.45</c:v>
                </c:pt>
                <c:pt idx="168">
                  <c:v>3164.44</c:v>
                </c:pt>
                <c:pt idx="169">
                  <c:v>3172.63</c:v>
                </c:pt>
                <c:pt idx="170">
                  <c:v>3175.05</c:v>
                </c:pt>
                <c:pt idx="171">
                  <c:v>3180.29</c:v>
                </c:pt>
                <c:pt idx="172">
                  <c:v>3218.84</c:v>
                </c:pt>
                <c:pt idx="173">
                  <c:v>3277.25</c:v>
                </c:pt>
                <c:pt idx="174">
                  <c:v>3275.25</c:v>
                </c:pt>
                <c:pt idx="175">
                  <c:v>3267.54</c:v>
                </c:pt>
                <c:pt idx="176">
                  <c:v>3245.43</c:v>
                </c:pt>
                <c:pt idx="177">
                  <c:v>3244.16</c:v>
                </c:pt>
                <c:pt idx="178">
                  <c:v>3237.76</c:v>
                </c:pt>
                <c:pt idx="179">
                  <c:v>3235.07</c:v>
                </c:pt>
                <c:pt idx="180">
                  <c:v>3231.7</c:v>
                </c:pt>
                <c:pt idx="181">
                  <c:v>3221.73</c:v>
                </c:pt>
                <c:pt idx="182">
                  <c:v>3237.44</c:v>
                </c:pt>
                <c:pt idx="183">
                  <c:v>3271.37</c:v>
                </c:pt>
                <c:pt idx="184">
                  <c:v>3273.25</c:v>
                </c:pt>
                <c:pt idx="185">
                  <c:v>3257.48</c:v>
                </c:pt>
                <c:pt idx="186">
                  <c:v>3205.93</c:v>
                </c:pt>
                <c:pt idx="187">
                  <c:v>3244.01</c:v>
                </c:pt>
                <c:pt idx="188">
                  <c:v>3202.31</c:v>
                </c:pt>
                <c:pt idx="189">
                  <c:v>3219.58</c:v>
                </c:pt>
                <c:pt idx="190">
                  <c:v>3186.95</c:v>
                </c:pt>
                <c:pt idx="191">
                  <c:v>3225.93</c:v>
                </c:pt>
                <c:pt idx="192">
                  <c:v>3195.08</c:v>
                </c:pt>
                <c:pt idx="193">
                  <c:v>3106.42</c:v>
                </c:pt>
                <c:pt idx="194">
                  <c:v>3133.37</c:v>
                </c:pt>
                <c:pt idx="195">
                  <c:v>3138.67</c:v>
                </c:pt>
                <c:pt idx="196">
                  <c:v>3082.1</c:v>
                </c:pt>
                <c:pt idx="197">
                  <c:v>3053.31</c:v>
                </c:pt>
                <c:pt idx="198">
                  <c:v>3042.45</c:v>
                </c:pt>
                <c:pt idx="199">
                  <c:v>2991.5</c:v>
                </c:pt>
                <c:pt idx="200">
                  <c:v>2998.32</c:v>
                </c:pt>
                <c:pt idx="201">
                  <c:v>3000.99</c:v>
                </c:pt>
                <c:pt idx="202">
                  <c:v>2892.55</c:v>
                </c:pt>
                <c:pt idx="203">
                  <c:v>2874.65</c:v>
                </c:pt>
                <c:pt idx="204">
                  <c:v>2962.24</c:v>
                </c:pt>
                <c:pt idx="205">
                  <c:v>2927.3</c:v>
                </c:pt>
                <c:pt idx="206">
                  <c:v>2991.46</c:v>
                </c:pt>
                <c:pt idx="207">
                  <c:v>3008.53</c:v>
                </c:pt>
                <c:pt idx="208">
                  <c:v>3044.3</c:v>
                </c:pt>
                <c:pt idx="209">
                  <c:v>3030.37</c:v>
                </c:pt>
                <c:pt idx="210">
                  <c:v>2998.84</c:v>
                </c:pt>
                <c:pt idx="211">
                  <c:v>3036.15</c:v>
                </c:pt>
                <c:pt idx="212">
                  <c:v>3022.42</c:v>
                </c:pt>
                <c:pt idx="213">
                  <c:v>3035.9</c:v>
                </c:pt>
                <c:pt idx="214">
                  <c:v>3113.32</c:v>
                </c:pt>
                <c:pt idx="215">
                  <c:v>3082.32</c:v>
                </c:pt>
                <c:pt idx="216">
                  <c:v>3034.24</c:v>
                </c:pt>
                <c:pt idx="217">
                  <c:v>3091.54</c:v>
                </c:pt>
                <c:pt idx="218">
                  <c:v>3102.07</c:v>
                </c:pt>
                <c:pt idx="219">
                  <c:v>3064.92</c:v>
                </c:pt>
                <c:pt idx="220">
                  <c:v>3094.6</c:v>
                </c:pt>
                <c:pt idx="221">
                  <c:v>3104.59</c:v>
                </c:pt>
                <c:pt idx="222">
                  <c:v>3047.3</c:v>
                </c:pt>
                <c:pt idx="223">
                  <c:v>3056.8</c:v>
                </c:pt>
                <c:pt idx="224">
                  <c:v>3059.99</c:v>
                </c:pt>
                <c:pt idx="225">
                  <c:v>3084.79</c:v>
                </c:pt>
                <c:pt idx="226">
                  <c:v>3120.42</c:v>
                </c:pt>
                <c:pt idx="227">
                  <c:v>3123.12</c:v>
                </c:pt>
                <c:pt idx="228">
                  <c:v>3102.21</c:v>
                </c:pt>
                <c:pt idx="229">
                  <c:v>3194.22</c:v>
                </c:pt>
                <c:pt idx="230">
                  <c:v>3211.7</c:v>
                </c:pt>
                <c:pt idx="231">
                  <c:v>3226.15</c:v>
                </c:pt>
                <c:pt idx="232">
                  <c:v>3226.08</c:v>
                </c:pt>
                <c:pt idx="233">
                  <c:v>3244.92</c:v>
                </c:pt>
                <c:pt idx="234">
                  <c:v>3250.93</c:v>
                </c:pt>
                <c:pt idx="235">
                  <c:v>3232.91</c:v>
                </c:pt>
                <c:pt idx="236">
                  <c:v>3238.35</c:v>
                </c:pt>
                <c:pt idx="237">
                  <c:v>3247.72</c:v>
                </c:pt>
                <c:pt idx="238">
                  <c:v>3191.25</c:v>
                </c:pt>
                <c:pt idx="239">
                  <c:v>3277.38</c:v>
                </c:pt>
                <c:pt idx="240">
                  <c:v>3247.99</c:v>
                </c:pt>
                <c:pt idx="241">
                  <c:v>3162.77</c:v>
                </c:pt>
                <c:pt idx="242">
                  <c:v>3150.95</c:v>
                </c:pt>
                <c:pt idx="243">
                  <c:v>3159.11</c:v>
                </c:pt>
                <c:pt idx="244">
                  <c:v>3067.32</c:v>
                </c:pt>
                <c:pt idx="245">
                  <c:v>2982.9</c:v>
                </c:pt>
                <c:pt idx="246">
                  <c:v>3049.99</c:v>
                </c:pt>
                <c:pt idx="247">
                  <c:v>3051.99</c:v>
                </c:pt>
                <c:pt idx="248">
                  <c:v>3153.77</c:v>
                </c:pt>
                <c:pt idx="249">
                  <c:v>3141.28</c:v>
                </c:pt>
                <c:pt idx="250">
                  <c:v>3154.91</c:v>
                </c:pt>
                <c:pt idx="251">
                  <c:v>3192.47</c:v>
                </c:pt>
                <c:pt idx="252">
                  <c:v>3184.66</c:v>
                </c:pt>
                <c:pt idx="253">
                  <c:v>3185.17</c:v>
                </c:pt>
                <c:pt idx="254">
                  <c:v>3135.95</c:v>
                </c:pt>
                <c:pt idx="255">
                  <c:v>3146.43</c:v>
                </c:pt>
                <c:pt idx="256">
                  <c:v>3139.44</c:v>
                </c:pt>
                <c:pt idx="257">
                  <c:v>3023.14</c:v>
                </c:pt>
                <c:pt idx="258">
                  <c:v>3007.91</c:v>
                </c:pt>
                <c:pt idx="259">
                  <c:v>3026.79</c:v>
                </c:pt>
                <c:pt idx="260">
                  <c:v>3135.08</c:v>
                </c:pt>
                <c:pt idx="261">
                  <c:v>3042.9</c:v>
                </c:pt>
                <c:pt idx="262">
                  <c:v>3084.18</c:v>
                </c:pt>
                <c:pt idx="263">
                  <c:v>3133.86</c:v>
                </c:pt>
                <c:pt idx="264">
                  <c:v>3089.67</c:v>
                </c:pt>
                <c:pt idx="265">
                  <c:v>3157.36</c:v>
                </c:pt>
                <c:pt idx="266">
                  <c:v>3202.24</c:v>
                </c:pt>
                <c:pt idx="267">
                  <c:v>3220.9</c:v>
                </c:pt>
                <c:pt idx="268">
                  <c:v>3244.92</c:v>
                </c:pt>
                <c:pt idx="269">
                  <c:v>3269.73</c:v>
                </c:pt>
                <c:pt idx="270">
                  <c:v>3322.65</c:v>
                </c:pt>
                <c:pt idx="271">
                  <c:v>3382.55</c:v>
                </c:pt>
                <c:pt idx="272">
                  <c:v>3414.28</c:v>
                </c:pt>
                <c:pt idx="273">
                  <c:v>3372.58</c:v>
                </c:pt>
                <c:pt idx="274">
                  <c:v>3358.96</c:v>
                </c:pt>
                <c:pt idx="275">
                  <c:v>3371.83</c:v>
                </c:pt>
                <c:pt idx="276">
                  <c:v>3351.44</c:v>
                </c:pt>
                <c:pt idx="277">
                  <c:v>3370.11</c:v>
                </c:pt>
                <c:pt idx="278">
                  <c:v>3414.18</c:v>
                </c:pt>
                <c:pt idx="279">
                  <c:v>3415.53</c:v>
                </c:pt>
                <c:pt idx="280">
                  <c:v>3408.96</c:v>
                </c:pt>
                <c:pt idx="281">
                  <c:v>3398.16</c:v>
                </c:pt>
                <c:pt idx="282">
                  <c:v>3347.75</c:v>
                </c:pt>
                <c:pt idx="283">
                  <c:v>3383.13</c:v>
                </c:pt>
                <c:pt idx="284">
                  <c:v>3374.14</c:v>
                </c:pt>
                <c:pt idx="285">
                  <c:v>3417.61</c:v>
                </c:pt>
                <c:pt idx="286">
                  <c:v>3447.59</c:v>
                </c:pt>
                <c:pt idx="287">
                  <c:v>3433.3</c:v>
                </c:pt>
                <c:pt idx="288">
                  <c:v>3438.44</c:v>
                </c:pt>
                <c:pt idx="289">
                  <c:v>3465.8</c:v>
                </c:pt>
                <c:pt idx="290">
                  <c:v>3488.08</c:v>
                </c:pt>
                <c:pt idx="291">
                  <c:v>3490.53</c:v>
                </c:pt>
                <c:pt idx="292">
                  <c:v>3519.58</c:v>
                </c:pt>
                <c:pt idx="293">
                  <c:v>3547.1</c:v>
                </c:pt>
                <c:pt idx="294">
                  <c:v>3541.78</c:v>
                </c:pt>
                <c:pt idx="295">
                  <c:v>3574.94</c:v>
                </c:pt>
                <c:pt idx="296">
                  <c:v>3599</c:v>
                </c:pt>
                <c:pt idx="297">
                  <c:v>3591.09</c:v>
                </c:pt>
                <c:pt idx="298">
                  <c:v>3549.11</c:v>
                </c:pt>
                <c:pt idx="299">
                  <c:v>3583.44</c:v>
                </c:pt>
                <c:pt idx="300">
                  <c:v>3618.21</c:v>
                </c:pt>
                <c:pt idx="301">
                  <c:v>3617.62</c:v>
                </c:pt>
                <c:pt idx="302">
                  <c:v>3610.28</c:v>
                </c:pt>
                <c:pt idx="303">
                  <c:v>3567.25</c:v>
                </c:pt>
                <c:pt idx="304">
                  <c:v>3649.54</c:v>
                </c:pt>
                <c:pt idx="305">
                  <c:v>3641.32</c:v>
                </c:pt>
                <c:pt idx="306">
                  <c:v>3656.21</c:v>
                </c:pt>
                <c:pt idx="307">
                  <c:v>3706.75</c:v>
                </c:pt>
                <c:pt idx="308">
                  <c:v>3672.16</c:v>
                </c:pt>
                <c:pt idx="309">
                  <c:v>3668.52</c:v>
                </c:pt>
                <c:pt idx="310">
                  <c:v>3670.73</c:v>
                </c:pt>
                <c:pt idx="311">
                  <c:v>3726.07</c:v>
                </c:pt>
                <c:pt idx="312">
                  <c:v>3699.04</c:v>
                </c:pt>
                <c:pt idx="313">
                  <c:v>3731.35</c:v>
                </c:pt>
                <c:pt idx="314">
                  <c:v>3684.04</c:v>
                </c:pt>
                <c:pt idx="315">
                  <c:v>3669.79</c:v>
                </c:pt>
                <c:pt idx="316">
                  <c:v>3679.03</c:v>
                </c:pt>
                <c:pt idx="317">
                  <c:v>3727.8</c:v>
                </c:pt>
                <c:pt idx="318">
                  <c:v>3697.38</c:v>
                </c:pt>
                <c:pt idx="319">
                  <c:v>3714.89</c:v>
                </c:pt>
                <c:pt idx="320">
                  <c:v>3715.27</c:v>
                </c:pt>
                <c:pt idx="321">
                  <c:v>3768.72</c:v>
                </c:pt>
                <c:pt idx="322">
                  <c:v>3742.63</c:v>
                </c:pt>
                <c:pt idx="323">
                  <c:v>3781.79</c:v>
                </c:pt>
                <c:pt idx="324">
                  <c:v>3816.76</c:v>
                </c:pt>
                <c:pt idx="325">
                  <c:v>3828.78</c:v>
                </c:pt>
                <c:pt idx="326">
                  <c:v>3784.53</c:v>
                </c:pt>
                <c:pt idx="327">
                  <c:v>3803.55</c:v>
                </c:pt>
                <c:pt idx="328">
                  <c:v>3751.72</c:v>
                </c:pt>
                <c:pt idx="329">
                  <c:v>3674.05</c:v>
                </c:pt>
                <c:pt idx="330">
                  <c:v>3718.04</c:v>
                </c:pt>
                <c:pt idx="331">
                  <c:v>3719.38</c:v>
                </c:pt>
                <c:pt idx="332">
                  <c:v>3724.49</c:v>
                </c:pt>
                <c:pt idx="333">
                  <c:v>3697.88</c:v>
                </c:pt>
                <c:pt idx="334">
                  <c:v>3713.96</c:v>
                </c:pt>
                <c:pt idx="335">
                  <c:v>3771.45</c:v>
                </c:pt>
                <c:pt idx="336">
                  <c:v>3715.42</c:v>
                </c:pt>
                <c:pt idx="337">
                  <c:v>3617.11</c:v>
                </c:pt>
                <c:pt idx="338">
                  <c:v>3615.59</c:v>
                </c:pt>
                <c:pt idx="339">
                  <c:v>3615.59</c:v>
                </c:pt>
                <c:pt idx="340">
                  <c:v>3632.94</c:v>
                </c:pt>
                <c:pt idx="341">
                  <c:v>3546.56</c:v>
                </c:pt>
                <c:pt idx="342">
                  <c:v>3558.03</c:v>
                </c:pt>
                <c:pt idx="343">
                  <c:v>3556.21</c:v>
                </c:pt>
                <c:pt idx="344">
                  <c:v>3649.48</c:v>
                </c:pt>
                <c:pt idx="345">
                  <c:v>3624.41</c:v>
                </c:pt>
                <c:pt idx="346">
                  <c:v>3573.1</c:v>
                </c:pt>
                <c:pt idx="347">
                  <c:v>3553.42</c:v>
                </c:pt>
                <c:pt idx="348">
                  <c:v>3602.22</c:v>
                </c:pt>
                <c:pt idx="349">
                  <c:v>3573.07</c:v>
                </c:pt>
                <c:pt idx="350">
                  <c:v>3589.22</c:v>
                </c:pt>
                <c:pt idx="351">
                  <c:v>3670.52</c:v>
                </c:pt>
                <c:pt idx="352">
                  <c:v>3683.48</c:v>
                </c:pt>
                <c:pt idx="353">
                  <c:v>3688.72</c:v>
                </c:pt>
                <c:pt idx="354">
                  <c:v>3679.14</c:v>
                </c:pt>
                <c:pt idx="355">
                  <c:v>3655.41</c:v>
                </c:pt>
                <c:pt idx="356">
                  <c:v>3619.3</c:v>
                </c:pt>
                <c:pt idx="357">
                  <c:v>3682.87</c:v>
                </c:pt>
                <c:pt idx="358">
                  <c:v>3650.71</c:v>
                </c:pt>
                <c:pt idx="359">
                  <c:v>3570.78</c:v>
                </c:pt>
                <c:pt idx="360">
                  <c:v>3575.04</c:v>
                </c:pt>
                <c:pt idx="361">
                  <c:v>3561.89</c:v>
                </c:pt>
                <c:pt idx="362">
                  <c:v>3583.82</c:v>
                </c:pt>
                <c:pt idx="363">
                  <c:v>3556.38</c:v>
                </c:pt>
                <c:pt idx="364">
                  <c:v>3510.01</c:v>
                </c:pt>
                <c:pt idx="365">
                  <c:v>3468.31</c:v>
                </c:pt>
                <c:pt idx="366">
                  <c:v>3456.79</c:v>
                </c:pt>
                <c:pt idx="367">
                  <c:v>3526.48</c:v>
                </c:pt>
                <c:pt idx="368">
                  <c:v>3551.91</c:v>
                </c:pt>
                <c:pt idx="369">
                  <c:v>3502.77</c:v>
                </c:pt>
                <c:pt idx="370">
                  <c:v>3438.07</c:v>
                </c:pt>
                <c:pt idx="371">
                  <c:v>3454.09</c:v>
                </c:pt>
                <c:pt idx="372">
                  <c:v>3428.76</c:v>
                </c:pt>
                <c:pt idx="373">
                  <c:v>3450.45</c:v>
                </c:pt>
                <c:pt idx="374">
                  <c:v>3455.8</c:v>
                </c:pt>
                <c:pt idx="375">
                  <c:v>3596.07</c:v>
                </c:pt>
                <c:pt idx="376">
                  <c:v>3625.97</c:v>
                </c:pt>
                <c:pt idx="377">
                  <c:v>3610.95</c:v>
                </c:pt>
                <c:pt idx="378">
                  <c:v>3610.91</c:v>
                </c:pt>
                <c:pt idx="379">
                  <c:v>3621.37</c:v>
                </c:pt>
                <c:pt idx="380">
                  <c:v>3468.9</c:v>
                </c:pt>
                <c:pt idx="381">
                  <c:v>3424.3</c:v>
                </c:pt>
                <c:pt idx="382">
                  <c:v>3496.28</c:v>
                </c:pt>
                <c:pt idx="383">
                  <c:v>3463.25</c:v>
                </c:pt>
                <c:pt idx="384">
                  <c:v>3441.76</c:v>
                </c:pt>
                <c:pt idx="385">
                  <c:v>3365.2</c:v>
                </c:pt>
                <c:pt idx="386">
                  <c:v>3294.19</c:v>
                </c:pt>
                <c:pt idx="387">
                  <c:v>3327.5</c:v>
                </c:pt>
                <c:pt idx="388">
                  <c:v>3420.03</c:v>
                </c:pt>
                <c:pt idx="389">
                  <c:v>3528.81</c:v>
                </c:pt>
                <c:pt idx="390">
                  <c:v>3590.43</c:v>
                </c:pt>
                <c:pt idx="391">
                  <c:v>3607.19</c:v>
                </c:pt>
                <c:pt idx="392">
                  <c:v>3623.87</c:v>
                </c:pt>
                <c:pt idx="393">
                  <c:v>3676.41</c:v>
                </c:pt>
                <c:pt idx="394">
                  <c:v>3670.34</c:v>
                </c:pt>
                <c:pt idx="395">
                  <c:v>3686.58</c:v>
                </c:pt>
                <c:pt idx="396">
                  <c:v>3647.96</c:v>
                </c:pt>
                <c:pt idx="397">
                  <c:v>3635.58</c:v>
                </c:pt>
                <c:pt idx="398">
                  <c:v>3634.64</c:v>
                </c:pt>
                <c:pt idx="399">
                  <c:v>3600</c:v>
                </c:pt>
                <c:pt idx="400">
                  <c:v>3513.1</c:v>
                </c:pt>
                <c:pt idx="401">
                  <c:v>3554.11</c:v>
                </c:pt>
                <c:pt idx="402">
                  <c:v>3575.53</c:v>
                </c:pt>
                <c:pt idx="403">
                  <c:v>3583.79</c:v>
                </c:pt>
                <c:pt idx="404">
                  <c:v>3600.69</c:v>
                </c:pt>
                <c:pt idx="405">
                  <c:v>3635.4</c:v>
                </c:pt>
                <c:pt idx="406">
                  <c:v>3619.31</c:v>
                </c:pt>
                <c:pt idx="407">
                  <c:v>3676.75</c:v>
                </c:pt>
                <c:pt idx="408">
                  <c:v>3668.47</c:v>
                </c:pt>
                <c:pt idx="409">
                  <c:v>3637.8</c:v>
                </c:pt>
                <c:pt idx="410">
                  <c:v>3674.94</c:v>
                </c:pt>
                <c:pt idx="411">
                  <c:v>3605.28</c:v>
                </c:pt>
                <c:pt idx="412">
                  <c:v>3484.41</c:v>
                </c:pt>
                <c:pt idx="413">
                  <c:v>3516.15</c:v>
                </c:pt>
                <c:pt idx="414">
                  <c:v>3491.03</c:v>
                </c:pt>
                <c:pt idx="415">
                  <c:v>3497.9</c:v>
                </c:pt>
                <c:pt idx="416">
                  <c:v>3495.38</c:v>
                </c:pt>
                <c:pt idx="417">
                  <c:v>3429.84</c:v>
                </c:pt>
                <c:pt idx="418">
                  <c:v>3353.48</c:v>
                </c:pt>
                <c:pt idx="419">
                  <c:v>3247.26</c:v>
                </c:pt>
                <c:pt idx="420">
                  <c:v>3073.39</c:v>
                </c:pt>
                <c:pt idx="421">
                  <c:v>3218.01</c:v>
                </c:pt>
                <c:pt idx="422">
                  <c:v>3170.73</c:v>
                </c:pt>
                <c:pt idx="423">
                  <c:v>3280.78</c:v>
                </c:pt>
                <c:pt idx="424">
                  <c:v>3286.59</c:v>
                </c:pt>
                <c:pt idx="425">
                  <c:v>3269.63</c:v>
                </c:pt>
                <c:pt idx="426">
                  <c:v>3188.73</c:v>
                </c:pt>
                <c:pt idx="427">
                  <c:v>3198.86</c:v>
                </c:pt>
                <c:pt idx="428">
                  <c:v>3270.09</c:v>
                </c:pt>
                <c:pt idx="429">
                  <c:v>3180.25</c:v>
                </c:pt>
                <c:pt idx="430">
                  <c:v>3197.97</c:v>
                </c:pt>
                <c:pt idx="431">
                  <c:v>3233.84</c:v>
                </c:pt>
                <c:pt idx="432">
                  <c:v>3269.98</c:v>
                </c:pt>
                <c:pt idx="433">
                  <c:v>3221.14</c:v>
                </c:pt>
                <c:pt idx="434">
                  <c:v>3187.94</c:v>
                </c:pt>
                <c:pt idx="435">
                  <c:v>3175.62</c:v>
                </c:pt>
                <c:pt idx="436">
                  <c:v>3207.6</c:v>
                </c:pt>
                <c:pt idx="437">
                  <c:v>3251.79</c:v>
                </c:pt>
                <c:pt idx="438">
                  <c:v>3255.79</c:v>
                </c:pt>
                <c:pt idx="439">
                  <c:v>3157.3</c:v>
                </c:pt>
                <c:pt idx="440">
                  <c:v>3184.72</c:v>
                </c:pt>
                <c:pt idx="441">
                  <c:v>3076.05</c:v>
                </c:pt>
                <c:pt idx="442">
                  <c:v>3079.99</c:v>
                </c:pt>
                <c:pt idx="443">
                  <c:v>3019.34</c:v>
                </c:pt>
                <c:pt idx="444">
                  <c:v>3113.16</c:v>
                </c:pt>
                <c:pt idx="445">
                  <c:v>3039.44</c:v>
                </c:pt>
                <c:pt idx="446">
                  <c:v>3029.86</c:v>
                </c:pt>
                <c:pt idx="447">
                  <c:v>3100.67</c:v>
                </c:pt>
                <c:pt idx="448">
                  <c:v>3069.05</c:v>
                </c:pt>
                <c:pt idx="449">
                  <c:v>3088.18</c:v>
                </c:pt>
                <c:pt idx="450">
                  <c:v>3190.39</c:v>
                </c:pt>
                <c:pt idx="451">
                  <c:v>3220.09</c:v>
                </c:pt>
                <c:pt idx="452">
                  <c:v>3226.4</c:v>
                </c:pt>
                <c:pt idx="453">
                  <c:v>3224.96</c:v>
                </c:pt>
                <c:pt idx="454">
                  <c:v>3250.31</c:v>
                </c:pt>
                <c:pt idx="455">
                  <c:v>3247.33</c:v>
                </c:pt>
                <c:pt idx="456">
                  <c:v>3221.28</c:v>
                </c:pt>
                <c:pt idx="457">
                  <c:v>3191.57</c:v>
                </c:pt>
                <c:pt idx="458">
                  <c:v>3238.81</c:v>
                </c:pt>
                <c:pt idx="459">
                  <c:v>3264.93</c:v>
                </c:pt>
                <c:pt idx="460">
                  <c:v>3272.04</c:v>
                </c:pt>
                <c:pt idx="461">
                  <c:v>3255.72</c:v>
                </c:pt>
                <c:pt idx="462">
                  <c:v>3272.23</c:v>
                </c:pt>
                <c:pt idx="463">
                  <c:v>3353.11</c:v>
                </c:pt>
                <c:pt idx="464">
                  <c:v>3425.81</c:v>
                </c:pt>
                <c:pt idx="465">
                  <c:v>3414.6</c:v>
                </c:pt>
                <c:pt idx="466">
                  <c:v>3381.01</c:v>
                </c:pt>
                <c:pt idx="467">
                  <c:v>3421.09</c:v>
                </c:pt>
                <c:pt idx="468">
                  <c:v>3413.39</c:v>
                </c:pt>
                <c:pt idx="469">
                  <c:v>3418.23</c:v>
                </c:pt>
                <c:pt idx="470">
                  <c:v>3434.5</c:v>
                </c:pt>
                <c:pt idx="471">
                  <c:v>3442.68</c:v>
                </c:pt>
                <c:pt idx="472">
                  <c:v>3439.16</c:v>
                </c:pt>
                <c:pt idx="473">
                  <c:v>3447.49</c:v>
                </c:pt>
                <c:pt idx="474">
                  <c:v>3468.21</c:v>
                </c:pt>
                <c:pt idx="475">
                  <c:v>3418.36</c:v>
                </c:pt>
                <c:pt idx="476">
                  <c:v>3425.4</c:v>
                </c:pt>
                <c:pt idx="477">
                  <c:v>3448.42</c:v>
                </c:pt>
                <c:pt idx="478">
                  <c:v>3387.7</c:v>
                </c:pt>
                <c:pt idx="479">
                  <c:v>3360.65</c:v>
                </c:pt>
                <c:pt idx="480">
                  <c:v>3362.23</c:v>
                </c:pt>
                <c:pt idx="481">
                  <c:v>3451.94</c:v>
                </c:pt>
                <c:pt idx="482">
                  <c:v>3431.92</c:v>
                </c:pt>
                <c:pt idx="483">
                  <c:v>3448.93</c:v>
                </c:pt>
                <c:pt idx="484">
                  <c:v>3452.45</c:v>
                </c:pt>
                <c:pt idx="485">
                  <c:v>3445.26</c:v>
                </c:pt>
                <c:pt idx="486">
                  <c:v>3409.6</c:v>
                </c:pt>
                <c:pt idx="487">
                  <c:v>3462.06</c:v>
                </c:pt>
                <c:pt idx="488">
                  <c:v>3498.62</c:v>
                </c:pt>
                <c:pt idx="489">
                  <c:v>3488.99</c:v>
                </c:pt>
                <c:pt idx="490">
                  <c:v>3506.45</c:v>
                </c:pt>
                <c:pt idx="491">
                  <c:v>3479.64</c:v>
                </c:pt>
                <c:pt idx="492">
                  <c:v>3468.66</c:v>
                </c:pt>
                <c:pt idx="493">
                  <c:v>3343.34</c:v>
                </c:pt>
                <c:pt idx="494">
                  <c:v>3330.75</c:v>
                </c:pt>
                <c:pt idx="495">
                  <c:v>3360.21</c:v>
                </c:pt>
                <c:pt idx="496">
                  <c:v>3297.46</c:v>
                </c:pt>
                <c:pt idx="497">
                  <c:v>3277.21</c:v>
                </c:pt>
                <c:pt idx="498">
                  <c:v>3269.97</c:v>
                </c:pt>
                <c:pt idx="499">
                  <c:v>3203.21</c:v>
                </c:pt>
                <c:pt idx="500">
                  <c:v>3139.24</c:v>
                </c:pt>
                <c:pt idx="501">
                  <c:v>3241.51</c:v>
                </c:pt>
                <c:pt idx="502">
                  <c:v>3246.78</c:v>
                </c:pt>
                <c:pt idx="503">
                  <c:v>3306.47</c:v>
                </c:pt>
                <c:pt idx="504">
                  <c:v>3260.72</c:v>
                </c:pt>
                <c:pt idx="505">
                  <c:v>3213.01</c:v>
                </c:pt>
                <c:pt idx="506">
                  <c:v>3214.32</c:v>
                </c:pt>
                <c:pt idx="507">
                  <c:v>3286.68</c:v>
                </c:pt>
                <c:pt idx="508">
                  <c:v>3284.47</c:v>
                </c:pt>
                <c:pt idx="509">
                  <c:v>3256.49</c:v>
                </c:pt>
                <c:pt idx="510">
                  <c:v>3314.28</c:v>
                </c:pt>
                <c:pt idx="511">
                  <c:v>3287.98</c:v>
                </c:pt>
                <c:pt idx="512">
                  <c:v>3267.52</c:v>
                </c:pt>
                <c:pt idx="513">
                  <c:v>3164.76</c:v>
                </c:pt>
                <c:pt idx="514">
                  <c:v>3178.01</c:v>
                </c:pt>
                <c:pt idx="515">
                  <c:v>3139.32</c:v>
                </c:pt>
                <c:pt idx="516">
                  <c:v>3084.68</c:v>
                </c:pt>
                <c:pt idx="517">
                  <c:v>3033.47</c:v>
                </c:pt>
                <c:pt idx="518">
                  <c:v>3027.49</c:v>
                </c:pt>
                <c:pt idx="519">
                  <c:v>3064.66</c:v>
                </c:pt>
                <c:pt idx="520">
                  <c:v>3073.02</c:v>
                </c:pt>
                <c:pt idx="521">
                  <c:v>3024</c:v>
                </c:pt>
                <c:pt idx="522">
                  <c:v>2952.48</c:v>
                </c:pt>
                <c:pt idx="523">
                  <c:v>2935.39</c:v>
                </c:pt>
                <c:pt idx="524">
                  <c:v>2980.49</c:v>
                </c:pt>
                <c:pt idx="525">
                  <c:v>2882.59</c:v>
                </c:pt>
                <c:pt idx="526">
                  <c:v>2943.92</c:v>
                </c:pt>
                <c:pt idx="527">
                  <c:v>3023.21</c:v>
                </c:pt>
                <c:pt idx="528">
                  <c:v>3001.78</c:v>
                </c:pt>
                <c:pt idx="529">
                  <c:v>3032.84</c:v>
                </c:pt>
                <c:pt idx="530">
                  <c:v>3043.47</c:v>
                </c:pt>
                <c:pt idx="531">
                  <c:v>2979.42</c:v>
                </c:pt>
                <c:pt idx="532">
                  <c:v>3045.09</c:v>
                </c:pt>
                <c:pt idx="533">
                  <c:v>3021.01</c:v>
                </c:pt>
                <c:pt idx="534">
                  <c:v>2951.85</c:v>
                </c:pt>
                <c:pt idx="535">
                  <c:v>2896.63</c:v>
                </c:pt>
                <c:pt idx="536">
                  <c:v>2905.3</c:v>
                </c:pt>
                <c:pt idx="537">
                  <c:v>2879.39</c:v>
                </c:pt>
                <c:pt idx="538">
                  <c:v>2785.17</c:v>
                </c:pt>
                <c:pt idx="539">
                  <c:v>2736.5</c:v>
                </c:pt>
                <c:pt idx="540">
                  <c:v>2789.05</c:v>
                </c:pt>
                <c:pt idx="541">
                  <c:v>2680.35</c:v>
                </c:pt>
                <c:pt idx="542">
                  <c:v>2756.16</c:v>
                </c:pt>
                <c:pt idx="543">
                  <c:v>2833.87</c:v>
                </c:pt>
                <c:pt idx="544">
                  <c:v>2821.26</c:v>
                </c:pt>
                <c:pt idx="545">
                  <c:v>2897.72</c:v>
                </c:pt>
                <c:pt idx="546">
                  <c:v>2895.15</c:v>
                </c:pt>
                <c:pt idx="547">
                  <c:v>2871.05</c:v>
                </c:pt>
                <c:pt idx="548">
                  <c:v>2933.91</c:v>
                </c:pt>
                <c:pt idx="549">
                  <c:v>2887.38</c:v>
                </c:pt>
                <c:pt idx="550">
                  <c:v>2820.24</c:v>
                </c:pt>
                <c:pt idx="551">
                  <c:v>2877.42</c:v>
                </c:pt>
                <c:pt idx="552">
                  <c:v>2929.16</c:v>
                </c:pt>
                <c:pt idx="553">
                  <c:v>2945.75</c:v>
                </c:pt>
                <c:pt idx="554">
                  <c:v>2996.39</c:v>
                </c:pt>
                <c:pt idx="555">
                  <c:v>3022.14</c:v>
                </c:pt>
                <c:pt idx="556">
                  <c:v>3012.87</c:v>
                </c:pt>
                <c:pt idx="557">
                  <c:v>3037.35</c:v>
                </c:pt>
                <c:pt idx="558">
                  <c:v>3021.09</c:v>
                </c:pt>
                <c:pt idx="559">
                  <c:v>3002.01</c:v>
                </c:pt>
                <c:pt idx="560">
                  <c:v>3016.18</c:v>
                </c:pt>
                <c:pt idx="561">
                  <c:v>2970.78</c:v>
                </c:pt>
                <c:pt idx="562">
                  <c:v>3073.8</c:v>
                </c:pt>
                <c:pt idx="563">
                  <c:v>3091.98</c:v>
                </c:pt>
                <c:pt idx="564">
                  <c:v>3067.21</c:v>
                </c:pt>
                <c:pt idx="565">
                  <c:v>3062.05</c:v>
                </c:pt>
                <c:pt idx="566">
                  <c:v>3043.1</c:v>
                </c:pt>
                <c:pt idx="567">
                  <c:v>3059.77</c:v>
                </c:pt>
                <c:pt idx="568">
                  <c:v>3048.77</c:v>
                </c:pt>
                <c:pt idx="569">
                  <c:v>3051.23</c:v>
                </c:pt>
                <c:pt idx="570">
                  <c:v>3042.42</c:v>
                </c:pt>
                <c:pt idx="571">
                  <c:v>2986.73</c:v>
                </c:pt>
                <c:pt idx="572">
                  <c:v>3004.87</c:v>
                </c:pt>
                <c:pt idx="573">
                  <c:v>3044.1</c:v>
                </c:pt>
                <c:pt idx="574">
                  <c:v>3004.93</c:v>
                </c:pt>
                <c:pt idx="575">
                  <c:v>2953.28</c:v>
                </c:pt>
                <c:pt idx="576">
                  <c:v>2962.28</c:v>
                </c:pt>
                <c:pt idx="577">
                  <c:v>2890.35</c:v>
                </c:pt>
                <c:pt idx="578">
                  <c:v>2909.36</c:v>
                </c:pt>
                <c:pt idx="579">
                  <c:v>2871.57</c:v>
                </c:pt>
                <c:pt idx="580">
                  <c:v>2911.98</c:v>
                </c:pt>
                <c:pt idx="581">
                  <c:v>2924.23</c:v>
                </c:pt>
                <c:pt idx="582">
                  <c:v>2942.09</c:v>
                </c:pt>
                <c:pt idx="583">
                  <c:v>3039.19</c:v>
                </c:pt>
                <c:pt idx="584">
                  <c:v>3060.86</c:v>
                </c:pt>
                <c:pt idx="585">
                  <c:v>3054.34</c:v>
                </c:pt>
                <c:pt idx="586">
                  <c:v>3064.03</c:v>
                </c:pt>
                <c:pt idx="587">
                  <c:v>3112.99</c:v>
                </c:pt>
                <c:pt idx="588">
                  <c:v>3142.52</c:v>
                </c:pt>
                <c:pt idx="589">
                  <c:v>3151.69</c:v>
                </c:pt>
                <c:pt idx="590">
                  <c:v>3141.12</c:v>
                </c:pt>
                <c:pt idx="591">
                  <c:v>3117.62</c:v>
                </c:pt>
                <c:pt idx="592">
                  <c:v>3121.29</c:v>
                </c:pt>
                <c:pt idx="593">
                  <c:v>3130.43</c:v>
                </c:pt>
                <c:pt idx="594">
                  <c:v>3125.43</c:v>
                </c:pt>
                <c:pt idx="595">
                  <c:v>3028.21</c:v>
                </c:pt>
                <c:pt idx="596">
                  <c:v>3032.6</c:v>
                </c:pt>
                <c:pt idx="597">
                  <c:v>2974.2</c:v>
                </c:pt>
                <c:pt idx="598">
                  <c:v>2938.75</c:v>
                </c:pt>
                <c:pt idx="599">
                  <c:v>2940.35</c:v>
                </c:pt>
                <c:pt idx="600">
                  <c:v>2936.84</c:v>
                </c:pt>
                <c:pt idx="601">
                  <c:v>2955.83</c:v>
                </c:pt>
                <c:pt idx="602">
                  <c:v>2978.97</c:v>
                </c:pt>
                <c:pt idx="603">
                  <c:v>2956.71</c:v>
                </c:pt>
                <c:pt idx="604">
                  <c:v>2935.46</c:v>
                </c:pt>
                <c:pt idx="605">
                  <c:v>2956.63</c:v>
                </c:pt>
                <c:pt idx="606">
                  <c:v>2951.39</c:v>
                </c:pt>
                <c:pt idx="607">
                  <c:v>2938.09</c:v>
                </c:pt>
                <c:pt idx="608">
                  <c:v>2956.43</c:v>
                </c:pt>
                <c:pt idx="609">
                  <c:v>2919.22</c:v>
                </c:pt>
                <c:pt idx="610">
                  <c:v>2962.16</c:v>
                </c:pt>
                <c:pt idx="611">
                  <c:v>2932.93</c:v>
                </c:pt>
                <c:pt idx="612">
                  <c:v>3010.12</c:v>
                </c:pt>
                <c:pt idx="613">
                  <c:v>3061.6</c:v>
                </c:pt>
                <c:pt idx="614">
                  <c:v>3071.21</c:v>
                </c:pt>
                <c:pt idx="615">
                  <c:v>3078.48</c:v>
                </c:pt>
                <c:pt idx="616">
                  <c:v>3090.01</c:v>
                </c:pt>
                <c:pt idx="617">
                  <c:v>3063.48</c:v>
                </c:pt>
                <c:pt idx="618">
                  <c:v>3038.77</c:v>
                </c:pt>
                <c:pt idx="619">
                  <c:v>3033.86</c:v>
                </c:pt>
                <c:pt idx="620">
                  <c:v>2997.55</c:v>
                </c:pt>
                <c:pt idx="621">
                  <c:v>3001.9</c:v>
                </c:pt>
                <c:pt idx="622">
                  <c:v>3040.69</c:v>
                </c:pt>
                <c:pt idx="623">
                  <c:v>3019.76</c:v>
                </c:pt>
                <c:pt idx="624">
                  <c:v>2989.03</c:v>
                </c:pt>
                <c:pt idx="625">
                  <c:v>2911.11</c:v>
                </c:pt>
                <c:pt idx="626">
                  <c:v>2853.52</c:v>
                </c:pt>
                <c:pt idx="627">
                  <c:v>2797.18</c:v>
                </c:pt>
                <c:pt idx="628">
                  <c:v>2830.3</c:v>
                </c:pt>
                <c:pt idx="629">
                  <c:v>2819.3</c:v>
                </c:pt>
                <c:pt idx="630">
                  <c:v>2849.17</c:v>
                </c:pt>
                <c:pt idx="631">
                  <c:v>2942.88</c:v>
                </c:pt>
                <c:pt idx="632">
                  <c:v>2967.34</c:v>
                </c:pt>
                <c:pt idx="633">
                  <c:v>2978.31</c:v>
                </c:pt>
                <c:pt idx="634">
                  <c:v>3037.86</c:v>
                </c:pt>
                <c:pt idx="635">
                  <c:v>2776.09</c:v>
                </c:pt>
                <c:pt idx="636">
                  <c:v>2697.44</c:v>
                </c:pt>
                <c:pt idx="637">
                  <c:v>2758.67</c:v>
                </c:pt>
                <c:pt idx="638">
                  <c:v>2832.18</c:v>
                </c:pt>
                <c:pt idx="639">
                  <c:v>2864.74</c:v>
                </c:pt>
                <c:pt idx="640">
                  <c:v>2883.06</c:v>
                </c:pt>
                <c:pt idx="641">
                  <c:v>2862.21</c:v>
                </c:pt>
                <c:pt idx="642">
                  <c:v>2812.88</c:v>
                </c:pt>
                <c:pt idx="643">
                  <c:v>2761.37</c:v>
                </c:pt>
                <c:pt idx="644">
                  <c:v>2780.1</c:v>
                </c:pt>
                <c:pt idx="645">
                  <c:v>2838.01</c:v>
                </c:pt>
                <c:pt idx="646">
                  <c:v>2885.32</c:v>
                </c:pt>
                <c:pt idx="647">
                  <c:v>2933.44</c:v>
                </c:pt>
                <c:pt idx="648">
                  <c:v>2926.14</c:v>
                </c:pt>
                <c:pt idx="649">
                  <c:v>2963.07</c:v>
                </c:pt>
                <c:pt idx="650">
                  <c:v>2958.65</c:v>
                </c:pt>
                <c:pt idx="651">
                  <c:v>2949.17</c:v>
                </c:pt>
                <c:pt idx="652">
                  <c:v>2931.1</c:v>
                </c:pt>
                <c:pt idx="653">
                  <c:v>2966.95</c:v>
                </c:pt>
                <c:pt idx="654">
                  <c:v>2968.49</c:v>
                </c:pt>
                <c:pt idx="655">
                  <c:v>2972.23</c:v>
                </c:pt>
                <c:pt idx="656">
                  <c:v>2973.22</c:v>
                </c:pt>
                <c:pt idx="657">
                  <c:v>2978.9</c:v>
                </c:pt>
                <c:pt idx="658">
                  <c:v>2999.48</c:v>
                </c:pt>
                <c:pt idx="659">
                  <c:v>2966.1</c:v>
                </c:pt>
                <c:pt idx="660">
                  <c:v>2990.76</c:v>
                </c:pt>
                <c:pt idx="661">
                  <c:v>2967.31</c:v>
                </c:pt>
                <c:pt idx="662">
                  <c:v>2906.98</c:v>
                </c:pt>
                <c:pt idx="663">
                  <c:v>2911.06</c:v>
                </c:pt>
                <c:pt idx="664">
                  <c:v>2932.34</c:v>
                </c:pt>
                <c:pt idx="665">
                  <c:v>2973.71</c:v>
                </c:pt>
                <c:pt idx="666">
                  <c:v>2982.92</c:v>
                </c:pt>
                <c:pt idx="667">
                  <c:v>3029.18</c:v>
                </c:pt>
                <c:pt idx="668">
                  <c:v>3018.46</c:v>
                </c:pt>
                <c:pt idx="669">
                  <c:v>3049.03</c:v>
                </c:pt>
                <c:pt idx="670">
                  <c:v>3044.94</c:v>
                </c:pt>
                <c:pt idx="671">
                  <c:v>3046.65</c:v>
                </c:pt>
                <c:pt idx="672">
                  <c:v>3016.19</c:v>
                </c:pt>
                <c:pt idx="673">
                  <c:v>2980.54</c:v>
                </c:pt>
                <c:pt idx="674">
                  <c:v>2995.3</c:v>
                </c:pt>
                <c:pt idx="675">
                  <c:v>2968.2</c:v>
                </c:pt>
                <c:pt idx="676">
                  <c:v>2960.37</c:v>
                </c:pt>
                <c:pt idx="677">
                  <c:v>2993.73</c:v>
                </c:pt>
                <c:pt idx="678">
                  <c:v>3008.59</c:v>
                </c:pt>
                <c:pt idx="679">
                  <c:v>2987.69</c:v>
                </c:pt>
                <c:pt idx="680">
                  <c:v>3010.36</c:v>
                </c:pt>
                <c:pt idx="681">
                  <c:v>2998.5</c:v>
                </c:pt>
                <c:pt idx="682">
                  <c:v>3030.75</c:v>
                </c:pt>
                <c:pt idx="683">
                  <c:v>3023.13</c:v>
                </c:pt>
                <c:pt idx="684">
                  <c:v>3017.49</c:v>
                </c:pt>
                <c:pt idx="685">
                  <c:v>3079.74</c:v>
                </c:pt>
                <c:pt idx="686">
                  <c:v>3077.66</c:v>
                </c:pt>
                <c:pt idx="687">
                  <c:v>3070.16</c:v>
                </c:pt>
                <c:pt idx="688">
                  <c:v>3091.66</c:v>
                </c:pt>
                <c:pt idx="689">
                  <c:v>3083.54</c:v>
                </c:pt>
                <c:pt idx="690">
                  <c:v>3053.2</c:v>
                </c:pt>
                <c:pt idx="691">
                  <c:v>3012.88</c:v>
                </c:pt>
                <c:pt idx="692">
                  <c:v>2974.8</c:v>
                </c:pt>
                <c:pt idx="693">
                  <c:v>2964.9</c:v>
                </c:pt>
                <c:pt idx="694">
                  <c:v>2973.77</c:v>
                </c:pt>
                <c:pt idx="695">
                  <c:v>2935.25</c:v>
                </c:pt>
                <c:pt idx="696">
                  <c:v>2968.31</c:v>
                </c:pt>
                <c:pt idx="697">
                  <c:v>2964.86</c:v>
                </c:pt>
                <c:pt idx="698">
                  <c:v>2982.18</c:v>
                </c:pt>
                <c:pt idx="699">
                  <c:v>3051.69</c:v>
                </c:pt>
                <c:pt idx="700">
                  <c:v>3032.31</c:v>
                </c:pt>
                <c:pt idx="701">
                  <c:v>2975.88</c:v>
                </c:pt>
                <c:pt idx="702">
                  <c:v>2970.84</c:v>
                </c:pt>
                <c:pt idx="703">
                  <c:v>2991.11</c:v>
                </c:pt>
                <c:pt idx="704">
                  <c:v>2991.58</c:v>
                </c:pt>
                <c:pt idx="705">
                  <c:v>3002.24</c:v>
                </c:pt>
                <c:pt idx="706">
                  <c:v>2998.5</c:v>
                </c:pt>
                <c:pt idx="707">
                  <c:v>3029.5</c:v>
                </c:pt>
                <c:pt idx="708">
                  <c:v>3026.28</c:v>
                </c:pt>
                <c:pt idx="709">
                  <c:v>3021.58</c:v>
                </c:pt>
                <c:pt idx="710">
                  <c:v>3000.57</c:v>
                </c:pt>
                <c:pt idx="711">
                  <c:v>3035.76</c:v>
                </c:pt>
                <c:pt idx="712">
                  <c:v>3020.69</c:v>
                </c:pt>
                <c:pt idx="713">
                  <c:v>3008.03</c:v>
                </c:pt>
                <c:pt idx="714">
                  <c:v>2975.04</c:v>
                </c:pt>
                <c:pt idx="715">
                  <c:v>3025.19</c:v>
                </c:pt>
                <c:pt idx="716">
                  <c:v>3008.72</c:v>
                </c:pt>
                <c:pt idx="717">
                  <c:v>3046.99</c:v>
                </c:pt>
                <c:pt idx="718">
                  <c:v>3055.94</c:v>
                </c:pt>
                <c:pt idx="719">
                  <c:v>3076.63</c:v>
                </c:pt>
                <c:pt idx="720">
                  <c:v>3077.65</c:v>
                </c:pt>
                <c:pt idx="721">
                  <c:v>3093.86</c:v>
                </c:pt>
                <c:pt idx="722">
                  <c:v>3087.41</c:v>
                </c:pt>
                <c:pt idx="723">
                  <c:v>3080.98</c:v>
                </c:pt>
                <c:pt idx="724">
                  <c:v>3085.17</c:v>
                </c:pt>
                <c:pt idx="725">
                  <c:v>3079.24</c:v>
                </c:pt>
                <c:pt idx="726">
                  <c:v>3055.25</c:v>
                </c:pt>
                <c:pt idx="727">
                  <c:v>3023.15</c:v>
                </c:pt>
                <c:pt idx="728">
                  <c:v>2980.17</c:v>
                </c:pt>
                <c:pt idx="729">
                  <c:v>2973.49</c:v>
                </c:pt>
                <c:pt idx="730">
                  <c:v>2954.53</c:v>
                </c:pt>
                <c:pt idx="731">
                  <c:v>3009.28</c:v>
                </c:pt>
                <c:pt idx="732">
                  <c:v>3023.43</c:v>
                </c:pt>
                <c:pt idx="733">
                  <c:v>3056.29</c:v>
                </c:pt>
                <c:pt idx="734">
                  <c:v>3046.59</c:v>
                </c:pt>
                <c:pt idx="735">
                  <c:v>3030.02</c:v>
                </c:pt>
                <c:pt idx="736">
                  <c:v>3039.8</c:v>
                </c:pt>
                <c:pt idx="737">
                  <c:v>3049.72</c:v>
                </c:pt>
                <c:pt idx="738">
                  <c:v>3026.36</c:v>
                </c:pt>
                <c:pt idx="739">
                  <c:v>3041.79</c:v>
                </c:pt>
                <c:pt idx="740">
                  <c:v>3020.83</c:v>
                </c:pt>
                <c:pt idx="741">
                  <c:v>3032.97</c:v>
                </c:pt>
                <c:pt idx="742">
                  <c:v>3044.33</c:v>
                </c:pt>
                <c:pt idx="743">
                  <c:v>3032.14</c:v>
                </c:pt>
                <c:pt idx="744">
                  <c:v>3040.6</c:v>
                </c:pt>
                <c:pt idx="745">
                  <c:v>3048.38</c:v>
                </c:pt>
                <c:pt idx="746">
                  <c:v>3016.8</c:v>
                </c:pt>
                <c:pt idx="747">
                  <c:v>3038.42</c:v>
                </c:pt>
                <c:pt idx="748">
                  <c:v>3051.61</c:v>
                </c:pt>
                <c:pt idx="749">
                  <c:v>3030.98</c:v>
                </c:pt>
                <c:pt idx="750">
                  <c:v>3015.13</c:v>
                </c:pt>
                <c:pt idx="751">
                  <c:v>3052.75</c:v>
                </c:pt>
                <c:pt idx="752">
                  <c:v>3100.76</c:v>
                </c:pt>
                <c:pt idx="753">
                  <c:v>3142.24</c:v>
                </c:pt>
                <c:pt idx="754">
                  <c:v>3185.79</c:v>
                </c:pt>
                <c:pt idx="755">
                  <c:v>3197.54</c:v>
                </c:pt>
                <c:pt idx="756">
                  <c:v>3199.11</c:v>
                </c:pt>
                <c:pt idx="757">
                  <c:v>3236.71</c:v>
                </c:pt>
                <c:pt idx="758">
                  <c:v>3211.71</c:v>
                </c:pt>
                <c:pt idx="759">
                  <c:v>3249.74</c:v>
                </c:pt>
                <c:pt idx="760">
                  <c:v>3259.24</c:v>
                </c:pt>
                <c:pt idx="761">
                  <c:v>3257.85</c:v>
                </c:pt>
                <c:pt idx="762">
                  <c:v>3279.41</c:v>
                </c:pt>
                <c:pt idx="763">
                  <c:v>3270.75</c:v>
                </c:pt>
                <c:pt idx="764">
                  <c:v>3269.51</c:v>
                </c:pt>
                <c:pt idx="765">
                  <c:v>3273.97</c:v>
                </c:pt>
                <c:pt idx="766">
                  <c:v>3278.53</c:v>
                </c:pt>
                <c:pt idx="767">
                  <c:v>3278.72</c:v>
                </c:pt>
                <c:pt idx="768">
                  <c:v>3271.76</c:v>
                </c:pt>
                <c:pt idx="769">
                  <c:v>3290.52</c:v>
                </c:pt>
                <c:pt idx="770">
                  <c:v>3308.67</c:v>
                </c:pt>
                <c:pt idx="771">
                  <c:v>3315.02</c:v>
                </c:pt>
                <c:pt idx="772">
                  <c:v>3317.52</c:v>
                </c:pt>
                <c:pt idx="773">
                  <c:v>3316.47</c:v>
                </c:pt>
                <c:pt idx="774">
                  <c:v>3321.17</c:v>
                </c:pt>
                <c:pt idx="775">
                  <c:v>3308.97</c:v>
                </c:pt>
                <c:pt idx="776">
                  <c:v>3306.21</c:v>
                </c:pt>
                <c:pt idx="777">
                  <c:v>3307.94</c:v>
                </c:pt>
                <c:pt idx="778">
                  <c:v>3286.7</c:v>
                </c:pt>
                <c:pt idx="779">
                  <c:v>3324.34</c:v>
                </c:pt>
                <c:pt idx="780">
                  <c:v>3294.53</c:v>
                </c:pt>
                <c:pt idx="781">
                  <c:v>3285.04</c:v>
                </c:pt>
                <c:pt idx="782">
                  <c:v>3294</c:v>
                </c:pt>
                <c:pt idx="783">
                  <c:v>3290.33</c:v>
                </c:pt>
                <c:pt idx="784">
                  <c:v>3299.44</c:v>
                </c:pt>
                <c:pt idx="785">
                  <c:v>3273.04</c:v>
                </c:pt>
                <c:pt idx="786">
                  <c:v>3281.53</c:v>
                </c:pt>
                <c:pt idx="787">
                  <c:v>3326.15</c:v>
                </c:pt>
                <c:pt idx="788">
                  <c:v>3319.13</c:v>
                </c:pt>
                <c:pt idx="789">
                  <c:v>3303.33</c:v>
                </c:pt>
                <c:pt idx="790">
                  <c:v>3262.72</c:v>
                </c:pt>
                <c:pt idx="791">
                  <c:v>3230.68</c:v>
                </c:pt>
                <c:pt idx="792">
                  <c:v>3258.92</c:v>
                </c:pt>
                <c:pt idx="793">
                  <c:v>3253.61</c:v>
                </c:pt>
                <c:pt idx="794">
                  <c:v>3273.11</c:v>
                </c:pt>
                <c:pt idx="795">
                  <c:v>3238.31</c:v>
                </c:pt>
                <c:pt idx="796">
                  <c:v>3235.71</c:v>
                </c:pt>
                <c:pt idx="797">
                  <c:v>3238.04</c:v>
                </c:pt>
                <c:pt idx="798">
                  <c:v>3277.79</c:v>
                </c:pt>
                <c:pt idx="799">
                  <c:v>3270.83</c:v>
                </c:pt>
                <c:pt idx="800">
                  <c:v>3305.23</c:v>
                </c:pt>
                <c:pt idx="801">
                  <c:v>3308.89</c:v>
                </c:pt>
                <c:pt idx="802">
                  <c:v>3323.71</c:v>
                </c:pt>
                <c:pt idx="803">
                  <c:v>3311.04</c:v>
                </c:pt>
                <c:pt idx="804">
                  <c:v>3308.81</c:v>
                </c:pt>
                <c:pt idx="805">
                  <c:v>3312.39</c:v>
                </c:pt>
                <c:pt idx="806">
                  <c:v>3339.33</c:v>
                </c:pt>
                <c:pt idx="807">
                  <c:v>3339.27</c:v>
                </c:pt>
                <c:pt idx="808">
                  <c:v>3333.96</c:v>
                </c:pt>
                <c:pt idx="809">
                  <c:v>3304.09</c:v>
                </c:pt>
                <c:pt idx="810">
                  <c:v>3309.3</c:v>
                </c:pt>
                <c:pt idx="811">
                  <c:v>3319.61</c:v>
                </c:pt>
                <c:pt idx="812">
                  <c:v>3390.2</c:v>
                </c:pt>
                <c:pt idx="813">
                  <c:v>3384.71</c:v>
                </c:pt>
                <c:pt idx="814">
                  <c:v>3403.39</c:v>
                </c:pt>
                <c:pt idx="815">
                  <c:v>3387.46</c:v>
                </c:pt>
                <c:pt idx="816">
                  <c:v>3385.12</c:v>
                </c:pt>
                <c:pt idx="817">
                  <c:v>3389.62</c:v>
                </c:pt>
                <c:pt idx="818">
                  <c:v>3409.89</c:v>
                </c:pt>
                <c:pt idx="819">
                  <c:v>3416.27</c:v>
                </c:pt>
                <c:pt idx="820">
                  <c:v>3415.49</c:v>
                </c:pt>
                <c:pt idx="821">
                  <c:v>3399.43</c:v>
                </c:pt>
                <c:pt idx="822">
                  <c:v>3409.32</c:v>
                </c:pt>
                <c:pt idx="823">
                  <c:v>3439.96</c:v>
                </c:pt>
                <c:pt idx="824">
                  <c:v>3448.41</c:v>
                </c:pt>
                <c:pt idx="825">
                  <c:v>3437.48</c:v>
                </c:pt>
                <c:pt idx="826">
                  <c:v>3429.62</c:v>
                </c:pt>
                <c:pt idx="827">
                  <c:v>3420.7</c:v>
                </c:pt>
                <c:pt idx="828">
                  <c:v>3452.18</c:v>
                </c:pt>
                <c:pt idx="829">
                  <c:v>3444.15</c:v>
                </c:pt>
                <c:pt idx="830">
                  <c:v>3437.14</c:v>
                </c:pt>
                <c:pt idx="831">
                  <c:v>3465.07</c:v>
                </c:pt>
                <c:pt idx="832">
                  <c:v>3475.27</c:v>
                </c:pt>
                <c:pt idx="833">
                  <c:v>3481.58</c:v>
                </c:pt>
                <c:pt idx="834">
                  <c:v>3500.93</c:v>
                </c:pt>
                <c:pt idx="835">
                  <c:v>3472.94</c:v>
                </c:pt>
                <c:pt idx="836">
                  <c:v>3481.66</c:v>
                </c:pt>
                <c:pt idx="837">
                  <c:v>3472.58</c:v>
                </c:pt>
                <c:pt idx="838">
                  <c:v>3489.57</c:v>
                </c:pt>
                <c:pt idx="839">
                  <c:v>3495.8</c:v>
                </c:pt>
                <c:pt idx="840">
                  <c:v>3480.44</c:v>
                </c:pt>
                <c:pt idx="841">
                  <c:v>3470.04</c:v>
                </c:pt>
                <c:pt idx="842">
                  <c:v>3468.51</c:v>
                </c:pt>
                <c:pt idx="843">
                  <c:v>3448.26</c:v>
                </c:pt>
                <c:pt idx="844">
                  <c:v>3409.78</c:v>
                </c:pt>
                <c:pt idx="845">
                  <c:v>3420.99</c:v>
                </c:pt>
                <c:pt idx="846">
                  <c:v>3440.03</c:v>
                </c:pt>
                <c:pt idx="847">
                  <c:v>3440.27</c:v>
                </c:pt>
                <c:pt idx="848">
                  <c:v>3577.38</c:v>
                </c:pt>
                <c:pt idx="849">
                  <c:v>3583.16</c:v>
                </c:pt>
                <c:pt idx="850">
                  <c:v>3578.71</c:v>
                </c:pt>
                <c:pt idx="851">
                  <c:v>3563.29</c:v>
                </c:pt>
                <c:pt idx="852">
                  <c:v>3559.59</c:v>
                </c:pt>
                <c:pt idx="853">
                  <c:v>3559.59</c:v>
                </c:pt>
                <c:pt idx="854">
                  <c:v>3578.21</c:v>
                </c:pt>
                <c:pt idx="855">
                  <c:v>3586.25</c:v>
                </c:pt>
                <c:pt idx="856">
                  <c:v>3627.88</c:v>
                </c:pt>
                <c:pt idx="857">
                  <c:v>3658.79</c:v>
                </c:pt>
                <c:pt idx="858">
                  <c:v>3642.11</c:v>
                </c:pt>
                <c:pt idx="859">
                  <c:v>3649.08</c:v>
                </c:pt>
                <c:pt idx="860">
                  <c:v>3645.74</c:v>
                </c:pt>
                <c:pt idx="861">
                  <c:v>3623.55</c:v>
                </c:pt>
                <c:pt idx="862">
                  <c:v>3637.52</c:v>
                </c:pt>
                <c:pt idx="863">
                  <c:v>3641.88</c:v>
                </c:pt>
                <c:pt idx="864">
                  <c:v>3641.89</c:v>
                </c:pt>
                <c:pt idx="865">
                  <c:v>3584.83</c:v>
                </c:pt>
                <c:pt idx="866">
                  <c:v>3562.22</c:v>
                </c:pt>
                <c:pt idx="867">
                  <c:v>3587.01</c:v>
                </c:pt>
                <c:pt idx="868">
                  <c:v>3576.53</c:v>
                </c:pt>
                <c:pt idx="869">
                  <c:v>3595.03</c:v>
                </c:pt>
                <c:pt idx="870">
                  <c:v>3586.62</c:v>
                </c:pt>
                <c:pt idx="871">
                  <c:v>3584.55</c:v>
                </c:pt>
                <c:pt idx="872">
                  <c:v>3579.02</c:v>
                </c:pt>
                <c:pt idx="873">
                  <c:v>3578.95</c:v>
                </c:pt>
                <c:pt idx="874">
                  <c:v>3561.22</c:v>
                </c:pt>
                <c:pt idx="875">
                  <c:v>3554.59</c:v>
                </c:pt>
                <c:pt idx="876">
                  <c:v>3567.02</c:v>
                </c:pt>
                <c:pt idx="877">
                  <c:v>3591.82</c:v>
                </c:pt>
                <c:pt idx="878">
                  <c:v>3579.55</c:v>
                </c:pt>
                <c:pt idx="879">
                  <c:v>3554.18</c:v>
                </c:pt>
                <c:pt idx="880">
                  <c:v>3548.84</c:v>
                </c:pt>
                <c:pt idx="881">
                  <c:v>3563.88</c:v>
                </c:pt>
                <c:pt idx="882">
                  <c:v>3586.07</c:v>
                </c:pt>
                <c:pt idx="883">
                  <c:v>3543.95</c:v>
                </c:pt>
                <c:pt idx="884">
                  <c:v>3557.87</c:v>
                </c:pt>
                <c:pt idx="885">
                  <c:v>3547.15</c:v>
                </c:pt>
                <c:pt idx="886">
                  <c:v>3525.46</c:v>
                </c:pt>
                <c:pt idx="887">
                  <c:v>3543.88</c:v>
                </c:pt>
                <c:pt idx="888">
                  <c:v>3579.58</c:v>
                </c:pt>
                <c:pt idx="889">
                  <c:v>3560.66</c:v>
                </c:pt>
                <c:pt idx="890">
                  <c:v>3554.35</c:v>
                </c:pt>
                <c:pt idx="891">
                  <c:v>3555.76</c:v>
                </c:pt>
                <c:pt idx="892">
                  <c:v>3543.68</c:v>
                </c:pt>
                <c:pt idx="893">
                  <c:v>3561.76</c:v>
                </c:pt>
                <c:pt idx="894">
                  <c:v>3538.32</c:v>
                </c:pt>
                <c:pt idx="895">
                  <c:v>3535.7</c:v>
                </c:pt>
                <c:pt idx="896">
                  <c:v>3471.33</c:v>
                </c:pt>
                <c:pt idx="897">
                  <c:v>3441.88</c:v>
                </c:pt>
                <c:pt idx="898">
                  <c:v>3491.81</c:v>
                </c:pt>
                <c:pt idx="899">
                  <c:v>3479.47</c:v>
                </c:pt>
                <c:pt idx="900">
                  <c:v>3478.41</c:v>
                </c:pt>
                <c:pt idx="901">
                  <c:v>3462.06</c:v>
                </c:pt>
                <c:pt idx="902">
                  <c:v>3463.84</c:v>
                </c:pt>
                <c:pt idx="903">
                  <c:v>3478.06</c:v>
                </c:pt>
                <c:pt idx="904">
                  <c:v>3464.48</c:v>
                </c:pt>
                <c:pt idx="905">
                  <c:v>3515.23</c:v>
                </c:pt>
                <c:pt idx="906">
                  <c:v>3527.83</c:v>
                </c:pt>
                <c:pt idx="907">
                  <c:v>3525.94</c:v>
                </c:pt>
                <c:pt idx="908">
                  <c:v>3516.35</c:v>
                </c:pt>
                <c:pt idx="909">
                  <c:v>3478.68</c:v>
                </c:pt>
                <c:pt idx="910">
                  <c:v>3500.28</c:v>
                </c:pt>
                <c:pt idx="911">
                  <c:v>3499.49</c:v>
                </c:pt>
                <c:pt idx="912">
                  <c:v>3451.71</c:v>
                </c:pt>
                <c:pt idx="913">
                  <c:v>3453.17</c:v>
                </c:pt>
                <c:pt idx="914">
                  <c:v>3473.54</c:v>
                </c:pt>
                <c:pt idx="915">
                  <c:v>3491.19</c:v>
                </c:pt>
                <c:pt idx="916">
                  <c:v>3493.14</c:v>
                </c:pt>
                <c:pt idx="917">
                  <c:v>3467.73</c:v>
                </c:pt>
                <c:pt idx="918">
                  <c:v>3449.36</c:v>
                </c:pt>
                <c:pt idx="919">
                  <c:v>3477.39</c:v>
                </c:pt>
                <c:pt idx="920">
                  <c:v>3459.32</c:v>
                </c:pt>
                <c:pt idx="921">
                  <c:v>3466.37</c:v>
                </c:pt>
                <c:pt idx="922">
                  <c:v>3507.41</c:v>
                </c:pt>
                <c:pt idx="923">
                  <c:v>3505.8</c:v>
                </c:pt>
                <c:pt idx="924">
                  <c:v>3515.63</c:v>
                </c:pt>
                <c:pt idx="925">
                  <c:v>3468.45</c:v>
                </c:pt>
                <c:pt idx="926">
                  <c:v>3433.54</c:v>
                </c:pt>
                <c:pt idx="927">
                  <c:v>3406.34</c:v>
                </c:pt>
                <c:pt idx="928">
                  <c:v>3450.66</c:v>
                </c:pt>
                <c:pt idx="929">
                  <c:v>3461.91</c:v>
                </c:pt>
                <c:pt idx="930">
                  <c:v>3484.57</c:v>
                </c:pt>
                <c:pt idx="931">
                  <c:v>3461.97</c:v>
                </c:pt>
                <c:pt idx="932">
                  <c:v>3446.03</c:v>
                </c:pt>
                <c:pt idx="933">
                  <c:v>3423.53</c:v>
                </c:pt>
                <c:pt idx="934">
                  <c:v>3455.59</c:v>
                </c:pt>
                <c:pt idx="935">
                  <c:v>3438.63</c:v>
                </c:pt>
                <c:pt idx="936">
                  <c:v>3444.73</c:v>
                </c:pt>
                <c:pt idx="937">
                  <c:v>3438.55</c:v>
                </c:pt>
                <c:pt idx="938">
                  <c:v>3421.03</c:v>
                </c:pt>
                <c:pt idx="939">
                  <c:v>3388.22</c:v>
                </c:pt>
                <c:pt idx="940">
                  <c:v>3403.71</c:v>
                </c:pt>
                <c:pt idx="941">
                  <c:v>3421.47</c:v>
                </c:pt>
                <c:pt idx="942">
                  <c:v>3443.88</c:v>
                </c:pt>
                <c:pt idx="943">
                  <c:v>3429.98</c:v>
                </c:pt>
                <c:pt idx="944">
                  <c:v>3420.86</c:v>
                </c:pt>
                <c:pt idx="945">
                  <c:v>3433.8</c:v>
                </c:pt>
                <c:pt idx="946">
                  <c:v>3447.66</c:v>
                </c:pt>
                <c:pt idx="947">
                  <c:v>3447.69</c:v>
                </c:pt>
                <c:pt idx="948">
                  <c:v>3495.19</c:v>
                </c:pt>
                <c:pt idx="949">
                  <c:v>3512.56</c:v>
                </c:pt>
                <c:pt idx="950">
                  <c:v>3523.14</c:v>
                </c:pt>
                <c:pt idx="951">
                  <c:v>3526.48</c:v>
                </c:pt>
                <c:pt idx="952">
                  <c:v>3515.55</c:v>
                </c:pt>
                <c:pt idx="953">
                  <c:v>3526.74</c:v>
                </c:pt>
                <c:pt idx="954">
                  <c:v>3531.18</c:v>
                </c:pt>
                <c:pt idx="955">
                  <c:v>3525.55</c:v>
                </c:pt>
                <c:pt idx="956">
                  <c:v>3539.59</c:v>
                </c:pt>
                <c:pt idx="957">
                  <c:v>3541.42</c:v>
                </c:pt>
                <c:pt idx="958">
                  <c:v>3537.81</c:v>
                </c:pt>
                <c:pt idx="959">
                  <c:v>3536.38</c:v>
                </c:pt>
                <c:pt idx="960">
                  <c:v>3555.17</c:v>
                </c:pt>
                <c:pt idx="961">
                  <c:v>3563.64</c:v>
                </c:pt>
                <c:pt idx="962">
                  <c:v>3594.85</c:v>
                </c:pt>
                <c:pt idx="963">
                  <c:v>3602.69</c:v>
                </c:pt>
                <c:pt idx="964">
                  <c:v>3605.73</c:v>
                </c:pt>
                <c:pt idx="965">
                  <c:v>3594.91</c:v>
                </c:pt>
                <c:pt idx="966">
                  <c:v>3613.54</c:v>
                </c:pt>
                <c:pt idx="967">
                  <c:v>3603.32</c:v>
                </c:pt>
                <c:pt idx="968">
                  <c:v>3610.5</c:v>
                </c:pt>
                <c:pt idx="969">
                  <c:v>3598.79</c:v>
                </c:pt>
                <c:pt idx="970">
                  <c:v>3607.39</c:v>
                </c:pt>
                <c:pt idx="971">
                  <c:v>3605.54</c:v>
                </c:pt>
                <c:pt idx="972">
                  <c:v>3604.55</c:v>
                </c:pt>
                <c:pt idx="973">
                  <c:v>3606.27</c:v>
                </c:pt>
                <c:pt idx="974">
                  <c:v>3607.77</c:v>
                </c:pt>
                <c:pt idx="975">
                  <c:v>3619.65</c:v>
                </c:pt>
                <c:pt idx="976">
                  <c:v>3602.08</c:v>
                </c:pt>
                <c:pt idx="977">
                  <c:v>3605.09</c:v>
                </c:pt>
                <c:pt idx="978">
                  <c:v>3608.87</c:v>
                </c:pt>
                <c:pt idx="979">
                  <c:v>3610.69</c:v>
                </c:pt>
                <c:pt idx="980">
                  <c:v>3591.46</c:v>
                </c:pt>
                <c:pt idx="981">
                  <c:v>3637.2</c:v>
                </c:pt>
                <c:pt idx="982">
                  <c:v>3652.23</c:v>
                </c:pt>
                <c:pt idx="983">
                  <c:v>3662.18</c:v>
                </c:pt>
                <c:pt idx="984">
                  <c:v>3673.95</c:v>
                </c:pt>
                <c:pt idx="985">
                  <c:v>3697.4</c:v>
                </c:pt>
                <c:pt idx="986">
                  <c:v>3688.8</c:v>
                </c:pt>
                <c:pt idx="987">
                  <c:v>3689.96</c:v>
                </c:pt>
                <c:pt idx="988">
                  <c:v>3682.36</c:v>
                </c:pt>
                <c:pt idx="989">
                  <c:v>3658.77</c:v>
                </c:pt>
                <c:pt idx="990">
                  <c:v>3655.04</c:v>
                </c:pt>
                <c:pt idx="991">
                  <c:v>3612.5</c:v>
                </c:pt>
                <c:pt idx="992">
                  <c:v>3593.76</c:v>
                </c:pt>
                <c:pt idx="993">
                  <c:v>3574.52</c:v>
                </c:pt>
                <c:pt idx="994">
                  <c:v>3556.38</c:v>
                </c:pt>
                <c:pt idx="995">
                  <c:v>3545.72</c:v>
                </c:pt>
                <c:pt idx="996">
                  <c:v>3564.8</c:v>
                </c:pt>
                <c:pt idx="997">
                  <c:v>3547.46</c:v>
                </c:pt>
                <c:pt idx="998">
                  <c:v>3561.41</c:v>
                </c:pt>
                <c:pt idx="999">
                  <c:v>3579.32</c:v>
                </c:pt>
                <c:pt idx="1000">
                  <c:v>3562.65</c:v>
                </c:pt>
                <c:pt idx="1001">
                  <c:v>3572.07</c:v>
                </c:pt>
                <c:pt idx="1002">
                  <c:v>3581.23</c:v>
                </c:pt>
                <c:pt idx="1003">
                  <c:v>3564.02</c:v>
                </c:pt>
                <c:pt idx="1004">
                  <c:v>3583.49</c:v>
                </c:pt>
                <c:pt idx="1005">
                  <c:v>3589.91</c:v>
                </c:pt>
                <c:pt idx="1006">
                  <c:v>3569.93</c:v>
                </c:pt>
                <c:pt idx="1007">
                  <c:v>3527.55</c:v>
                </c:pt>
                <c:pt idx="1008">
                  <c:v>3576.22</c:v>
                </c:pt>
                <c:pt idx="1009">
                  <c:v>3570.57</c:v>
                </c:pt>
                <c:pt idx="1010">
                  <c:v>3561.57</c:v>
                </c:pt>
                <c:pt idx="1011">
                  <c:v>3573.13</c:v>
                </c:pt>
                <c:pt idx="1012">
                  <c:v>3591.45</c:v>
                </c:pt>
                <c:pt idx="1013">
                  <c:v>3582.21</c:v>
                </c:pt>
                <c:pt idx="1014">
                  <c:v>3600.35</c:v>
                </c:pt>
                <c:pt idx="1015">
                  <c:v>3581.75</c:v>
                </c:pt>
                <c:pt idx="1016">
                  <c:v>3556.22</c:v>
                </c:pt>
                <c:pt idx="1017">
                  <c:v>3560.53</c:v>
                </c:pt>
                <c:pt idx="1018">
                  <c:v>3609.42</c:v>
                </c:pt>
                <c:pt idx="1019">
                  <c:v>3582.22</c:v>
                </c:pt>
              </c:numCache>
            </c:numRef>
          </c:yVal>
          <c:smooth val="1"/>
          <c:extLst>
            <c:ext xmlns:c16="http://schemas.microsoft.com/office/drawing/2014/chart" uri="{C3380CC4-5D6E-409C-BE32-E72D297353CC}">
              <c16:uniqueId val="{00000002-29D4-4DF1-AC19-896AC14776C1}"/>
            </c:ext>
          </c:extLst>
        </c:ser>
        <c:dLbls>
          <c:showLegendKey val="0"/>
          <c:showVal val="0"/>
          <c:showCatName val="0"/>
          <c:showSerName val="0"/>
          <c:showPercent val="0"/>
          <c:showBubbleSize val="0"/>
        </c:dLbls>
        <c:axId val="416374168"/>
        <c:axId val="270093848"/>
      </c:scatterChart>
      <c:valAx>
        <c:axId val="271808784"/>
        <c:scaling>
          <c:orientation val="minMax"/>
          <c:max val="43077"/>
          <c:min val="42369"/>
        </c:scaling>
        <c:delete val="0"/>
        <c:axPos val="b"/>
        <c:numFmt formatCode="m/d/yyyy"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269849336"/>
        <c:crosses val="autoZero"/>
        <c:crossBetween val="midCat"/>
        <c:majorUnit val="200"/>
      </c:valAx>
      <c:valAx>
        <c:axId val="269849336"/>
        <c:scaling>
          <c:orientation val="minMax"/>
          <c:min val="15"/>
        </c:scaling>
        <c:delete val="0"/>
        <c:axPos val="l"/>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a:solidFill>
                      <a:schemeClr val="tx1"/>
                    </a:solidFill>
                  </a:rPr>
                  <a:t>P/E </a:t>
                </a:r>
                <a:r>
                  <a:rPr lang="es-MX" sz="800" b="1" baseline="0">
                    <a:solidFill>
                      <a:schemeClr val="tx1"/>
                    </a:solidFill>
                  </a:rPr>
                  <a:t>S</a:t>
                </a:r>
                <a:r>
                  <a:rPr lang="es-MX" sz="800" b="1">
                    <a:solidFill>
                      <a:schemeClr val="tx1"/>
                    </a:solidFill>
                  </a:rPr>
                  <a:t>X5E Index</a:t>
                </a:r>
              </a:p>
            </c:rich>
          </c:tx>
          <c:layout>
            <c:manualLayout>
              <c:xMode val="edge"/>
              <c:yMode val="edge"/>
              <c:x val="3.3733080998748135E-3"/>
              <c:y val="0.27063604150820025"/>
            </c:manualLayout>
          </c:layout>
          <c:overlay val="0"/>
          <c:spPr>
            <a:noFill/>
            <a:ln>
              <a:noFill/>
            </a:ln>
            <a:effectLst/>
          </c:spPr>
          <c:txPr>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title>
        <c:numFmt formatCode="General" sourceLinked="1"/>
        <c:majorTickMark val="none"/>
        <c:minorTickMark val="none"/>
        <c:tickLblPos val="nextTo"/>
        <c:spPr>
          <a:noFill/>
          <a:ln w="19050"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271808784"/>
        <c:crosses val="autoZero"/>
        <c:crossBetween val="midCat"/>
      </c:valAx>
      <c:valAx>
        <c:axId val="270093848"/>
        <c:scaling>
          <c:orientation val="minMax"/>
          <c:min val="2500"/>
        </c:scaling>
        <c:delete val="0"/>
        <c:axPos val="r"/>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a:solidFill>
                      <a:schemeClr val="tx1"/>
                    </a:solidFill>
                  </a:rPr>
                  <a:t>Pts. SX5E</a:t>
                </a:r>
                <a:r>
                  <a:rPr lang="es-MX" sz="800" b="1" baseline="0">
                    <a:solidFill>
                      <a:schemeClr val="tx1"/>
                    </a:solidFill>
                  </a:rPr>
                  <a:t> Index</a:t>
                </a:r>
                <a:endParaRPr lang="es-MX" sz="800" b="1">
                  <a:solidFill>
                    <a:schemeClr val="tx1"/>
                  </a:solidFill>
                </a:endParaRPr>
              </a:p>
            </c:rich>
          </c:tx>
          <c:layout>
            <c:manualLayout>
              <c:xMode val="edge"/>
              <c:yMode val="edge"/>
              <c:x val="0.96014943960149435"/>
              <c:y val="0.32479935538341809"/>
            </c:manualLayout>
          </c:layout>
          <c:overlay val="0"/>
          <c:spPr>
            <a:noFill/>
            <a:ln>
              <a:noFill/>
            </a:ln>
            <a:effectLst/>
          </c:spPr>
          <c:txPr>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title>
        <c:numFmt formatCode="#,##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416374168"/>
        <c:crosses val="max"/>
        <c:crossBetween val="midCat"/>
      </c:valAx>
      <c:valAx>
        <c:axId val="416374168"/>
        <c:scaling>
          <c:orientation val="minMax"/>
        </c:scaling>
        <c:delete val="1"/>
        <c:axPos val="b"/>
        <c:numFmt formatCode="m/d/yyyy" sourceLinked="1"/>
        <c:majorTickMark val="out"/>
        <c:minorTickMark val="none"/>
        <c:tickLblPos val="nextTo"/>
        <c:crossAx val="270093848"/>
        <c:crosses val="autoZero"/>
        <c:crossBetween val="midCat"/>
      </c:valAx>
      <c:spPr>
        <a:noFill/>
        <a:ln>
          <a:noFill/>
        </a:ln>
        <a:effectLst/>
      </c:spPr>
    </c:plotArea>
    <c:legend>
      <c:legendPos val="b"/>
      <c:layout>
        <c:manualLayout>
          <c:xMode val="edge"/>
          <c:yMode val="edge"/>
          <c:x val="3.2335696518632558E-2"/>
          <c:y val="0.85787393210611074"/>
          <c:w val="0.9353284762194265"/>
          <c:h val="0.12115621494704699"/>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s-MX" sz="1200" b="1">
                <a:solidFill>
                  <a:schemeClr val="tx1"/>
                </a:solidFill>
              </a:rPr>
              <a:t>NKY Index (Japón)</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s-MX"/>
        </a:p>
      </c:txPr>
    </c:title>
    <c:autoTitleDeleted val="0"/>
    <c:plotArea>
      <c:layout>
        <c:manualLayout>
          <c:layoutTarget val="inner"/>
          <c:xMode val="edge"/>
          <c:yMode val="edge"/>
          <c:x val="0.1057495023998108"/>
          <c:y val="0.12962864096639651"/>
          <c:w val="0.76733833003249063"/>
          <c:h val="0.65561034380651817"/>
        </c:manualLayout>
      </c:layout>
      <c:scatterChart>
        <c:scatterStyle val="smoothMarker"/>
        <c:varyColors val="0"/>
        <c:ser>
          <c:idx val="0"/>
          <c:order val="0"/>
          <c:tx>
            <c:strRef>
              <c:f>'NKY Index'!$B$2</c:f>
              <c:strCache>
                <c:ptCount val="1"/>
                <c:pt idx="0">
                  <c:v>PE_RATIO</c:v>
                </c:pt>
              </c:strCache>
            </c:strRef>
          </c:tx>
          <c:spPr>
            <a:ln w="15875" cap="rnd">
              <a:solidFill>
                <a:schemeClr val="tx2"/>
              </a:solidFill>
              <a:round/>
            </a:ln>
            <a:effectLst/>
          </c:spPr>
          <c:marker>
            <c:symbol val="none"/>
          </c:marker>
          <c:xVal>
            <c:numRef>
              <c:f>'NKY Index'!$A$3:$A$1033</c:f>
              <c:numCache>
                <c:formatCode>m/d/yyyy</c:formatCode>
                <c:ptCount val="1031"/>
                <c:pt idx="0">
                  <c:v>41645</c:v>
                </c:pt>
                <c:pt idx="1">
                  <c:v>41646</c:v>
                </c:pt>
                <c:pt idx="2">
                  <c:v>41647</c:v>
                </c:pt>
                <c:pt idx="3">
                  <c:v>41648</c:v>
                </c:pt>
                <c:pt idx="4">
                  <c:v>41649</c:v>
                </c:pt>
                <c:pt idx="5">
                  <c:v>41652</c:v>
                </c:pt>
                <c:pt idx="6">
                  <c:v>41653</c:v>
                </c:pt>
                <c:pt idx="7">
                  <c:v>41654</c:v>
                </c:pt>
                <c:pt idx="8">
                  <c:v>41655</c:v>
                </c:pt>
                <c:pt idx="9">
                  <c:v>41656</c:v>
                </c:pt>
                <c:pt idx="10">
                  <c:v>41659</c:v>
                </c:pt>
                <c:pt idx="11">
                  <c:v>41660</c:v>
                </c:pt>
                <c:pt idx="12">
                  <c:v>41661</c:v>
                </c:pt>
                <c:pt idx="13">
                  <c:v>41662</c:v>
                </c:pt>
                <c:pt idx="14">
                  <c:v>41663</c:v>
                </c:pt>
                <c:pt idx="15">
                  <c:v>41666</c:v>
                </c:pt>
                <c:pt idx="16">
                  <c:v>41667</c:v>
                </c:pt>
                <c:pt idx="17">
                  <c:v>41668</c:v>
                </c:pt>
                <c:pt idx="18">
                  <c:v>41669</c:v>
                </c:pt>
                <c:pt idx="19">
                  <c:v>41670</c:v>
                </c:pt>
                <c:pt idx="20">
                  <c:v>41673</c:v>
                </c:pt>
                <c:pt idx="21">
                  <c:v>41674</c:v>
                </c:pt>
                <c:pt idx="22">
                  <c:v>41675</c:v>
                </c:pt>
                <c:pt idx="23">
                  <c:v>41676</c:v>
                </c:pt>
                <c:pt idx="24">
                  <c:v>41677</c:v>
                </c:pt>
                <c:pt idx="25">
                  <c:v>41680</c:v>
                </c:pt>
                <c:pt idx="26">
                  <c:v>41681</c:v>
                </c:pt>
                <c:pt idx="27">
                  <c:v>41682</c:v>
                </c:pt>
                <c:pt idx="28">
                  <c:v>41683</c:v>
                </c:pt>
                <c:pt idx="29">
                  <c:v>41684</c:v>
                </c:pt>
                <c:pt idx="30">
                  <c:v>41687</c:v>
                </c:pt>
                <c:pt idx="31">
                  <c:v>41688</c:v>
                </c:pt>
                <c:pt idx="32">
                  <c:v>41689</c:v>
                </c:pt>
                <c:pt idx="33">
                  <c:v>41690</c:v>
                </c:pt>
                <c:pt idx="34">
                  <c:v>41691</c:v>
                </c:pt>
                <c:pt idx="35">
                  <c:v>41694</c:v>
                </c:pt>
                <c:pt idx="36">
                  <c:v>41695</c:v>
                </c:pt>
                <c:pt idx="37">
                  <c:v>41696</c:v>
                </c:pt>
                <c:pt idx="38">
                  <c:v>41697</c:v>
                </c:pt>
                <c:pt idx="39">
                  <c:v>41698</c:v>
                </c:pt>
                <c:pt idx="40">
                  <c:v>41701</c:v>
                </c:pt>
                <c:pt idx="41">
                  <c:v>41702</c:v>
                </c:pt>
                <c:pt idx="42">
                  <c:v>41703</c:v>
                </c:pt>
                <c:pt idx="43">
                  <c:v>41704</c:v>
                </c:pt>
                <c:pt idx="44">
                  <c:v>41705</c:v>
                </c:pt>
                <c:pt idx="45">
                  <c:v>41708</c:v>
                </c:pt>
                <c:pt idx="46">
                  <c:v>41709</c:v>
                </c:pt>
                <c:pt idx="47">
                  <c:v>41710</c:v>
                </c:pt>
                <c:pt idx="48">
                  <c:v>41711</c:v>
                </c:pt>
                <c:pt idx="49">
                  <c:v>41712</c:v>
                </c:pt>
                <c:pt idx="50">
                  <c:v>41715</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41746</c:v>
                </c:pt>
                <c:pt idx="74">
                  <c:v>41747</c:v>
                </c:pt>
                <c:pt idx="75">
                  <c:v>41750</c:v>
                </c:pt>
                <c:pt idx="76">
                  <c:v>41751</c:v>
                </c:pt>
                <c:pt idx="77">
                  <c:v>41752</c:v>
                </c:pt>
                <c:pt idx="78">
                  <c:v>41753</c:v>
                </c:pt>
                <c:pt idx="79">
                  <c:v>41754</c:v>
                </c:pt>
                <c:pt idx="80">
                  <c:v>41757</c:v>
                </c:pt>
                <c:pt idx="81">
                  <c:v>41758</c:v>
                </c:pt>
                <c:pt idx="82">
                  <c:v>41759</c:v>
                </c:pt>
                <c:pt idx="83">
                  <c:v>41760</c:v>
                </c:pt>
                <c:pt idx="84">
                  <c:v>41761</c:v>
                </c:pt>
                <c:pt idx="85">
                  <c:v>41764</c:v>
                </c:pt>
                <c:pt idx="86">
                  <c:v>41765</c:v>
                </c:pt>
                <c:pt idx="87">
                  <c:v>41766</c:v>
                </c:pt>
                <c:pt idx="88">
                  <c:v>41767</c:v>
                </c:pt>
                <c:pt idx="89">
                  <c:v>41768</c:v>
                </c:pt>
                <c:pt idx="90">
                  <c:v>41771</c:v>
                </c:pt>
                <c:pt idx="91">
                  <c:v>41772</c:v>
                </c:pt>
                <c:pt idx="92">
                  <c:v>41773</c:v>
                </c:pt>
                <c:pt idx="93">
                  <c:v>41774</c:v>
                </c:pt>
                <c:pt idx="94">
                  <c:v>41775</c:v>
                </c:pt>
                <c:pt idx="95">
                  <c:v>41778</c:v>
                </c:pt>
                <c:pt idx="96">
                  <c:v>41779</c:v>
                </c:pt>
                <c:pt idx="97">
                  <c:v>41780</c:v>
                </c:pt>
                <c:pt idx="98">
                  <c:v>41781</c:v>
                </c:pt>
                <c:pt idx="99">
                  <c:v>41782</c:v>
                </c:pt>
                <c:pt idx="100">
                  <c:v>41785</c:v>
                </c:pt>
                <c:pt idx="101">
                  <c:v>41786</c:v>
                </c:pt>
                <c:pt idx="102">
                  <c:v>41787</c:v>
                </c:pt>
                <c:pt idx="103">
                  <c:v>41788</c:v>
                </c:pt>
                <c:pt idx="104">
                  <c:v>41789</c:v>
                </c:pt>
                <c:pt idx="105">
                  <c:v>41792</c:v>
                </c:pt>
                <c:pt idx="106">
                  <c:v>41793</c:v>
                </c:pt>
                <c:pt idx="107">
                  <c:v>41794</c:v>
                </c:pt>
                <c:pt idx="108">
                  <c:v>41795</c:v>
                </c:pt>
                <c:pt idx="109">
                  <c:v>41796</c:v>
                </c:pt>
                <c:pt idx="110">
                  <c:v>41799</c:v>
                </c:pt>
                <c:pt idx="111">
                  <c:v>41800</c:v>
                </c:pt>
                <c:pt idx="112">
                  <c:v>41801</c:v>
                </c:pt>
                <c:pt idx="113">
                  <c:v>41802</c:v>
                </c:pt>
                <c:pt idx="114">
                  <c:v>41803</c:v>
                </c:pt>
                <c:pt idx="115">
                  <c:v>41806</c:v>
                </c:pt>
                <c:pt idx="116">
                  <c:v>41807</c:v>
                </c:pt>
                <c:pt idx="117">
                  <c:v>41808</c:v>
                </c:pt>
                <c:pt idx="118">
                  <c:v>41809</c:v>
                </c:pt>
                <c:pt idx="119">
                  <c:v>41810</c:v>
                </c:pt>
                <c:pt idx="120">
                  <c:v>41813</c:v>
                </c:pt>
                <c:pt idx="121">
                  <c:v>41814</c:v>
                </c:pt>
                <c:pt idx="122">
                  <c:v>41815</c:v>
                </c:pt>
                <c:pt idx="123">
                  <c:v>41816</c:v>
                </c:pt>
                <c:pt idx="124">
                  <c:v>41817</c:v>
                </c:pt>
                <c:pt idx="125">
                  <c:v>41820</c:v>
                </c:pt>
                <c:pt idx="126">
                  <c:v>41821</c:v>
                </c:pt>
                <c:pt idx="127">
                  <c:v>41822</c:v>
                </c:pt>
                <c:pt idx="128">
                  <c:v>41823</c:v>
                </c:pt>
                <c:pt idx="129">
                  <c:v>41824</c:v>
                </c:pt>
                <c:pt idx="130">
                  <c:v>41827</c:v>
                </c:pt>
                <c:pt idx="131">
                  <c:v>41828</c:v>
                </c:pt>
                <c:pt idx="132">
                  <c:v>41829</c:v>
                </c:pt>
                <c:pt idx="133">
                  <c:v>41830</c:v>
                </c:pt>
                <c:pt idx="134">
                  <c:v>41831</c:v>
                </c:pt>
                <c:pt idx="135">
                  <c:v>41834</c:v>
                </c:pt>
                <c:pt idx="136">
                  <c:v>41835</c:v>
                </c:pt>
                <c:pt idx="137">
                  <c:v>41836</c:v>
                </c:pt>
                <c:pt idx="138">
                  <c:v>41837</c:v>
                </c:pt>
                <c:pt idx="139">
                  <c:v>41838</c:v>
                </c:pt>
                <c:pt idx="140">
                  <c:v>41841</c:v>
                </c:pt>
                <c:pt idx="141">
                  <c:v>41842</c:v>
                </c:pt>
                <c:pt idx="142">
                  <c:v>41843</c:v>
                </c:pt>
                <c:pt idx="143">
                  <c:v>41844</c:v>
                </c:pt>
                <c:pt idx="144">
                  <c:v>41845</c:v>
                </c:pt>
                <c:pt idx="145">
                  <c:v>41848</c:v>
                </c:pt>
                <c:pt idx="146">
                  <c:v>41849</c:v>
                </c:pt>
                <c:pt idx="147">
                  <c:v>41850</c:v>
                </c:pt>
                <c:pt idx="148">
                  <c:v>41851</c:v>
                </c:pt>
                <c:pt idx="149">
                  <c:v>41852</c:v>
                </c:pt>
                <c:pt idx="150">
                  <c:v>41855</c:v>
                </c:pt>
                <c:pt idx="151">
                  <c:v>41856</c:v>
                </c:pt>
                <c:pt idx="152">
                  <c:v>41857</c:v>
                </c:pt>
                <c:pt idx="153">
                  <c:v>41858</c:v>
                </c:pt>
                <c:pt idx="154">
                  <c:v>41859</c:v>
                </c:pt>
                <c:pt idx="155">
                  <c:v>41862</c:v>
                </c:pt>
                <c:pt idx="156">
                  <c:v>41863</c:v>
                </c:pt>
                <c:pt idx="157">
                  <c:v>41864</c:v>
                </c:pt>
                <c:pt idx="158">
                  <c:v>41865</c:v>
                </c:pt>
                <c:pt idx="159">
                  <c:v>41866</c:v>
                </c:pt>
                <c:pt idx="160">
                  <c:v>41869</c:v>
                </c:pt>
                <c:pt idx="161">
                  <c:v>41870</c:v>
                </c:pt>
                <c:pt idx="162">
                  <c:v>41871</c:v>
                </c:pt>
                <c:pt idx="163">
                  <c:v>41872</c:v>
                </c:pt>
                <c:pt idx="164">
                  <c:v>41873</c:v>
                </c:pt>
                <c:pt idx="165">
                  <c:v>41876</c:v>
                </c:pt>
                <c:pt idx="166">
                  <c:v>41877</c:v>
                </c:pt>
                <c:pt idx="167">
                  <c:v>41878</c:v>
                </c:pt>
                <c:pt idx="168">
                  <c:v>41879</c:v>
                </c:pt>
                <c:pt idx="169">
                  <c:v>41880</c:v>
                </c:pt>
                <c:pt idx="170">
                  <c:v>41883</c:v>
                </c:pt>
                <c:pt idx="171">
                  <c:v>41884</c:v>
                </c:pt>
                <c:pt idx="172">
                  <c:v>41885</c:v>
                </c:pt>
                <c:pt idx="173">
                  <c:v>41886</c:v>
                </c:pt>
                <c:pt idx="174">
                  <c:v>41887</c:v>
                </c:pt>
                <c:pt idx="175">
                  <c:v>41890</c:v>
                </c:pt>
                <c:pt idx="176">
                  <c:v>41891</c:v>
                </c:pt>
                <c:pt idx="177">
                  <c:v>41892</c:v>
                </c:pt>
                <c:pt idx="178">
                  <c:v>41893</c:v>
                </c:pt>
                <c:pt idx="179">
                  <c:v>41894</c:v>
                </c:pt>
                <c:pt idx="180">
                  <c:v>41897</c:v>
                </c:pt>
                <c:pt idx="181">
                  <c:v>41898</c:v>
                </c:pt>
                <c:pt idx="182">
                  <c:v>41899</c:v>
                </c:pt>
                <c:pt idx="183">
                  <c:v>41900</c:v>
                </c:pt>
                <c:pt idx="184">
                  <c:v>41901</c:v>
                </c:pt>
                <c:pt idx="185">
                  <c:v>41904</c:v>
                </c:pt>
                <c:pt idx="186">
                  <c:v>41905</c:v>
                </c:pt>
                <c:pt idx="187">
                  <c:v>41906</c:v>
                </c:pt>
                <c:pt idx="188">
                  <c:v>41907</c:v>
                </c:pt>
                <c:pt idx="189">
                  <c:v>41908</c:v>
                </c:pt>
                <c:pt idx="190">
                  <c:v>41911</c:v>
                </c:pt>
                <c:pt idx="191">
                  <c:v>41912</c:v>
                </c:pt>
                <c:pt idx="192">
                  <c:v>41913</c:v>
                </c:pt>
                <c:pt idx="193">
                  <c:v>41914</c:v>
                </c:pt>
                <c:pt idx="194">
                  <c:v>41915</c:v>
                </c:pt>
                <c:pt idx="195">
                  <c:v>41918</c:v>
                </c:pt>
                <c:pt idx="196">
                  <c:v>41919</c:v>
                </c:pt>
                <c:pt idx="197">
                  <c:v>41920</c:v>
                </c:pt>
                <c:pt idx="198">
                  <c:v>41921</c:v>
                </c:pt>
                <c:pt idx="199">
                  <c:v>41922</c:v>
                </c:pt>
                <c:pt idx="200">
                  <c:v>41925</c:v>
                </c:pt>
                <c:pt idx="201">
                  <c:v>41926</c:v>
                </c:pt>
                <c:pt idx="202">
                  <c:v>41927</c:v>
                </c:pt>
                <c:pt idx="203">
                  <c:v>41928</c:v>
                </c:pt>
                <c:pt idx="204">
                  <c:v>41929</c:v>
                </c:pt>
                <c:pt idx="205">
                  <c:v>41932</c:v>
                </c:pt>
                <c:pt idx="206">
                  <c:v>41933</c:v>
                </c:pt>
                <c:pt idx="207">
                  <c:v>41934</c:v>
                </c:pt>
                <c:pt idx="208">
                  <c:v>41935</c:v>
                </c:pt>
                <c:pt idx="209">
                  <c:v>41936</c:v>
                </c:pt>
                <c:pt idx="210">
                  <c:v>41939</c:v>
                </c:pt>
                <c:pt idx="211">
                  <c:v>41940</c:v>
                </c:pt>
                <c:pt idx="212">
                  <c:v>41941</c:v>
                </c:pt>
                <c:pt idx="213">
                  <c:v>41942</c:v>
                </c:pt>
                <c:pt idx="214">
                  <c:v>41943</c:v>
                </c:pt>
                <c:pt idx="215">
                  <c:v>41946</c:v>
                </c:pt>
                <c:pt idx="216">
                  <c:v>41947</c:v>
                </c:pt>
                <c:pt idx="217">
                  <c:v>41948</c:v>
                </c:pt>
                <c:pt idx="218">
                  <c:v>41949</c:v>
                </c:pt>
                <c:pt idx="219">
                  <c:v>41950</c:v>
                </c:pt>
                <c:pt idx="220">
                  <c:v>41953</c:v>
                </c:pt>
                <c:pt idx="221">
                  <c:v>41954</c:v>
                </c:pt>
                <c:pt idx="222">
                  <c:v>41955</c:v>
                </c:pt>
                <c:pt idx="223">
                  <c:v>41956</c:v>
                </c:pt>
                <c:pt idx="224">
                  <c:v>41957</c:v>
                </c:pt>
                <c:pt idx="225">
                  <c:v>41960</c:v>
                </c:pt>
                <c:pt idx="226">
                  <c:v>41961</c:v>
                </c:pt>
                <c:pt idx="227">
                  <c:v>41962</c:v>
                </c:pt>
                <c:pt idx="228">
                  <c:v>41963</c:v>
                </c:pt>
                <c:pt idx="229">
                  <c:v>41964</c:v>
                </c:pt>
                <c:pt idx="230">
                  <c:v>41967</c:v>
                </c:pt>
                <c:pt idx="231">
                  <c:v>41968</c:v>
                </c:pt>
                <c:pt idx="232">
                  <c:v>41969</c:v>
                </c:pt>
                <c:pt idx="233">
                  <c:v>41970</c:v>
                </c:pt>
                <c:pt idx="234">
                  <c:v>41971</c:v>
                </c:pt>
                <c:pt idx="235">
                  <c:v>41974</c:v>
                </c:pt>
                <c:pt idx="236">
                  <c:v>41975</c:v>
                </c:pt>
                <c:pt idx="237">
                  <c:v>41976</c:v>
                </c:pt>
                <c:pt idx="238">
                  <c:v>41977</c:v>
                </c:pt>
                <c:pt idx="239">
                  <c:v>41978</c:v>
                </c:pt>
                <c:pt idx="240">
                  <c:v>41981</c:v>
                </c:pt>
                <c:pt idx="241">
                  <c:v>41982</c:v>
                </c:pt>
                <c:pt idx="242">
                  <c:v>41983</c:v>
                </c:pt>
                <c:pt idx="243">
                  <c:v>41984</c:v>
                </c:pt>
                <c:pt idx="244">
                  <c:v>41985</c:v>
                </c:pt>
                <c:pt idx="245">
                  <c:v>41988</c:v>
                </c:pt>
                <c:pt idx="246">
                  <c:v>41989</c:v>
                </c:pt>
                <c:pt idx="247">
                  <c:v>41990</c:v>
                </c:pt>
                <c:pt idx="248">
                  <c:v>41991</c:v>
                </c:pt>
                <c:pt idx="249">
                  <c:v>41992</c:v>
                </c:pt>
                <c:pt idx="250">
                  <c:v>41995</c:v>
                </c:pt>
                <c:pt idx="251">
                  <c:v>41996</c:v>
                </c:pt>
                <c:pt idx="252">
                  <c:v>41997</c:v>
                </c:pt>
                <c:pt idx="253">
                  <c:v>41998</c:v>
                </c:pt>
                <c:pt idx="254">
                  <c:v>41999</c:v>
                </c:pt>
                <c:pt idx="255">
                  <c:v>42002</c:v>
                </c:pt>
                <c:pt idx="256">
                  <c:v>42003</c:v>
                </c:pt>
                <c:pt idx="257">
                  <c:v>42004</c:v>
                </c:pt>
                <c:pt idx="258">
                  <c:v>42005</c:v>
                </c:pt>
                <c:pt idx="259">
                  <c:v>42006</c:v>
                </c:pt>
                <c:pt idx="260">
                  <c:v>42009</c:v>
                </c:pt>
                <c:pt idx="261">
                  <c:v>42010</c:v>
                </c:pt>
                <c:pt idx="262">
                  <c:v>42011</c:v>
                </c:pt>
                <c:pt idx="263">
                  <c:v>42012</c:v>
                </c:pt>
                <c:pt idx="264">
                  <c:v>42013</c:v>
                </c:pt>
                <c:pt idx="265">
                  <c:v>42016</c:v>
                </c:pt>
                <c:pt idx="266">
                  <c:v>42017</c:v>
                </c:pt>
                <c:pt idx="267">
                  <c:v>42018</c:v>
                </c:pt>
                <c:pt idx="268">
                  <c:v>42019</c:v>
                </c:pt>
                <c:pt idx="269">
                  <c:v>42020</c:v>
                </c:pt>
                <c:pt idx="270">
                  <c:v>42023</c:v>
                </c:pt>
                <c:pt idx="271">
                  <c:v>42024</c:v>
                </c:pt>
                <c:pt idx="272">
                  <c:v>42025</c:v>
                </c:pt>
                <c:pt idx="273">
                  <c:v>42026</c:v>
                </c:pt>
                <c:pt idx="274">
                  <c:v>42027</c:v>
                </c:pt>
                <c:pt idx="275">
                  <c:v>42030</c:v>
                </c:pt>
                <c:pt idx="276">
                  <c:v>42031</c:v>
                </c:pt>
                <c:pt idx="277">
                  <c:v>42032</c:v>
                </c:pt>
                <c:pt idx="278">
                  <c:v>42033</c:v>
                </c:pt>
                <c:pt idx="279">
                  <c:v>42034</c:v>
                </c:pt>
                <c:pt idx="280">
                  <c:v>42037</c:v>
                </c:pt>
                <c:pt idx="281">
                  <c:v>42038</c:v>
                </c:pt>
                <c:pt idx="282">
                  <c:v>42039</c:v>
                </c:pt>
                <c:pt idx="283">
                  <c:v>42040</c:v>
                </c:pt>
                <c:pt idx="284">
                  <c:v>42041</c:v>
                </c:pt>
                <c:pt idx="285">
                  <c:v>42044</c:v>
                </c:pt>
                <c:pt idx="286">
                  <c:v>42045</c:v>
                </c:pt>
                <c:pt idx="287">
                  <c:v>42046</c:v>
                </c:pt>
                <c:pt idx="288">
                  <c:v>42047</c:v>
                </c:pt>
                <c:pt idx="289">
                  <c:v>42048</c:v>
                </c:pt>
                <c:pt idx="290">
                  <c:v>42051</c:v>
                </c:pt>
                <c:pt idx="291">
                  <c:v>42052</c:v>
                </c:pt>
                <c:pt idx="292">
                  <c:v>42053</c:v>
                </c:pt>
                <c:pt idx="293">
                  <c:v>42054</c:v>
                </c:pt>
                <c:pt idx="294">
                  <c:v>42055</c:v>
                </c:pt>
                <c:pt idx="295">
                  <c:v>42058</c:v>
                </c:pt>
                <c:pt idx="296">
                  <c:v>42059</c:v>
                </c:pt>
                <c:pt idx="297">
                  <c:v>42060</c:v>
                </c:pt>
                <c:pt idx="298">
                  <c:v>42061</c:v>
                </c:pt>
                <c:pt idx="299">
                  <c:v>42062</c:v>
                </c:pt>
                <c:pt idx="300">
                  <c:v>42065</c:v>
                </c:pt>
                <c:pt idx="301">
                  <c:v>42066</c:v>
                </c:pt>
                <c:pt idx="302">
                  <c:v>42067</c:v>
                </c:pt>
                <c:pt idx="303">
                  <c:v>42068</c:v>
                </c:pt>
                <c:pt idx="304">
                  <c:v>42069</c:v>
                </c:pt>
                <c:pt idx="305">
                  <c:v>42072</c:v>
                </c:pt>
                <c:pt idx="306">
                  <c:v>42073</c:v>
                </c:pt>
                <c:pt idx="307">
                  <c:v>42074</c:v>
                </c:pt>
                <c:pt idx="308">
                  <c:v>42075</c:v>
                </c:pt>
                <c:pt idx="309">
                  <c:v>42076</c:v>
                </c:pt>
                <c:pt idx="310">
                  <c:v>42079</c:v>
                </c:pt>
                <c:pt idx="311">
                  <c:v>42080</c:v>
                </c:pt>
                <c:pt idx="312">
                  <c:v>42081</c:v>
                </c:pt>
                <c:pt idx="313">
                  <c:v>42082</c:v>
                </c:pt>
                <c:pt idx="314">
                  <c:v>42083</c:v>
                </c:pt>
                <c:pt idx="315">
                  <c:v>42086</c:v>
                </c:pt>
                <c:pt idx="316">
                  <c:v>42087</c:v>
                </c:pt>
                <c:pt idx="317">
                  <c:v>42088</c:v>
                </c:pt>
                <c:pt idx="318">
                  <c:v>42089</c:v>
                </c:pt>
                <c:pt idx="319">
                  <c:v>42090</c:v>
                </c:pt>
                <c:pt idx="320">
                  <c:v>42093</c:v>
                </c:pt>
                <c:pt idx="321">
                  <c:v>42094</c:v>
                </c:pt>
                <c:pt idx="322">
                  <c:v>42095</c:v>
                </c:pt>
                <c:pt idx="323">
                  <c:v>42096</c:v>
                </c:pt>
                <c:pt idx="324">
                  <c:v>42097</c:v>
                </c:pt>
                <c:pt idx="325">
                  <c:v>42100</c:v>
                </c:pt>
                <c:pt idx="326">
                  <c:v>42101</c:v>
                </c:pt>
                <c:pt idx="327">
                  <c:v>42102</c:v>
                </c:pt>
                <c:pt idx="328">
                  <c:v>42103</c:v>
                </c:pt>
                <c:pt idx="329">
                  <c:v>42104</c:v>
                </c:pt>
                <c:pt idx="330">
                  <c:v>42107</c:v>
                </c:pt>
                <c:pt idx="331">
                  <c:v>42108</c:v>
                </c:pt>
                <c:pt idx="332">
                  <c:v>42109</c:v>
                </c:pt>
                <c:pt idx="333">
                  <c:v>42110</c:v>
                </c:pt>
                <c:pt idx="334">
                  <c:v>42111</c:v>
                </c:pt>
                <c:pt idx="335">
                  <c:v>42114</c:v>
                </c:pt>
                <c:pt idx="336">
                  <c:v>42115</c:v>
                </c:pt>
                <c:pt idx="337">
                  <c:v>42116</c:v>
                </c:pt>
                <c:pt idx="338">
                  <c:v>42117</c:v>
                </c:pt>
                <c:pt idx="339">
                  <c:v>42118</c:v>
                </c:pt>
                <c:pt idx="340">
                  <c:v>42121</c:v>
                </c:pt>
                <c:pt idx="341">
                  <c:v>42122</c:v>
                </c:pt>
                <c:pt idx="342">
                  <c:v>42123</c:v>
                </c:pt>
                <c:pt idx="343">
                  <c:v>42124</c:v>
                </c:pt>
                <c:pt idx="344">
                  <c:v>42125</c:v>
                </c:pt>
                <c:pt idx="345">
                  <c:v>42128</c:v>
                </c:pt>
                <c:pt idx="346">
                  <c:v>42129</c:v>
                </c:pt>
                <c:pt idx="347">
                  <c:v>42130</c:v>
                </c:pt>
                <c:pt idx="348">
                  <c:v>42131</c:v>
                </c:pt>
                <c:pt idx="349">
                  <c:v>42132</c:v>
                </c:pt>
                <c:pt idx="350">
                  <c:v>42135</c:v>
                </c:pt>
                <c:pt idx="351">
                  <c:v>42136</c:v>
                </c:pt>
                <c:pt idx="352">
                  <c:v>42137</c:v>
                </c:pt>
                <c:pt idx="353">
                  <c:v>42138</c:v>
                </c:pt>
                <c:pt idx="354">
                  <c:v>42139</c:v>
                </c:pt>
                <c:pt idx="355">
                  <c:v>42142</c:v>
                </c:pt>
                <c:pt idx="356">
                  <c:v>42143</c:v>
                </c:pt>
                <c:pt idx="357">
                  <c:v>42144</c:v>
                </c:pt>
                <c:pt idx="358">
                  <c:v>42145</c:v>
                </c:pt>
                <c:pt idx="359">
                  <c:v>42146</c:v>
                </c:pt>
                <c:pt idx="360">
                  <c:v>42149</c:v>
                </c:pt>
                <c:pt idx="361">
                  <c:v>42150</c:v>
                </c:pt>
                <c:pt idx="362">
                  <c:v>42151</c:v>
                </c:pt>
                <c:pt idx="363">
                  <c:v>42152</c:v>
                </c:pt>
                <c:pt idx="364">
                  <c:v>42153</c:v>
                </c:pt>
                <c:pt idx="365">
                  <c:v>42156</c:v>
                </c:pt>
                <c:pt idx="366">
                  <c:v>42157</c:v>
                </c:pt>
                <c:pt idx="367">
                  <c:v>42158</c:v>
                </c:pt>
                <c:pt idx="368">
                  <c:v>42159</c:v>
                </c:pt>
                <c:pt idx="369">
                  <c:v>42160</c:v>
                </c:pt>
                <c:pt idx="370">
                  <c:v>42163</c:v>
                </c:pt>
                <c:pt idx="371">
                  <c:v>42164</c:v>
                </c:pt>
                <c:pt idx="372">
                  <c:v>42165</c:v>
                </c:pt>
                <c:pt idx="373">
                  <c:v>42166</c:v>
                </c:pt>
                <c:pt idx="374">
                  <c:v>42167</c:v>
                </c:pt>
                <c:pt idx="375">
                  <c:v>42170</c:v>
                </c:pt>
                <c:pt idx="376">
                  <c:v>42171</c:v>
                </c:pt>
                <c:pt idx="377">
                  <c:v>42172</c:v>
                </c:pt>
                <c:pt idx="378">
                  <c:v>42173</c:v>
                </c:pt>
                <c:pt idx="379">
                  <c:v>42174</c:v>
                </c:pt>
                <c:pt idx="380">
                  <c:v>42177</c:v>
                </c:pt>
                <c:pt idx="381">
                  <c:v>42178</c:v>
                </c:pt>
                <c:pt idx="382">
                  <c:v>42179</c:v>
                </c:pt>
                <c:pt idx="383">
                  <c:v>42180</c:v>
                </c:pt>
                <c:pt idx="384">
                  <c:v>42181</c:v>
                </c:pt>
                <c:pt idx="385">
                  <c:v>42184</c:v>
                </c:pt>
                <c:pt idx="386">
                  <c:v>42185</c:v>
                </c:pt>
                <c:pt idx="387">
                  <c:v>42186</c:v>
                </c:pt>
                <c:pt idx="388">
                  <c:v>42187</c:v>
                </c:pt>
                <c:pt idx="389">
                  <c:v>42188</c:v>
                </c:pt>
                <c:pt idx="390">
                  <c:v>42191</c:v>
                </c:pt>
                <c:pt idx="391">
                  <c:v>42192</c:v>
                </c:pt>
                <c:pt idx="392">
                  <c:v>42193</c:v>
                </c:pt>
                <c:pt idx="393">
                  <c:v>42194</c:v>
                </c:pt>
                <c:pt idx="394">
                  <c:v>42195</c:v>
                </c:pt>
                <c:pt idx="395">
                  <c:v>42198</c:v>
                </c:pt>
                <c:pt idx="396">
                  <c:v>42199</c:v>
                </c:pt>
                <c:pt idx="397">
                  <c:v>42200</c:v>
                </c:pt>
                <c:pt idx="398">
                  <c:v>42201</c:v>
                </c:pt>
                <c:pt idx="399">
                  <c:v>42202</c:v>
                </c:pt>
                <c:pt idx="400">
                  <c:v>42205</c:v>
                </c:pt>
                <c:pt idx="401">
                  <c:v>42206</c:v>
                </c:pt>
                <c:pt idx="402">
                  <c:v>42207</c:v>
                </c:pt>
                <c:pt idx="403">
                  <c:v>42208</c:v>
                </c:pt>
                <c:pt idx="404">
                  <c:v>42209</c:v>
                </c:pt>
                <c:pt idx="405">
                  <c:v>42212</c:v>
                </c:pt>
                <c:pt idx="406">
                  <c:v>42213</c:v>
                </c:pt>
                <c:pt idx="407">
                  <c:v>42214</c:v>
                </c:pt>
                <c:pt idx="408">
                  <c:v>42215</c:v>
                </c:pt>
                <c:pt idx="409">
                  <c:v>42216</c:v>
                </c:pt>
                <c:pt idx="410">
                  <c:v>42219</c:v>
                </c:pt>
                <c:pt idx="411">
                  <c:v>42220</c:v>
                </c:pt>
                <c:pt idx="412">
                  <c:v>42221</c:v>
                </c:pt>
                <c:pt idx="413">
                  <c:v>42222</c:v>
                </c:pt>
                <c:pt idx="414">
                  <c:v>42223</c:v>
                </c:pt>
                <c:pt idx="415">
                  <c:v>42226</c:v>
                </c:pt>
                <c:pt idx="416">
                  <c:v>42227</c:v>
                </c:pt>
                <c:pt idx="417">
                  <c:v>42228</c:v>
                </c:pt>
                <c:pt idx="418">
                  <c:v>42229</c:v>
                </c:pt>
                <c:pt idx="419">
                  <c:v>42230</c:v>
                </c:pt>
                <c:pt idx="420">
                  <c:v>42233</c:v>
                </c:pt>
                <c:pt idx="421">
                  <c:v>42234</c:v>
                </c:pt>
                <c:pt idx="422">
                  <c:v>42235</c:v>
                </c:pt>
                <c:pt idx="423">
                  <c:v>42236</c:v>
                </c:pt>
                <c:pt idx="424">
                  <c:v>42237</c:v>
                </c:pt>
                <c:pt idx="425">
                  <c:v>42240</c:v>
                </c:pt>
                <c:pt idx="426">
                  <c:v>42241</c:v>
                </c:pt>
                <c:pt idx="427">
                  <c:v>42242</c:v>
                </c:pt>
                <c:pt idx="428">
                  <c:v>42243</c:v>
                </c:pt>
                <c:pt idx="429">
                  <c:v>42244</c:v>
                </c:pt>
                <c:pt idx="430">
                  <c:v>42247</c:v>
                </c:pt>
                <c:pt idx="431">
                  <c:v>42248</c:v>
                </c:pt>
                <c:pt idx="432">
                  <c:v>42249</c:v>
                </c:pt>
                <c:pt idx="433">
                  <c:v>42250</c:v>
                </c:pt>
                <c:pt idx="434">
                  <c:v>42251</c:v>
                </c:pt>
                <c:pt idx="435">
                  <c:v>42254</c:v>
                </c:pt>
                <c:pt idx="436">
                  <c:v>42255</c:v>
                </c:pt>
                <c:pt idx="437">
                  <c:v>42256</c:v>
                </c:pt>
                <c:pt idx="438">
                  <c:v>42257</c:v>
                </c:pt>
                <c:pt idx="439">
                  <c:v>42258</c:v>
                </c:pt>
                <c:pt idx="440">
                  <c:v>42261</c:v>
                </c:pt>
                <c:pt idx="441">
                  <c:v>42262</c:v>
                </c:pt>
                <c:pt idx="442">
                  <c:v>42263</c:v>
                </c:pt>
                <c:pt idx="443">
                  <c:v>42264</c:v>
                </c:pt>
                <c:pt idx="444">
                  <c:v>42265</c:v>
                </c:pt>
                <c:pt idx="445">
                  <c:v>42268</c:v>
                </c:pt>
                <c:pt idx="446">
                  <c:v>42269</c:v>
                </c:pt>
                <c:pt idx="447">
                  <c:v>42270</c:v>
                </c:pt>
                <c:pt idx="448">
                  <c:v>42271</c:v>
                </c:pt>
                <c:pt idx="449">
                  <c:v>42272</c:v>
                </c:pt>
                <c:pt idx="450">
                  <c:v>42275</c:v>
                </c:pt>
                <c:pt idx="451">
                  <c:v>42276</c:v>
                </c:pt>
                <c:pt idx="452">
                  <c:v>42277</c:v>
                </c:pt>
                <c:pt idx="453">
                  <c:v>42278</c:v>
                </c:pt>
                <c:pt idx="454">
                  <c:v>42279</c:v>
                </c:pt>
                <c:pt idx="455">
                  <c:v>42282</c:v>
                </c:pt>
                <c:pt idx="456">
                  <c:v>42283</c:v>
                </c:pt>
                <c:pt idx="457">
                  <c:v>42284</c:v>
                </c:pt>
                <c:pt idx="458">
                  <c:v>42285</c:v>
                </c:pt>
                <c:pt idx="459">
                  <c:v>42286</c:v>
                </c:pt>
                <c:pt idx="460">
                  <c:v>42289</c:v>
                </c:pt>
                <c:pt idx="461">
                  <c:v>42290</c:v>
                </c:pt>
                <c:pt idx="462">
                  <c:v>42291</c:v>
                </c:pt>
                <c:pt idx="463">
                  <c:v>42292</c:v>
                </c:pt>
                <c:pt idx="464">
                  <c:v>42293</c:v>
                </c:pt>
                <c:pt idx="465">
                  <c:v>42296</c:v>
                </c:pt>
                <c:pt idx="466">
                  <c:v>42297</c:v>
                </c:pt>
                <c:pt idx="467">
                  <c:v>42298</c:v>
                </c:pt>
                <c:pt idx="468">
                  <c:v>42299</c:v>
                </c:pt>
                <c:pt idx="469">
                  <c:v>42300</c:v>
                </c:pt>
                <c:pt idx="470">
                  <c:v>42303</c:v>
                </c:pt>
                <c:pt idx="471">
                  <c:v>42304</c:v>
                </c:pt>
                <c:pt idx="472">
                  <c:v>42305</c:v>
                </c:pt>
                <c:pt idx="473">
                  <c:v>42306</c:v>
                </c:pt>
                <c:pt idx="474">
                  <c:v>42307</c:v>
                </c:pt>
                <c:pt idx="475">
                  <c:v>42310</c:v>
                </c:pt>
                <c:pt idx="476">
                  <c:v>42311</c:v>
                </c:pt>
                <c:pt idx="477">
                  <c:v>42312</c:v>
                </c:pt>
                <c:pt idx="478">
                  <c:v>42313</c:v>
                </c:pt>
                <c:pt idx="479">
                  <c:v>42314</c:v>
                </c:pt>
                <c:pt idx="480">
                  <c:v>42317</c:v>
                </c:pt>
                <c:pt idx="481">
                  <c:v>42318</c:v>
                </c:pt>
                <c:pt idx="482">
                  <c:v>42319</c:v>
                </c:pt>
                <c:pt idx="483">
                  <c:v>42320</c:v>
                </c:pt>
                <c:pt idx="484">
                  <c:v>42321</c:v>
                </c:pt>
                <c:pt idx="485">
                  <c:v>42324</c:v>
                </c:pt>
                <c:pt idx="486">
                  <c:v>42325</c:v>
                </c:pt>
                <c:pt idx="487">
                  <c:v>42326</c:v>
                </c:pt>
                <c:pt idx="488">
                  <c:v>42327</c:v>
                </c:pt>
                <c:pt idx="489">
                  <c:v>42328</c:v>
                </c:pt>
                <c:pt idx="490">
                  <c:v>42331</c:v>
                </c:pt>
                <c:pt idx="491">
                  <c:v>42332</c:v>
                </c:pt>
                <c:pt idx="492">
                  <c:v>42333</c:v>
                </c:pt>
                <c:pt idx="493">
                  <c:v>42334</c:v>
                </c:pt>
                <c:pt idx="494">
                  <c:v>42335</c:v>
                </c:pt>
                <c:pt idx="495">
                  <c:v>42338</c:v>
                </c:pt>
                <c:pt idx="496">
                  <c:v>42339</c:v>
                </c:pt>
                <c:pt idx="497">
                  <c:v>42340</c:v>
                </c:pt>
                <c:pt idx="498">
                  <c:v>42341</c:v>
                </c:pt>
                <c:pt idx="499">
                  <c:v>42342</c:v>
                </c:pt>
                <c:pt idx="500">
                  <c:v>42345</c:v>
                </c:pt>
                <c:pt idx="501">
                  <c:v>42346</c:v>
                </c:pt>
                <c:pt idx="502">
                  <c:v>42347</c:v>
                </c:pt>
                <c:pt idx="503">
                  <c:v>42348</c:v>
                </c:pt>
                <c:pt idx="504">
                  <c:v>42349</c:v>
                </c:pt>
                <c:pt idx="505">
                  <c:v>42352</c:v>
                </c:pt>
                <c:pt idx="506">
                  <c:v>42353</c:v>
                </c:pt>
                <c:pt idx="507">
                  <c:v>42354</c:v>
                </c:pt>
                <c:pt idx="508">
                  <c:v>42355</c:v>
                </c:pt>
                <c:pt idx="509">
                  <c:v>42356</c:v>
                </c:pt>
                <c:pt idx="510">
                  <c:v>42359</c:v>
                </c:pt>
                <c:pt idx="511">
                  <c:v>42360</c:v>
                </c:pt>
                <c:pt idx="512">
                  <c:v>42361</c:v>
                </c:pt>
                <c:pt idx="513">
                  <c:v>42362</c:v>
                </c:pt>
                <c:pt idx="514">
                  <c:v>42363</c:v>
                </c:pt>
                <c:pt idx="515">
                  <c:v>42366</c:v>
                </c:pt>
                <c:pt idx="516">
                  <c:v>42367</c:v>
                </c:pt>
                <c:pt idx="517">
                  <c:v>42368</c:v>
                </c:pt>
                <c:pt idx="518">
                  <c:v>42369</c:v>
                </c:pt>
                <c:pt idx="519">
                  <c:v>42370</c:v>
                </c:pt>
                <c:pt idx="520">
                  <c:v>42373</c:v>
                </c:pt>
                <c:pt idx="521">
                  <c:v>42374</c:v>
                </c:pt>
                <c:pt idx="522">
                  <c:v>42375</c:v>
                </c:pt>
                <c:pt idx="523">
                  <c:v>42376</c:v>
                </c:pt>
                <c:pt idx="524">
                  <c:v>42377</c:v>
                </c:pt>
                <c:pt idx="525">
                  <c:v>42380</c:v>
                </c:pt>
                <c:pt idx="526">
                  <c:v>42381</c:v>
                </c:pt>
                <c:pt idx="527">
                  <c:v>42382</c:v>
                </c:pt>
                <c:pt idx="528">
                  <c:v>42383</c:v>
                </c:pt>
                <c:pt idx="529">
                  <c:v>42384</c:v>
                </c:pt>
                <c:pt idx="530">
                  <c:v>42387</c:v>
                </c:pt>
                <c:pt idx="531">
                  <c:v>42388</c:v>
                </c:pt>
                <c:pt idx="532">
                  <c:v>42389</c:v>
                </c:pt>
                <c:pt idx="533">
                  <c:v>42390</c:v>
                </c:pt>
                <c:pt idx="534">
                  <c:v>42391</c:v>
                </c:pt>
                <c:pt idx="535">
                  <c:v>42394</c:v>
                </c:pt>
                <c:pt idx="536">
                  <c:v>42395</c:v>
                </c:pt>
                <c:pt idx="537">
                  <c:v>42396</c:v>
                </c:pt>
                <c:pt idx="538">
                  <c:v>42397</c:v>
                </c:pt>
                <c:pt idx="539">
                  <c:v>42398</c:v>
                </c:pt>
                <c:pt idx="540">
                  <c:v>42401</c:v>
                </c:pt>
                <c:pt idx="541">
                  <c:v>42402</c:v>
                </c:pt>
                <c:pt idx="542">
                  <c:v>42403</c:v>
                </c:pt>
                <c:pt idx="543">
                  <c:v>42404</c:v>
                </c:pt>
                <c:pt idx="544">
                  <c:v>42405</c:v>
                </c:pt>
                <c:pt idx="545">
                  <c:v>42408</c:v>
                </c:pt>
                <c:pt idx="546">
                  <c:v>42409</c:v>
                </c:pt>
                <c:pt idx="547">
                  <c:v>42410</c:v>
                </c:pt>
                <c:pt idx="548">
                  <c:v>42411</c:v>
                </c:pt>
                <c:pt idx="549">
                  <c:v>42412</c:v>
                </c:pt>
                <c:pt idx="550">
                  <c:v>42415</c:v>
                </c:pt>
                <c:pt idx="551">
                  <c:v>42416</c:v>
                </c:pt>
                <c:pt idx="552">
                  <c:v>42417</c:v>
                </c:pt>
                <c:pt idx="553">
                  <c:v>42418</c:v>
                </c:pt>
                <c:pt idx="554">
                  <c:v>42419</c:v>
                </c:pt>
                <c:pt idx="555">
                  <c:v>42422</c:v>
                </c:pt>
                <c:pt idx="556">
                  <c:v>42423</c:v>
                </c:pt>
                <c:pt idx="557">
                  <c:v>42424</c:v>
                </c:pt>
                <c:pt idx="558">
                  <c:v>42425</c:v>
                </c:pt>
                <c:pt idx="559">
                  <c:v>42426</c:v>
                </c:pt>
                <c:pt idx="560">
                  <c:v>42429</c:v>
                </c:pt>
                <c:pt idx="561">
                  <c:v>42430</c:v>
                </c:pt>
                <c:pt idx="562">
                  <c:v>42431</c:v>
                </c:pt>
                <c:pt idx="563">
                  <c:v>42432</c:v>
                </c:pt>
                <c:pt idx="564">
                  <c:v>42433</c:v>
                </c:pt>
                <c:pt idx="565">
                  <c:v>42436</c:v>
                </c:pt>
                <c:pt idx="566">
                  <c:v>42437</c:v>
                </c:pt>
                <c:pt idx="567">
                  <c:v>42438</c:v>
                </c:pt>
                <c:pt idx="568">
                  <c:v>42439</c:v>
                </c:pt>
                <c:pt idx="569">
                  <c:v>42440</c:v>
                </c:pt>
                <c:pt idx="570">
                  <c:v>42443</c:v>
                </c:pt>
                <c:pt idx="571">
                  <c:v>42444</c:v>
                </c:pt>
                <c:pt idx="572">
                  <c:v>42445</c:v>
                </c:pt>
                <c:pt idx="573">
                  <c:v>42446</c:v>
                </c:pt>
                <c:pt idx="574">
                  <c:v>42447</c:v>
                </c:pt>
                <c:pt idx="575">
                  <c:v>42450</c:v>
                </c:pt>
                <c:pt idx="576">
                  <c:v>42451</c:v>
                </c:pt>
                <c:pt idx="577">
                  <c:v>42452</c:v>
                </c:pt>
                <c:pt idx="578">
                  <c:v>42453</c:v>
                </c:pt>
                <c:pt idx="579">
                  <c:v>42454</c:v>
                </c:pt>
                <c:pt idx="580">
                  <c:v>42457</c:v>
                </c:pt>
                <c:pt idx="581">
                  <c:v>42458</c:v>
                </c:pt>
                <c:pt idx="582">
                  <c:v>42459</c:v>
                </c:pt>
                <c:pt idx="583">
                  <c:v>42460</c:v>
                </c:pt>
                <c:pt idx="584">
                  <c:v>42461</c:v>
                </c:pt>
                <c:pt idx="585">
                  <c:v>42464</c:v>
                </c:pt>
                <c:pt idx="586">
                  <c:v>42465</c:v>
                </c:pt>
                <c:pt idx="587">
                  <c:v>42466</c:v>
                </c:pt>
                <c:pt idx="588">
                  <c:v>42467</c:v>
                </c:pt>
                <c:pt idx="589">
                  <c:v>42468</c:v>
                </c:pt>
                <c:pt idx="590">
                  <c:v>42471</c:v>
                </c:pt>
                <c:pt idx="591">
                  <c:v>42472</c:v>
                </c:pt>
                <c:pt idx="592">
                  <c:v>42473</c:v>
                </c:pt>
                <c:pt idx="593">
                  <c:v>42474</c:v>
                </c:pt>
                <c:pt idx="594">
                  <c:v>42475</c:v>
                </c:pt>
                <c:pt idx="595">
                  <c:v>42478</c:v>
                </c:pt>
                <c:pt idx="596">
                  <c:v>42479</c:v>
                </c:pt>
                <c:pt idx="597">
                  <c:v>42480</c:v>
                </c:pt>
                <c:pt idx="598">
                  <c:v>42481</c:v>
                </c:pt>
                <c:pt idx="599">
                  <c:v>42482</c:v>
                </c:pt>
                <c:pt idx="600">
                  <c:v>42485</c:v>
                </c:pt>
                <c:pt idx="601">
                  <c:v>42486</c:v>
                </c:pt>
                <c:pt idx="602">
                  <c:v>42487</c:v>
                </c:pt>
                <c:pt idx="603">
                  <c:v>42488</c:v>
                </c:pt>
                <c:pt idx="604">
                  <c:v>42489</c:v>
                </c:pt>
                <c:pt idx="605">
                  <c:v>42492</c:v>
                </c:pt>
                <c:pt idx="606">
                  <c:v>42493</c:v>
                </c:pt>
                <c:pt idx="607">
                  <c:v>42494</c:v>
                </c:pt>
                <c:pt idx="608">
                  <c:v>42495</c:v>
                </c:pt>
                <c:pt idx="609">
                  <c:v>42496</c:v>
                </c:pt>
                <c:pt idx="610">
                  <c:v>42499</c:v>
                </c:pt>
                <c:pt idx="611">
                  <c:v>42500</c:v>
                </c:pt>
                <c:pt idx="612">
                  <c:v>42501</c:v>
                </c:pt>
                <c:pt idx="613">
                  <c:v>42502</c:v>
                </c:pt>
                <c:pt idx="614">
                  <c:v>42503</c:v>
                </c:pt>
                <c:pt idx="615">
                  <c:v>42506</c:v>
                </c:pt>
                <c:pt idx="616">
                  <c:v>42507</c:v>
                </c:pt>
                <c:pt idx="617">
                  <c:v>42508</c:v>
                </c:pt>
                <c:pt idx="618">
                  <c:v>42509</c:v>
                </c:pt>
                <c:pt idx="619">
                  <c:v>42510</c:v>
                </c:pt>
                <c:pt idx="620">
                  <c:v>42513</c:v>
                </c:pt>
                <c:pt idx="621">
                  <c:v>42514</c:v>
                </c:pt>
                <c:pt idx="622">
                  <c:v>42515</c:v>
                </c:pt>
                <c:pt idx="623">
                  <c:v>42516</c:v>
                </c:pt>
                <c:pt idx="624">
                  <c:v>42517</c:v>
                </c:pt>
                <c:pt idx="625">
                  <c:v>42520</c:v>
                </c:pt>
                <c:pt idx="626">
                  <c:v>42521</c:v>
                </c:pt>
                <c:pt idx="627">
                  <c:v>42522</c:v>
                </c:pt>
                <c:pt idx="628">
                  <c:v>42523</c:v>
                </c:pt>
                <c:pt idx="629">
                  <c:v>42524</c:v>
                </c:pt>
                <c:pt idx="630">
                  <c:v>42527</c:v>
                </c:pt>
                <c:pt idx="631">
                  <c:v>42528</c:v>
                </c:pt>
                <c:pt idx="632">
                  <c:v>42529</c:v>
                </c:pt>
                <c:pt idx="633">
                  <c:v>42530</c:v>
                </c:pt>
                <c:pt idx="634">
                  <c:v>42531</c:v>
                </c:pt>
                <c:pt idx="635">
                  <c:v>42534</c:v>
                </c:pt>
                <c:pt idx="636">
                  <c:v>42535</c:v>
                </c:pt>
                <c:pt idx="637">
                  <c:v>42536</c:v>
                </c:pt>
                <c:pt idx="638">
                  <c:v>42537</c:v>
                </c:pt>
                <c:pt idx="639">
                  <c:v>42538</c:v>
                </c:pt>
                <c:pt idx="640">
                  <c:v>42541</c:v>
                </c:pt>
                <c:pt idx="641">
                  <c:v>42542</c:v>
                </c:pt>
                <c:pt idx="642">
                  <c:v>42543</c:v>
                </c:pt>
                <c:pt idx="643">
                  <c:v>42544</c:v>
                </c:pt>
                <c:pt idx="644">
                  <c:v>42545</c:v>
                </c:pt>
                <c:pt idx="645">
                  <c:v>42548</c:v>
                </c:pt>
                <c:pt idx="646">
                  <c:v>42549</c:v>
                </c:pt>
                <c:pt idx="647">
                  <c:v>42550</c:v>
                </c:pt>
                <c:pt idx="648">
                  <c:v>42551</c:v>
                </c:pt>
                <c:pt idx="649">
                  <c:v>42552</c:v>
                </c:pt>
                <c:pt idx="650">
                  <c:v>42555</c:v>
                </c:pt>
                <c:pt idx="651">
                  <c:v>42556</c:v>
                </c:pt>
                <c:pt idx="652">
                  <c:v>42557</c:v>
                </c:pt>
                <c:pt idx="653">
                  <c:v>42558</c:v>
                </c:pt>
                <c:pt idx="654">
                  <c:v>42559</c:v>
                </c:pt>
                <c:pt idx="655">
                  <c:v>42562</c:v>
                </c:pt>
                <c:pt idx="656">
                  <c:v>42563</c:v>
                </c:pt>
                <c:pt idx="657">
                  <c:v>42564</c:v>
                </c:pt>
                <c:pt idx="658">
                  <c:v>42565</c:v>
                </c:pt>
                <c:pt idx="659">
                  <c:v>42566</c:v>
                </c:pt>
                <c:pt idx="660">
                  <c:v>42569</c:v>
                </c:pt>
                <c:pt idx="661">
                  <c:v>42570</c:v>
                </c:pt>
                <c:pt idx="662">
                  <c:v>42571</c:v>
                </c:pt>
                <c:pt idx="663">
                  <c:v>42572</c:v>
                </c:pt>
                <c:pt idx="664">
                  <c:v>42573</c:v>
                </c:pt>
                <c:pt idx="665">
                  <c:v>42576</c:v>
                </c:pt>
                <c:pt idx="666">
                  <c:v>42577</c:v>
                </c:pt>
                <c:pt idx="667">
                  <c:v>42578</c:v>
                </c:pt>
                <c:pt idx="668">
                  <c:v>42579</c:v>
                </c:pt>
                <c:pt idx="669">
                  <c:v>42580</c:v>
                </c:pt>
                <c:pt idx="670">
                  <c:v>42583</c:v>
                </c:pt>
                <c:pt idx="671">
                  <c:v>42584</c:v>
                </c:pt>
                <c:pt idx="672">
                  <c:v>42585</c:v>
                </c:pt>
                <c:pt idx="673">
                  <c:v>42586</c:v>
                </c:pt>
                <c:pt idx="674">
                  <c:v>42587</c:v>
                </c:pt>
                <c:pt idx="675">
                  <c:v>42590</c:v>
                </c:pt>
                <c:pt idx="676">
                  <c:v>42591</c:v>
                </c:pt>
                <c:pt idx="677">
                  <c:v>42592</c:v>
                </c:pt>
                <c:pt idx="678">
                  <c:v>42593</c:v>
                </c:pt>
                <c:pt idx="679">
                  <c:v>42594</c:v>
                </c:pt>
                <c:pt idx="680">
                  <c:v>42597</c:v>
                </c:pt>
                <c:pt idx="681">
                  <c:v>42598</c:v>
                </c:pt>
                <c:pt idx="682">
                  <c:v>42599</c:v>
                </c:pt>
                <c:pt idx="683">
                  <c:v>42600</c:v>
                </c:pt>
                <c:pt idx="684">
                  <c:v>42601</c:v>
                </c:pt>
                <c:pt idx="685">
                  <c:v>42604</c:v>
                </c:pt>
                <c:pt idx="686">
                  <c:v>42605</c:v>
                </c:pt>
                <c:pt idx="687">
                  <c:v>42606</c:v>
                </c:pt>
                <c:pt idx="688">
                  <c:v>42607</c:v>
                </c:pt>
                <c:pt idx="689">
                  <c:v>42608</c:v>
                </c:pt>
                <c:pt idx="690">
                  <c:v>42611</c:v>
                </c:pt>
                <c:pt idx="691">
                  <c:v>42612</c:v>
                </c:pt>
                <c:pt idx="692">
                  <c:v>42613</c:v>
                </c:pt>
                <c:pt idx="693">
                  <c:v>42614</c:v>
                </c:pt>
                <c:pt idx="694">
                  <c:v>42615</c:v>
                </c:pt>
                <c:pt idx="695">
                  <c:v>42618</c:v>
                </c:pt>
                <c:pt idx="696">
                  <c:v>42619</c:v>
                </c:pt>
                <c:pt idx="697">
                  <c:v>42620</c:v>
                </c:pt>
                <c:pt idx="698">
                  <c:v>42621</c:v>
                </c:pt>
                <c:pt idx="699">
                  <c:v>42622</c:v>
                </c:pt>
                <c:pt idx="700">
                  <c:v>42625</c:v>
                </c:pt>
                <c:pt idx="701">
                  <c:v>42626</c:v>
                </c:pt>
                <c:pt idx="702">
                  <c:v>42627</c:v>
                </c:pt>
                <c:pt idx="703">
                  <c:v>42628</c:v>
                </c:pt>
                <c:pt idx="704">
                  <c:v>42629</c:v>
                </c:pt>
                <c:pt idx="705">
                  <c:v>42632</c:v>
                </c:pt>
                <c:pt idx="706">
                  <c:v>42633</c:v>
                </c:pt>
                <c:pt idx="707">
                  <c:v>42634</c:v>
                </c:pt>
                <c:pt idx="708">
                  <c:v>42635</c:v>
                </c:pt>
                <c:pt idx="709">
                  <c:v>42636</c:v>
                </c:pt>
                <c:pt idx="710">
                  <c:v>42639</c:v>
                </c:pt>
                <c:pt idx="711">
                  <c:v>42640</c:v>
                </c:pt>
                <c:pt idx="712">
                  <c:v>42641</c:v>
                </c:pt>
                <c:pt idx="713">
                  <c:v>42642</c:v>
                </c:pt>
                <c:pt idx="714">
                  <c:v>42643</c:v>
                </c:pt>
                <c:pt idx="715">
                  <c:v>42646</c:v>
                </c:pt>
                <c:pt idx="716">
                  <c:v>42647</c:v>
                </c:pt>
                <c:pt idx="717">
                  <c:v>42648</c:v>
                </c:pt>
                <c:pt idx="718">
                  <c:v>42649</c:v>
                </c:pt>
                <c:pt idx="719">
                  <c:v>42650</c:v>
                </c:pt>
                <c:pt idx="720">
                  <c:v>42653</c:v>
                </c:pt>
                <c:pt idx="721">
                  <c:v>42654</c:v>
                </c:pt>
                <c:pt idx="722">
                  <c:v>42655</c:v>
                </c:pt>
                <c:pt idx="723">
                  <c:v>42656</c:v>
                </c:pt>
                <c:pt idx="724">
                  <c:v>42657</c:v>
                </c:pt>
                <c:pt idx="725">
                  <c:v>42660</c:v>
                </c:pt>
                <c:pt idx="726">
                  <c:v>42661</c:v>
                </c:pt>
                <c:pt idx="727">
                  <c:v>42662</c:v>
                </c:pt>
                <c:pt idx="728">
                  <c:v>42663</c:v>
                </c:pt>
                <c:pt idx="729">
                  <c:v>42664</c:v>
                </c:pt>
                <c:pt idx="730">
                  <c:v>42667</c:v>
                </c:pt>
                <c:pt idx="731">
                  <c:v>42668</c:v>
                </c:pt>
                <c:pt idx="732">
                  <c:v>42669</c:v>
                </c:pt>
                <c:pt idx="733">
                  <c:v>42670</c:v>
                </c:pt>
                <c:pt idx="734">
                  <c:v>42671</c:v>
                </c:pt>
                <c:pt idx="735">
                  <c:v>42674</c:v>
                </c:pt>
                <c:pt idx="736">
                  <c:v>42675</c:v>
                </c:pt>
                <c:pt idx="737">
                  <c:v>42676</c:v>
                </c:pt>
                <c:pt idx="738">
                  <c:v>42677</c:v>
                </c:pt>
                <c:pt idx="739">
                  <c:v>42678</c:v>
                </c:pt>
                <c:pt idx="740">
                  <c:v>42681</c:v>
                </c:pt>
                <c:pt idx="741">
                  <c:v>42682</c:v>
                </c:pt>
                <c:pt idx="742">
                  <c:v>42683</c:v>
                </c:pt>
                <c:pt idx="743">
                  <c:v>42684</c:v>
                </c:pt>
                <c:pt idx="744">
                  <c:v>42685</c:v>
                </c:pt>
                <c:pt idx="745">
                  <c:v>42688</c:v>
                </c:pt>
                <c:pt idx="746">
                  <c:v>42689</c:v>
                </c:pt>
                <c:pt idx="747">
                  <c:v>42690</c:v>
                </c:pt>
                <c:pt idx="748">
                  <c:v>42691</c:v>
                </c:pt>
                <c:pt idx="749">
                  <c:v>42692</c:v>
                </c:pt>
                <c:pt idx="750">
                  <c:v>42695</c:v>
                </c:pt>
                <c:pt idx="751">
                  <c:v>42696</c:v>
                </c:pt>
                <c:pt idx="752">
                  <c:v>42697</c:v>
                </c:pt>
                <c:pt idx="753">
                  <c:v>42698</c:v>
                </c:pt>
                <c:pt idx="754">
                  <c:v>42699</c:v>
                </c:pt>
                <c:pt idx="755">
                  <c:v>42702</c:v>
                </c:pt>
                <c:pt idx="756">
                  <c:v>42703</c:v>
                </c:pt>
                <c:pt idx="757">
                  <c:v>42704</c:v>
                </c:pt>
                <c:pt idx="758">
                  <c:v>42705</c:v>
                </c:pt>
                <c:pt idx="759">
                  <c:v>42706</c:v>
                </c:pt>
                <c:pt idx="760">
                  <c:v>42709</c:v>
                </c:pt>
                <c:pt idx="761">
                  <c:v>42710</c:v>
                </c:pt>
                <c:pt idx="762">
                  <c:v>42711</c:v>
                </c:pt>
                <c:pt idx="763">
                  <c:v>42712</c:v>
                </c:pt>
                <c:pt idx="764">
                  <c:v>42713</c:v>
                </c:pt>
                <c:pt idx="765">
                  <c:v>42716</c:v>
                </c:pt>
                <c:pt idx="766">
                  <c:v>42717</c:v>
                </c:pt>
                <c:pt idx="767">
                  <c:v>42718</c:v>
                </c:pt>
                <c:pt idx="768">
                  <c:v>42719</c:v>
                </c:pt>
                <c:pt idx="769">
                  <c:v>42720</c:v>
                </c:pt>
                <c:pt idx="770">
                  <c:v>42723</c:v>
                </c:pt>
                <c:pt idx="771">
                  <c:v>42724</c:v>
                </c:pt>
                <c:pt idx="772">
                  <c:v>42725</c:v>
                </c:pt>
                <c:pt idx="773">
                  <c:v>42726</c:v>
                </c:pt>
                <c:pt idx="774">
                  <c:v>42727</c:v>
                </c:pt>
                <c:pt idx="775">
                  <c:v>42730</c:v>
                </c:pt>
                <c:pt idx="776">
                  <c:v>42731</c:v>
                </c:pt>
                <c:pt idx="777">
                  <c:v>42732</c:v>
                </c:pt>
                <c:pt idx="778">
                  <c:v>42733</c:v>
                </c:pt>
                <c:pt idx="779">
                  <c:v>42734</c:v>
                </c:pt>
                <c:pt idx="780">
                  <c:v>42737</c:v>
                </c:pt>
                <c:pt idx="781">
                  <c:v>42738</c:v>
                </c:pt>
                <c:pt idx="782">
                  <c:v>42739</c:v>
                </c:pt>
                <c:pt idx="783">
                  <c:v>42740</c:v>
                </c:pt>
                <c:pt idx="784">
                  <c:v>42741</c:v>
                </c:pt>
                <c:pt idx="785">
                  <c:v>42744</c:v>
                </c:pt>
                <c:pt idx="786">
                  <c:v>42745</c:v>
                </c:pt>
                <c:pt idx="787">
                  <c:v>42746</c:v>
                </c:pt>
                <c:pt idx="788">
                  <c:v>42747</c:v>
                </c:pt>
                <c:pt idx="789">
                  <c:v>42748</c:v>
                </c:pt>
                <c:pt idx="790">
                  <c:v>42751</c:v>
                </c:pt>
                <c:pt idx="791">
                  <c:v>42752</c:v>
                </c:pt>
                <c:pt idx="792">
                  <c:v>42753</c:v>
                </c:pt>
                <c:pt idx="793">
                  <c:v>42754</c:v>
                </c:pt>
                <c:pt idx="794">
                  <c:v>42755</c:v>
                </c:pt>
                <c:pt idx="795">
                  <c:v>42758</c:v>
                </c:pt>
                <c:pt idx="796">
                  <c:v>42759</c:v>
                </c:pt>
                <c:pt idx="797">
                  <c:v>42760</c:v>
                </c:pt>
                <c:pt idx="798">
                  <c:v>42761</c:v>
                </c:pt>
                <c:pt idx="799">
                  <c:v>42762</c:v>
                </c:pt>
                <c:pt idx="800">
                  <c:v>42765</c:v>
                </c:pt>
                <c:pt idx="801">
                  <c:v>42766</c:v>
                </c:pt>
                <c:pt idx="802">
                  <c:v>42767</c:v>
                </c:pt>
                <c:pt idx="803">
                  <c:v>42768</c:v>
                </c:pt>
                <c:pt idx="804">
                  <c:v>42769</c:v>
                </c:pt>
                <c:pt idx="805">
                  <c:v>42772</c:v>
                </c:pt>
                <c:pt idx="806">
                  <c:v>42773</c:v>
                </c:pt>
                <c:pt idx="807">
                  <c:v>42774</c:v>
                </c:pt>
                <c:pt idx="808">
                  <c:v>42775</c:v>
                </c:pt>
                <c:pt idx="809">
                  <c:v>42776</c:v>
                </c:pt>
                <c:pt idx="810">
                  <c:v>42779</c:v>
                </c:pt>
                <c:pt idx="811">
                  <c:v>42780</c:v>
                </c:pt>
                <c:pt idx="812">
                  <c:v>42781</c:v>
                </c:pt>
                <c:pt idx="813">
                  <c:v>42782</c:v>
                </c:pt>
                <c:pt idx="814">
                  <c:v>42783</c:v>
                </c:pt>
                <c:pt idx="815">
                  <c:v>42786</c:v>
                </c:pt>
                <c:pt idx="816">
                  <c:v>42787</c:v>
                </c:pt>
                <c:pt idx="817">
                  <c:v>42788</c:v>
                </c:pt>
                <c:pt idx="818">
                  <c:v>42789</c:v>
                </c:pt>
                <c:pt idx="819">
                  <c:v>42790</c:v>
                </c:pt>
                <c:pt idx="820">
                  <c:v>42793</c:v>
                </c:pt>
                <c:pt idx="821">
                  <c:v>42794</c:v>
                </c:pt>
                <c:pt idx="822">
                  <c:v>42795</c:v>
                </c:pt>
                <c:pt idx="823">
                  <c:v>42796</c:v>
                </c:pt>
                <c:pt idx="824">
                  <c:v>42797</c:v>
                </c:pt>
                <c:pt idx="825">
                  <c:v>42800</c:v>
                </c:pt>
                <c:pt idx="826">
                  <c:v>42801</c:v>
                </c:pt>
                <c:pt idx="827">
                  <c:v>42802</c:v>
                </c:pt>
                <c:pt idx="828">
                  <c:v>42803</c:v>
                </c:pt>
                <c:pt idx="829">
                  <c:v>42804</c:v>
                </c:pt>
                <c:pt idx="830">
                  <c:v>42807</c:v>
                </c:pt>
                <c:pt idx="831">
                  <c:v>42808</c:v>
                </c:pt>
                <c:pt idx="832">
                  <c:v>42809</c:v>
                </c:pt>
                <c:pt idx="833">
                  <c:v>42810</c:v>
                </c:pt>
                <c:pt idx="834">
                  <c:v>42811</c:v>
                </c:pt>
                <c:pt idx="835">
                  <c:v>42814</c:v>
                </c:pt>
                <c:pt idx="836">
                  <c:v>42815</c:v>
                </c:pt>
                <c:pt idx="837">
                  <c:v>42816</c:v>
                </c:pt>
                <c:pt idx="838">
                  <c:v>42817</c:v>
                </c:pt>
                <c:pt idx="839">
                  <c:v>42818</c:v>
                </c:pt>
                <c:pt idx="840">
                  <c:v>42821</c:v>
                </c:pt>
                <c:pt idx="841">
                  <c:v>42822</c:v>
                </c:pt>
                <c:pt idx="842">
                  <c:v>42823</c:v>
                </c:pt>
                <c:pt idx="843">
                  <c:v>42824</c:v>
                </c:pt>
                <c:pt idx="844">
                  <c:v>42825</c:v>
                </c:pt>
                <c:pt idx="845">
                  <c:v>42828</c:v>
                </c:pt>
                <c:pt idx="846">
                  <c:v>42829</c:v>
                </c:pt>
                <c:pt idx="847">
                  <c:v>42830</c:v>
                </c:pt>
                <c:pt idx="848">
                  <c:v>42831</c:v>
                </c:pt>
                <c:pt idx="849">
                  <c:v>42832</c:v>
                </c:pt>
                <c:pt idx="850">
                  <c:v>42835</c:v>
                </c:pt>
                <c:pt idx="851">
                  <c:v>42836</c:v>
                </c:pt>
                <c:pt idx="852">
                  <c:v>42837</c:v>
                </c:pt>
                <c:pt idx="853">
                  <c:v>42838</c:v>
                </c:pt>
                <c:pt idx="854">
                  <c:v>42839</c:v>
                </c:pt>
                <c:pt idx="855">
                  <c:v>42842</c:v>
                </c:pt>
                <c:pt idx="856">
                  <c:v>42843</c:v>
                </c:pt>
                <c:pt idx="857">
                  <c:v>42844</c:v>
                </c:pt>
                <c:pt idx="858">
                  <c:v>42845</c:v>
                </c:pt>
                <c:pt idx="859">
                  <c:v>42846</c:v>
                </c:pt>
                <c:pt idx="860">
                  <c:v>42849</c:v>
                </c:pt>
                <c:pt idx="861">
                  <c:v>42850</c:v>
                </c:pt>
                <c:pt idx="862">
                  <c:v>42851</c:v>
                </c:pt>
                <c:pt idx="863">
                  <c:v>42852</c:v>
                </c:pt>
                <c:pt idx="864">
                  <c:v>42853</c:v>
                </c:pt>
                <c:pt idx="865">
                  <c:v>42856</c:v>
                </c:pt>
                <c:pt idx="866">
                  <c:v>42857</c:v>
                </c:pt>
                <c:pt idx="867">
                  <c:v>42858</c:v>
                </c:pt>
                <c:pt idx="868">
                  <c:v>42859</c:v>
                </c:pt>
                <c:pt idx="869">
                  <c:v>42860</c:v>
                </c:pt>
                <c:pt idx="870">
                  <c:v>42863</c:v>
                </c:pt>
                <c:pt idx="871">
                  <c:v>42864</c:v>
                </c:pt>
                <c:pt idx="872">
                  <c:v>42865</c:v>
                </c:pt>
                <c:pt idx="873">
                  <c:v>42866</c:v>
                </c:pt>
                <c:pt idx="874">
                  <c:v>42867</c:v>
                </c:pt>
                <c:pt idx="875">
                  <c:v>42870</c:v>
                </c:pt>
                <c:pt idx="876">
                  <c:v>42871</c:v>
                </c:pt>
                <c:pt idx="877">
                  <c:v>42872</c:v>
                </c:pt>
                <c:pt idx="878">
                  <c:v>42873</c:v>
                </c:pt>
                <c:pt idx="879">
                  <c:v>42874</c:v>
                </c:pt>
                <c:pt idx="880">
                  <c:v>42877</c:v>
                </c:pt>
                <c:pt idx="881">
                  <c:v>42878</c:v>
                </c:pt>
                <c:pt idx="882">
                  <c:v>42879</c:v>
                </c:pt>
                <c:pt idx="883">
                  <c:v>42880</c:v>
                </c:pt>
                <c:pt idx="884">
                  <c:v>42881</c:v>
                </c:pt>
                <c:pt idx="885">
                  <c:v>42884</c:v>
                </c:pt>
                <c:pt idx="886">
                  <c:v>42885</c:v>
                </c:pt>
                <c:pt idx="887">
                  <c:v>42886</c:v>
                </c:pt>
                <c:pt idx="888">
                  <c:v>42887</c:v>
                </c:pt>
                <c:pt idx="889">
                  <c:v>42888</c:v>
                </c:pt>
                <c:pt idx="890">
                  <c:v>42891</c:v>
                </c:pt>
                <c:pt idx="891">
                  <c:v>42892</c:v>
                </c:pt>
                <c:pt idx="892">
                  <c:v>42893</c:v>
                </c:pt>
                <c:pt idx="893">
                  <c:v>42894</c:v>
                </c:pt>
                <c:pt idx="894">
                  <c:v>42895</c:v>
                </c:pt>
                <c:pt idx="895">
                  <c:v>42898</c:v>
                </c:pt>
                <c:pt idx="896">
                  <c:v>42899</c:v>
                </c:pt>
                <c:pt idx="897">
                  <c:v>42900</c:v>
                </c:pt>
                <c:pt idx="898">
                  <c:v>42901</c:v>
                </c:pt>
                <c:pt idx="899">
                  <c:v>42902</c:v>
                </c:pt>
                <c:pt idx="900">
                  <c:v>42905</c:v>
                </c:pt>
                <c:pt idx="901">
                  <c:v>42906</c:v>
                </c:pt>
                <c:pt idx="902">
                  <c:v>42907</c:v>
                </c:pt>
                <c:pt idx="903">
                  <c:v>42908</c:v>
                </c:pt>
                <c:pt idx="904">
                  <c:v>42909</c:v>
                </c:pt>
                <c:pt idx="905">
                  <c:v>42912</c:v>
                </c:pt>
                <c:pt idx="906">
                  <c:v>42913</c:v>
                </c:pt>
                <c:pt idx="907">
                  <c:v>42914</c:v>
                </c:pt>
                <c:pt idx="908">
                  <c:v>42915</c:v>
                </c:pt>
                <c:pt idx="909">
                  <c:v>42916</c:v>
                </c:pt>
                <c:pt idx="910">
                  <c:v>42919</c:v>
                </c:pt>
                <c:pt idx="911">
                  <c:v>42920</c:v>
                </c:pt>
                <c:pt idx="912">
                  <c:v>42921</c:v>
                </c:pt>
                <c:pt idx="913">
                  <c:v>42922</c:v>
                </c:pt>
                <c:pt idx="914">
                  <c:v>42923</c:v>
                </c:pt>
                <c:pt idx="915">
                  <c:v>42926</c:v>
                </c:pt>
                <c:pt idx="916">
                  <c:v>42927</c:v>
                </c:pt>
                <c:pt idx="917">
                  <c:v>42928</c:v>
                </c:pt>
                <c:pt idx="918">
                  <c:v>42929</c:v>
                </c:pt>
                <c:pt idx="919">
                  <c:v>42930</c:v>
                </c:pt>
                <c:pt idx="920">
                  <c:v>42933</c:v>
                </c:pt>
                <c:pt idx="921">
                  <c:v>42934</c:v>
                </c:pt>
                <c:pt idx="922">
                  <c:v>42935</c:v>
                </c:pt>
                <c:pt idx="923">
                  <c:v>42936</c:v>
                </c:pt>
                <c:pt idx="924">
                  <c:v>42937</c:v>
                </c:pt>
                <c:pt idx="925">
                  <c:v>42940</c:v>
                </c:pt>
                <c:pt idx="926">
                  <c:v>42941</c:v>
                </c:pt>
                <c:pt idx="927">
                  <c:v>42942</c:v>
                </c:pt>
                <c:pt idx="928">
                  <c:v>42943</c:v>
                </c:pt>
                <c:pt idx="929">
                  <c:v>42944</c:v>
                </c:pt>
                <c:pt idx="930">
                  <c:v>42947</c:v>
                </c:pt>
                <c:pt idx="931">
                  <c:v>42948</c:v>
                </c:pt>
                <c:pt idx="932">
                  <c:v>42949</c:v>
                </c:pt>
                <c:pt idx="933">
                  <c:v>42950</c:v>
                </c:pt>
                <c:pt idx="934">
                  <c:v>42951</c:v>
                </c:pt>
                <c:pt idx="935">
                  <c:v>42954</c:v>
                </c:pt>
                <c:pt idx="936">
                  <c:v>42955</c:v>
                </c:pt>
                <c:pt idx="937">
                  <c:v>42956</c:v>
                </c:pt>
                <c:pt idx="938">
                  <c:v>42957</c:v>
                </c:pt>
                <c:pt idx="939">
                  <c:v>42958</c:v>
                </c:pt>
                <c:pt idx="940">
                  <c:v>42961</c:v>
                </c:pt>
                <c:pt idx="941">
                  <c:v>42962</c:v>
                </c:pt>
                <c:pt idx="942">
                  <c:v>42963</c:v>
                </c:pt>
                <c:pt idx="943">
                  <c:v>42964</c:v>
                </c:pt>
                <c:pt idx="944">
                  <c:v>42965</c:v>
                </c:pt>
                <c:pt idx="945">
                  <c:v>42968</c:v>
                </c:pt>
                <c:pt idx="946">
                  <c:v>42969</c:v>
                </c:pt>
                <c:pt idx="947">
                  <c:v>42970</c:v>
                </c:pt>
                <c:pt idx="948">
                  <c:v>42971</c:v>
                </c:pt>
                <c:pt idx="949">
                  <c:v>42972</c:v>
                </c:pt>
                <c:pt idx="950">
                  <c:v>42975</c:v>
                </c:pt>
                <c:pt idx="951">
                  <c:v>42976</c:v>
                </c:pt>
                <c:pt idx="952">
                  <c:v>42977</c:v>
                </c:pt>
                <c:pt idx="953">
                  <c:v>42978</c:v>
                </c:pt>
                <c:pt idx="954">
                  <c:v>42979</c:v>
                </c:pt>
                <c:pt idx="955">
                  <c:v>42982</c:v>
                </c:pt>
                <c:pt idx="956">
                  <c:v>42983</c:v>
                </c:pt>
                <c:pt idx="957">
                  <c:v>42984</c:v>
                </c:pt>
                <c:pt idx="958">
                  <c:v>42985</c:v>
                </c:pt>
                <c:pt idx="959">
                  <c:v>42986</c:v>
                </c:pt>
                <c:pt idx="960">
                  <c:v>42989</c:v>
                </c:pt>
                <c:pt idx="961">
                  <c:v>42990</c:v>
                </c:pt>
                <c:pt idx="962">
                  <c:v>42991</c:v>
                </c:pt>
                <c:pt idx="963">
                  <c:v>42992</c:v>
                </c:pt>
                <c:pt idx="964">
                  <c:v>42993</c:v>
                </c:pt>
                <c:pt idx="965">
                  <c:v>42996</c:v>
                </c:pt>
                <c:pt idx="966">
                  <c:v>42997</c:v>
                </c:pt>
                <c:pt idx="967">
                  <c:v>42998</c:v>
                </c:pt>
                <c:pt idx="968">
                  <c:v>42999</c:v>
                </c:pt>
                <c:pt idx="969">
                  <c:v>43000</c:v>
                </c:pt>
                <c:pt idx="970">
                  <c:v>43003</c:v>
                </c:pt>
                <c:pt idx="971">
                  <c:v>43004</c:v>
                </c:pt>
                <c:pt idx="972">
                  <c:v>43005</c:v>
                </c:pt>
                <c:pt idx="973">
                  <c:v>43006</c:v>
                </c:pt>
                <c:pt idx="974">
                  <c:v>43007</c:v>
                </c:pt>
                <c:pt idx="975">
                  <c:v>43010</c:v>
                </c:pt>
                <c:pt idx="976">
                  <c:v>43011</c:v>
                </c:pt>
                <c:pt idx="977">
                  <c:v>43012</c:v>
                </c:pt>
                <c:pt idx="978">
                  <c:v>43013</c:v>
                </c:pt>
                <c:pt idx="979">
                  <c:v>43014</c:v>
                </c:pt>
                <c:pt idx="980">
                  <c:v>43017</c:v>
                </c:pt>
                <c:pt idx="981">
                  <c:v>43018</c:v>
                </c:pt>
                <c:pt idx="982">
                  <c:v>43019</c:v>
                </c:pt>
                <c:pt idx="983">
                  <c:v>43020</c:v>
                </c:pt>
                <c:pt idx="984">
                  <c:v>43021</c:v>
                </c:pt>
                <c:pt idx="985">
                  <c:v>43024</c:v>
                </c:pt>
                <c:pt idx="986">
                  <c:v>43025</c:v>
                </c:pt>
                <c:pt idx="987">
                  <c:v>43026</c:v>
                </c:pt>
                <c:pt idx="988">
                  <c:v>43027</c:v>
                </c:pt>
                <c:pt idx="989">
                  <c:v>43028</c:v>
                </c:pt>
                <c:pt idx="990">
                  <c:v>43031</c:v>
                </c:pt>
                <c:pt idx="991">
                  <c:v>43032</c:v>
                </c:pt>
                <c:pt idx="992">
                  <c:v>43033</c:v>
                </c:pt>
                <c:pt idx="993">
                  <c:v>43034</c:v>
                </c:pt>
                <c:pt idx="994">
                  <c:v>43035</c:v>
                </c:pt>
                <c:pt idx="995">
                  <c:v>43038</c:v>
                </c:pt>
                <c:pt idx="996">
                  <c:v>43039</c:v>
                </c:pt>
                <c:pt idx="997">
                  <c:v>43040</c:v>
                </c:pt>
                <c:pt idx="998">
                  <c:v>43041</c:v>
                </c:pt>
                <c:pt idx="999">
                  <c:v>43042</c:v>
                </c:pt>
                <c:pt idx="1000">
                  <c:v>43045</c:v>
                </c:pt>
                <c:pt idx="1001">
                  <c:v>43046</c:v>
                </c:pt>
                <c:pt idx="1002">
                  <c:v>43047</c:v>
                </c:pt>
                <c:pt idx="1003">
                  <c:v>43048</c:v>
                </c:pt>
                <c:pt idx="1004">
                  <c:v>43049</c:v>
                </c:pt>
                <c:pt idx="1005">
                  <c:v>43052</c:v>
                </c:pt>
                <c:pt idx="1006">
                  <c:v>43053</c:v>
                </c:pt>
                <c:pt idx="1007">
                  <c:v>43054</c:v>
                </c:pt>
                <c:pt idx="1008">
                  <c:v>43055</c:v>
                </c:pt>
                <c:pt idx="1009">
                  <c:v>43056</c:v>
                </c:pt>
                <c:pt idx="1010">
                  <c:v>43059</c:v>
                </c:pt>
                <c:pt idx="1011">
                  <c:v>43060</c:v>
                </c:pt>
                <c:pt idx="1012">
                  <c:v>43061</c:v>
                </c:pt>
                <c:pt idx="1013">
                  <c:v>43062</c:v>
                </c:pt>
                <c:pt idx="1014">
                  <c:v>43063</c:v>
                </c:pt>
                <c:pt idx="1015">
                  <c:v>43066</c:v>
                </c:pt>
                <c:pt idx="1016">
                  <c:v>43067</c:v>
                </c:pt>
                <c:pt idx="1017">
                  <c:v>43068</c:v>
                </c:pt>
                <c:pt idx="1018">
                  <c:v>43069</c:v>
                </c:pt>
                <c:pt idx="1019">
                  <c:v>43070</c:v>
                </c:pt>
                <c:pt idx="1020">
                  <c:v>43073</c:v>
                </c:pt>
                <c:pt idx="1021">
                  <c:v>43074</c:v>
                </c:pt>
                <c:pt idx="1022">
                  <c:v>43075</c:v>
                </c:pt>
                <c:pt idx="1023">
                  <c:v>43076</c:v>
                </c:pt>
                <c:pt idx="1024">
                  <c:v>43077</c:v>
                </c:pt>
                <c:pt idx="1025">
                  <c:v>43080</c:v>
                </c:pt>
                <c:pt idx="1026">
                  <c:v>43081</c:v>
                </c:pt>
                <c:pt idx="1027">
                  <c:v>43082</c:v>
                </c:pt>
                <c:pt idx="1028">
                  <c:v>43083</c:v>
                </c:pt>
                <c:pt idx="1029">
                  <c:v>43084</c:v>
                </c:pt>
                <c:pt idx="1030">
                  <c:v>43087</c:v>
                </c:pt>
              </c:numCache>
            </c:numRef>
          </c:xVal>
          <c:yVal>
            <c:numRef>
              <c:f>'NKY Index'!$B$3:$B$1033</c:f>
              <c:numCache>
                <c:formatCode>General</c:formatCode>
                <c:ptCount val="1031"/>
                <c:pt idx="0">
                  <c:v>21.6069</c:v>
                </c:pt>
                <c:pt idx="1">
                  <c:v>21.479500000000002</c:v>
                </c:pt>
                <c:pt idx="2">
                  <c:v>21.8977</c:v>
                </c:pt>
                <c:pt idx="3">
                  <c:v>21.570399999999999</c:v>
                </c:pt>
                <c:pt idx="4">
                  <c:v>21.6143</c:v>
                </c:pt>
                <c:pt idx="5">
                  <c:v>21.6143</c:v>
                </c:pt>
                <c:pt idx="6">
                  <c:v>20.9496</c:v>
                </c:pt>
                <c:pt idx="7">
                  <c:v>21.474499999999999</c:v>
                </c:pt>
                <c:pt idx="8">
                  <c:v>21.3918</c:v>
                </c:pt>
                <c:pt idx="9">
                  <c:v>21.373100000000001</c:v>
                </c:pt>
                <c:pt idx="10">
                  <c:v>21.2483</c:v>
                </c:pt>
                <c:pt idx="11">
                  <c:v>21.456600000000002</c:v>
                </c:pt>
                <c:pt idx="12">
                  <c:v>21.492000000000001</c:v>
                </c:pt>
                <c:pt idx="13">
                  <c:v>21.322400000000002</c:v>
                </c:pt>
                <c:pt idx="14">
                  <c:v>20.909300000000002</c:v>
                </c:pt>
                <c:pt idx="15">
                  <c:v>20.3855</c:v>
                </c:pt>
                <c:pt idx="16">
                  <c:v>20.3477</c:v>
                </c:pt>
                <c:pt idx="17">
                  <c:v>20.8949</c:v>
                </c:pt>
                <c:pt idx="18">
                  <c:v>20.3827</c:v>
                </c:pt>
                <c:pt idx="19">
                  <c:v>20.230399999999999</c:v>
                </c:pt>
                <c:pt idx="20">
                  <c:v>19.826499999999999</c:v>
                </c:pt>
                <c:pt idx="21">
                  <c:v>19.001300000000001</c:v>
                </c:pt>
                <c:pt idx="22">
                  <c:v>19.232800000000001</c:v>
                </c:pt>
                <c:pt idx="23">
                  <c:v>19.198499999999999</c:v>
                </c:pt>
                <c:pt idx="24">
                  <c:v>19.614899999999999</c:v>
                </c:pt>
                <c:pt idx="25">
                  <c:v>19.9621</c:v>
                </c:pt>
                <c:pt idx="26">
                  <c:v>19.9621</c:v>
                </c:pt>
                <c:pt idx="27">
                  <c:v>20.073399999999999</c:v>
                </c:pt>
                <c:pt idx="28">
                  <c:v>19.7151</c:v>
                </c:pt>
                <c:pt idx="29">
                  <c:v>19.415500000000002</c:v>
                </c:pt>
                <c:pt idx="30">
                  <c:v>19.523399999999999</c:v>
                </c:pt>
                <c:pt idx="31">
                  <c:v>20.133299999999998</c:v>
                </c:pt>
                <c:pt idx="32">
                  <c:v>20.029800000000002</c:v>
                </c:pt>
                <c:pt idx="33">
                  <c:v>19.6007</c:v>
                </c:pt>
                <c:pt idx="34">
                  <c:v>20.166499999999999</c:v>
                </c:pt>
                <c:pt idx="35">
                  <c:v>20.128499999999999</c:v>
                </c:pt>
                <c:pt idx="36">
                  <c:v>20.4194</c:v>
                </c:pt>
                <c:pt idx="37">
                  <c:v>20.310300000000002</c:v>
                </c:pt>
                <c:pt idx="38">
                  <c:v>20.247599999999998</c:v>
                </c:pt>
                <c:pt idx="39">
                  <c:v>20.1557</c:v>
                </c:pt>
                <c:pt idx="40">
                  <c:v>19.899999999999999</c:v>
                </c:pt>
                <c:pt idx="41">
                  <c:v>19.9939</c:v>
                </c:pt>
                <c:pt idx="42">
                  <c:v>20.233000000000001</c:v>
                </c:pt>
                <c:pt idx="43">
                  <c:v>20.5563</c:v>
                </c:pt>
                <c:pt idx="44">
                  <c:v>20.745699999999999</c:v>
                </c:pt>
                <c:pt idx="45">
                  <c:v>20.537600000000001</c:v>
                </c:pt>
                <c:pt idx="46">
                  <c:v>20.677499999999998</c:v>
                </c:pt>
                <c:pt idx="47">
                  <c:v>20.143000000000001</c:v>
                </c:pt>
                <c:pt idx="48">
                  <c:v>20.124400000000001</c:v>
                </c:pt>
                <c:pt idx="49">
                  <c:v>19.4617</c:v>
                </c:pt>
                <c:pt idx="50">
                  <c:v>19.394100000000002</c:v>
                </c:pt>
                <c:pt idx="51">
                  <c:v>19.575399999999998</c:v>
                </c:pt>
                <c:pt idx="52">
                  <c:v>19.6449</c:v>
                </c:pt>
                <c:pt idx="53">
                  <c:v>19.311800000000002</c:v>
                </c:pt>
                <c:pt idx="54">
                  <c:v>19.311800000000002</c:v>
                </c:pt>
                <c:pt idx="55">
                  <c:v>19.655200000000001</c:v>
                </c:pt>
                <c:pt idx="56">
                  <c:v>19.584499999999998</c:v>
                </c:pt>
                <c:pt idx="57">
                  <c:v>19.660299999999999</c:v>
                </c:pt>
                <c:pt idx="58">
                  <c:v>19.851500000000001</c:v>
                </c:pt>
                <c:pt idx="59">
                  <c:v>19.95</c:v>
                </c:pt>
                <c:pt idx="60">
                  <c:v>19.467199999999998</c:v>
                </c:pt>
                <c:pt idx="61">
                  <c:v>19.420100000000001</c:v>
                </c:pt>
                <c:pt idx="62">
                  <c:v>19.630700000000001</c:v>
                </c:pt>
                <c:pt idx="63">
                  <c:v>19.7957</c:v>
                </c:pt>
                <c:pt idx="64">
                  <c:v>19.785</c:v>
                </c:pt>
                <c:pt idx="65">
                  <c:v>19.450199999999999</c:v>
                </c:pt>
                <c:pt idx="66">
                  <c:v>19.184899999999999</c:v>
                </c:pt>
                <c:pt idx="67">
                  <c:v>18.781500000000001</c:v>
                </c:pt>
                <c:pt idx="68">
                  <c:v>18.782</c:v>
                </c:pt>
                <c:pt idx="69">
                  <c:v>18.3354</c:v>
                </c:pt>
                <c:pt idx="70">
                  <c:v>18.2698</c:v>
                </c:pt>
                <c:pt idx="71">
                  <c:v>18.383600000000001</c:v>
                </c:pt>
                <c:pt idx="72">
                  <c:v>18.936399999999999</c:v>
                </c:pt>
                <c:pt idx="73">
                  <c:v>18.936199999999999</c:v>
                </c:pt>
                <c:pt idx="74">
                  <c:v>19.065899999999999</c:v>
                </c:pt>
                <c:pt idx="75">
                  <c:v>19.0608</c:v>
                </c:pt>
                <c:pt idx="76">
                  <c:v>18.898399999999999</c:v>
                </c:pt>
                <c:pt idx="77">
                  <c:v>19.1053</c:v>
                </c:pt>
                <c:pt idx="78">
                  <c:v>18.919799999999999</c:v>
                </c:pt>
                <c:pt idx="79">
                  <c:v>18.951599999999999</c:v>
                </c:pt>
                <c:pt idx="80">
                  <c:v>18.766400000000001</c:v>
                </c:pt>
                <c:pt idx="81">
                  <c:v>18.766400000000001</c:v>
                </c:pt>
                <c:pt idx="82">
                  <c:v>18.7791</c:v>
                </c:pt>
                <c:pt idx="83">
                  <c:v>19.0167</c:v>
                </c:pt>
                <c:pt idx="84">
                  <c:v>18.980499999999999</c:v>
                </c:pt>
                <c:pt idx="85">
                  <c:v>18.980499999999999</c:v>
                </c:pt>
                <c:pt idx="86">
                  <c:v>18.980499999999999</c:v>
                </c:pt>
                <c:pt idx="87">
                  <c:v>18.4237</c:v>
                </c:pt>
                <c:pt idx="88">
                  <c:v>18.594799999999999</c:v>
                </c:pt>
                <c:pt idx="89">
                  <c:v>18.6418</c:v>
                </c:pt>
                <c:pt idx="90">
                  <c:v>18.5761</c:v>
                </c:pt>
                <c:pt idx="91">
                  <c:v>18.938400000000001</c:v>
                </c:pt>
                <c:pt idx="92">
                  <c:v>18.912500000000001</c:v>
                </c:pt>
                <c:pt idx="93">
                  <c:v>18.7713</c:v>
                </c:pt>
                <c:pt idx="94">
                  <c:v>18.506599999999999</c:v>
                </c:pt>
                <c:pt idx="95">
                  <c:v>18.388300000000001</c:v>
                </c:pt>
                <c:pt idx="96">
                  <c:v>18.4786</c:v>
                </c:pt>
                <c:pt idx="97">
                  <c:v>18.435199999999998</c:v>
                </c:pt>
                <c:pt idx="98">
                  <c:v>18.8233</c:v>
                </c:pt>
                <c:pt idx="99">
                  <c:v>18.986599999999999</c:v>
                </c:pt>
                <c:pt idx="100">
                  <c:v>19.1708</c:v>
                </c:pt>
                <c:pt idx="101">
                  <c:v>19.215499999999999</c:v>
                </c:pt>
                <c:pt idx="102">
                  <c:v>19.2607</c:v>
                </c:pt>
                <c:pt idx="103">
                  <c:v>19.274799999999999</c:v>
                </c:pt>
                <c:pt idx="104">
                  <c:v>19.21</c:v>
                </c:pt>
                <c:pt idx="105">
                  <c:v>19.677299999999999</c:v>
                </c:pt>
                <c:pt idx="106">
                  <c:v>19.806899999999999</c:v>
                </c:pt>
                <c:pt idx="107">
                  <c:v>19.851299999999998</c:v>
                </c:pt>
                <c:pt idx="108">
                  <c:v>19.866299999999999</c:v>
                </c:pt>
                <c:pt idx="109">
                  <c:v>19.863499999999998</c:v>
                </c:pt>
                <c:pt idx="110">
                  <c:v>19.9251</c:v>
                </c:pt>
                <c:pt idx="111">
                  <c:v>19.754899999999999</c:v>
                </c:pt>
                <c:pt idx="112">
                  <c:v>19.853300000000001</c:v>
                </c:pt>
                <c:pt idx="113">
                  <c:v>19.726900000000001</c:v>
                </c:pt>
                <c:pt idx="114">
                  <c:v>19.890599999999999</c:v>
                </c:pt>
                <c:pt idx="115">
                  <c:v>19.6738</c:v>
                </c:pt>
                <c:pt idx="116">
                  <c:v>19.7301</c:v>
                </c:pt>
                <c:pt idx="117">
                  <c:v>19.914300000000001</c:v>
                </c:pt>
                <c:pt idx="118">
                  <c:v>20.237500000000001</c:v>
                </c:pt>
                <c:pt idx="119">
                  <c:v>20.217500000000001</c:v>
                </c:pt>
                <c:pt idx="120">
                  <c:v>20.2437</c:v>
                </c:pt>
                <c:pt idx="121">
                  <c:v>20.2529</c:v>
                </c:pt>
                <c:pt idx="122">
                  <c:v>20.108499999999999</c:v>
                </c:pt>
                <c:pt idx="123">
                  <c:v>20.163599999999999</c:v>
                </c:pt>
                <c:pt idx="124">
                  <c:v>19.882400000000001</c:v>
                </c:pt>
                <c:pt idx="125">
                  <c:v>19.831</c:v>
                </c:pt>
                <c:pt idx="126">
                  <c:v>20.0456</c:v>
                </c:pt>
                <c:pt idx="127">
                  <c:v>20.102900000000002</c:v>
                </c:pt>
                <c:pt idx="128">
                  <c:v>20.0745</c:v>
                </c:pt>
                <c:pt idx="129">
                  <c:v>20.1907</c:v>
                </c:pt>
                <c:pt idx="130">
                  <c:v>20.115300000000001</c:v>
                </c:pt>
                <c:pt idx="131">
                  <c:v>20.030200000000001</c:v>
                </c:pt>
                <c:pt idx="132">
                  <c:v>20.014800000000001</c:v>
                </c:pt>
                <c:pt idx="133">
                  <c:v>19.902100000000001</c:v>
                </c:pt>
                <c:pt idx="134">
                  <c:v>19.833600000000001</c:v>
                </c:pt>
                <c:pt idx="135">
                  <c:v>20.007200000000001</c:v>
                </c:pt>
                <c:pt idx="136">
                  <c:v>20.1358</c:v>
                </c:pt>
                <c:pt idx="137">
                  <c:v>20.115100000000002</c:v>
                </c:pt>
                <c:pt idx="138">
                  <c:v>20.103300000000001</c:v>
                </c:pt>
                <c:pt idx="139">
                  <c:v>19.9011</c:v>
                </c:pt>
                <c:pt idx="140">
                  <c:v>19.9011</c:v>
                </c:pt>
                <c:pt idx="141">
                  <c:v>20.068000000000001</c:v>
                </c:pt>
                <c:pt idx="142">
                  <c:v>20.0487</c:v>
                </c:pt>
                <c:pt idx="143">
                  <c:v>19.991</c:v>
                </c:pt>
                <c:pt idx="144">
                  <c:v>20.2179</c:v>
                </c:pt>
                <c:pt idx="145">
                  <c:v>20.311399999999999</c:v>
                </c:pt>
                <c:pt idx="146">
                  <c:v>20.427399999999999</c:v>
                </c:pt>
                <c:pt idx="147">
                  <c:v>20.464200000000002</c:v>
                </c:pt>
                <c:pt idx="148">
                  <c:v>20.4361</c:v>
                </c:pt>
                <c:pt idx="149">
                  <c:v>20.308299999999999</c:v>
                </c:pt>
                <c:pt idx="150">
                  <c:v>20.244700000000002</c:v>
                </c:pt>
                <c:pt idx="151">
                  <c:v>20.042999999999999</c:v>
                </c:pt>
                <c:pt idx="152">
                  <c:v>19.832999999999998</c:v>
                </c:pt>
                <c:pt idx="153">
                  <c:v>19.928000000000001</c:v>
                </c:pt>
                <c:pt idx="154">
                  <c:v>19.334</c:v>
                </c:pt>
                <c:pt idx="155">
                  <c:v>19.794699999999999</c:v>
                </c:pt>
                <c:pt idx="156">
                  <c:v>19.835000000000001</c:v>
                </c:pt>
                <c:pt idx="157">
                  <c:v>19.903400000000001</c:v>
                </c:pt>
                <c:pt idx="158">
                  <c:v>20.035499999999999</c:v>
                </c:pt>
                <c:pt idx="159">
                  <c:v>20.040400000000002</c:v>
                </c:pt>
                <c:pt idx="160">
                  <c:v>20.045999999999999</c:v>
                </c:pt>
                <c:pt idx="161">
                  <c:v>20.212399999999999</c:v>
                </c:pt>
                <c:pt idx="162">
                  <c:v>20.218499999999999</c:v>
                </c:pt>
                <c:pt idx="163">
                  <c:v>20.390899999999998</c:v>
                </c:pt>
                <c:pt idx="164">
                  <c:v>20.3294</c:v>
                </c:pt>
                <c:pt idx="165">
                  <c:v>20.426200000000001</c:v>
                </c:pt>
                <c:pt idx="166">
                  <c:v>20.305800000000001</c:v>
                </c:pt>
                <c:pt idx="167">
                  <c:v>20.323599999999999</c:v>
                </c:pt>
                <c:pt idx="168">
                  <c:v>20.2256</c:v>
                </c:pt>
                <c:pt idx="169">
                  <c:v>20.179400000000001</c:v>
                </c:pt>
                <c:pt idx="170">
                  <c:v>20.404800000000002</c:v>
                </c:pt>
                <c:pt idx="171">
                  <c:v>20.658000000000001</c:v>
                </c:pt>
                <c:pt idx="172">
                  <c:v>20.736699999999999</c:v>
                </c:pt>
                <c:pt idx="173">
                  <c:v>20.667999999999999</c:v>
                </c:pt>
                <c:pt idx="174">
                  <c:v>20.658100000000001</c:v>
                </c:pt>
                <c:pt idx="175">
                  <c:v>20.706099999999999</c:v>
                </c:pt>
                <c:pt idx="176">
                  <c:v>20.764199999999999</c:v>
                </c:pt>
                <c:pt idx="177">
                  <c:v>20.816400000000002</c:v>
                </c:pt>
                <c:pt idx="178">
                  <c:v>20.975200000000001</c:v>
                </c:pt>
                <c:pt idx="179">
                  <c:v>21.026700000000002</c:v>
                </c:pt>
                <c:pt idx="180">
                  <c:v>21.026700000000002</c:v>
                </c:pt>
                <c:pt idx="181">
                  <c:v>20.978200000000001</c:v>
                </c:pt>
                <c:pt idx="182">
                  <c:v>20.9481</c:v>
                </c:pt>
                <c:pt idx="183">
                  <c:v>21.184000000000001</c:v>
                </c:pt>
                <c:pt idx="184">
                  <c:v>21.5183</c:v>
                </c:pt>
                <c:pt idx="185">
                  <c:v>21.351700000000001</c:v>
                </c:pt>
                <c:pt idx="186">
                  <c:v>21.351700000000001</c:v>
                </c:pt>
                <c:pt idx="187">
                  <c:v>21.300999999999998</c:v>
                </c:pt>
                <c:pt idx="188">
                  <c:v>21.5733</c:v>
                </c:pt>
                <c:pt idx="189">
                  <c:v>21.3826</c:v>
                </c:pt>
                <c:pt idx="190">
                  <c:v>21.489000000000001</c:v>
                </c:pt>
                <c:pt idx="191">
                  <c:v>19.9253</c:v>
                </c:pt>
                <c:pt idx="192">
                  <c:v>19.812899999999999</c:v>
                </c:pt>
                <c:pt idx="193">
                  <c:v>19.295100000000001</c:v>
                </c:pt>
                <c:pt idx="194">
                  <c:v>19.352599999999999</c:v>
                </c:pt>
                <c:pt idx="195">
                  <c:v>19.577200000000001</c:v>
                </c:pt>
                <c:pt idx="196">
                  <c:v>19.4452</c:v>
                </c:pt>
                <c:pt idx="197">
                  <c:v>19.213799999999999</c:v>
                </c:pt>
                <c:pt idx="198">
                  <c:v>19.069600000000001</c:v>
                </c:pt>
                <c:pt idx="199">
                  <c:v>18.849799999999998</c:v>
                </c:pt>
                <c:pt idx="200">
                  <c:v>18.849799999999998</c:v>
                </c:pt>
                <c:pt idx="201">
                  <c:v>18.401399999999999</c:v>
                </c:pt>
                <c:pt idx="202">
                  <c:v>18.5701</c:v>
                </c:pt>
                <c:pt idx="203">
                  <c:v>18.157299999999999</c:v>
                </c:pt>
                <c:pt idx="204">
                  <c:v>17.903600000000001</c:v>
                </c:pt>
                <c:pt idx="205">
                  <c:v>18.616599999999998</c:v>
                </c:pt>
                <c:pt idx="206">
                  <c:v>18.238499999999998</c:v>
                </c:pt>
                <c:pt idx="207">
                  <c:v>18.720800000000001</c:v>
                </c:pt>
                <c:pt idx="208">
                  <c:v>18.6508</c:v>
                </c:pt>
                <c:pt idx="209">
                  <c:v>18.838899999999999</c:v>
                </c:pt>
                <c:pt idx="210">
                  <c:v>18.958500000000001</c:v>
                </c:pt>
                <c:pt idx="211">
                  <c:v>18.885999999999999</c:v>
                </c:pt>
                <c:pt idx="212">
                  <c:v>19.161999999999999</c:v>
                </c:pt>
                <c:pt idx="213">
                  <c:v>19.290500000000002</c:v>
                </c:pt>
                <c:pt idx="214">
                  <c:v>20.224699999999999</c:v>
                </c:pt>
                <c:pt idx="215">
                  <c:v>20.224699999999999</c:v>
                </c:pt>
                <c:pt idx="216">
                  <c:v>20.7776</c:v>
                </c:pt>
                <c:pt idx="217">
                  <c:v>20.869800000000001</c:v>
                </c:pt>
                <c:pt idx="218">
                  <c:v>20.691400000000002</c:v>
                </c:pt>
                <c:pt idx="219">
                  <c:v>20.799700000000001</c:v>
                </c:pt>
                <c:pt idx="220">
                  <c:v>20.676600000000001</c:v>
                </c:pt>
                <c:pt idx="221">
                  <c:v>21.1</c:v>
                </c:pt>
                <c:pt idx="222">
                  <c:v>21.189900000000002</c:v>
                </c:pt>
                <c:pt idx="223">
                  <c:v>21.431100000000001</c:v>
                </c:pt>
                <c:pt idx="224">
                  <c:v>21.5519</c:v>
                </c:pt>
                <c:pt idx="225">
                  <c:v>20.9148</c:v>
                </c:pt>
                <c:pt idx="226">
                  <c:v>21.370999999999999</c:v>
                </c:pt>
                <c:pt idx="227">
                  <c:v>21.302900000000001</c:v>
                </c:pt>
                <c:pt idx="228">
                  <c:v>21.317799999999998</c:v>
                </c:pt>
                <c:pt idx="229">
                  <c:v>21.387599999999999</c:v>
                </c:pt>
                <c:pt idx="230">
                  <c:v>21.387599999999999</c:v>
                </c:pt>
                <c:pt idx="231">
                  <c:v>21.449300000000001</c:v>
                </c:pt>
                <c:pt idx="232">
                  <c:v>21.419699999999999</c:v>
                </c:pt>
                <c:pt idx="233">
                  <c:v>21.253299999999999</c:v>
                </c:pt>
                <c:pt idx="234">
                  <c:v>21.5137</c:v>
                </c:pt>
                <c:pt idx="235">
                  <c:v>21.364999999999998</c:v>
                </c:pt>
                <c:pt idx="236">
                  <c:v>21.453800000000001</c:v>
                </c:pt>
                <c:pt idx="237">
                  <c:v>21.523299999999999</c:v>
                </c:pt>
                <c:pt idx="238">
                  <c:v>21.725899999999999</c:v>
                </c:pt>
                <c:pt idx="239">
                  <c:v>21.766200000000001</c:v>
                </c:pt>
                <c:pt idx="240">
                  <c:v>21.784700000000001</c:v>
                </c:pt>
                <c:pt idx="241">
                  <c:v>21.636199999999999</c:v>
                </c:pt>
                <c:pt idx="242">
                  <c:v>21.1494</c:v>
                </c:pt>
                <c:pt idx="243">
                  <c:v>20.960899999999999</c:v>
                </c:pt>
                <c:pt idx="244">
                  <c:v>21.099599999999999</c:v>
                </c:pt>
                <c:pt idx="245">
                  <c:v>20.768999999999998</c:v>
                </c:pt>
                <c:pt idx="246">
                  <c:v>20.351099999999999</c:v>
                </c:pt>
                <c:pt idx="247">
                  <c:v>20.429300000000001</c:v>
                </c:pt>
                <c:pt idx="248">
                  <c:v>20.903400000000001</c:v>
                </c:pt>
                <c:pt idx="249">
                  <c:v>21.402999999999999</c:v>
                </c:pt>
                <c:pt idx="250">
                  <c:v>21.410699999999999</c:v>
                </c:pt>
                <c:pt idx="251">
                  <c:v>21.410699999999999</c:v>
                </c:pt>
                <c:pt idx="252">
                  <c:v>21.6767</c:v>
                </c:pt>
                <c:pt idx="253">
                  <c:v>21.621500000000001</c:v>
                </c:pt>
                <c:pt idx="254">
                  <c:v>21.633900000000001</c:v>
                </c:pt>
                <c:pt idx="255">
                  <c:v>21.525700000000001</c:v>
                </c:pt>
                <c:pt idx="256">
                  <c:v>21.186900000000001</c:v>
                </c:pt>
                <c:pt idx="257">
                  <c:v>19.854700000000001</c:v>
                </c:pt>
                <c:pt idx="258">
                  <c:v>19.854700000000001</c:v>
                </c:pt>
                <c:pt idx="259">
                  <c:v>19.855499999999999</c:v>
                </c:pt>
                <c:pt idx="260">
                  <c:v>19.807600000000001</c:v>
                </c:pt>
                <c:pt idx="261">
                  <c:v>19.209700000000002</c:v>
                </c:pt>
                <c:pt idx="262">
                  <c:v>19.2121</c:v>
                </c:pt>
                <c:pt idx="263">
                  <c:v>19.532699999999998</c:v>
                </c:pt>
                <c:pt idx="264">
                  <c:v>19.567599999999999</c:v>
                </c:pt>
                <c:pt idx="265">
                  <c:v>19.567599999999999</c:v>
                </c:pt>
                <c:pt idx="266">
                  <c:v>19.442399999999999</c:v>
                </c:pt>
                <c:pt idx="267">
                  <c:v>19.110399999999998</c:v>
                </c:pt>
                <c:pt idx="268">
                  <c:v>19.4663</c:v>
                </c:pt>
                <c:pt idx="269">
                  <c:v>19.187999999999999</c:v>
                </c:pt>
                <c:pt idx="270">
                  <c:v>19.358799999999999</c:v>
                </c:pt>
                <c:pt idx="271">
                  <c:v>19.759399999999999</c:v>
                </c:pt>
                <c:pt idx="272">
                  <c:v>19.6617</c:v>
                </c:pt>
                <c:pt idx="273">
                  <c:v>19.716899999999999</c:v>
                </c:pt>
                <c:pt idx="274">
                  <c:v>19.924900000000001</c:v>
                </c:pt>
                <c:pt idx="275">
                  <c:v>19.875699999999998</c:v>
                </c:pt>
                <c:pt idx="276">
                  <c:v>20.216799999999999</c:v>
                </c:pt>
                <c:pt idx="277">
                  <c:v>20.248000000000001</c:v>
                </c:pt>
                <c:pt idx="278">
                  <c:v>20.032299999999999</c:v>
                </c:pt>
                <c:pt idx="279">
                  <c:v>20.1099</c:v>
                </c:pt>
                <c:pt idx="280">
                  <c:v>19.9696</c:v>
                </c:pt>
                <c:pt idx="281">
                  <c:v>19.716899999999999</c:v>
                </c:pt>
                <c:pt idx="282">
                  <c:v>20.1069</c:v>
                </c:pt>
                <c:pt idx="283">
                  <c:v>19.908799999999999</c:v>
                </c:pt>
                <c:pt idx="284">
                  <c:v>20.072500000000002</c:v>
                </c:pt>
                <c:pt idx="285">
                  <c:v>20.144600000000001</c:v>
                </c:pt>
                <c:pt idx="286">
                  <c:v>20.077200000000001</c:v>
                </c:pt>
                <c:pt idx="287">
                  <c:v>20.077200000000001</c:v>
                </c:pt>
                <c:pt idx="288">
                  <c:v>20.449200000000001</c:v>
                </c:pt>
                <c:pt idx="289">
                  <c:v>20.373699999999999</c:v>
                </c:pt>
                <c:pt idx="290">
                  <c:v>20.477699999999999</c:v>
                </c:pt>
                <c:pt idx="291">
                  <c:v>20.457599999999999</c:v>
                </c:pt>
                <c:pt idx="292">
                  <c:v>20.698799999999999</c:v>
                </c:pt>
                <c:pt idx="293">
                  <c:v>20.773399999999999</c:v>
                </c:pt>
                <c:pt idx="294">
                  <c:v>20.850200000000001</c:v>
                </c:pt>
                <c:pt idx="295">
                  <c:v>21.003299999999999</c:v>
                </c:pt>
                <c:pt idx="296">
                  <c:v>21.1586</c:v>
                </c:pt>
                <c:pt idx="297">
                  <c:v>21.137799999999999</c:v>
                </c:pt>
                <c:pt idx="298">
                  <c:v>21.366</c:v>
                </c:pt>
                <c:pt idx="299">
                  <c:v>21.379799999999999</c:v>
                </c:pt>
                <c:pt idx="300">
                  <c:v>21.3599</c:v>
                </c:pt>
                <c:pt idx="301">
                  <c:v>21.346599999999999</c:v>
                </c:pt>
                <c:pt idx="302">
                  <c:v>21.220099999999999</c:v>
                </c:pt>
                <c:pt idx="303">
                  <c:v>21.274799999999999</c:v>
                </c:pt>
                <c:pt idx="304">
                  <c:v>21.523399999999999</c:v>
                </c:pt>
                <c:pt idx="305">
                  <c:v>21.3187</c:v>
                </c:pt>
                <c:pt idx="306">
                  <c:v>21.176400000000001</c:v>
                </c:pt>
                <c:pt idx="307">
                  <c:v>21.242699999999999</c:v>
                </c:pt>
                <c:pt idx="308">
                  <c:v>21.546299999999999</c:v>
                </c:pt>
                <c:pt idx="309">
                  <c:v>21.844799999999999</c:v>
                </c:pt>
                <c:pt idx="310">
                  <c:v>21.8355</c:v>
                </c:pt>
                <c:pt idx="311">
                  <c:v>22.052099999999999</c:v>
                </c:pt>
                <c:pt idx="312">
                  <c:v>22.174099999999999</c:v>
                </c:pt>
                <c:pt idx="313">
                  <c:v>22.097000000000001</c:v>
                </c:pt>
                <c:pt idx="314">
                  <c:v>22.1874</c:v>
                </c:pt>
                <c:pt idx="315">
                  <c:v>22.407599999999999</c:v>
                </c:pt>
                <c:pt idx="316">
                  <c:v>22.3612</c:v>
                </c:pt>
                <c:pt idx="317">
                  <c:v>22.398399999999999</c:v>
                </c:pt>
                <c:pt idx="318">
                  <c:v>22.086300000000001</c:v>
                </c:pt>
                <c:pt idx="319">
                  <c:v>21.875900000000001</c:v>
                </c:pt>
                <c:pt idx="320">
                  <c:v>22.018599999999999</c:v>
                </c:pt>
                <c:pt idx="321">
                  <c:v>21.998999999999999</c:v>
                </c:pt>
                <c:pt idx="322">
                  <c:v>21.8019</c:v>
                </c:pt>
                <c:pt idx="323">
                  <c:v>22.120200000000001</c:v>
                </c:pt>
                <c:pt idx="324">
                  <c:v>22.260300000000001</c:v>
                </c:pt>
                <c:pt idx="325">
                  <c:v>22.2178</c:v>
                </c:pt>
                <c:pt idx="326">
                  <c:v>22.4956</c:v>
                </c:pt>
                <c:pt idx="327">
                  <c:v>22.666599999999999</c:v>
                </c:pt>
                <c:pt idx="328">
                  <c:v>22.835999999999999</c:v>
                </c:pt>
                <c:pt idx="329">
                  <c:v>22.801500000000001</c:v>
                </c:pt>
                <c:pt idx="330">
                  <c:v>22.798999999999999</c:v>
                </c:pt>
                <c:pt idx="331">
                  <c:v>22.802700000000002</c:v>
                </c:pt>
                <c:pt idx="332">
                  <c:v>22.758199999999999</c:v>
                </c:pt>
                <c:pt idx="333">
                  <c:v>22.776499999999999</c:v>
                </c:pt>
                <c:pt idx="334">
                  <c:v>22.509699999999999</c:v>
                </c:pt>
                <c:pt idx="335">
                  <c:v>22.488700000000001</c:v>
                </c:pt>
                <c:pt idx="336">
                  <c:v>22.8032</c:v>
                </c:pt>
                <c:pt idx="337">
                  <c:v>23.060700000000001</c:v>
                </c:pt>
                <c:pt idx="338">
                  <c:v>23.122299999999999</c:v>
                </c:pt>
                <c:pt idx="339">
                  <c:v>22.930299999999999</c:v>
                </c:pt>
                <c:pt idx="340">
                  <c:v>22.888200000000001</c:v>
                </c:pt>
                <c:pt idx="341">
                  <c:v>22.974799999999998</c:v>
                </c:pt>
                <c:pt idx="342">
                  <c:v>22.974799999999998</c:v>
                </c:pt>
                <c:pt idx="343">
                  <c:v>22.376100000000001</c:v>
                </c:pt>
                <c:pt idx="344">
                  <c:v>22.389399999999998</c:v>
                </c:pt>
                <c:pt idx="345">
                  <c:v>22.389399999999998</c:v>
                </c:pt>
                <c:pt idx="346">
                  <c:v>22.389399999999998</c:v>
                </c:pt>
                <c:pt idx="347">
                  <c:v>22.389399999999998</c:v>
                </c:pt>
                <c:pt idx="348">
                  <c:v>22.114699999999999</c:v>
                </c:pt>
                <c:pt idx="349">
                  <c:v>22.214700000000001</c:v>
                </c:pt>
                <c:pt idx="350">
                  <c:v>22.491800000000001</c:v>
                </c:pt>
                <c:pt idx="351">
                  <c:v>22.496300000000002</c:v>
                </c:pt>
                <c:pt idx="352">
                  <c:v>22.656600000000001</c:v>
                </c:pt>
                <c:pt idx="353">
                  <c:v>22.433700000000002</c:v>
                </c:pt>
                <c:pt idx="354">
                  <c:v>22.620200000000001</c:v>
                </c:pt>
                <c:pt idx="355">
                  <c:v>22.8005</c:v>
                </c:pt>
                <c:pt idx="356">
                  <c:v>22.956600000000002</c:v>
                </c:pt>
                <c:pt idx="357">
                  <c:v>23.151599999999998</c:v>
                </c:pt>
                <c:pt idx="358">
                  <c:v>23.158899999999999</c:v>
                </c:pt>
                <c:pt idx="359">
                  <c:v>23.229399999999998</c:v>
                </c:pt>
                <c:pt idx="360">
                  <c:v>23.400600000000001</c:v>
                </c:pt>
                <c:pt idx="361">
                  <c:v>23.427800000000001</c:v>
                </c:pt>
                <c:pt idx="362">
                  <c:v>23.468</c:v>
                </c:pt>
                <c:pt idx="363">
                  <c:v>23.558499999999999</c:v>
                </c:pt>
                <c:pt idx="364">
                  <c:v>23.571899999999999</c:v>
                </c:pt>
                <c:pt idx="365">
                  <c:v>23.482900000000001</c:v>
                </c:pt>
                <c:pt idx="366">
                  <c:v>23.452500000000001</c:v>
                </c:pt>
                <c:pt idx="367">
                  <c:v>23.372900000000001</c:v>
                </c:pt>
                <c:pt idx="368">
                  <c:v>23.389700000000001</c:v>
                </c:pt>
                <c:pt idx="369">
                  <c:v>23.358499999999999</c:v>
                </c:pt>
                <c:pt idx="370">
                  <c:v>23.354299999999999</c:v>
                </c:pt>
                <c:pt idx="371">
                  <c:v>22.942299999999999</c:v>
                </c:pt>
                <c:pt idx="372">
                  <c:v>22.885300000000001</c:v>
                </c:pt>
                <c:pt idx="373">
                  <c:v>23.269500000000001</c:v>
                </c:pt>
                <c:pt idx="374">
                  <c:v>23.2971</c:v>
                </c:pt>
                <c:pt idx="375">
                  <c:v>23.274999999999999</c:v>
                </c:pt>
                <c:pt idx="376">
                  <c:v>23.126799999999999</c:v>
                </c:pt>
                <c:pt idx="377">
                  <c:v>23.082699999999999</c:v>
                </c:pt>
                <c:pt idx="378">
                  <c:v>22.821899999999999</c:v>
                </c:pt>
                <c:pt idx="379">
                  <c:v>23.031300000000002</c:v>
                </c:pt>
                <c:pt idx="380">
                  <c:v>23.316600000000001</c:v>
                </c:pt>
                <c:pt idx="381">
                  <c:v>23.7517</c:v>
                </c:pt>
                <c:pt idx="382">
                  <c:v>23.8186</c:v>
                </c:pt>
                <c:pt idx="383">
                  <c:v>23.708400000000001</c:v>
                </c:pt>
                <c:pt idx="384">
                  <c:v>23.633900000000001</c:v>
                </c:pt>
                <c:pt idx="385">
                  <c:v>22.953399999999998</c:v>
                </c:pt>
                <c:pt idx="386">
                  <c:v>21.345099999999999</c:v>
                </c:pt>
                <c:pt idx="387">
                  <c:v>21.443899999999999</c:v>
                </c:pt>
                <c:pt idx="388">
                  <c:v>21.647600000000001</c:v>
                </c:pt>
                <c:pt idx="389">
                  <c:v>21.665900000000001</c:v>
                </c:pt>
                <c:pt idx="390">
                  <c:v>21.214700000000001</c:v>
                </c:pt>
                <c:pt idx="391">
                  <c:v>21.4937</c:v>
                </c:pt>
                <c:pt idx="392">
                  <c:v>20.819700000000001</c:v>
                </c:pt>
                <c:pt idx="393">
                  <c:v>20.944099999999999</c:v>
                </c:pt>
                <c:pt idx="394">
                  <c:v>20.8642</c:v>
                </c:pt>
                <c:pt idx="395">
                  <c:v>21.191199999999998</c:v>
                </c:pt>
                <c:pt idx="396">
                  <c:v>21.5029</c:v>
                </c:pt>
                <c:pt idx="397">
                  <c:v>21.5852</c:v>
                </c:pt>
                <c:pt idx="398">
                  <c:v>21.729500000000002</c:v>
                </c:pt>
                <c:pt idx="399">
                  <c:v>21.783100000000001</c:v>
                </c:pt>
                <c:pt idx="400">
                  <c:v>21.783100000000001</c:v>
                </c:pt>
                <c:pt idx="401">
                  <c:v>21.9846</c:v>
                </c:pt>
                <c:pt idx="402">
                  <c:v>21.7227</c:v>
                </c:pt>
                <c:pt idx="403">
                  <c:v>21.817900000000002</c:v>
                </c:pt>
                <c:pt idx="404">
                  <c:v>21.6709</c:v>
                </c:pt>
                <c:pt idx="405">
                  <c:v>21.465800000000002</c:v>
                </c:pt>
                <c:pt idx="406">
                  <c:v>21.4434</c:v>
                </c:pt>
                <c:pt idx="407">
                  <c:v>21.416</c:v>
                </c:pt>
                <c:pt idx="408">
                  <c:v>21.648</c:v>
                </c:pt>
                <c:pt idx="409">
                  <c:v>21.6876</c:v>
                </c:pt>
                <c:pt idx="410">
                  <c:v>21.648499999999999</c:v>
                </c:pt>
                <c:pt idx="411">
                  <c:v>21.619299999999999</c:v>
                </c:pt>
                <c:pt idx="412">
                  <c:v>21.718</c:v>
                </c:pt>
                <c:pt idx="413">
                  <c:v>21.771100000000001</c:v>
                </c:pt>
                <c:pt idx="414">
                  <c:v>21.834399999999999</c:v>
                </c:pt>
                <c:pt idx="415">
                  <c:v>21.923000000000002</c:v>
                </c:pt>
                <c:pt idx="416">
                  <c:v>21.830400000000001</c:v>
                </c:pt>
                <c:pt idx="417">
                  <c:v>21.4848</c:v>
                </c:pt>
                <c:pt idx="418">
                  <c:v>21.698499999999999</c:v>
                </c:pt>
                <c:pt idx="419">
                  <c:v>21.618300000000001</c:v>
                </c:pt>
                <c:pt idx="420">
                  <c:v>21.724499999999999</c:v>
                </c:pt>
                <c:pt idx="421">
                  <c:v>21.655200000000001</c:v>
                </c:pt>
                <c:pt idx="422">
                  <c:v>21.305599999999998</c:v>
                </c:pt>
                <c:pt idx="423">
                  <c:v>21.106400000000001</c:v>
                </c:pt>
                <c:pt idx="424">
                  <c:v>20.476700000000001</c:v>
                </c:pt>
                <c:pt idx="425">
                  <c:v>19.5336</c:v>
                </c:pt>
                <c:pt idx="426">
                  <c:v>18.760300000000001</c:v>
                </c:pt>
                <c:pt idx="427">
                  <c:v>19.360900000000001</c:v>
                </c:pt>
                <c:pt idx="428">
                  <c:v>19.569099999999999</c:v>
                </c:pt>
                <c:pt idx="429">
                  <c:v>20.161100000000001</c:v>
                </c:pt>
                <c:pt idx="430">
                  <c:v>19.9956</c:v>
                </c:pt>
                <c:pt idx="431">
                  <c:v>19.228400000000001</c:v>
                </c:pt>
                <c:pt idx="432">
                  <c:v>19.154</c:v>
                </c:pt>
                <c:pt idx="433">
                  <c:v>19.246099999999998</c:v>
                </c:pt>
                <c:pt idx="434">
                  <c:v>18.832999999999998</c:v>
                </c:pt>
                <c:pt idx="435">
                  <c:v>18.9053</c:v>
                </c:pt>
                <c:pt idx="436">
                  <c:v>18.4466</c:v>
                </c:pt>
                <c:pt idx="437">
                  <c:v>19.868600000000001</c:v>
                </c:pt>
                <c:pt idx="438">
                  <c:v>19.370200000000001</c:v>
                </c:pt>
                <c:pt idx="439">
                  <c:v>19.332699999999999</c:v>
                </c:pt>
                <c:pt idx="440">
                  <c:v>19.0167</c:v>
                </c:pt>
                <c:pt idx="441">
                  <c:v>19.081</c:v>
                </c:pt>
                <c:pt idx="442">
                  <c:v>19.2347</c:v>
                </c:pt>
                <c:pt idx="443">
                  <c:v>19.5106</c:v>
                </c:pt>
                <c:pt idx="444">
                  <c:v>19.127300000000002</c:v>
                </c:pt>
                <c:pt idx="445">
                  <c:v>19.1312</c:v>
                </c:pt>
                <c:pt idx="446">
                  <c:v>19.1312</c:v>
                </c:pt>
                <c:pt idx="447">
                  <c:v>19.1312</c:v>
                </c:pt>
                <c:pt idx="448">
                  <c:v>18.6036</c:v>
                </c:pt>
                <c:pt idx="449">
                  <c:v>18.930399999999999</c:v>
                </c:pt>
                <c:pt idx="450">
                  <c:v>18.6812</c:v>
                </c:pt>
                <c:pt idx="451">
                  <c:v>17.924900000000001</c:v>
                </c:pt>
                <c:pt idx="452">
                  <c:v>18.305299999999999</c:v>
                </c:pt>
                <c:pt idx="453">
                  <c:v>18.571300000000001</c:v>
                </c:pt>
                <c:pt idx="454">
                  <c:v>18.574200000000001</c:v>
                </c:pt>
                <c:pt idx="455">
                  <c:v>18.867899999999999</c:v>
                </c:pt>
                <c:pt idx="456">
                  <c:v>19.057200000000002</c:v>
                </c:pt>
                <c:pt idx="457">
                  <c:v>19.200600000000001</c:v>
                </c:pt>
                <c:pt idx="458">
                  <c:v>19.010100000000001</c:v>
                </c:pt>
                <c:pt idx="459">
                  <c:v>19.321899999999999</c:v>
                </c:pt>
                <c:pt idx="460">
                  <c:v>19.321899999999999</c:v>
                </c:pt>
                <c:pt idx="461">
                  <c:v>19.1082</c:v>
                </c:pt>
                <c:pt idx="462">
                  <c:v>18.748000000000001</c:v>
                </c:pt>
                <c:pt idx="463">
                  <c:v>18.963699999999999</c:v>
                </c:pt>
                <c:pt idx="464">
                  <c:v>19.167999999999999</c:v>
                </c:pt>
                <c:pt idx="465">
                  <c:v>18.999700000000001</c:v>
                </c:pt>
                <c:pt idx="466">
                  <c:v>19.0793</c:v>
                </c:pt>
                <c:pt idx="467">
                  <c:v>19.443000000000001</c:v>
                </c:pt>
                <c:pt idx="468">
                  <c:v>19.318899999999999</c:v>
                </c:pt>
                <c:pt idx="469">
                  <c:v>19.727</c:v>
                </c:pt>
                <c:pt idx="470">
                  <c:v>19.854700000000001</c:v>
                </c:pt>
                <c:pt idx="471">
                  <c:v>19.676500000000001</c:v>
                </c:pt>
                <c:pt idx="472">
                  <c:v>19.808499999999999</c:v>
                </c:pt>
                <c:pt idx="473">
                  <c:v>19.842700000000001</c:v>
                </c:pt>
                <c:pt idx="474">
                  <c:v>19.997199999999999</c:v>
                </c:pt>
                <c:pt idx="475">
                  <c:v>19.5747</c:v>
                </c:pt>
                <c:pt idx="476">
                  <c:v>19.5747</c:v>
                </c:pt>
                <c:pt idx="477">
                  <c:v>19.829999999999998</c:v>
                </c:pt>
                <c:pt idx="478">
                  <c:v>20.028600000000001</c:v>
                </c:pt>
                <c:pt idx="479">
                  <c:v>20.184899999999999</c:v>
                </c:pt>
                <c:pt idx="480">
                  <c:v>20.58</c:v>
                </c:pt>
                <c:pt idx="481">
                  <c:v>20.6099</c:v>
                </c:pt>
                <c:pt idx="482">
                  <c:v>20.631</c:v>
                </c:pt>
                <c:pt idx="483">
                  <c:v>20.637699999999999</c:v>
                </c:pt>
                <c:pt idx="484">
                  <c:v>20.532</c:v>
                </c:pt>
                <c:pt idx="485">
                  <c:v>20.319099999999999</c:v>
                </c:pt>
                <c:pt idx="486">
                  <c:v>20.567299999999999</c:v>
                </c:pt>
                <c:pt idx="487">
                  <c:v>20.5868</c:v>
                </c:pt>
                <c:pt idx="488">
                  <c:v>20.807400000000001</c:v>
                </c:pt>
                <c:pt idx="489">
                  <c:v>20.828399999999998</c:v>
                </c:pt>
                <c:pt idx="490">
                  <c:v>20.828399999999998</c:v>
                </c:pt>
                <c:pt idx="491">
                  <c:v>20.875599999999999</c:v>
                </c:pt>
                <c:pt idx="492">
                  <c:v>20.794599999999999</c:v>
                </c:pt>
                <c:pt idx="493">
                  <c:v>20.896100000000001</c:v>
                </c:pt>
                <c:pt idx="494">
                  <c:v>20.832699999999999</c:v>
                </c:pt>
                <c:pt idx="495">
                  <c:v>20.9056</c:v>
                </c:pt>
                <c:pt idx="496">
                  <c:v>21.1861</c:v>
                </c:pt>
                <c:pt idx="497">
                  <c:v>21.107500000000002</c:v>
                </c:pt>
                <c:pt idx="498">
                  <c:v>21.109300000000001</c:v>
                </c:pt>
                <c:pt idx="499">
                  <c:v>20.648399999999999</c:v>
                </c:pt>
                <c:pt idx="500">
                  <c:v>20.853400000000001</c:v>
                </c:pt>
                <c:pt idx="501">
                  <c:v>20.6358</c:v>
                </c:pt>
                <c:pt idx="502">
                  <c:v>20.433</c:v>
                </c:pt>
                <c:pt idx="503">
                  <c:v>20.163599999999999</c:v>
                </c:pt>
                <c:pt idx="504">
                  <c:v>20.3583</c:v>
                </c:pt>
                <c:pt idx="505">
                  <c:v>19.9909</c:v>
                </c:pt>
                <c:pt idx="506">
                  <c:v>19.654800000000002</c:v>
                </c:pt>
                <c:pt idx="507">
                  <c:v>20.167100000000001</c:v>
                </c:pt>
                <c:pt idx="508">
                  <c:v>20.488600000000002</c:v>
                </c:pt>
                <c:pt idx="509">
                  <c:v>20.100300000000001</c:v>
                </c:pt>
                <c:pt idx="510">
                  <c:v>20.026499999999999</c:v>
                </c:pt>
                <c:pt idx="511">
                  <c:v>19.9955</c:v>
                </c:pt>
                <c:pt idx="512">
                  <c:v>19.9955</c:v>
                </c:pt>
                <c:pt idx="513">
                  <c:v>19.892800000000001</c:v>
                </c:pt>
                <c:pt idx="514">
                  <c:v>19.870899999999999</c:v>
                </c:pt>
                <c:pt idx="515">
                  <c:v>19.981300000000001</c:v>
                </c:pt>
                <c:pt idx="516">
                  <c:v>20.096599999999999</c:v>
                </c:pt>
                <c:pt idx="517">
                  <c:v>20.1511</c:v>
                </c:pt>
                <c:pt idx="518">
                  <c:v>21.216100000000001</c:v>
                </c:pt>
                <c:pt idx="519">
                  <c:v>21.216100000000001</c:v>
                </c:pt>
                <c:pt idx="520">
                  <c:v>20.566600000000001</c:v>
                </c:pt>
                <c:pt idx="521">
                  <c:v>20.480799999999999</c:v>
                </c:pt>
                <c:pt idx="522">
                  <c:v>20.277100000000001</c:v>
                </c:pt>
                <c:pt idx="523">
                  <c:v>19.804600000000001</c:v>
                </c:pt>
                <c:pt idx="524">
                  <c:v>19.7272</c:v>
                </c:pt>
                <c:pt idx="525">
                  <c:v>19.7272</c:v>
                </c:pt>
                <c:pt idx="526">
                  <c:v>19.193300000000001</c:v>
                </c:pt>
                <c:pt idx="527">
                  <c:v>19.7469</c:v>
                </c:pt>
                <c:pt idx="528">
                  <c:v>19.2178</c:v>
                </c:pt>
                <c:pt idx="529">
                  <c:v>19.113199999999999</c:v>
                </c:pt>
                <c:pt idx="530">
                  <c:v>18.899699999999999</c:v>
                </c:pt>
                <c:pt idx="531">
                  <c:v>19.0031</c:v>
                </c:pt>
                <c:pt idx="532">
                  <c:v>18.298500000000001</c:v>
                </c:pt>
                <c:pt idx="533">
                  <c:v>17.8538</c:v>
                </c:pt>
                <c:pt idx="534">
                  <c:v>18.902999999999999</c:v>
                </c:pt>
                <c:pt idx="535">
                  <c:v>19.072900000000001</c:v>
                </c:pt>
                <c:pt idx="536">
                  <c:v>18.624700000000001</c:v>
                </c:pt>
                <c:pt idx="537">
                  <c:v>19.1311</c:v>
                </c:pt>
                <c:pt idx="538">
                  <c:v>18.994599999999998</c:v>
                </c:pt>
                <c:pt idx="539">
                  <c:v>19.5261</c:v>
                </c:pt>
                <c:pt idx="540">
                  <c:v>19.945599999999999</c:v>
                </c:pt>
                <c:pt idx="541">
                  <c:v>19.817699999999999</c:v>
                </c:pt>
                <c:pt idx="542">
                  <c:v>19.193100000000001</c:v>
                </c:pt>
                <c:pt idx="543">
                  <c:v>19.029800000000002</c:v>
                </c:pt>
                <c:pt idx="544">
                  <c:v>18.778199999999998</c:v>
                </c:pt>
                <c:pt idx="545">
                  <c:v>18.984400000000001</c:v>
                </c:pt>
                <c:pt idx="546">
                  <c:v>17.958500000000001</c:v>
                </c:pt>
                <c:pt idx="547">
                  <c:v>17.543199999999999</c:v>
                </c:pt>
                <c:pt idx="548">
                  <c:v>17.543199999999999</c:v>
                </c:pt>
                <c:pt idx="549">
                  <c:v>16.718699999999998</c:v>
                </c:pt>
                <c:pt idx="550">
                  <c:v>17.8948</c:v>
                </c:pt>
                <c:pt idx="551">
                  <c:v>17.930399999999999</c:v>
                </c:pt>
                <c:pt idx="552">
                  <c:v>17.686800000000002</c:v>
                </c:pt>
                <c:pt idx="553">
                  <c:v>18.089400000000001</c:v>
                </c:pt>
                <c:pt idx="554">
                  <c:v>17.832899999999999</c:v>
                </c:pt>
                <c:pt idx="555">
                  <c:v>17.993600000000001</c:v>
                </c:pt>
                <c:pt idx="556">
                  <c:v>17.927700000000002</c:v>
                </c:pt>
                <c:pt idx="557">
                  <c:v>17.775500000000001</c:v>
                </c:pt>
                <c:pt idx="558">
                  <c:v>18.026299999999999</c:v>
                </c:pt>
                <c:pt idx="559">
                  <c:v>18.079999999999998</c:v>
                </c:pt>
                <c:pt idx="560">
                  <c:v>18.184200000000001</c:v>
                </c:pt>
                <c:pt idx="561">
                  <c:v>18.250800000000002</c:v>
                </c:pt>
                <c:pt idx="562">
                  <c:v>19.000900000000001</c:v>
                </c:pt>
                <c:pt idx="563">
                  <c:v>19.243200000000002</c:v>
                </c:pt>
                <c:pt idx="564">
                  <c:v>19.305199999999999</c:v>
                </c:pt>
                <c:pt idx="565">
                  <c:v>19.187799999999999</c:v>
                </c:pt>
                <c:pt idx="566">
                  <c:v>19.042400000000001</c:v>
                </c:pt>
                <c:pt idx="567">
                  <c:v>18.8825</c:v>
                </c:pt>
                <c:pt idx="568">
                  <c:v>19.120899999999999</c:v>
                </c:pt>
                <c:pt idx="569">
                  <c:v>19.219100000000001</c:v>
                </c:pt>
                <c:pt idx="570">
                  <c:v>19.553699999999999</c:v>
                </c:pt>
                <c:pt idx="571">
                  <c:v>19.421299999999999</c:v>
                </c:pt>
                <c:pt idx="572">
                  <c:v>19.259499999999999</c:v>
                </c:pt>
                <c:pt idx="573">
                  <c:v>19.2163</c:v>
                </c:pt>
                <c:pt idx="574">
                  <c:v>18.976199999999999</c:v>
                </c:pt>
                <c:pt idx="575">
                  <c:v>18.9862</c:v>
                </c:pt>
                <c:pt idx="576">
                  <c:v>19.351199999999999</c:v>
                </c:pt>
                <c:pt idx="577">
                  <c:v>19.2972</c:v>
                </c:pt>
                <c:pt idx="578">
                  <c:v>19.1739</c:v>
                </c:pt>
                <c:pt idx="579">
                  <c:v>19.299299999999999</c:v>
                </c:pt>
                <c:pt idx="580">
                  <c:v>19.448699999999999</c:v>
                </c:pt>
                <c:pt idx="581">
                  <c:v>19.445499999999999</c:v>
                </c:pt>
                <c:pt idx="582">
                  <c:v>19.190200000000001</c:v>
                </c:pt>
                <c:pt idx="583">
                  <c:v>20.0703</c:v>
                </c:pt>
                <c:pt idx="584">
                  <c:v>19.3584</c:v>
                </c:pt>
                <c:pt idx="585">
                  <c:v>19.310099999999998</c:v>
                </c:pt>
                <c:pt idx="586">
                  <c:v>18.843</c:v>
                </c:pt>
                <c:pt idx="587">
                  <c:v>18.822700000000001</c:v>
                </c:pt>
                <c:pt idx="588">
                  <c:v>18.8645</c:v>
                </c:pt>
                <c:pt idx="589">
                  <c:v>18.9495</c:v>
                </c:pt>
                <c:pt idx="590">
                  <c:v>18.8657</c:v>
                </c:pt>
                <c:pt idx="591">
                  <c:v>19.0778</c:v>
                </c:pt>
                <c:pt idx="592">
                  <c:v>19.619800000000001</c:v>
                </c:pt>
                <c:pt idx="593">
                  <c:v>20.2546</c:v>
                </c:pt>
                <c:pt idx="594">
                  <c:v>20.180099999999999</c:v>
                </c:pt>
                <c:pt idx="595">
                  <c:v>19.494299999999999</c:v>
                </c:pt>
                <c:pt idx="596">
                  <c:v>20.211500000000001</c:v>
                </c:pt>
                <c:pt idx="597">
                  <c:v>20.249500000000001</c:v>
                </c:pt>
                <c:pt idx="598">
                  <c:v>20.7971</c:v>
                </c:pt>
                <c:pt idx="599">
                  <c:v>21.046399999999998</c:v>
                </c:pt>
                <c:pt idx="600">
                  <c:v>20.886800000000001</c:v>
                </c:pt>
                <c:pt idx="601">
                  <c:v>20.783899999999999</c:v>
                </c:pt>
                <c:pt idx="602">
                  <c:v>20.708500000000001</c:v>
                </c:pt>
                <c:pt idx="603">
                  <c:v>19.961400000000001</c:v>
                </c:pt>
                <c:pt idx="604">
                  <c:v>19.961400000000001</c:v>
                </c:pt>
                <c:pt idx="605">
                  <c:v>19.328700000000001</c:v>
                </c:pt>
                <c:pt idx="606">
                  <c:v>19.328700000000001</c:v>
                </c:pt>
                <c:pt idx="607">
                  <c:v>19.328700000000001</c:v>
                </c:pt>
                <c:pt idx="608">
                  <c:v>19.328700000000001</c:v>
                </c:pt>
                <c:pt idx="609">
                  <c:v>19.279599999999999</c:v>
                </c:pt>
                <c:pt idx="610">
                  <c:v>19.410599999999999</c:v>
                </c:pt>
                <c:pt idx="611">
                  <c:v>19.8294</c:v>
                </c:pt>
                <c:pt idx="612">
                  <c:v>19.8462</c:v>
                </c:pt>
                <c:pt idx="613">
                  <c:v>19.9268</c:v>
                </c:pt>
                <c:pt idx="614">
                  <c:v>19.646799999999999</c:v>
                </c:pt>
                <c:pt idx="615">
                  <c:v>19.708300000000001</c:v>
                </c:pt>
                <c:pt idx="616">
                  <c:v>19.9312</c:v>
                </c:pt>
                <c:pt idx="617">
                  <c:v>19.921099999999999</c:v>
                </c:pt>
                <c:pt idx="618">
                  <c:v>19.9238</c:v>
                </c:pt>
                <c:pt idx="619">
                  <c:v>20.030999999999999</c:v>
                </c:pt>
                <c:pt idx="620">
                  <c:v>19.932700000000001</c:v>
                </c:pt>
                <c:pt idx="621">
                  <c:v>19.746600000000001</c:v>
                </c:pt>
                <c:pt idx="622">
                  <c:v>20.056100000000001</c:v>
                </c:pt>
                <c:pt idx="623">
                  <c:v>20.074200000000001</c:v>
                </c:pt>
                <c:pt idx="624">
                  <c:v>20.148399999999999</c:v>
                </c:pt>
                <c:pt idx="625">
                  <c:v>20.427700000000002</c:v>
                </c:pt>
                <c:pt idx="626">
                  <c:v>20.734000000000002</c:v>
                </c:pt>
                <c:pt idx="627">
                  <c:v>20.3979</c:v>
                </c:pt>
                <c:pt idx="628">
                  <c:v>19.9255</c:v>
                </c:pt>
                <c:pt idx="629">
                  <c:v>20.0215</c:v>
                </c:pt>
                <c:pt idx="630">
                  <c:v>19.947299999999998</c:v>
                </c:pt>
                <c:pt idx="631">
                  <c:v>20.0623</c:v>
                </c:pt>
                <c:pt idx="632">
                  <c:v>20.249500000000001</c:v>
                </c:pt>
                <c:pt idx="633">
                  <c:v>20.053999999999998</c:v>
                </c:pt>
                <c:pt idx="634">
                  <c:v>19.973500000000001</c:v>
                </c:pt>
                <c:pt idx="635">
                  <c:v>19.2729</c:v>
                </c:pt>
                <c:pt idx="636">
                  <c:v>19.080300000000001</c:v>
                </c:pt>
                <c:pt idx="637">
                  <c:v>19.153099999999998</c:v>
                </c:pt>
                <c:pt idx="638">
                  <c:v>18.569099999999999</c:v>
                </c:pt>
                <c:pt idx="639">
                  <c:v>18.7682</c:v>
                </c:pt>
                <c:pt idx="640">
                  <c:v>19.216799999999999</c:v>
                </c:pt>
                <c:pt idx="641">
                  <c:v>19.462399999999999</c:v>
                </c:pt>
                <c:pt idx="642">
                  <c:v>19.337900000000001</c:v>
                </c:pt>
                <c:pt idx="643">
                  <c:v>19.545500000000001</c:v>
                </c:pt>
                <c:pt idx="644">
                  <c:v>17.997499999999999</c:v>
                </c:pt>
                <c:pt idx="645">
                  <c:v>18.428000000000001</c:v>
                </c:pt>
                <c:pt idx="646">
                  <c:v>18.444900000000001</c:v>
                </c:pt>
                <c:pt idx="647">
                  <c:v>18.738499999999998</c:v>
                </c:pt>
                <c:pt idx="648">
                  <c:v>19.577500000000001</c:v>
                </c:pt>
                <c:pt idx="649">
                  <c:v>19.711300000000001</c:v>
                </c:pt>
                <c:pt idx="650">
                  <c:v>19.828399999999998</c:v>
                </c:pt>
                <c:pt idx="651">
                  <c:v>19.694700000000001</c:v>
                </c:pt>
                <c:pt idx="652">
                  <c:v>19.359000000000002</c:v>
                </c:pt>
                <c:pt idx="653">
                  <c:v>19.226500000000001</c:v>
                </c:pt>
                <c:pt idx="654">
                  <c:v>19.011800000000001</c:v>
                </c:pt>
                <c:pt idx="655">
                  <c:v>19.768699999999999</c:v>
                </c:pt>
                <c:pt idx="656">
                  <c:v>20.255299999999998</c:v>
                </c:pt>
                <c:pt idx="657">
                  <c:v>20.425799999999999</c:v>
                </c:pt>
                <c:pt idx="658">
                  <c:v>20.6233</c:v>
                </c:pt>
                <c:pt idx="659">
                  <c:v>20.7637</c:v>
                </c:pt>
                <c:pt idx="660">
                  <c:v>20.7637</c:v>
                </c:pt>
                <c:pt idx="661">
                  <c:v>21.047899999999998</c:v>
                </c:pt>
                <c:pt idx="662">
                  <c:v>20.996099999999998</c:v>
                </c:pt>
                <c:pt idx="663">
                  <c:v>21.157699999999998</c:v>
                </c:pt>
                <c:pt idx="664">
                  <c:v>20.927700000000002</c:v>
                </c:pt>
                <c:pt idx="665">
                  <c:v>20.918700000000001</c:v>
                </c:pt>
                <c:pt idx="666">
                  <c:v>20.620100000000001</c:v>
                </c:pt>
                <c:pt idx="667">
                  <c:v>20.974900000000002</c:v>
                </c:pt>
                <c:pt idx="668">
                  <c:v>20.738499999999998</c:v>
                </c:pt>
                <c:pt idx="669">
                  <c:v>20.853400000000001</c:v>
                </c:pt>
                <c:pt idx="670">
                  <c:v>20.749199999999998</c:v>
                </c:pt>
                <c:pt idx="671">
                  <c:v>20.450600000000001</c:v>
                </c:pt>
                <c:pt idx="672">
                  <c:v>20.072600000000001</c:v>
                </c:pt>
                <c:pt idx="673">
                  <c:v>20.2866</c:v>
                </c:pt>
                <c:pt idx="674">
                  <c:v>20.285499999999999</c:v>
                </c:pt>
                <c:pt idx="675">
                  <c:v>20.770900000000001</c:v>
                </c:pt>
                <c:pt idx="676">
                  <c:v>20.911999999999999</c:v>
                </c:pt>
                <c:pt idx="677">
                  <c:v>20.874300000000002</c:v>
                </c:pt>
                <c:pt idx="678">
                  <c:v>20.873100000000001</c:v>
                </c:pt>
                <c:pt idx="679">
                  <c:v>21.054300000000001</c:v>
                </c:pt>
                <c:pt idx="680">
                  <c:v>20.972000000000001</c:v>
                </c:pt>
                <c:pt idx="681">
                  <c:v>20.632300000000001</c:v>
                </c:pt>
                <c:pt idx="682">
                  <c:v>20.8171</c:v>
                </c:pt>
                <c:pt idx="683">
                  <c:v>20.4938</c:v>
                </c:pt>
                <c:pt idx="684">
                  <c:v>20.568300000000001</c:v>
                </c:pt>
                <c:pt idx="685">
                  <c:v>20.633099999999999</c:v>
                </c:pt>
                <c:pt idx="686">
                  <c:v>20.508500000000002</c:v>
                </c:pt>
                <c:pt idx="687">
                  <c:v>20.6327</c:v>
                </c:pt>
                <c:pt idx="688">
                  <c:v>20.581399999999999</c:v>
                </c:pt>
                <c:pt idx="689">
                  <c:v>20.3386</c:v>
                </c:pt>
                <c:pt idx="690">
                  <c:v>20.8674</c:v>
                </c:pt>
                <c:pt idx="691">
                  <c:v>20.851299999999998</c:v>
                </c:pt>
                <c:pt idx="692">
                  <c:v>21.125900000000001</c:v>
                </c:pt>
                <c:pt idx="693">
                  <c:v>21.175000000000001</c:v>
                </c:pt>
                <c:pt idx="694">
                  <c:v>21.173400000000001</c:v>
                </c:pt>
                <c:pt idx="695">
                  <c:v>21.3141</c:v>
                </c:pt>
                <c:pt idx="696">
                  <c:v>21.369599999999998</c:v>
                </c:pt>
                <c:pt idx="697">
                  <c:v>21.283000000000001</c:v>
                </c:pt>
                <c:pt idx="698">
                  <c:v>21.216100000000001</c:v>
                </c:pt>
                <c:pt idx="699">
                  <c:v>21.225000000000001</c:v>
                </c:pt>
                <c:pt idx="700">
                  <c:v>20.858899999999998</c:v>
                </c:pt>
                <c:pt idx="701">
                  <c:v>20.9299</c:v>
                </c:pt>
                <c:pt idx="702">
                  <c:v>20.7864</c:v>
                </c:pt>
                <c:pt idx="703">
                  <c:v>20.5246</c:v>
                </c:pt>
                <c:pt idx="704">
                  <c:v>20.666699999999999</c:v>
                </c:pt>
                <c:pt idx="705">
                  <c:v>20.666699999999999</c:v>
                </c:pt>
                <c:pt idx="706">
                  <c:v>20.637499999999999</c:v>
                </c:pt>
                <c:pt idx="707">
                  <c:v>21.031600000000001</c:v>
                </c:pt>
                <c:pt idx="708">
                  <c:v>21.031600000000001</c:v>
                </c:pt>
                <c:pt idx="709">
                  <c:v>20.965</c:v>
                </c:pt>
                <c:pt idx="710">
                  <c:v>20.703199999999999</c:v>
                </c:pt>
                <c:pt idx="711">
                  <c:v>20.878399999999999</c:v>
                </c:pt>
                <c:pt idx="712">
                  <c:v>20.605499999999999</c:v>
                </c:pt>
                <c:pt idx="713">
                  <c:v>20.891300000000001</c:v>
                </c:pt>
                <c:pt idx="714">
                  <c:v>21.2834</c:v>
                </c:pt>
                <c:pt idx="715">
                  <c:v>21.548200000000001</c:v>
                </c:pt>
                <c:pt idx="716">
                  <c:v>21.725899999999999</c:v>
                </c:pt>
                <c:pt idx="717">
                  <c:v>21.834600000000002</c:v>
                </c:pt>
                <c:pt idx="718">
                  <c:v>21.938099999999999</c:v>
                </c:pt>
                <c:pt idx="719">
                  <c:v>21.8873</c:v>
                </c:pt>
                <c:pt idx="720">
                  <c:v>21.885000000000002</c:v>
                </c:pt>
                <c:pt idx="721">
                  <c:v>22.0992</c:v>
                </c:pt>
                <c:pt idx="722">
                  <c:v>21.859500000000001</c:v>
                </c:pt>
                <c:pt idx="723">
                  <c:v>21.7744</c:v>
                </c:pt>
                <c:pt idx="724">
                  <c:v>21.867699999999999</c:v>
                </c:pt>
                <c:pt idx="725">
                  <c:v>21.9194</c:v>
                </c:pt>
                <c:pt idx="726">
                  <c:v>22.0017</c:v>
                </c:pt>
                <c:pt idx="727">
                  <c:v>22.047499999999999</c:v>
                </c:pt>
                <c:pt idx="728">
                  <c:v>22.353999999999999</c:v>
                </c:pt>
                <c:pt idx="729">
                  <c:v>22.287500000000001</c:v>
                </c:pt>
                <c:pt idx="730">
                  <c:v>22.3523</c:v>
                </c:pt>
                <c:pt idx="731">
                  <c:v>22.521799999999999</c:v>
                </c:pt>
                <c:pt idx="732">
                  <c:v>22.5563</c:v>
                </c:pt>
                <c:pt idx="733">
                  <c:v>22.484400000000001</c:v>
                </c:pt>
                <c:pt idx="734">
                  <c:v>22.6266</c:v>
                </c:pt>
                <c:pt idx="735">
                  <c:v>22.581900000000001</c:v>
                </c:pt>
                <c:pt idx="736">
                  <c:v>22.604500000000002</c:v>
                </c:pt>
                <c:pt idx="737">
                  <c:v>22.206099999999999</c:v>
                </c:pt>
                <c:pt idx="738">
                  <c:v>22.206099999999999</c:v>
                </c:pt>
                <c:pt idx="739">
                  <c:v>21.908799999999999</c:v>
                </c:pt>
                <c:pt idx="740">
                  <c:v>22.260899999999999</c:v>
                </c:pt>
                <c:pt idx="741">
                  <c:v>22.249600000000001</c:v>
                </c:pt>
                <c:pt idx="742">
                  <c:v>21.055199999999999</c:v>
                </c:pt>
                <c:pt idx="743">
                  <c:v>22.4711</c:v>
                </c:pt>
                <c:pt idx="744">
                  <c:v>22.510400000000001</c:v>
                </c:pt>
                <c:pt idx="745">
                  <c:v>22.826599999999999</c:v>
                </c:pt>
                <c:pt idx="746">
                  <c:v>22.821200000000001</c:v>
                </c:pt>
                <c:pt idx="747">
                  <c:v>23.070699999999999</c:v>
                </c:pt>
                <c:pt idx="748">
                  <c:v>23.073699999999999</c:v>
                </c:pt>
                <c:pt idx="749">
                  <c:v>23.209199999999999</c:v>
                </c:pt>
                <c:pt idx="750">
                  <c:v>23.388100000000001</c:v>
                </c:pt>
                <c:pt idx="751">
                  <c:v>23.454699999999999</c:v>
                </c:pt>
                <c:pt idx="752">
                  <c:v>23.454699999999999</c:v>
                </c:pt>
                <c:pt idx="753">
                  <c:v>23.6753</c:v>
                </c:pt>
                <c:pt idx="754">
                  <c:v>23.738199999999999</c:v>
                </c:pt>
                <c:pt idx="755">
                  <c:v>23.706099999999999</c:v>
                </c:pt>
                <c:pt idx="756">
                  <c:v>23.6418</c:v>
                </c:pt>
                <c:pt idx="757">
                  <c:v>23.382899999999999</c:v>
                </c:pt>
                <c:pt idx="758">
                  <c:v>23.643999999999998</c:v>
                </c:pt>
                <c:pt idx="759">
                  <c:v>23.5321</c:v>
                </c:pt>
                <c:pt idx="760">
                  <c:v>23.339300000000001</c:v>
                </c:pt>
                <c:pt idx="761">
                  <c:v>23.4482</c:v>
                </c:pt>
                <c:pt idx="762">
                  <c:v>23.621600000000001</c:v>
                </c:pt>
                <c:pt idx="763">
                  <c:v>23.964600000000001</c:v>
                </c:pt>
                <c:pt idx="764">
                  <c:v>24.258700000000001</c:v>
                </c:pt>
                <c:pt idx="765">
                  <c:v>24.462900000000001</c:v>
                </c:pt>
                <c:pt idx="766">
                  <c:v>24.584600000000002</c:v>
                </c:pt>
                <c:pt idx="767">
                  <c:v>24.589099999999998</c:v>
                </c:pt>
                <c:pt idx="768">
                  <c:v>24.616399999999999</c:v>
                </c:pt>
                <c:pt idx="769">
                  <c:v>24.778400000000001</c:v>
                </c:pt>
                <c:pt idx="770">
                  <c:v>24.7666</c:v>
                </c:pt>
                <c:pt idx="771">
                  <c:v>24.899000000000001</c:v>
                </c:pt>
                <c:pt idx="772">
                  <c:v>24.8352</c:v>
                </c:pt>
                <c:pt idx="773">
                  <c:v>24.813800000000001</c:v>
                </c:pt>
                <c:pt idx="774">
                  <c:v>24.813800000000001</c:v>
                </c:pt>
                <c:pt idx="775">
                  <c:v>24.7744</c:v>
                </c:pt>
                <c:pt idx="776">
                  <c:v>24.782599999999999</c:v>
                </c:pt>
                <c:pt idx="777">
                  <c:v>24.7807</c:v>
                </c:pt>
                <c:pt idx="778">
                  <c:v>24.452999999999999</c:v>
                </c:pt>
                <c:pt idx="779">
                  <c:v>24.413699999999999</c:v>
                </c:pt>
                <c:pt idx="780">
                  <c:v>22.4666</c:v>
                </c:pt>
                <c:pt idx="781">
                  <c:v>22.4666</c:v>
                </c:pt>
                <c:pt idx="782">
                  <c:v>23.0303</c:v>
                </c:pt>
                <c:pt idx="783">
                  <c:v>22.943899999999999</c:v>
                </c:pt>
                <c:pt idx="784">
                  <c:v>22.866</c:v>
                </c:pt>
                <c:pt idx="785">
                  <c:v>22.866</c:v>
                </c:pt>
                <c:pt idx="786">
                  <c:v>22.686800000000002</c:v>
                </c:pt>
                <c:pt idx="787">
                  <c:v>22.7608</c:v>
                </c:pt>
                <c:pt idx="788">
                  <c:v>22.490099999999998</c:v>
                </c:pt>
                <c:pt idx="789">
                  <c:v>22.669499999999999</c:v>
                </c:pt>
                <c:pt idx="790">
                  <c:v>22.443999999999999</c:v>
                </c:pt>
                <c:pt idx="791">
                  <c:v>22.1126</c:v>
                </c:pt>
                <c:pt idx="792">
                  <c:v>22.207699999999999</c:v>
                </c:pt>
                <c:pt idx="793">
                  <c:v>22.4162</c:v>
                </c:pt>
                <c:pt idx="794">
                  <c:v>22.493300000000001</c:v>
                </c:pt>
                <c:pt idx="795">
                  <c:v>22.203499999999998</c:v>
                </c:pt>
                <c:pt idx="796">
                  <c:v>21.917000000000002</c:v>
                </c:pt>
                <c:pt idx="797">
                  <c:v>22.230899999999998</c:v>
                </c:pt>
                <c:pt idx="798">
                  <c:v>22.632400000000001</c:v>
                </c:pt>
                <c:pt idx="799">
                  <c:v>22.7075</c:v>
                </c:pt>
                <c:pt idx="800">
                  <c:v>22.592500000000001</c:v>
                </c:pt>
                <c:pt idx="801">
                  <c:v>22.167300000000001</c:v>
                </c:pt>
                <c:pt idx="802">
                  <c:v>22.291699999999999</c:v>
                </c:pt>
                <c:pt idx="803">
                  <c:v>22.020399999999999</c:v>
                </c:pt>
                <c:pt idx="804">
                  <c:v>22.023700000000002</c:v>
                </c:pt>
                <c:pt idx="805">
                  <c:v>22.091999999999999</c:v>
                </c:pt>
                <c:pt idx="806">
                  <c:v>22.014800000000001</c:v>
                </c:pt>
                <c:pt idx="807">
                  <c:v>22.126899999999999</c:v>
                </c:pt>
                <c:pt idx="808">
                  <c:v>22.011399999999998</c:v>
                </c:pt>
                <c:pt idx="809">
                  <c:v>22.5595</c:v>
                </c:pt>
                <c:pt idx="810">
                  <c:v>22.652999999999999</c:v>
                </c:pt>
                <c:pt idx="811">
                  <c:v>22.397200000000002</c:v>
                </c:pt>
                <c:pt idx="812">
                  <c:v>22.628699999999998</c:v>
                </c:pt>
                <c:pt idx="813">
                  <c:v>22.523</c:v>
                </c:pt>
                <c:pt idx="814">
                  <c:v>22.3919</c:v>
                </c:pt>
                <c:pt idx="815">
                  <c:v>22.411100000000001</c:v>
                </c:pt>
                <c:pt idx="816">
                  <c:v>22.562799999999999</c:v>
                </c:pt>
                <c:pt idx="817">
                  <c:v>22.5611</c:v>
                </c:pt>
                <c:pt idx="818">
                  <c:v>22.551400000000001</c:v>
                </c:pt>
                <c:pt idx="819">
                  <c:v>22.449300000000001</c:v>
                </c:pt>
                <c:pt idx="820">
                  <c:v>22.244700000000002</c:v>
                </c:pt>
                <c:pt idx="821">
                  <c:v>22.003799999999998</c:v>
                </c:pt>
                <c:pt idx="822">
                  <c:v>22.32</c:v>
                </c:pt>
                <c:pt idx="823">
                  <c:v>22.5169</c:v>
                </c:pt>
                <c:pt idx="824">
                  <c:v>22.406700000000001</c:v>
                </c:pt>
                <c:pt idx="825">
                  <c:v>22.302299999999999</c:v>
                </c:pt>
                <c:pt idx="826">
                  <c:v>22.262</c:v>
                </c:pt>
                <c:pt idx="827">
                  <c:v>22.158300000000001</c:v>
                </c:pt>
                <c:pt idx="828">
                  <c:v>22.232600000000001</c:v>
                </c:pt>
                <c:pt idx="829">
                  <c:v>22.562100000000001</c:v>
                </c:pt>
                <c:pt idx="830">
                  <c:v>22.5959</c:v>
                </c:pt>
                <c:pt idx="831">
                  <c:v>22.5684</c:v>
                </c:pt>
                <c:pt idx="832">
                  <c:v>22.5319</c:v>
                </c:pt>
                <c:pt idx="833">
                  <c:v>22.5471</c:v>
                </c:pt>
                <c:pt idx="834">
                  <c:v>22.468499999999999</c:v>
                </c:pt>
                <c:pt idx="835">
                  <c:v>22.462800000000001</c:v>
                </c:pt>
                <c:pt idx="836">
                  <c:v>22.387699999999999</c:v>
                </c:pt>
                <c:pt idx="837">
                  <c:v>21.911200000000001</c:v>
                </c:pt>
                <c:pt idx="838">
                  <c:v>21.962299999999999</c:v>
                </c:pt>
                <c:pt idx="839">
                  <c:v>22.1661</c:v>
                </c:pt>
                <c:pt idx="840">
                  <c:v>21.8475</c:v>
                </c:pt>
                <c:pt idx="841">
                  <c:v>22.0975</c:v>
                </c:pt>
                <c:pt idx="842">
                  <c:v>22.114699999999999</c:v>
                </c:pt>
                <c:pt idx="843">
                  <c:v>21.9373</c:v>
                </c:pt>
                <c:pt idx="844">
                  <c:v>17.8553</c:v>
                </c:pt>
                <c:pt idx="845">
                  <c:v>17.9252</c:v>
                </c:pt>
                <c:pt idx="846">
                  <c:v>17.761800000000001</c:v>
                </c:pt>
                <c:pt idx="847">
                  <c:v>17.809999999999999</c:v>
                </c:pt>
                <c:pt idx="848">
                  <c:v>17.560500000000001</c:v>
                </c:pt>
                <c:pt idx="849">
                  <c:v>17.624300000000002</c:v>
                </c:pt>
                <c:pt idx="850">
                  <c:v>17.7501</c:v>
                </c:pt>
                <c:pt idx="851">
                  <c:v>17.7029</c:v>
                </c:pt>
                <c:pt idx="852">
                  <c:v>17.5185</c:v>
                </c:pt>
                <c:pt idx="853">
                  <c:v>17.399799999999999</c:v>
                </c:pt>
                <c:pt idx="854">
                  <c:v>17.313700000000001</c:v>
                </c:pt>
                <c:pt idx="855">
                  <c:v>17.3322</c:v>
                </c:pt>
                <c:pt idx="856">
                  <c:v>17.391999999999999</c:v>
                </c:pt>
                <c:pt idx="857">
                  <c:v>17.404800000000002</c:v>
                </c:pt>
                <c:pt idx="858">
                  <c:v>17.403199999999998</c:v>
                </c:pt>
                <c:pt idx="859">
                  <c:v>17.582899999999999</c:v>
                </c:pt>
                <c:pt idx="860">
                  <c:v>17.823799999999999</c:v>
                </c:pt>
                <c:pt idx="861">
                  <c:v>18.015899999999998</c:v>
                </c:pt>
                <c:pt idx="862">
                  <c:v>18.214300000000001</c:v>
                </c:pt>
                <c:pt idx="863">
                  <c:v>18.178799999999999</c:v>
                </c:pt>
                <c:pt idx="864">
                  <c:v>18.126799999999999</c:v>
                </c:pt>
                <c:pt idx="865">
                  <c:v>18.220700000000001</c:v>
                </c:pt>
                <c:pt idx="866">
                  <c:v>18.348199999999999</c:v>
                </c:pt>
                <c:pt idx="867">
                  <c:v>18.348199999999999</c:v>
                </c:pt>
                <c:pt idx="868">
                  <c:v>18.348199999999999</c:v>
                </c:pt>
                <c:pt idx="869">
                  <c:v>18.348199999999999</c:v>
                </c:pt>
                <c:pt idx="870">
                  <c:v>18.7729</c:v>
                </c:pt>
                <c:pt idx="871">
                  <c:v>18.723099999999999</c:v>
                </c:pt>
                <c:pt idx="872">
                  <c:v>18.777000000000001</c:v>
                </c:pt>
                <c:pt idx="873">
                  <c:v>18.835000000000001</c:v>
                </c:pt>
                <c:pt idx="874">
                  <c:v>18.761700000000001</c:v>
                </c:pt>
                <c:pt idx="875">
                  <c:v>18.7485</c:v>
                </c:pt>
                <c:pt idx="876">
                  <c:v>18.7956</c:v>
                </c:pt>
                <c:pt idx="877">
                  <c:v>18.6966</c:v>
                </c:pt>
                <c:pt idx="878">
                  <c:v>18.450299999999999</c:v>
                </c:pt>
                <c:pt idx="879">
                  <c:v>18.485099999999999</c:v>
                </c:pt>
                <c:pt idx="880">
                  <c:v>18.567699999999999</c:v>
                </c:pt>
                <c:pt idx="881">
                  <c:v>18.506399999999999</c:v>
                </c:pt>
                <c:pt idx="882">
                  <c:v>18.628799999999998</c:v>
                </c:pt>
                <c:pt idx="883">
                  <c:v>18.694900000000001</c:v>
                </c:pt>
                <c:pt idx="884">
                  <c:v>18.575800000000001</c:v>
                </c:pt>
                <c:pt idx="885">
                  <c:v>18.5718</c:v>
                </c:pt>
                <c:pt idx="886">
                  <c:v>18.567299999999999</c:v>
                </c:pt>
                <c:pt idx="887">
                  <c:v>18.525600000000001</c:v>
                </c:pt>
                <c:pt idx="888">
                  <c:v>18.723099999999999</c:v>
                </c:pt>
                <c:pt idx="889">
                  <c:v>19.022200000000002</c:v>
                </c:pt>
                <c:pt idx="890">
                  <c:v>19.016100000000002</c:v>
                </c:pt>
                <c:pt idx="891">
                  <c:v>18.836099999999998</c:v>
                </c:pt>
                <c:pt idx="892">
                  <c:v>18.840499999999999</c:v>
                </c:pt>
                <c:pt idx="893">
                  <c:v>18.769500000000001</c:v>
                </c:pt>
                <c:pt idx="894">
                  <c:v>18.8675</c:v>
                </c:pt>
                <c:pt idx="895">
                  <c:v>18.768899999999999</c:v>
                </c:pt>
                <c:pt idx="896">
                  <c:v>18.759599999999999</c:v>
                </c:pt>
                <c:pt idx="897">
                  <c:v>18.745200000000001</c:v>
                </c:pt>
                <c:pt idx="898">
                  <c:v>18.6965</c:v>
                </c:pt>
                <c:pt idx="899">
                  <c:v>18.801500000000001</c:v>
                </c:pt>
                <c:pt idx="900">
                  <c:v>18.918900000000001</c:v>
                </c:pt>
                <c:pt idx="901">
                  <c:v>19.055900000000001</c:v>
                </c:pt>
                <c:pt idx="902">
                  <c:v>18.9696</c:v>
                </c:pt>
                <c:pt idx="903">
                  <c:v>18.943000000000001</c:v>
                </c:pt>
                <c:pt idx="904">
                  <c:v>18.963899999999999</c:v>
                </c:pt>
                <c:pt idx="905">
                  <c:v>18.9834</c:v>
                </c:pt>
                <c:pt idx="906">
                  <c:v>19.050899999999999</c:v>
                </c:pt>
                <c:pt idx="907">
                  <c:v>18.9617</c:v>
                </c:pt>
                <c:pt idx="908">
                  <c:v>19.046399999999998</c:v>
                </c:pt>
                <c:pt idx="909">
                  <c:v>18.046199999999999</c:v>
                </c:pt>
                <c:pt idx="910">
                  <c:v>18.066400000000002</c:v>
                </c:pt>
                <c:pt idx="911">
                  <c:v>18.045300000000001</c:v>
                </c:pt>
                <c:pt idx="912">
                  <c:v>18.089700000000001</c:v>
                </c:pt>
                <c:pt idx="913">
                  <c:v>18.0108</c:v>
                </c:pt>
                <c:pt idx="914">
                  <c:v>17.952200000000001</c:v>
                </c:pt>
                <c:pt idx="915">
                  <c:v>18.089099999999998</c:v>
                </c:pt>
                <c:pt idx="916">
                  <c:v>18.1922</c:v>
                </c:pt>
                <c:pt idx="917">
                  <c:v>18.104700000000001</c:v>
                </c:pt>
                <c:pt idx="918">
                  <c:v>18.106000000000002</c:v>
                </c:pt>
                <c:pt idx="919">
                  <c:v>18.123200000000001</c:v>
                </c:pt>
                <c:pt idx="920">
                  <c:v>18.123200000000001</c:v>
                </c:pt>
                <c:pt idx="921">
                  <c:v>18.015999999999998</c:v>
                </c:pt>
                <c:pt idx="922">
                  <c:v>18.0349</c:v>
                </c:pt>
                <c:pt idx="923">
                  <c:v>18.1464</c:v>
                </c:pt>
                <c:pt idx="924">
                  <c:v>18.106000000000002</c:v>
                </c:pt>
                <c:pt idx="925">
                  <c:v>17.994199999999999</c:v>
                </c:pt>
                <c:pt idx="926">
                  <c:v>17.9758</c:v>
                </c:pt>
                <c:pt idx="927">
                  <c:v>18.061299999999999</c:v>
                </c:pt>
                <c:pt idx="928">
                  <c:v>18.087900000000001</c:v>
                </c:pt>
                <c:pt idx="929">
                  <c:v>17.979900000000001</c:v>
                </c:pt>
                <c:pt idx="930">
                  <c:v>17.950199999999999</c:v>
                </c:pt>
                <c:pt idx="931">
                  <c:v>18.037199999999999</c:v>
                </c:pt>
                <c:pt idx="932">
                  <c:v>18.122299999999999</c:v>
                </c:pt>
                <c:pt idx="933">
                  <c:v>18.0764</c:v>
                </c:pt>
                <c:pt idx="934">
                  <c:v>18.007000000000001</c:v>
                </c:pt>
                <c:pt idx="935">
                  <c:v>18.1005</c:v>
                </c:pt>
                <c:pt idx="936">
                  <c:v>18.046399999999998</c:v>
                </c:pt>
                <c:pt idx="937">
                  <c:v>17.8142</c:v>
                </c:pt>
                <c:pt idx="938">
                  <c:v>17.806100000000001</c:v>
                </c:pt>
                <c:pt idx="939">
                  <c:v>17.806100000000001</c:v>
                </c:pt>
                <c:pt idx="940">
                  <c:v>17.632300000000001</c:v>
                </c:pt>
                <c:pt idx="941">
                  <c:v>17.827400000000001</c:v>
                </c:pt>
                <c:pt idx="942">
                  <c:v>17.805700000000002</c:v>
                </c:pt>
                <c:pt idx="943">
                  <c:v>17.781700000000001</c:v>
                </c:pt>
                <c:pt idx="944">
                  <c:v>17.572099999999999</c:v>
                </c:pt>
                <c:pt idx="945">
                  <c:v>17.502299999999998</c:v>
                </c:pt>
                <c:pt idx="946">
                  <c:v>17.494</c:v>
                </c:pt>
                <c:pt idx="947">
                  <c:v>17.5398</c:v>
                </c:pt>
                <c:pt idx="948">
                  <c:v>17.466799999999999</c:v>
                </c:pt>
                <c:pt idx="949">
                  <c:v>17.556000000000001</c:v>
                </c:pt>
                <c:pt idx="950">
                  <c:v>17.553599999999999</c:v>
                </c:pt>
                <c:pt idx="951">
                  <c:v>17.474699999999999</c:v>
                </c:pt>
                <c:pt idx="952">
                  <c:v>17.604700000000001</c:v>
                </c:pt>
                <c:pt idx="953">
                  <c:v>17.545400000000001</c:v>
                </c:pt>
                <c:pt idx="954">
                  <c:v>17.585799999999999</c:v>
                </c:pt>
                <c:pt idx="955">
                  <c:v>17.4221</c:v>
                </c:pt>
                <c:pt idx="956">
                  <c:v>17.312799999999999</c:v>
                </c:pt>
                <c:pt idx="957">
                  <c:v>17.2879</c:v>
                </c:pt>
                <c:pt idx="958">
                  <c:v>17.322299999999998</c:v>
                </c:pt>
                <c:pt idx="959">
                  <c:v>17.213699999999999</c:v>
                </c:pt>
                <c:pt idx="960">
                  <c:v>17.4556</c:v>
                </c:pt>
                <c:pt idx="961">
                  <c:v>17.661799999999999</c:v>
                </c:pt>
                <c:pt idx="962">
                  <c:v>17.741499999999998</c:v>
                </c:pt>
                <c:pt idx="963">
                  <c:v>17.689299999999999</c:v>
                </c:pt>
                <c:pt idx="964">
                  <c:v>17.7805</c:v>
                </c:pt>
                <c:pt idx="965">
                  <c:v>17.7805</c:v>
                </c:pt>
                <c:pt idx="966">
                  <c:v>18.128699999999998</c:v>
                </c:pt>
                <c:pt idx="967">
                  <c:v>18.124500000000001</c:v>
                </c:pt>
                <c:pt idx="968">
                  <c:v>18.157599999999999</c:v>
                </c:pt>
                <c:pt idx="969">
                  <c:v>18.111999999999998</c:v>
                </c:pt>
                <c:pt idx="970">
                  <c:v>18.202300000000001</c:v>
                </c:pt>
                <c:pt idx="971">
                  <c:v>18.142099999999999</c:v>
                </c:pt>
                <c:pt idx="972">
                  <c:v>18.085799999999999</c:v>
                </c:pt>
                <c:pt idx="973">
                  <c:v>18.171500000000002</c:v>
                </c:pt>
                <c:pt idx="974">
                  <c:v>18.165399999999998</c:v>
                </c:pt>
                <c:pt idx="975">
                  <c:v>17.492000000000001</c:v>
                </c:pt>
                <c:pt idx="976">
                  <c:v>17.674900000000001</c:v>
                </c:pt>
                <c:pt idx="977">
                  <c:v>17.685700000000001</c:v>
                </c:pt>
                <c:pt idx="978">
                  <c:v>17.6873</c:v>
                </c:pt>
                <c:pt idx="979">
                  <c:v>17.740600000000001</c:v>
                </c:pt>
                <c:pt idx="980">
                  <c:v>17.740600000000001</c:v>
                </c:pt>
                <c:pt idx="981">
                  <c:v>17.854500000000002</c:v>
                </c:pt>
                <c:pt idx="982">
                  <c:v>17.904</c:v>
                </c:pt>
                <c:pt idx="983">
                  <c:v>17.966999999999999</c:v>
                </c:pt>
                <c:pt idx="984">
                  <c:v>18.1389</c:v>
                </c:pt>
                <c:pt idx="985">
                  <c:v>18.224900000000002</c:v>
                </c:pt>
                <c:pt idx="986">
                  <c:v>18.294</c:v>
                </c:pt>
                <c:pt idx="987">
                  <c:v>18.3171</c:v>
                </c:pt>
                <c:pt idx="988">
                  <c:v>18.3904</c:v>
                </c:pt>
                <c:pt idx="989">
                  <c:v>18.398199999999999</c:v>
                </c:pt>
                <c:pt idx="990">
                  <c:v>18.603100000000001</c:v>
                </c:pt>
                <c:pt idx="991">
                  <c:v>18.696200000000001</c:v>
                </c:pt>
                <c:pt idx="992">
                  <c:v>18.612500000000001</c:v>
                </c:pt>
                <c:pt idx="993">
                  <c:v>18.6401</c:v>
                </c:pt>
                <c:pt idx="994">
                  <c:v>18.8705</c:v>
                </c:pt>
                <c:pt idx="995">
                  <c:v>18.873200000000001</c:v>
                </c:pt>
                <c:pt idx="996">
                  <c:v>18.877600000000001</c:v>
                </c:pt>
                <c:pt idx="997">
                  <c:v>19.227899999999998</c:v>
                </c:pt>
                <c:pt idx="998">
                  <c:v>19.329999999999998</c:v>
                </c:pt>
                <c:pt idx="999">
                  <c:v>19.329999999999998</c:v>
                </c:pt>
                <c:pt idx="1000">
                  <c:v>19.337900000000001</c:v>
                </c:pt>
                <c:pt idx="1001">
                  <c:v>19.671800000000001</c:v>
                </c:pt>
                <c:pt idx="1002">
                  <c:v>19.651399999999999</c:v>
                </c:pt>
                <c:pt idx="1003">
                  <c:v>19.6127</c:v>
                </c:pt>
                <c:pt idx="1004">
                  <c:v>19.452100000000002</c:v>
                </c:pt>
                <c:pt idx="1005">
                  <c:v>19.194400000000002</c:v>
                </c:pt>
                <c:pt idx="1006">
                  <c:v>19.1936</c:v>
                </c:pt>
                <c:pt idx="1007">
                  <c:v>18.8919</c:v>
                </c:pt>
                <c:pt idx="1008">
                  <c:v>19.168800000000001</c:v>
                </c:pt>
                <c:pt idx="1009">
                  <c:v>19.207999999999998</c:v>
                </c:pt>
                <c:pt idx="1010">
                  <c:v>19.092199999999998</c:v>
                </c:pt>
                <c:pt idx="1011">
                  <c:v>19.224799999999998</c:v>
                </c:pt>
                <c:pt idx="1012">
                  <c:v>19.316299999999998</c:v>
                </c:pt>
                <c:pt idx="1013">
                  <c:v>19.316299999999998</c:v>
                </c:pt>
                <c:pt idx="1014">
                  <c:v>19.3401</c:v>
                </c:pt>
                <c:pt idx="1015">
                  <c:v>19.292999999999999</c:v>
                </c:pt>
                <c:pt idx="1016">
                  <c:v>19.284700000000001</c:v>
                </c:pt>
                <c:pt idx="1017">
                  <c:v>19.379799999999999</c:v>
                </c:pt>
                <c:pt idx="1018">
                  <c:v>19.4894</c:v>
                </c:pt>
                <c:pt idx="1019">
                  <c:v>19.5701</c:v>
                </c:pt>
                <c:pt idx="1020">
                  <c:v>19.4741</c:v>
                </c:pt>
                <c:pt idx="1021">
                  <c:v>19.401399999999999</c:v>
                </c:pt>
                <c:pt idx="1022">
                  <c:v>19.019500000000001</c:v>
                </c:pt>
                <c:pt idx="1023">
                  <c:v>19.294799999999999</c:v>
                </c:pt>
                <c:pt idx="1024">
                  <c:v>19.563300000000002</c:v>
                </c:pt>
                <c:pt idx="1025">
                  <c:v>19.672699999999999</c:v>
                </c:pt>
                <c:pt idx="1026">
                  <c:v>19.610500000000002</c:v>
                </c:pt>
                <c:pt idx="1027">
                  <c:v>19.517800000000001</c:v>
                </c:pt>
                <c:pt idx="1028">
                  <c:v>19.463200000000001</c:v>
                </c:pt>
                <c:pt idx="1029">
                  <c:v>19.342099999999999</c:v>
                </c:pt>
                <c:pt idx="1030">
                  <c:v>19.640999999999998</c:v>
                </c:pt>
              </c:numCache>
            </c:numRef>
          </c:yVal>
          <c:smooth val="1"/>
          <c:extLst>
            <c:ext xmlns:c16="http://schemas.microsoft.com/office/drawing/2014/chart" uri="{C3380CC4-5D6E-409C-BE32-E72D297353CC}">
              <c16:uniqueId val="{00000000-FBAB-4F94-BAC4-8503AA29A36E}"/>
            </c:ext>
          </c:extLst>
        </c:ser>
        <c:ser>
          <c:idx val="1"/>
          <c:order val="1"/>
          <c:tx>
            <c:strRef>
              <c:f>'NKY Index'!$C$2</c:f>
              <c:strCache>
                <c:ptCount val="1"/>
                <c:pt idx="0">
                  <c:v>Media P/E</c:v>
                </c:pt>
              </c:strCache>
            </c:strRef>
          </c:tx>
          <c:spPr>
            <a:ln w="12700" cap="rnd">
              <a:solidFill>
                <a:schemeClr val="tx1"/>
              </a:solidFill>
              <a:round/>
            </a:ln>
            <a:effectLst/>
          </c:spPr>
          <c:marker>
            <c:symbol val="none"/>
          </c:marker>
          <c:xVal>
            <c:numRef>
              <c:f>'NKY Index'!$A$3:$A$1033</c:f>
              <c:numCache>
                <c:formatCode>m/d/yyyy</c:formatCode>
                <c:ptCount val="1031"/>
                <c:pt idx="0">
                  <c:v>41645</c:v>
                </c:pt>
                <c:pt idx="1">
                  <c:v>41646</c:v>
                </c:pt>
                <c:pt idx="2">
                  <c:v>41647</c:v>
                </c:pt>
                <c:pt idx="3">
                  <c:v>41648</c:v>
                </c:pt>
                <c:pt idx="4">
                  <c:v>41649</c:v>
                </c:pt>
                <c:pt idx="5">
                  <c:v>41652</c:v>
                </c:pt>
                <c:pt idx="6">
                  <c:v>41653</c:v>
                </c:pt>
                <c:pt idx="7">
                  <c:v>41654</c:v>
                </c:pt>
                <c:pt idx="8">
                  <c:v>41655</c:v>
                </c:pt>
                <c:pt idx="9">
                  <c:v>41656</c:v>
                </c:pt>
                <c:pt idx="10">
                  <c:v>41659</c:v>
                </c:pt>
                <c:pt idx="11">
                  <c:v>41660</c:v>
                </c:pt>
                <c:pt idx="12">
                  <c:v>41661</c:v>
                </c:pt>
                <c:pt idx="13">
                  <c:v>41662</c:v>
                </c:pt>
                <c:pt idx="14">
                  <c:v>41663</c:v>
                </c:pt>
                <c:pt idx="15">
                  <c:v>41666</c:v>
                </c:pt>
                <c:pt idx="16">
                  <c:v>41667</c:v>
                </c:pt>
                <c:pt idx="17">
                  <c:v>41668</c:v>
                </c:pt>
                <c:pt idx="18">
                  <c:v>41669</c:v>
                </c:pt>
                <c:pt idx="19">
                  <c:v>41670</c:v>
                </c:pt>
                <c:pt idx="20">
                  <c:v>41673</c:v>
                </c:pt>
                <c:pt idx="21">
                  <c:v>41674</c:v>
                </c:pt>
                <c:pt idx="22">
                  <c:v>41675</c:v>
                </c:pt>
                <c:pt idx="23">
                  <c:v>41676</c:v>
                </c:pt>
                <c:pt idx="24">
                  <c:v>41677</c:v>
                </c:pt>
                <c:pt idx="25">
                  <c:v>41680</c:v>
                </c:pt>
                <c:pt idx="26">
                  <c:v>41681</c:v>
                </c:pt>
                <c:pt idx="27">
                  <c:v>41682</c:v>
                </c:pt>
                <c:pt idx="28">
                  <c:v>41683</c:v>
                </c:pt>
                <c:pt idx="29">
                  <c:v>41684</c:v>
                </c:pt>
                <c:pt idx="30">
                  <c:v>41687</c:v>
                </c:pt>
                <c:pt idx="31">
                  <c:v>41688</c:v>
                </c:pt>
                <c:pt idx="32">
                  <c:v>41689</c:v>
                </c:pt>
                <c:pt idx="33">
                  <c:v>41690</c:v>
                </c:pt>
                <c:pt idx="34">
                  <c:v>41691</c:v>
                </c:pt>
                <c:pt idx="35">
                  <c:v>41694</c:v>
                </c:pt>
                <c:pt idx="36">
                  <c:v>41695</c:v>
                </c:pt>
                <c:pt idx="37">
                  <c:v>41696</c:v>
                </c:pt>
                <c:pt idx="38">
                  <c:v>41697</c:v>
                </c:pt>
                <c:pt idx="39">
                  <c:v>41698</c:v>
                </c:pt>
                <c:pt idx="40">
                  <c:v>41701</c:v>
                </c:pt>
                <c:pt idx="41">
                  <c:v>41702</c:v>
                </c:pt>
                <c:pt idx="42">
                  <c:v>41703</c:v>
                </c:pt>
                <c:pt idx="43">
                  <c:v>41704</c:v>
                </c:pt>
                <c:pt idx="44">
                  <c:v>41705</c:v>
                </c:pt>
                <c:pt idx="45">
                  <c:v>41708</c:v>
                </c:pt>
                <c:pt idx="46">
                  <c:v>41709</c:v>
                </c:pt>
                <c:pt idx="47">
                  <c:v>41710</c:v>
                </c:pt>
                <c:pt idx="48">
                  <c:v>41711</c:v>
                </c:pt>
                <c:pt idx="49">
                  <c:v>41712</c:v>
                </c:pt>
                <c:pt idx="50">
                  <c:v>41715</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41746</c:v>
                </c:pt>
                <c:pt idx="74">
                  <c:v>41747</c:v>
                </c:pt>
                <c:pt idx="75">
                  <c:v>41750</c:v>
                </c:pt>
                <c:pt idx="76">
                  <c:v>41751</c:v>
                </c:pt>
                <c:pt idx="77">
                  <c:v>41752</c:v>
                </c:pt>
                <c:pt idx="78">
                  <c:v>41753</c:v>
                </c:pt>
                <c:pt idx="79">
                  <c:v>41754</c:v>
                </c:pt>
                <c:pt idx="80">
                  <c:v>41757</c:v>
                </c:pt>
                <c:pt idx="81">
                  <c:v>41758</c:v>
                </c:pt>
                <c:pt idx="82">
                  <c:v>41759</c:v>
                </c:pt>
                <c:pt idx="83">
                  <c:v>41760</c:v>
                </c:pt>
                <c:pt idx="84">
                  <c:v>41761</c:v>
                </c:pt>
                <c:pt idx="85">
                  <c:v>41764</c:v>
                </c:pt>
                <c:pt idx="86">
                  <c:v>41765</c:v>
                </c:pt>
                <c:pt idx="87">
                  <c:v>41766</c:v>
                </c:pt>
                <c:pt idx="88">
                  <c:v>41767</c:v>
                </c:pt>
                <c:pt idx="89">
                  <c:v>41768</c:v>
                </c:pt>
                <c:pt idx="90">
                  <c:v>41771</c:v>
                </c:pt>
                <c:pt idx="91">
                  <c:v>41772</c:v>
                </c:pt>
                <c:pt idx="92">
                  <c:v>41773</c:v>
                </c:pt>
                <c:pt idx="93">
                  <c:v>41774</c:v>
                </c:pt>
                <c:pt idx="94">
                  <c:v>41775</c:v>
                </c:pt>
                <c:pt idx="95">
                  <c:v>41778</c:v>
                </c:pt>
                <c:pt idx="96">
                  <c:v>41779</c:v>
                </c:pt>
                <c:pt idx="97">
                  <c:v>41780</c:v>
                </c:pt>
                <c:pt idx="98">
                  <c:v>41781</c:v>
                </c:pt>
                <c:pt idx="99">
                  <c:v>41782</c:v>
                </c:pt>
                <c:pt idx="100">
                  <c:v>41785</c:v>
                </c:pt>
                <c:pt idx="101">
                  <c:v>41786</c:v>
                </c:pt>
                <c:pt idx="102">
                  <c:v>41787</c:v>
                </c:pt>
                <c:pt idx="103">
                  <c:v>41788</c:v>
                </c:pt>
                <c:pt idx="104">
                  <c:v>41789</c:v>
                </c:pt>
                <c:pt idx="105">
                  <c:v>41792</c:v>
                </c:pt>
                <c:pt idx="106">
                  <c:v>41793</c:v>
                </c:pt>
                <c:pt idx="107">
                  <c:v>41794</c:v>
                </c:pt>
                <c:pt idx="108">
                  <c:v>41795</c:v>
                </c:pt>
                <c:pt idx="109">
                  <c:v>41796</c:v>
                </c:pt>
                <c:pt idx="110">
                  <c:v>41799</c:v>
                </c:pt>
                <c:pt idx="111">
                  <c:v>41800</c:v>
                </c:pt>
                <c:pt idx="112">
                  <c:v>41801</c:v>
                </c:pt>
                <c:pt idx="113">
                  <c:v>41802</c:v>
                </c:pt>
                <c:pt idx="114">
                  <c:v>41803</c:v>
                </c:pt>
                <c:pt idx="115">
                  <c:v>41806</c:v>
                </c:pt>
                <c:pt idx="116">
                  <c:v>41807</c:v>
                </c:pt>
                <c:pt idx="117">
                  <c:v>41808</c:v>
                </c:pt>
                <c:pt idx="118">
                  <c:v>41809</c:v>
                </c:pt>
                <c:pt idx="119">
                  <c:v>41810</c:v>
                </c:pt>
                <c:pt idx="120">
                  <c:v>41813</c:v>
                </c:pt>
                <c:pt idx="121">
                  <c:v>41814</c:v>
                </c:pt>
                <c:pt idx="122">
                  <c:v>41815</c:v>
                </c:pt>
                <c:pt idx="123">
                  <c:v>41816</c:v>
                </c:pt>
                <c:pt idx="124">
                  <c:v>41817</c:v>
                </c:pt>
                <c:pt idx="125">
                  <c:v>41820</c:v>
                </c:pt>
                <c:pt idx="126">
                  <c:v>41821</c:v>
                </c:pt>
                <c:pt idx="127">
                  <c:v>41822</c:v>
                </c:pt>
                <c:pt idx="128">
                  <c:v>41823</c:v>
                </c:pt>
                <c:pt idx="129">
                  <c:v>41824</c:v>
                </c:pt>
                <c:pt idx="130">
                  <c:v>41827</c:v>
                </c:pt>
                <c:pt idx="131">
                  <c:v>41828</c:v>
                </c:pt>
                <c:pt idx="132">
                  <c:v>41829</c:v>
                </c:pt>
                <c:pt idx="133">
                  <c:v>41830</c:v>
                </c:pt>
                <c:pt idx="134">
                  <c:v>41831</c:v>
                </c:pt>
                <c:pt idx="135">
                  <c:v>41834</c:v>
                </c:pt>
                <c:pt idx="136">
                  <c:v>41835</c:v>
                </c:pt>
                <c:pt idx="137">
                  <c:v>41836</c:v>
                </c:pt>
                <c:pt idx="138">
                  <c:v>41837</c:v>
                </c:pt>
                <c:pt idx="139">
                  <c:v>41838</c:v>
                </c:pt>
                <c:pt idx="140">
                  <c:v>41841</c:v>
                </c:pt>
                <c:pt idx="141">
                  <c:v>41842</c:v>
                </c:pt>
                <c:pt idx="142">
                  <c:v>41843</c:v>
                </c:pt>
                <c:pt idx="143">
                  <c:v>41844</c:v>
                </c:pt>
                <c:pt idx="144">
                  <c:v>41845</c:v>
                </c:pt>
                <c:pt idx="145">
                  <c:v>41848</c:v>
                </c:pt>
                <c:pt idx="146">
                  <c:v>41849</c:v>
                </c:pt>
                <c:pt idx="147">
                  <c:v>41850</c:v>
                </c:pt>
                <c:pt idx="148">
                  <c:v>41851</c:v>
                </c:pt>
                <c:pt idx="149">
                  <c:v>41852</c:v>
                </c:pt>
                <c:pt idx="150">
                  <c:v>41855</c:v>
                </c:pt>
                <c:pt idx="151">
                  <c:v>41856</c:v>
                </c:pt>
                <c:pt idx="152">
                  <c:v>41857</c:v>
                </c:pt>
                <c:pt idx="153">
                  <c:v>41858</c:v>
                </c:pt>
                <c:pt idx="154">
                  <c:v>41859</c:v>
                </c:pt>
                <c:pt idx="155">
                  <c:v>41862</c:v>
                </c:pt>
                <c:pt idx="156">
                  <c:v>41863</c:v>
                </c:pt>
                <c:pt idx="157">
                  <c:v>41864</c:v>
                </c:pt>
                <c:pt idx="158">
                  <c:v>41865</c:v>
                </c:pt>
                <c:pt idx="159">
                  <c:v>41866</c:v>
                </c:pt>
                <c:pt idx="160">
                  <c:v>41869</c:v>
                </c:pt>
                <c:pt idx="161">
                  <c:v>41870</c:v>
                </c:pt>
                <c:pt idx="162">
                  <c:v>41871</c:v>
                </c:pt>
                <c:pt idx="163">
                  <c:v>41872</c:v>
                </c:pt>
                <c:pt idx="164">
                  <c:v>41873</c:v>
                </c:pt>
                <c:pt idx="165">
                  <c:v>41876</c:v>
                </c:pt>
                <c:pt idx="166">
                  <c:v>41877</c:v>
                </c:pt>
                <c:pt idx="167">
                  <c:v>41878</c:v>
                </c:pt>
                <c:pt idx="168">
                  <c:v>41879</c:v>
                </c:pt>
                <c:pt idx="169">
                  <c:v>41880</c:v>
                </c:pt>
                <c:pt idx="170">
                  <c:v>41883</c:v>
                </c:pt>
                <c:pt idx="171">
                  <c:v>41884</c:v>
                </c:pt>
                <c:pt idx="172">
                  <c:v>41885</c:v>
                </c:pt>
                <c:pt idx="173">
                  <c:v>41886</c:v>
                </c:pt>
                <c:pt idx="174">
                  <c:v>41887</c:v>
                </c:pt>
                <c:pt idx="175">
                  <c:v>41890</c:v>
                </c:pt>
                <c:pt idx="176">
                  <c:v>41891</c:v>
                </c:pt>
                <c:pt idx="177">
                  <c:v>41892</c:v>
                </c:pt>
                <c:pt idx="178">
                  <c:v>41893</c:v>
                </c:pt>
                <c:pt idx="179">
                  <c:v>41894</c:v>
                </c:pt>
                <c:pt idx="180">
                  <c:v>41897</c:v>
                </c:pt>
                <c:pt idx="181">
                  <c:v>41898</c:v>
                </c:pt>
                <c:pt idx="182">
                  <c:v>41899</c:v>
                </c:pt>
                <c:pt idx="183">
                  <c:v>41900</c:v>
                </c:pt>
                <c:pt idx="184">
                  <c:v>41901</c:v>
                </c:pt>
                <c:pt idx="185">
                  <c:v>41904</c:v>
                </c:pt>
                <c:pt idx="186">
                  <c:v>41905</c:v>
                </c:pt>
                <c:pt idx="187">
                  <c:v>41906</c:v>
                </c:pt>
                <c:pt idx="188">
                  <c:v>41907</c:v>
                </c:pt>
                <c:pt idx="189">
                  <c:v>41908</c:v>
                </c:pt>
                <c:pt idx="190">
                  <c:v>41911</c:v>
                </c:pt>
                <c:pt idx="191">
                  <c:v>41912</c:v>
                </c:pt>
                <c:pt idx="192">
                  <c:v>41913</c:v>
                </c:pt>
                <c:pt idx="193">
                  <c:v>41914</c:v>
                </c:pt>
                <c:pt idx="194">
                  <c:v>41915</c:v>
                </c:pt>
                <c:pt idx="195">
                  <c:v>41918</c:v>
                </c:pt>
                <c:pt idx="196">
                  <c:v>41919</c:v>
                </c:pt>
                <c:pt idx="197">
                  <c:v>41920</c:v>
                </c:pt>
                <c:pt idx="198">
                  <c:v>41921</c:v>
                </c:pt>
                <c:pt idx="199">
                  <c:v>41922</c:v>
                </c:pt>
                <c:pt idx="200">
                  <c:v>41925</c:v>
                </c:pt>
                <c:pt idx="201">
                  <c:v>41926</c:v>
                </c:pt>
                <c:pt idx="202">
                  <c:v>41927</c:v>
                </c:pt>
                <c:pt idx="203">
                  <c:v>41928</c:v>
                </c:pt>
                <c:pt idx="204">
                  <c:v>41929</c:v>
                </c:pt>
                <c:pt idx="205">
                  <c:v>41932</c:v>
                </c:pt>
                <c:pt idx="206">
                  <c:v>41933</c:v>
                </c:pt>
                <c:pt idx="207">
                  <c:v>41934</c:v>
                </c:pt>
                <c:pt idx="208">
                  <c:v>41935</c:v>
                </c:pt>
                <c:pt idx="209">
                  <c:v>41936</c:v>
                </c:pt>
                <c:pt idx="210">
                  <c:v>41939</c:v>
                </c:pt>
                <c:pt idx="211">
                  <c:v>41940</c:v>
                </c:pt>
                <c:pt idx="212">
                  <c:v>41941</c:v>
                </c:pt>
                <c:pt idx="213">
                  <c:v>41942</c:v>
                </c:pt>
                <c:pt idx="214">
                  <c:v>41943</c:v>
                </c:pt>
                <c:pt idx="215">
                  <c:v>41946</c:v>
                </c:pt>
                <c:pt idx="216">
                  <c:v>41947</c:v>
                </c:pt>
                <c:pt idx="217">
                  <c:v>41948</c:v>
                </c:pt>
                <c:pt idx="218">
                  <c:v>41949</c:v>
                </c:pt>
                <c:pt idx="219">
                  <c:v>41950</c:v>
                </c:pt>
                <c:pt idx="220">
                  <c:v>41953</c:v>
                </c:pt>
                <c:pt idx="221">
                  <c:v>41954</c:v>
                </c:pt>
                <c:pt idx="222">
                  <c:v>41955</c:v>
                </c:pt>
                <c:pt idx="223">
                  <c:v>41956</c:v>
                </c:pt>
                <c:pt idx="224">
                  <c:v>41957</c:v>
                </c:pt>
                <c:pt idx="225">
                  <c:v>41960</c:v>
                </c:pt>
                <c:pt idx="226">
                  <c:v>41961</c:v>
                </c:pt>
                <c:pt idx="227">
                  <c:v>41962</c:v>
                </c:pt>
                <c:pt idx="228">
                  <c:v>41963</c:v>
                </c:pt>
                <c:pt idx="229">
                  <c:v>41964</c:v>
                </c:pt>
                <c:pt idx="230">
                  <c:v>41967</c:v>
                </c:pt>
                <c:pt idx="231">
                  <c:v>41968</c:v>
                </c:pt>
                <c:pt idx="232">
                  <c:v>41969</c:v>
                </c:pt>
                <c:pt idx="233">
                  <c:v>41970</c:v>
                </c:pt>
                <c:pt idx="234">
                  <c:v>41971</c:v>
                </c:pt>
                <c:pt idx="235">
                  <c:v>41974</c:v>
                </c:pt>
                <c:pt idx="236">
                  <c:v>41975</c:v>
                </c:pt>
                <c:pt idx="237">
                  <c:v>41976</c:v>
                </c:pt>
                <c:pt idx="238">
                  <c:v>41977</c:v>
                </c:pt>
                <c:pt idx="239">
                  <c:v>41978</c:v>
                </c:pt>
                <c:pt idx="240">
                  <c:v>41981</c:v>
                </c:pt>
                <c:pt idx="241">
                  <c:v>41982</c:v>
                </c:pt>
                <c:pt idx="242">
                  <c:v>41983</c:v>
                </c:pt>
                <c:pt idx="243">
                  <c:v>41984</c:v>
                </c:pt>
                <c:pt idx="244">
                  <c:v>41985</c:v>
                </c:pt>
                <c:pt idx="245">
                  <c:v>41988</c:v>
                </c:pt>
                <c:pt idx="246">
                  <c:v>41989</c:v>
                </c:pt>
                <c:pt idx="247">
                  <c:v>41990</c:v>
                </c:pt>
                <c:pt idx="248">
                  <c:v>41991</c:v>
                </c:pt>
                <c:pt idx="249">
                  <c:v>41992</c:v>
                </c:pt>
                <c:pt idx="250">
                  <c:v>41995</c:v>
                </c:pt>
                <c:pt idx="251">
                  <c:v>41996</c:v>
                </c:pt>
                <c:pt idx="252">
                  <c:v>41997</c:v>
                </c:pt>
                <c:pt idx="253">
                  <c:v>41998</c:v>
                </c:pt>
                <c:pt idx="254">
                  <c:v>41999</c:v>
                </c:pt>
                <c:pt idx="255">
                  <c:v>42002</c:v>
                </c:pt>
                <c:pt idx="256">
                  <c:v>42003</c:v>
                </c:pt>
                <c:pt idx="257">
                  <c:v>42004</c:v>
                </c:pt>
                <c:pt idx="258">
                  <c:v>42005</c:v>
                </c:pt>
                <c:pt idx="259">
                  <c:v>42006</c:v>
                </c:pt>
                <c:pt idx="260">
                  <c:v>42009</c:v>
                </c:pt>
                <c:pt idx="261">
                  <c:v>42010</c:v>
                </c:pt>
                <c:pt idx="262">
                  <c:v>42011</c:v>
                </c:pt>
                <c:pt idx="263">
                  <c:v>42012</c:v>
                </c:pt>
                <c:pt idx="264">
                  <c:v>42013</c:v>
                </c:pt>
                <c:pt idx="265">
                  <c:v>42016</c:v>
                </c:pt>
                <c:pt idx="266">
                  <c:v>42017</c:v>
                </c:pt>
                <c:pt idx="267">
                  <c:v>42018</c:v>
                </c:pt>
                <c:pt idx="268">
                  <c:v>42019</c:v>
                </c:pt>
                <c:pt idx="269">
                  <c:v>42020</c:v>
                </c:pt>
                <c:pt idx="270">
                  <c:v>42023</c:v>
                </c:pt>
                <c:pt idx="271">
                  <c:v>42024</c:v>
                </c:pt>
                <c:pt idx="272">
                  <c:v>42025</c:v>
                </c:pt>
                <c:pt idx="273">
                  <c:v>42026</c:v>
                </c:pt>
                <c:pt idx="274">
                  <c:v>42027</c:v>
                </c:pt>
                <c:pt idx="275">
                  <c:v>42030</c:v>
                </c:pt>
                <c:pt idx="276">
                  <c:v>42031</c:v>
                </c:pt>
                <c:pt idx="277">
                  <c:v>42032</c:v>
                </c:pt>
                <c:pt idx="278">
                  <c:v>42033</c:v>
                </c:pt>
                <c:pt idx="279">
                  <c:v>42034</c:v>
                </c:pt>
                <c:pt idx="280">
                  <c:v>42037</c:v>
                </c:pt>
                <c:pt idx="281">
                  <c:v>42038</c:v>
                </c:pt>
                <c:pt idx="282">
                  <c:v>42039</c:v>
                </c:pt>
                <c:pt idx="283">
                  <c:v>42040</c:v>
                </c:pt>
                <c:pt idx="284">
                  <c:v>42041</c:v>
                </c:pt>
                <c:pt idx="285">
                  <c:v>42044</c:v>
                </c:pt>
                <c:pt idx="286">
                  <c:v>42045</c:v>
                </c:pt>
                <c:pt idx="287">
                  <c:v>42046</c:v>
                </c:pt>
                <c:pt idx="288">
                  <c:v>42047</c:v>
                </c:pt>
                <c:pt idx="289">
                  <c:v>42048</c:v>
                </c:pt>
                <c:pt idx="290">
                  <c:v>42051</c:v>
                </c:pt>
                <c:pt idx="291">
                  <c:v>42052</c:v>
                </c:pt>
                <c:pt idx="292">
                  <c:v>42053</c:v>
                </c:pt>
                <c:pt idx="293">
                  <c:v>42054</c:v>
                </c:pt>
                <c:pt idx="294">
                  <c:v>42055</c:v>
                </c:pt>
                <c:pt idx="295">
                  <c:v>42058</c:v>
                </c:pt>
                <c:pt idx="296">
                  <c:v>42059</c:v>
                </c:pt>
                <c:pt idx="297">
                  <c:v>42060</c:v>
                </c:pt>
                <c:pt idx="298">
                  <c:v>42061</c:v>
                </c:pt>
                <c:pt idx="299">
                  <c:v>42062</c:v>
                </c:pt>
                <c:pt idx="300">
                  <c:v>42065</c:v>
                </c:pt>
                <c:pt idx="301">
                  <c:v>42066</c:v>
                </c:pt>
                <c:pt idx="302">
                  <c:v>42067</c:v>
                </c:pt>
                <c:pt idx="303">
                  <c:v>42068</c:v>
                </c:pt>
                <c:pt idx="304">
                  <c:v>42069</c:v>
                </c:pt>
                <c:pt idx="305">
                  <c:v>42072</c:v>
                </c:pt>
                <c:pt idx="306">
                  <c:v>42073</c:v>
                </c:pt>
                <c:pt idx="307">
                  <c:v>42074</c:v>
                </c:pt>
                <c:pt idx="308">
                  <c:v>42075</c:v>
                </c:pt>
                <c:pt idx="309">
                  <c:v>42076</c:v>
                </c:pt>
                <c:pt idx="310">
                  <c:v>42079</c:v>
                </c:pt>
                <c:pt idx="311">
                  <c:v>42080</c:v>
                </c:pt>
                <c:pt idx="312">
                  <c:v>42081</c:v>
                </c:pt>
                <c:pt idx="313">
                  <c:v>42082</c:v>
                </c:pt>
                <c:pt idx="314">
                  <c:v>42083</c:v>
                </c:pt>
                <c:pt idx="315">
                  <c:v>42086</c:v>
                </c:pt>
                <c:pt idx="316">
                  <c:v>42087</c:v>
                </c:pt>
                <c:pt idx="317">
                  <c:v>42088</c:v>
                </c:pt>
                <c:pt idx="318">
                  <c:v>42089</c:v>
                </c:pt>
                <c:pt idx="319">
                  <c:v>42090</c:v>
                </c:pt>
                <c:pt idx="320">
                  <c:v>42093</c:v>
                </c:pt>
                <c:pt idx="321">
                  <c:v>42094</c:v>
                </c:pt>
                <c:pt idx="322">
                  <c:v>42095</c:v>
                </c:pt>
                <c:pt idx="323">
                  <c:v>42096</c:v>
                </c:pt>
                <c:pt idx="324">
                  <c:v>42097</c:v>
                </c:pt>
                <c:pt idx="325">
                  <c:v>42100</c:v>
                </c:pt>
                <c:pt idx="326">
                  <c:v>42101</c:v>
                </c:pt>
                <c:pt idx="327">
                  <c:v>42102</c:v>
                </c:pt>
                <c:pt idx="328">
                  <c:v>42103</c:v>
                </c:pt>
                <c:pt idx="329">
                  <c:v>42104</c:v>
                </c:pt>
                <c:pt idx="330">
                  <c:v>42107</c:v>
                </c:pt>
                <c:pt idx="331">
                  <c:v>42108</c:v>
                </c:pt>
                <c:pt idx="332">
                  <c:v>42109</c:v>
                </c:pt>
                <c:pt idx="333">
                  <c:v>42110</c:v>
                </c:pt>
                <c:pt idx="334">
                  <c:v>42111</c:v>
                </c:pt>
                <c:pt idx="335">
                  <c:v>42114</c:v>
                </c:pt>
                <c:pt idx="336">
                  <c:v>42115</c:v>
                </c:pt>
                <c:pt idx="337">
                  <c:v>42116</c:v>
                </c:pt>
                <c:pt idx="338">
                  <c:v>42117</c:v>
                </c:pt>
                <c:pt idx="339">
                  <c:v>42118</c:v>
                </c:pt>
                <c:pt idx="340">
                  <c:v>42121</c:v>
                </c:pt>
                <c:pt idx="341">
                  <c:v>42122</c:v>
                </c:pt>
                <c:pt idx="342">
                  <c:v>42123</c:v>
                </c:pt>
                <c:pt idx="343">
                  <c:v>42124</c:v>
                </c:pt>
                <c:pt idx="344">
                  <c:v>42125</c:v>
                </c:pt>
                <c:pt idx="345">
                  <c:v>42128</c:v>
                </c:pt>
                <c:pt idx="346">
                  <c:v>42129</c:v>
                </c:pt>
                <c:pt idx="347">
                  <c:v>42130</c:v>
                </c:pt>
                <c:pt idx="348">
                  <c:v>42131</c:v>
                </c:pt>
                <c:pt idx="349">
                  <c:v>42132</c:v>
                </c:pt>
                <c:pt idx="350">
                  <c:v>42135</c:v>
                </c:pt>
                <c:pt idx="351">
                  <c:v>42136</c:v>
                </c:pt>
                <c:pt idx="352">
                  <c:v>42137</c:v>
                </c:pt>
                <c:pt idx="353">
                  <c:v>42138</c:v>
                </c:pt>
                <c:pt idx="354">
                  <c:v>42139</c:v>
                </c:pt>
                <c:pt idx="355">
                  <c:v>42142</c:v>
                </c:pt>
                <c:pt idx="356">
                  <c:v>42143</c:v>
                </c:pt>
                <c:pt idx="357">
                  <c:v>42144</c:v>
                </c:pt>
                <c:pt idx="358">
                  <c:v>42145</c:v>
                </c:pt>
                <c:pt idx="359">
                  <c:v>42146</c:v>
                </c:pt>
                <c:pt idx="360">
                  <c:v>42149</c:v>
                </c:pt>
                <c:pt idx="361">
                  <c:v>42150</c:v>
                </c:pt>
                <c:pt idx="362">
                  <c:v>42151</c:v>
                </c:pt>
                <c:pt idx="363">
                  <c:v>42152</c:v>
                </c:pt>
                <c:pt idx="364">
                  <c:v>42153</c:v>
                </c:pt>
                <c:pt idx="365">
                  <c:v>42156</c:v>
                </c:pt>
                <c:pt idx="366">
                  <c:v>42157</c:v>
                </c:pt>
                <c:pt idx="367">
                  <c:v>42158</c:v>
                </c:pt>
                <c:pt idx="368">
                  <c:v>42159</c:v>
                </c:pt>
                <c:pt idx="369">
                  <c:v>42160</c:v>
                </c:pt>
                <c:pt idx="370">
                  <c:v>42163</c:v>
                </c:pt>
                <c:pt idx="371">
                  <c:v>42164</c:v>
                </c:pt>
                <c:pt idx="372">
                  <c:v>42165</c:v>
                </c:pt>
                <c:pt idx="373">
                  <c:v>42166</c:v>
                </c:pt>
                <c:pt idx="374">
                  <c:v>42167</c:v>
                </c:pt>
                <c:pt idx="375">
                  <c:v>42170</c:v>
                </c:pt>
                <c:pt idx="376">
                  <c:v>42171</c:v>
                </c:pt>
                <c:pt idx="377">
                  <c:v>42172</c:v>
                </c:pt>
                <c:pt idx="378">
                  <c:v>42173</c:v>
                </c:pt>
                <c:pt idx="379">
                  <c:v>42174</c:v>
                </c:pt>
                <c:pt idx="380">
                  <c:v>42177</c:v>
                </c:pt>
                <c:pt idx="381">
                  <c:v>42178</c:v>
                </c:pt>
                <c:pt idx="382">
                  <c:v>42179</c:v>
                </c:pt>
                <c:pt idx="383">
                  <c:v>42180</c:v>
                </c:pt>
                <c:pt idx="384">
                  <c:v>42181</c:v>
                </c:pt>
                <c:pt idx="385">
                  <c:v>42184</c:v>
                </c:pt>
                <c:pt idx="386">
                  <c:v>42185</c:v>
                </c:pt>
                <c:pt idx="387">
                  <c:v>42186</c:v>
                </c:pt>
                <c:pt idx="388">
                  <c:v>42187</c:v>
                </c:pt>
                <c:pt idx="389">
                  <c:v>42188</c:v>
                </c:pt>
                <c:pt idx="390">
                  <c:v>42191</c:v>
                </c:pt>
                <c:pt idx="391">
                  <c:v>42192</c:v>
                </c:pt>
                <c:pt idx="392">
                  <c:v>42193</c:v>
                </c:pt>
                <c:pt idx="393">
                  <c:v>42194</c:v>
                </c:pt>
                <c:pt idx="394">
                  <c:v>42195</c:v>
                </c:pt>
                <c:pt idx="395">
                  <c:v>42198</c:v>
                </c:pt>
                <c:pt idx="396">
                  <c:v>42199</c:v>
                </c:pt>
                <c:pt idx="397">
                  <c:v>42200</c:v>
                </c:pt>
                <c:pt idx="398">
                  <c:v>42201</c:v>
                </c:pt>
                <c:pt idx="399">
                  <c:v>42202</c:v>
                </c:pt>
                <c:pt idx="400">
                  <c:v>42205</c:v>
                </c:pt>
                <c:pt idx="401">
                  <c:v>42206</c:v>
                </c:pt>
                <c:pt idx="402">
                  <c:v>42207</c:v>
                </c:pt>
                <c:pt idx="403">
                  <c:v>42208</c:v>
                </c:pt>
                <c:pt idx="404">
                  <c:v>42209</c:v>
                </c:pt>
                <c:pt idx="405">
                  <c:v>42212</c:v>
                </c:pt>
                <c:pt idx="406">
                  <c:v>42213</c:v>
                </c:pt>
                <c:pt idx="407">
                  <c:v>42214</c:v>
                </c:pt>
                <c:pt idx="408">
                  <c:v>42215</c:v>
                </c:pt>
                <c:pt idx="409">
                  <c:v>42216</c:v>
                </c:pt>
                <c:pt idx="410">
                  <c:v>42219</c:v>
                </c:pt>
                <c:pt idx="411">
                  <c:v>42220</c:v>
                </c:pt>
                <c:pt idx="412">
                  <c:v>42221</c:v>
                </c:pt>
                <c:pt idx="413">
                  <c:v>42222</c:v>
                </c:pt>
                <c:pt idx="414">
                  <c:v>42223</c:v>
                </c:pt>
                <c:pt idx="415">
                  <c:v>42226</c:v>
                </c:pt>
                <c:pt idx="416">
                  <c:v>42227</c:v>
                </c:pt>
                <c:pt idx="417">
                  <c:v>42228</c:v>
                </c:pt>
                <c:pt idx="418">
                  <c:v>42229</c:v>
                </c:pt>
                <c:pt idx="419">
                  <c:v>42230</c:v>
                </c:pt>
                <c:pt idx="420">
                  <c:v>42233</c:v>
                </c:pt>
                <c:pt idx="421">
                  <c:v>42234</c:v>
                </c:pt>
                <c:pt idx="422">
                  <c:v>42235</c:v>
                </c:pt>
                <c:pt idx="423">
                  <c:v>42236</c:v>
                </c:pt>
                <c:pt idx="424">
                  <c:v>42237</c:v>
                </c:pt>
                <c:pt idx="425">
                  <c:v>42240</c:v>
                </c:pt>
                <c:pt idx="426">
                  <c:v>42241</c:v>
                </c:pt>
                <c:pt idx="427">
                  <c:v>42242</c:v>
                </c:pt>
                <c:pt idx="428">
                  <c:v>42243</c:v>
                </c:pt>
                <c:pt idx="429">
                  <c:v>42244</c:v>
                </c:pt>
                <c:pt idx="430">
                  <c:v>42247</c:v>
                </c:pt>
                <c:pt idx="431">
                  <c:v>42248</c:v>
                </c:pt>
                <c:pt idx="432">
                  <c:v>42249</c:v>
                </c:pt>
                <c:pt idx="433">
                  <c:v>42250</c:v>
                </c:pt>
                <c:pt idx="434">
                  <c:v>42251</c:v>
                </c:pt>
                <c:pt idx="435">
                  <c:v>42254</c:v>
                </c:pt>
                <c:pt idx="436">
                  <c:v>42255</c:v>
                </c:pt>
                <c:pt idx="437">
                  <c:v>42256</c:v>
                </c:pt>
                <c:pt idx="438">
                  <c:v>42257</c:v>
                </c:pt>
                <c:pt idx="439">
                  <c:v>42258</c:v>
                </c:pt>
                <c:pt idx="440">
                  <c:v>42261</c:v>
                </c:pt>
                <c:pt idx="441">
                  <c:v>42262</c:v>
                </c:pt>
                <c:pt idx="442">
                  <c:v>42263</c:v>
                </c:pt>
                <c:pt idx="443">
                  <c:v>42264</c:v>
                </c:pt>
                <c:pt idx="444">
                  <c:v>42265</c:v>
                </c:pt>
                <c:pt idx="445">
                  <c:v>42268</c:v>
                </c:pt>
                <c:pt idx="446">
                  <c:v>42269</c:v>
                </c:pt>
                <c:pt idx="447">
                  <c:v>42270</c:v>
                </c:pt>
                <c:pt idx="448">
                  <c:v>42271</c:v>
                </c:pt>
                <c:pt idx="449">
                  <c:v>42272</c:v>
                </c:pt>
                <c:pt idx="450">
                  <c:v>42275</c:v>
                </c:pt>
                <c:pt idx="451">
                  <c:v>42276</c:v>
                </c:pt>
                <c:pt idx="452">
                  <c:v>42277</c:v>
                </c:pt>
                <c:pt idx="453">
                  <c:v>42278</c:v>
                </c:pt>
                <c:pt idx="454">
                  <c:v>42279</c:v>
                </c:pt>
                <c:pt idx="455">
                  <c:v>42282</c:v>
                </c:pt>
                <c:pt idx="456">
                  <c:v>42283</c:v>
                </c:pt>
                <c:pt idx="457">
                  <c:v>42284</c:v>
                </c:pt>
                <c:pt idx="458">
                  <c:v>42285</c:v>
                </c:pt>
                <c:pt idx="459">
                  <c:v>42286</c:v>
                </c:pt>
                <c:pt idx="460">
                  <c:v>42289</c:v>
                </c:pt>
                <c:pt idx="461">
                  <c:v>42290</c:v>
                </c:pt>
                <c:pt idx="462">
                  <c:v>42291</c:v>
                </c:pt>
                <c:pt idx="463">
                  <c:v>42292</c:v>
                </c:pt>
                <c:pt idx="464">
                  <c:v>42293</c:v>
                </c:pt>
                <c:pt idx="465">
                  <c:v>42296</c:v>
                </c:pt>
                <c:pt idx="466">
                  <c:v>42297</c:v>
                </c:pt>
                <c:pt idx="467">
                  <c:v>42298</c:v>
                </c:pt>
                <c:pt idx="468">
                  <c:v>42299</c:v>
                </c:pt>
                <c:pt idx="469">
                  <c:v>42300</c:v>
                </c:pt>
                <c:pt idx="470">
                  <c:v>42303</c:v>
                </c:pt>
                <c:pt idx="471">
                  <c:v>42304</c:v>
                </c:pt>
                <c:pt idx="472">
                  <c:v>42305</c:v>
                </c:pt>
                <c:pt idx="473">
                  <c:v>42306</c:v>
                </c:pt>
                <c:pt idx="474">
                  <c:v>42307</c:v>
                </c:pt>
                <c:pt idx="475">
                  <c:v>42310</c:v>
                </c:pt>
                <c:pt idx="476">
                  <c:v>42311</c:v>
                </c:pt>
                <c:pt idx="477">
                  <c:v>42312</c:v>
                </c:pt>
                <c:pt idx="478">
                  <c:v>42313</c:v>
                </c:pt>
                <c:pt idx="479">
                  <c:v>42314</c:v>
                </c:pt>
                <c:pt idx="480">
                  <c:v>42317</c:v>
                </c:pt>
                <c:pt idx="481">
                  <c:v>42318</c:v>
                </c:pt>
                <c:pt idx="482">
                  <c:v>42319</c:v>
                </c:pt>
                <c:pt idx="483">
                  <c:v>42320</c:v>
                </c:pt>
                <c:pt idx="484">
                  <c:v>42321</c:v>
                </c:pt>
                <c:pt idx="485">
                  <c:v>42324</c:v>
                </c:pt>
                <c:pt idx="486">
                  <c:v>42325</c:v>
                </c:pt>
                <c:pt idx="487">
                  <c:v>42326</c:v>
                </c:pt>
                <c:pt idx="488">
                  <c:v>42327</c:v>
                </c:pt>
                <c:pt idx="489">
                  <c:v>42328</c:v>
                </c:pt>
                <c:pt idx="490">
                  <c:v>42331</c:v>
                </c:pt>
                <c:pt idx="491">
                  <c:v>42332</c:v>
                </c:pt>
                <c:pt idx="492">
                  <c:v>42333</c:v>
                </c:pt>
                <c:pt idx="493">
                  <c:v>42334</c:v>
                </c:pt>
                <c:pt idx="494">
                  <c:v>42335</c:v>
                </c:pt>
                <c:pt idx="495">
                  <c:v>42338</c:v>
                </c:pt>
                <c:pt idx="496">
                  <c:v>42339</c:v>
                </c:pt>
                <c:pt idx="497">
                  <c:v>42340</c:v>
                </c:pt>
                <c:pt idx="498">
                  <c:v>42341</c:v>
                </c:pt>
                <c:pt idx="499">
                  <c:v>42342</c:v>
                </c:pt>
                <c:pt idx="500">
                  <c:v>42345</c:v>
                </c:pt>
                <c:pt idx="501">
                  <c:v>42346</c:v>
                </c:pt>
                <c:pt idx="502">
                  <c:v>42347</c:v>
                </c:pt>
                <c:pt idx="503">
                  <c:v>42348</c:v>
                </c:pt>
                <c:pt idx="504">
                  <c:v>42349</c:v>
                </c:pt>
                <c:pt idx="505">
                  <c:v>42352</c:v>
                </c:pt>
                <c:pt idx="506">
                  <c:v>42353</c:v>
                </c:pt>
                <c:pt idx="507">
                  <c:v>42354</c:v>
                </c:pt>
                <c:pt idx="508">
                  <c:v>42355</c:v>
                </c:pt>
                <c:pt idx="509">
                  <c:v>42356</c:v>
                </c:pt>
                <c:pt idx="510">
                  <c:v>42359</c:v>
                </c:pt>
                <c:pt idx="511">
                  <c:v>42360</c:v>
                </c:pt>
                <c:pt idx="512">
                  <c:v>42361</c:v>
                </c:pt>
                <c:pt idx="513">
                  <c:v>42362</c:v>
                </c:pt>
                <c:pt idx="514">
                  <c:v>42363</c:v>
                </c:pt>
                <c:pt idx="515">
                  <c:v>42366</c:v>
                </c:pt>
                <c:pt idx="516">
                  <c:v>42367</c:v>
                </c:pt>
                <c:pt idx="517">
                  <c:v>42368</c:v>
                </c:pt>
                <c:pt idx="518">
                  <c:v>42369</c:v>
                </c:pt>
                <c:pt idx="519">
                  <c:v>42370</c:v>
                </c:pt>
                <c:pt idx="520">
                  <c:v>42373</c:v>
                </c:pt>
                <c:pt idx="521">
                  <c:v>42374</c:v>
                </c:pt>
                <c:pt idx="522">
                  <c:v>42375</c:v>
                </c:pt>
                <c:pt idx="523">
                  <c:v>42376</c:v>
                </c:pt>
                <c:pt idx="524">
                  <c:v>42377</c:v>
                </c:pt>
                <c:pt idx="525">
                  <c:v>42380</c:v>
                </c:pt>
                <c:pt idx="526">
                  <c:v>42381</c:v>
                </c:pt>
                <c:pt idx="527">
                  <c:v>42382</c:v>
                </c:pt>
                <c:pt idx="528">
                  <c:v>42383</c:v>
                </c:pt>
                <c:pt idx="529">
                  <c:v>42384</c:v>
                </c:pt>
                <c:pt idx="530">
                  <c:v>42387</c:v>
                </c:pt>
                <c:pt idx="531">
                  <c:v>42388</c:v>
                </c:pt>
                <c:pt idx="532">
                  <c:v>42389</c:v>
                </c:pt>
                <c:pt idx="533">
                  <c:v>42390</c:v>
                </c:pt>
                <c:pt idx="534">
                  <c:v>42391</c:v>
                </c:pt>
                <c:pt idx="535">
                  <c:v>42394</c:v>
                </c:pt>
                <c:pt idx="536">
                  <c:v>42395</c:v>
                </c:pt>
                <c:pt idx="537">
                  <c:v>42396</c:v>
                </c:pt>
                <c:pt idx="538">
                  <c:v>42397</c:v>
                </c:pt>
                <c:pt idx="539">
                  <c:v>42398</c:v>
                </c:pt>
                <c:pt idx="540">
                  <c:v>42401</c:v>
                </c:pt>
                <c:pt idx="541">
                  <c:v>42402</c:v>
                </c:pt>
                <c:pt idx="542">
                  <c:v>42403</c:v>
                </c:pt>
                <c:pt idx="543">
                  <c:v>42404</c:v>
                </c:pt>
                <c:pt idx="544">
                  <c:v>42405</c:v>
                </c:pt>
                <c:pt idx="545">
                  <c:v>42408</c:v>
                </c:pt>
                <c:pt idx="546">
                  <c:v>42409</c:v>
                </c:pt>
                <c:pt idx="547">
                  <c:v>42410</c:v>
                </c:pt>
                <c:pt idx="548">
                  <c:v>42411</c:v>
                </c:pt>
                <c:pt idx="549">
                  <c:v>42412</c:v>
                </c:pt>
                <c:pt idx="550">
                  <c:v>42415</c:v>
                </c:pt>
                <c:pt idx="551">
                  <c:v>42416</c:v>
                </c:pt>
                <c:pt idx="552">
                  <c:v>42417</c:v>
                </c:pt>
                <c:pt idx="553">
                  <c:v>42418</c:v>
                </c:pt>
                <c:pt idx="554">
                  <c:v>42419</c:v>
                </c:pt>
                <c:pt idx="555">
                  <c:v>42422</c:v>
                </c:pt>
                <c:pt idx="556">
                  <c:v>42423</c:v>
                </c:pt>
                <c:pt idx="557">
                  <c:v>42424</c:v>
                </c:pt>
                <c:pt idx="558">
                  <c:v>42425</c:v>
                </c:pt>
                <c:pt idx="559">
                  <c:v>42426</c:v>
                </c:pt>
                <c:pt idx="560">
                  <c:v>42429</c:v>
                </c:pt>
                <c:pt idx="561">
                  <c:v>42430</c:v>
                </c:pt>
                <c:pt idx="562">
                  <c:v>42431</c:v>
                </c:pt>
                <c:pt idx="563">
                  <c:v>42432</c:v>
                </c:pt>
                <c:pt idx="564">
                  <c:v>42433</c:v>
                </c:pt>
                <c:pt idx="565">
                  <c:v>42436</c:v>
                </c:pt>
                <c:pt idx="566">
                  <c:v>42437</c:v>
                </c:pt>
                <c:pt idx="567">
                  <c:v>42438</c:v>
                </c:pt>
                <c:pt idx="568">
                  <c:v>42439</c:v>
                </c:pt>
                <c:pt idx="569">
                  <c:v>42440</c:v>
                </c:pt>
                <c:pt idx="570">
                  <c:v>42443</c:v>
                </c:pt>
                <c:pt idx="571">
                  <c:v>42444</c:v>
                </c:pt>
                <c:pt idx="572">
                  <c:v>42445</c:v>
                </c:pt>
                <c:pt idx="573">
                  <c:v>42446</c:v>
                </c:pt>
                <c:pt idx="574">
                  <c:v>42447</c:v>
                </c:pt>
                <c:pt idx="575">
                  <c:v>42450</c:v>
                </c:pt>
                <c:pt idx="576">
                  <c:v>42451</c:v>
                </c:pt>
                <c:pt idx="577">
                  <c:v>42452</c:v>
                </c:pt>
                <c:pt idx="578">
                  <c:v>42453</c:v>
                </c:pt>
                <c:pt idx="579">
                  <c:v>42454</c:v>
                </c:pt>
                <c:pt idx="580">
                  <c:v>42457</c:v>
                </c:pt>
                <c:pt idx="581">
                  <c:v>42458</c:v>
                </c:pt>
                <c:pt idx="582">
                  <c:v>42459</c:v>
                </c:pt>
                <c:pt idx="583">
                  <c:v>42460</c:v>
                </c:pt>
                <c:pt idx="584">
                  <c:v>42461</c:v>
                </c:pt>
                <c:pt idx="585">
                  <c:v>42464</c:v>
                </c:pt>
                <c:pt idx="586">
                  <c:v>42465</c:v>
                </c:pt>
                <c:pt idx="587">
                  <c:v>42466</c:v>
                </c:pt>
                <c:pt idx="588">
                  <c:v>42467</c:v>
                </c:pt>
                <c:pt idx="589">
                  <c:v>42468</c:v>
                </c:pt>
                <c:pt idx="590">
                  <c:v>42471</c:v>
                </c:pt>
                <c:pt idx="591">
                  <c:v>42472</c:v>
                </c:pt>
                <c:pt idx="592">
                  <c:v>42473</c:v>
                </c:pt>
                <c:pt idx="593">
                  <c:v>42474</c:v>
                </c:pt>
                <c:pt idx="594">
                  <c:v>42475</c:v>
                </c:pt>
                <c:pt idx="595">
                  <c:v>42478</c:v>
                </c:pt>
                <c:pt idx="596">
                  <c:v>42479</c:v>
                </c:pt>
                <c:pt idx="597">
                  <c:v>42480</c:v>
                </c:pt>
                <c:pt idx="598">
                  <c:v>42481</c:v>
                </c:pt>
                <c:pt idx="599">
                  <c:v>42482</c:v>
                </c:pt>
                <c:pt idx="600">
                  <c:v>42485</c:v>
                </c:pt>
                <c:pt idx="601">
                  <c:v>42486</c:v>
                </c:pt>
                <c:pt idx="602">
                  <c:v>42487</c:v>
                </c:pt>
                <c:pt idx="603">
                  <c:v>42488</c:v>
                </c:pt>
                <c:pt idx="604">
                  <c:v>42489</c:v>
                </c:pt>
                <c:pt idx="605">
                  <c:v>42492</c:v>
                </c:pt>
                <c:pt idx="606">
                  <c:v>42493</c:v>
                </c:pt>
                <c:pt idx="607">
                  <c:v>42494</c:v>
                </c:pt>
                <c:pt idx="608">
                  <c:v>42495</c:v>
                </c:pt>
                <c:pt idx="609">
                  <c:v>42496</c:v>
                </c:pt>
                <c:pt idx="610">
                  <c:v>42499</c:v>
                </c:pt>
                <c:pt idx="611">
                  <c:v>42500</c:v>
                </c:pt>
                <c:pt idx="612">
                  <c:v>42501</c:v>
                </c:pt>
                <c:pt idx="613">
                  <c:v>42502</c:v>
                </c:pt>
                <c:pt idx="614">
                  <c:v>42503</c:v>
                </c:pt>
                <c:pt idx="615">
                  <c:v>42506</c:v>
                </c:pt>
                <c:pt idx="616">
                  <c:v>42507</c:v>
                </c:pt>
                <c:pt idx="617">
                  <c:v>42508</c:v>
                </c:pt>
                <c:pt idx="618">
                  <c:v>42509</c:v>
                </c:pt>
                <c:pt idx="619">
                  <c:v>42510</c:v>
                </c:pt>
                <c:pt idx="620">
                  <c:v>42513</c:v>
                </c:pt>
                <c:pt idx="621">
                  <c:v>42514</c:v>
                </c:pt>
                <c:pt idx="622">
                  <c:v>42515</c:v>
                </c:pt>
                <c:pt idx="623">
                  <c:v>42516</c:v>
                </c:pt>
                <c:pt idx="624">
                  <c:v>42517</c:v>
                </c:pt>
                <c:pt idx="625">
                  <c:v>42520</c:v>
                </c:pt>
                <c:pt idx="626">
                  <c:v>42521</c:v>
                </c:pt>
                <c:pt idx="627">
                  <c:v>42522</c:v>
                </c:pt>
                <c:pt idx="628">
                  <c:v>42523</c:v>
                </c:pt>
                <c:pt idx="629">
                  <c:v>42524</c:v>
                </c:pt>
                <c:pt idx="630">
                  <c:v>42527</c:v>
                </c:pt>
                <c:pt idx="631">
                  <c:v>42528</c:v>
                </c:pt>
                <c:pt idx="632">
                  <c:v>42529</c:v>
                </c:pt>
                <c:pt idx="633">
                  <c:v>42530</c:v>
                </c:pt>
                <c:pt idx="634">
                  <c:v>42531</c:v>
                </c:pt>
                <c:pt idx="635">
                  <c:v>42534</c:v>
                </c:pt>
                <c:pt idx="636">
                  <c:v>42535</c:v>
                </c:pt>
                <c:pt idx="637">
                  <c:v>42536</c:v>
                </c:pt>
                <c:pt idx="638">
                  <c:v>42537</c:v>
                </c:pt>
                <c:pt idx="639">
                  <c:v>42538</c:v>
                </c:pt>
                <c:pt idx="640">
                  <c:v>42541</c:v>
                </c:pt>
                <c:pt idx="641">
                  <c:v>42542</c:v>
                </c:pt>
                <c:pt idx="642">
                  <c:v>42543</c:v>
                </c:pt>
                <c:pt idx="643">
                  <c:v>42544</c:v>
                </c:pt>
                <c:pt idx="644">
                  <c:v>42545</c:v>
                </c:pt>
                <c:pt idx="645">
                  <c:v>42548</c:v>
                </c:pt>
                <c:pt idx="646">
                  <c:v>42549</c:v>
                </c:pt>
                <c:pt idx="647">
                  <c:v>42550</c:v>
                </c:pt>
                <c:pt idx="648">
                  <c:v>42551</c:v>
                </c:pt>
                <c:pt idx="649">
                  <c:v>42552</c:v>
                </c:pt>
                <c:pt idx="650">
                  <c:v>42555</c:v>
                </c:pt>
                <c:pt idx="651">
                  <c:v>42556</c:v>
                </c:pt>
                <c:pt idx="652">
                  <c:v>42557</c:v>
                </c:pt>
                <c:pt idx="653">
                  <c:v>42558</c:v>
                </c:pt>
                <c:pt idx="654">
                  <c:v>42559</c:v>
                </c:pt>
                <c:pt idx="655">
                  <c:v>42562</c:v>
                </c:pt>
                <c:pt idx="656">
                  <c:v>42563</c:v>
                </c:pt>
                <c:pt idx="657">
                  <c:v>42564</c:v>
                </c:pt>
                <c:pt idx="658">
                  <c:v>42565</c:v>
                </c:pt>
                <c:pt idx="659">
                  <c:v>42566</c:v>
                </c:pt>
                <c:pt idx="660">
                  <c:v>42569</c:v>
                </c:pt>
                <c:pt idx="661">
                  <c:v>42570</c:v>
                </c:pt>
                <c:pt idx="662">
                  <c:v>42571</c:v>
                </c:pt>
                <c:pt idx="663">
                  <c:v>42572</c:v>
                </c:pt>
                <c:pt idx="664">
                  <c:v>42573</c:v>
                </c:pt>
                <c:pt idx="665">
                  <c:v>42576</c:v>
                </c:pt>
                <c:pt idx="666">
                  <c:v>42577</c:v>
                </c:pt>
                <c:pt idx="667">
                  <c:v>42578</c:v>
                </c:pt>
                <c:pt idx="668">
                  <c:v>42579</c:v>
                </c:pt>
                <c:pt idx="669">
                  <c:v>42580</c:v>
                </c:pt>
                <c:pt idx="670">
                  <c:v>42583</c:v>
                </c:pt>
                <c:pt idx="671">
                  <c:v>42584</c:v>
                </c:pt>
                <c:pt idx="672">
                  <c:v>42585</c:v>
                </c:pt>
                <c:pt idx="673">
                  <c:v>42586</c:v>
                </c:pt>
                <c:pt idx="674">
                  <c:v>42587</c:v>
                </c:pt>
                <c:pt idx="675">
                  <c:v>42590</c:v>
                </c:pt>
                <c:pt idx="676">
                  <c:v>42591</c:v>
                </c:pt>
                <c:pt idx="677">
                  <c:v>42592</c:v>
                </c:pt>
                <c:pt idx="678">
                  <c:v>42593</c:v>
                </c:pt>
                <c:pt idx="679">
                  <c:v>42594</c:v>
                </c:pt>
                <c:pt idx="680">
                  <c:v>42597</c:v>
                </c:pt>
                <c:pt idx="681">
                  <c:v>42598</c:v>
                </c:pt>
                <c:pt idx="682">
                  <c:v>42599</c:v>
                </c:pt>
                <c:pt idx="683">
                  <c:v>42600</c:v>
                </c:pt>
                <c:pt idx="684">
                  <c:v>42601</c:v>
                </c:pt>
                <c:pt idx="685">
                  <c:v>42604</c:v>
                </c:pt>
                <c:pt idx="686">
                  <c:v>42605</c:v>
                </c:pt>
                <c:pt idx="687">
                  <c:v>42606</c:v>
                </c:pt>
                <c:pt idx="688">
                  <c:v>42607</c:v>
                </c:pt>
                <c:pt idx="689">
                  <c:v>42608</c:v>
                </c:pt>
                <c:pt idx="690">
                  <c:v>42611</c:v>
                </c:pt>
                <c:pt idx="691">
                  <c:v>42612</c:v>
                </c:pt>
                <c:pt idx="692">
                  <c:v>42613</c:v>
                </c:pt>
                <c:pt idx="693">
                  <c:v>42614</c:v>
                </c:pt>
                <c:pt idx="694">
                  <c:v>42615</c:v>
                </c:pt>
                <c:pt idx="695">
                  <c:v>42618</c:v>
                </c:pt>
                <c:pt idx="696">
                  <c:v>42619</c:v>
                </c:pt>
                <c:pt idx="697">
                  <c:v>42620</c:v>
                </c:pt>
                <c:pt idx="698">
                  <c:v>42621</c:v>
                </c:pt>
                <c:pt idx="699">
                  <c:v>42622</c:v>
                </c:pt>
                <c:pt idx="700">
                  <c:v>42625</c:v>
                </c:pt>
                <c:pt idx="701">
                  <c:v>42626</c:v>
                </c:pt>
                <c:pt idx="702">
                  <c:v>42627</c:v>
                </c:pt>
                <c:pt idx="703">
                  <c:v>42628</c:v>
                </c:pt>
                <c:pt idx="704">
                  <c:v>42629</c:v>
                </c:pt>
                <c:pt idx="705">
                  <c:v>42632</c:v>
                </c:pt>
                <c:pt idx="706">
                  <c:v>42633</c:v>
                </c:pt>
                <c:pt idx="707">
                  <c:v>42634</c:v>
                </c:pt>
                <c:pt idx="708">
                  <c:v>42635</c:v>
                </c:pt>
                <c:pt idx="709">
                  <c:v>42636</c:v>
                </c:pt>
                <c:pt idx="710">
                  <c:v>42639</c:v>
                </c:pt>
                <c:pt idx="711">
                  <c:v>42640</c:v>
                </c:pt>
                <c:pt idx="712">
                  <c:v>42641</c:v>
                </c:pt>
                <c:pt idx="713">
                  <c:v>42642</c:v>
                </c:pt>
                <c:pt idx="714">
                  <c:v>42643</c:v>
                </c:pt>
                <c:pt idx="715">
                  <c:v>42646</c:v>
                </c:pt>
                <c:pt idx="716">
                  <c:v>42647</c:v>
                </c:pt>
                <c:pt idx="717">
                  <c:v>42648</c:v>
                </c:pt>
                <c:pt idx="718">
                  <c:v>42649</c:v>
                </c:pt>
                <c:pt idx="719">
                  <c:v>42650</c:v>
                </c:pt>
                <c:pt idx="720">
                  <c:v>42653</c:v>
                </c:pt>
                <c:pt idx="721">
                  <c:v>42654</c:v>
                </c:pt>
                <c:pt idx="722">
                  <c:v>42655</c:v>
                </c:pt>
                <c:pt idx="723">
                  <c:v>42656</c:v>
                </c:pt>
                <c:pt idx="724">
                  <c:v>42657</c:v>
                </c:pt>
                <c:pt idx="725">
                  <c:v>42660</c:v>
                </c:pt>
                <c:pt idx="726">
                  <c:v>42661</c:v>
                </c:pt>
                <c:pt idx="727">
                  <c:v>42662</c:v>
                </c:pt>
                <c:pt idx="728">
                  <c:v>42663</c:v>
                </c:pt>
                <c:pt idx="729">
                  <c:v>42664</c:v>
                </c:pt>
                <c:pt idx="730">
                  <c:v>42667</c:v>
                </c:pt>
                <c:pt idx="731">
                  <c:v>42668</c:v>
                </c:pt>
                <c:pt idx="732">
                  <c:v>42669</c:v>
                </c:pt>
                <c:pt idx="733">
                  <c:v>42670</c:v>
                </c:pt>
                <c:pt idx="734">
                  <c:v>42671</c:v>
                </c:pt>
                <c:pt idx="735">
                  <c:v>42674</c:v>
                </c:pt>
                <c:pt idx="736">
                  <c:v>42675</c:v>
                </c:pt>
                <c:pt idx="737">
                  <c:v>42676</c:v>
                </c:pt>
                <c:pt idx="738">
                  <c:v>42677</c:v>
                </c:pt>
                <c:pt idx="739">
                  <c:v>42678</c:v>
                </c:pt>
                <c:pt idx="740">
                  <c:v>42681</c:v>
                </c:pt>
                <c:pt idx="741">
                  <c:v>42682</c:v>
                </c:pt>
                <c:pt idx="742">
                  <c:v>42683</c:v>
                </c:pt>
                <c:pt idx="743">
                  <c:v>42684</c:v>
                </c:pt>
                <c:pt idx="744">
                  <c:v>42685</c:v>
                </c:pt>
                <c:pt idx="745">
                  <c:v>42688</c:v>
                </c:pt>
                <c:pt idx="746">
                  <c:v>42689</c:v>
                </c:pt>
                <c:pt idx="747">
                  <c:v>42690</c:v>
                </c:pt>
                <c:pt idx="748">
                  <c:v>42691</c:v>
                </c:pt>
                <c:pt idx="749">
                  <c:v>42692</c:v>
                </c:pt>
                <c:pt idx="750">
                  <c:v>42695</c:v>
                </c:pt>
                <c:pt idx="751">
                  <c:v>42696</c:v>
                </c:pt>
                <c:pt idx="752">
                  <c:v>42697</c:v>
                </c:pt>
                <c:pt idx="753">
                  <c:v>42698</c:v>
                </c:pt>
                <c:pt idx="754">
                  <c:v>42699</c:v>
                </c:pt>
                <c:pt idx="755">
                  <c:v>42702</c:v>
                </c:pt>
                <c:pt idx="756">
                  <c:v>42703</c:v>
                </c:pt>
                <c:pt idx="757">
                  <c:v>42704</c:v>
                </c:pt>
                <c:pt idx="758">
                  <c:v>42705</c:v>
                </c:pt>
                <c:pt idx="759">
                  <c:v>42706</c:v>
                </c:pt>
                <c:pt idx="760">
                  <c:v>42709</c:v>
                </c:pt>
                <c:pt idx="761">
                  <c:v>42710</c:v>
                </c:pt>
                <c:pt idx="762">
                  <c:v>42711</c:v>
                </c:pt>
                <c:pt idx="763">
                  <c:v>42712</c:v>
                </c:pt>
                <c:pt idx="764">
                  <c:v>42713</c:v>
                </c:pt>
                <c:pt idx="765">
                  <c:v>42716</c:v>
                </c:pt>
                <c:pt idx="766">
                  <c:v>42717</c:v>
                </c:pt>
                <c:pt idx="767">
                  <c:v>42718</c:v>
                </c:pt>
                <c:pt idx="768">
                  <c:v>42719</c:v>
                </c:pt>
                <c:pt idx="769">
                  <c:v>42720</c:v>
                </c:pt>
                <c:pt idx="770">
                  <c:v>42723</c:v>
                </c:pt>
                <c:pt idx="771">
                  <c:v>42724</c:v>
                </c:pt>
                <c:pt idx="772">
                  <c:v>42725</c:v>
                </c:pt>
                <c:pt idx="773">
                  <c:v>42726</c:v>
                </c:pt>
                <c:pt idx="774">
                  <c:v>42727</c:v>
                </c:pt>
                <c:pt idx="775">
                  <c:v>42730</c:v>
                </c:pt>
                <c:pt idx="776">
                  <c:v>42731</c:v>
                </c:pt>
                <c:pt idx="777">
                  <c:v>42732</c:v>
                </c:pt>
                <c:pt idx="778">
                  <c:v>42733</c:v>
                </c:pt>
                <c:pt idx="779">
                  <c:v>42734</c:v>
                </c:pt>
                <c:pt idx="780">
                  <c:v>42737</c:v>
                </c:pt>
                <c:pt idx="781">
                  <c:v>42738</c:v>
                </c:pt>
                <c:pt idx="782">
                  <c:v>42739</c:v>
                </c:pt>
                <c:pt idx="783">
                  <c:v>42740</c:v>
                </c:pt>
                <c:pt idx="784">
                  <c:v>42741</c:v>
                </c:pt>
                <c:pt idx="785">
                  <c:v>42744</c:v>
                </c:pt>
                <c:pt idx="786">
                  <c:v>42745</c:v>
                </c:pt>
                <c:pt idx="787">
                  <c:v>42746</c:v>
                </c:pt>
                <c:pt idx="788">
                  <c:v>42747</c:v>
                </c:pt>
                <c:pt idx="789">
                  <c:v>42748</c:v>
                </c:pt>
                <c:pt idx="790">
                  <c:v>42751</c:v>
                </c:pt>
                <c:pt idx="791">
                  <c:v>42752</c:v>
                </c:pt>
                <c:pt idx="792">
                  <c:v>42753</c:v>
                </c:pt>
                <c:pt idx="793">
                  <c:v>42754</c:v>
                </c:pt>
                <c:pt idx="794">
                  <c:v>42755</c:v>
                </c:pt>
                <c:pt idx="795">
                  <c:v>42758</c:v>
                </c:pt>
                <c:pt idx="796">
                  <c:v>42759</c:v>
                </c:pt>
                <c:pt idx="797">
                  <c:v>42760</c:v>
                </c:pt>
                <c:pt idx="798">
                  <c:v>42761</c:v>
                </c:pt>
                <c:pt idx="799">
                  <c:v>42762</c:v>
                </c:pt>
                <c:pt idx="800">
                  <c:v>42765</c:v>
                </c:pt>
                <c:pt idx="801">
                  <c:v>42766</c:v>
                </c:pt>
                <c:pt idx="802">
                  <c:v>42767</c:v>
                </c:pt>
                <c:pt idx="803">
                  <c:v>42768</c:v>
                </c:pt>
                <c:pt idx="804">
                  <c:v>42769</c:v>
                </c:pt>
                <c:pt idx="805">
                  <c:v>42772</c:v>
                </c:pt>
                <c:pt idx="806">
                  <c:v>42773</c:v>
                </c:pt>
                <c:pt idx="807">
                  <c:v>42774</c:v>
                </c:pt>
                <c:pt idx="808">
                  <c:v>42775</c:v>
                </c:pt>
                <c:pt idx="809">
                  <c:v>42776</c:v>
                </c:pt>
                <c:pt idx="810">
                  <c:v>42779</c:v>
                </c:pt>
                <c:pt idx="811">
                  <c:v>42780</c:v>
                </c:pt>
                <c:pt idx="812">
                  <c:v>42781</c:v>
                </c:pt>
                <c:pt idx="813">
                  <c:v>42782</c:v>
                </c:pt>
                <c:pt idx="814">
                  <c:v>42783</c:v>
                </c:pt>
                <c:pt idx="815">
                  <c:v>42786</c:v>
                </c:pt>
                <c:pt idx="816">
                  <c:v>42787</c:v>
                </c:pt>
                <c:pt idx="817">
                  <c:v>42788</c:v>
                </c:pt>
                <c:pt idx="818">
                  <c:v>42789</c:v>
                </c:pt>
                <c:pt idx="819">
                  <c:v>42790</c:v>
                </c:pt>
                <c:pt idx="820">
                  <c:v>42793</c:v>
                </c:pt>
                <c:pt idx="821">
                  <c:v>42794</c:v>
                </c:pt>
                <c:pt idx="822">
                  <c:v>42795</c:v>
                </c:pt>
                <c:pt idx="823">
                  <c:v>42796</c:v>
                </c:pt>
                <c:pt idx="824">
                  <c:v>42797</c:v>
                </c:pt>
                <c:pt idx="825">
                  <c:v>42800</c:v>
                </c:pt>
                <c:pt idx="826">
                  <c:v>42801</c:v>
                </c:pt>
                <c:pt idx="827">
                  <c:v>42802</c:v>
                </c:pt>
                <c:pt idx="828">
                  <c:v>42803</c:v>
                </c:pt>
                <c:pt idx="829">
                  <c:v>42804</c:v>
                </c:pt>
                <c:pt idx="830">
                  <c:v>42807</c:v>
                </c:pt>
                <c:pt idx="831">
                  <c:v>42808</c:v>
                </c:pt>
                <c:pt idx="832">
                  <c:v>42809</c:v>
                </c:pt>
                <c:pt idx="833">
                  <c:v>42810</c:v>
                </c:pt>
                <c:pt idx="834">
                  <c:v>42811</c:v>
                </c:pt>
                <c:pt idx="835">
                  <c:v>42814</c:v>
                </c:pt>
                <c:pt idx="836">
                  <c:v>42815</c:v>
                </c:pt>
                <c:pt idx="837">
                  <c:v>42816</c:v>
                </c:pt>
                <c:pt idx="838">
                  <c:v>42817</c:v>
                </c:pt>
                <c:pt idx="839">
                  <c:v>42818</c:v>
                </c:pt>
                <c:pt idx="840">
                  <c:v>42821</c:v>
                </c:pt>
                <c:pt idx="841">
                  <c:v>42822</c:v>
                </c:pt>
                <c:pt idx="842">
                  <c:v>42823</c:v>
                </c:pt>
                <c:pt idx="843">
                  <c:v>42824</c:v>
                </c:pt>
                <c:pt idx="844">
                  <c:v>42825</c:v>
                </c:pt>
                <c:pt idx="845">
                  <c:v>42828</c:v>
                </c:pt>
                <c:pt idx="846">
                  <c:v>42829</c:v>
                </c:pt>
                <c:pt idx="847">
                  <c:v>42830</c:v>
                </c:pt>
                <c:pt idx="848">
                  <c:v>42831</c:v>
                </c:pt>
                <c:pt idx="849">
                  <c:v>42832</c:v>
                </c:pt>
                <c:pt idx="850">
                  <c:v>42835</c:v>
                </c:pt>
                <c:pt idx="851">
                  <c:v>42836</c:v>
                </c:pt>
                <c:pt idx="852">
                  <c:v>42837</c:v>
                </c:pt>
                <c:pt idx="853">
                  <c:v>42838</c:v>
                </c:pt>
                <c:pt idx="854">
                  <c:v>42839</c:v>
                </c:pt>
                <c:pt idx="855">
                  <c:v>42842</c:v>
                </c:pt>
                <c:pt idx="856">
                  <c:v>42843</c:v>
                </c:pt>
                <c:pt idx="857">
                  <c:v>42844</c:v>
                </c:pt>
                <c:pt idx="858">
                  <c:v>42845</c:v>
                </c:pt>
                <c:pt idx="859">
                  <c:v>42846</c:v>
                </c:pt>
                <c:pt idx="860">
                  <c:v>42849</c:v>
                </c:pt>
                <c:pt idx="861">
                  <c:v>42850</c:v>
                </c:pt>
                <c:pt idx="862">
                  <c:v>42851</c:v>
                </c:pt>
                <c:pt idx="863">
                  <c:v>42852</c:v>
                </c:pt>
                <c:pt idx="864">
                  <c:v>42853</c:v>
                </c:pt>
                <c:pt idx="865">
                  <c:v>42856</c:v>
                </c:pt>
                <c:pt idx="866">
                  <c:v>42857</c:v>
                </c:pt>
                <c:pt idx="867">
                  <c:v>42858</c:v>
                </c:pt>
                <c:pt idx="868">
                  <c:v>42859</c:v>
                </c:pt>
                <c:pt idx="869">
                  <c:v>42860</c:v>
                </c:pt>
                <c:pt idx="870">
                  <c:v>42863</c:v>
                </c:pt>
                <c:pt idx="871">
                  <c:v>42864</c:v>
                </c:pt>
                <c:pt idx="872">
                  <c:v>42865</c:v>
                </c:pt>
                <c:pt idx="873">
                  <c:v>42866</c:v>
                </c:pt>
                <c:pt idx="874">
                  <c:v>42867</c:v>
                </c:pt>
                <c:pt idx="875">
                  <c:v>42870</c:v>
                </c:pt>
                <c:pt idx="876">
                  <c:v>42871</c:v>
                </c:pt>
                <c:pt idx="877">
                  <c:v>42872</c:v>
                </c:pt>
                <c:pt idx="878">
                  <c:v>42873</c:v>
                </c:pt>
                <c:pt idx="879">
                  <c:v>42874</c:v>
                </c:pt>
                <c:pt idx="880">
                  <c:v>42877</c:v>
                </c:pt>
                <c:pt idx="881">
                  <c:v>42878</c:v>
                </c:pt>
                <c:pt idx="882">
                  <c:v>42879</c:v>
                </c:pt>
                <c:pt idx="883">
                  <c:v>42880</c:v>
                </c:pt>
                <c:pt idx="884">
                  <c:v>42881</c:v>
                </c:pt>
                <c:pt idx="885">
                  <c:v>42884</c:v>
                </c:pt>
                <c:pt idx="886">
                  <c:v>42885</c:v>
                </c:pt>
                <c:pt idx="887">
                  <c:v>42886</c:v>
                </c:pt>
                <c:pt idx="888">
                  <c:v>42887</c:v>
                </c:pt>
                <c:pt idx="889">
                  <c:v>42888</c:v>
                </c:pt>
                <c:pt idx="890">
                  <c:v>42891</c:v>
                </c:pt>
                <c:pt idx="891">
                  <c:v>42892</c:v>
                </c:pt>
                <c:pt idx="892">
                  <c:v>42893</c:v>
                </c:pt>
                <c:pt idx="893">
                  <c:v>42894</c:v>
                </c:pt>
                <c:pt idx="894">
                  <c:v>42895</c:v>
                </c:pt>
                <c:pt idx="895">
                  <c:v>42898</c:v>
                </c:pt>
                <c:pt idx="896">
                  <c:v>42899</c:v>
                </c:pt>
                <c:pt idx="897">
                  <c:v>42900</c:v>
                </c:pt>
                <c:pt idx="898">
                  <c:v>42901</c:v>
                </c:pt>
                <c:pt idx="899">
                  <c:v>42902</c:v>
                </c:pt>
                <c:pt idx="900">
                  <c:v>42905</c:v>
                </c:pt>
                <c:pt idx="901">
                  <c:v>42906</c:v>
                </c:pt>
                <c:pt idx="902">
                  <c:v>42907</c:v>
                </c:pt>
                <c:pt idx="903">
                  <c:v>42908</c:v>
                </c:pt>
                <c:pt idx="904">
                  <c:v>42909</c:v>
                </c:pt>
                <c:pt idx="905">
                  <c:v>42912</c:v>
                </c:pt>
                <c:pt idx="906">
                  <c:v>42913</c:v>
                </c:pt>
                <c:pt idx="907">
                  <c:v>42914</c:v>
                </c:pt>
                <c:pt idx="908">
                  <c:v>42915</c:v>
                </c:pt>
                <c:pt idx="909">
                  <c:v>42916</c:v>
                </c:pt>
                <c:pt idx="910">
                  <c:v>42919</c:v>
                </c:pt>
                <c:pt idx="911">
                  <c:v>42920</c:v>
                </c:pt>
                <c:pt idx="912">
                  <c:v>42921</c:v>
                </c:pt>
                <c:pt idx="913">
                  <c:v>42922</c:v>
                </c:pt>
                <c:pt idx="914">
                  <c:v>42923</c:v>
                </c:pt>
                <c:pt idx="915">
                  <c:v>42926</c:v>
                </c:pt>
                <c:pt idx="916">
                  <c:v>42927</c:v>
                </c:pt>
                <c:pt idx="917">
                  <c:v>42928</c:v>
                </c:pt>
                <c:pt idx="918">
                  <c:v>42929</c:v>
                </c:pt>
                <c:pt idx="919">
                  <c:v>42930</c:v>
                </c:pt>
                <c:pt idx="920">
                  <c:v>42933</c:v>
                </c:pt>
                <c:pt idx="921">
                  <c:v>42934</c:v>
                </c:pt>
                <c:pt idx="922">
                  <c:v>42935</c:v>
                </c:pt>
                <c:pt idx="923">
                  <c:v>42936</c:v>
                </c:pt>
                <c:pt idx="924">
                  <c:v>42937</c:v>
                </c:pt>
                <c:pt idx="925">
                  <c:v>42940</c:v>
                </c:pt>
                <c:pt idx="926">
                  <c:v>42941</c:v>
                </c:pt>
                <c:pt idx="927">
                  <c:v>42942</c:v>
                </c:pt>
                <c:pt idx="928">
                  <c:v>42943</c:v>
                </c:pt>
                <c:pt idx="929">
                  <c:v>42944</c:v>
                </c:pt>
                <c:pt idx="930">
                  <c:v>42947</c:v>
                </c:pt>
                <c:pt idx="931">
                  <c:v>42948</c:v>
                </c:pt>
                <c:pt idx="932">
                  <c:v>42949</c:v>
                </c:pt>
                <c:pt idx="933">
                  <c:v>42950</c:v>
                </c:pt>
                <c:pt idx="934">
                  <c:v>42951</c:v>
                </c:pt>
                <c:pt idx="935">
                  <c:v>42954</c:v>
                </c:pt>
                <c:pt idx="936">
                  <c:v>42955</c:v>
                </c:pt>
                <c:pt idx="937">
                  <c:v>42956</c:v>
                </c:pt>
                <c:pt idx="938">
                  <c:v>42957</c:v>
                </c:pt>
                <c:pt idx="939">
                  <c:v>42958</c:v>
                </c:pt>
                <c:pt idx="940">
                  <c:v>42961</c:v>
                </c:pt>
                <c:pt idx="941">
                  <c:v>42962</c:v>
                </c:pt>
                <c:pt idx="942">
                  <c:v>42963</c:v>
                </c:pt>
                <c:pt idx="943">
                  <c:v>42964</c:v>
                </c:pt>
                <c:pt idx="944">
                  <c:v>42965</c:v>
                </c:pt>
                <c:pt idx="945">
                  <c:v>42968</c:v>
                </c:pt>
                <c:pt idx="946">
                  <c:v>42969</c:v>
                </c:pt>
                <c:pt idx="947">
                  <c:v>42970</c:v>
                </c:pt>
                <c:pt idx="948">
                  <c:v>42971</c:v>
                </c:pt>
                <c:pt idx="949">
                  <c:v>42972</c:v>
                </c:pt>
                <c:pt idx="950">
                  <c:v>42975</c:v>
                </c:pt>
                <c:pt idx="951">
                  <c:v>42976</c:v>
                </c:pt>
                <c:pt idx="952">
                  <c:v>42977</c:v>
                </c:pt>
                <c:pt idx="953">
                  <c:v>42978</c:v>
                </c:pt>
                <c:pt idx="954">
                  <c:v>42979</c:v>
                </c:pt>
                <c:pt idx="955">
                  <c:v>42982</c:v>
                </c:pt>
                <c:pt idx="956">
                  <c:v>42983</c:v>
                </c:pt>
                <c:pt idx="957">
                  <c:v>42984</c:v>
                </c:pt>
                <c:pt idx="958">
                  <c:v>42985</c:v>
                </c:pt>
                <c:pt idx="959">
                  <c:v>42986</c:v>
                </c:pt>
                <c:pt idx="960">
                  <c:v>42989</c:v>
                </c:pt>
                <c:pt idx="961">
                  <c:v>42990</c:v>
                </c:pt>
                <c:pt idx="962">
                  <c:v>42991</c:v>
                </c:pt>
                <c:pt idx="963">
                  <c:v>42992</c:v>
                </c:pt>
                <c:pt idx="964">
                  <c:v>42993</c:v>
                </c:pt>
                <c:pt idx="965">
                  <c:v>42996</c:v>
                </c:pt>
                <c:pt idx="966">
                  <c:v>42997</c:v>
                </c:pt>
                <c:pt idx="967">
                  <c:v>42998</c:v>
                </c:pt>
                <c:pt idx="968">
                  <c:v>42999</c:v>
                </c:pt>
                <c:pt idx="969">
                  <c:v>43000</c:v>
                </c:pt>
                <c:pt idx="970">
                  <c:v>43003</c:v>
                </c:pt>
                <c:pt idx="971">
                  <c:v>43004</c:v>
                </c:pt>
                <c:pt idx="972">
                  <c:v>43005</c:v>
                </c:pt>
                <c:pt idx="973">
                  <c:v>43006</c:v>
                </c:pt>
                <c:pt idx="974">
                  <c:v>43007</c:v>
                </c:pt>
                <c:pt idx="975">
                  <c:v>43010</c:v>
                </c:pt>
                <c:pt idx="976">
                  <c:v>43011</c:v>
                </c:pt>
                <c:pt idx="977">
                  <c:v>43012</c:v>
                </c:pt>
                <c:pt idx="978">
                  <c:v>43013</c:v>
                </c:pt>
                <c:pt idx="979">
                  <c:v>43014</c:v>
                </c:pt>
                <c:pt idx="980">
                  <c:v>43017</c:v>
                </c:pt>
                <c:pt idx="981">
                  <c:v>43018</c:v>
                </c:pt>
                <c:pt idx="982">
                  <c:v>43019</c:v>
                </c:pt>
                <c:pt idx="983">
                  <c:v>43020</c:v>
                </c:pt>
                <c:pt idx="984">
                  <c:v>43021</c:v>
                </c:pt>
                <c:pt idx="985">
                  <c:v>43024</c:v>
                </c:pt>
                <c:pt idx="986">
                  <c:v>43025</c:v>
                </c:pt>
                <c:pt idx="987">
                  <c:v>43026</c:v>
                </c:pt>
                <c:pt idx="988">
                  <c:v>43027</c:v>
                </c:pt>
                <c:pt idx="989">
                  <c:v>43028</c:v>
                </c:pt>
                <c:pt idx="990">
                  <c:v>43031</c:v>
                </c:pt>
                <c:pt idx="991">
                  <c:v>43032</c:v>
                </c:pt>
                <c:pt idx="992">
                  <c:v>43033</c:v>
                </c:pt>
                <c:pt idx="993">
                  <c:v>43034</c:v>
                </c:pt>
                <c:pt idx="994">
                  <c:v>43035</c:v>
                </c:pt>
                <c:pt idx="995">
                  <c:v>43038</c:v>
                </c:pt>
                <c:pt idx="996">
                  <c:v>43039</c:v>
                </c:pt>
                <c:pt idx="997">
                  <c:v>43040</c:v>
                </c:pt>
                <c:pt idx="998">
                  <c:v>43041</c:v>
                </c:pt>
                <c:pt idx="999">
                  <c:v>43042</c:v>
                </c:pt>
                <c:pt idx="1000">
                  <c:v>43045</c:v>
                </c:pt>
                <c:pt idx="1001">
                  <c:v>43046</c:v>
                </c:pt>
                <c:pt idx="1002">
                  <c:v>43047</c:v>
                </c:pt>
                <c:pt idx="1003">
                  <c:v>43048</c:v>
                </c:pt>
                <c:pt idx="1004">
                  <c:v>43049</c:v>
                </c:pt>
                <c:pt idx="1005">
                  <c:v>43052</c:v>
                </c:pt>
                <c:pt idx="1006">
                  <c:v>43053</c:v>
                </c:pt>
                <c:pt idx="1007">
                  <c:v>43054</c:v>
                </c:pt>
                <c:pt idx="1008">
                  <c:v>43055</c:v>
                </c:pt>
                <c:pt idx="1009">
                  <c:v>43056</c:v>
                </c:pt>
                <c:pt idx="1010">
                  <c:v>43059</c:v>
                </c:pt>
                <c:pt idx="1011">
                  <c:v>43060</c:v>
                </c:pt>
                <c:pt idx="1012">
                  <c:v>43061</c:v>
                </c:pt>
                <c:pt idx="1013">
                  <c:v>43062</c:v>
                </c:pt>
                <c:pt idx="1014">
                  <c:v>43063</c:v>
                </c:pt>
                <c:pt idx="1015">
                  <c:v>43066</c:v>
                </c:pt>
                <c:pt idx="1016">
                  <c:v>43067</c:v>
                </c:pt>
                <c:pt idx="1017">
                  <c:v>43068</c:v>
                </c:pt>
                <c:pt idx="1018">
                  <c:v>43069</c:v>
                </c:pt>
                <c:pt idx="1019">
                  <c:v>43070</c:v>
                </c:pt>
                <c:pt idx="1020">
                  <c:v>43073</c:v>
                </c:pt>
                <c:pt idx="1021">
                  <c:v>43074</c:v>
                </c:pt>
                <c:pt idx="1022">
                  <c:v>43075</c:v>
                </c:pt>
                <c:pt idx="1023">
                  <c:v>43076</c:v>
                </c:pt>
                <c:pt idx="1024">
                  <c:v>43077</c:v>
                </c:pt>
                <c:pt idx="1025">
                  <c:v>43080</c:v>
                </c:pt>
                <c:pt idx="1026">
                  <c:v>43081</c:v>
                </c:pt>
                <c:pt idx="1027">
                  <c:v>43082</c:v>
                </c:pt>
                <c:pt idx="1028">
                  <c:v>43083</c:v>
                </c:pt>
                <c:pt idx="1029">
                  <c:v>43084</c:v>
                </c:pt>
                <c:pt idx="1030">
                  <c:v>43087</c:v>
                </c:pt>
              </c:numCache>
            </c:numRef>
          </c:xVal>
          <c:yVal>
            <c:numRef>
              <c:f>'NKY Index'!$C$3:$C$1033</c:f>
              <c:numCache>
                <c:formatCode>General</c:formatCode>
                <c:ptCount val="1031"/>
                <c:pt idx="0">
                  <c:v>20.010861598440577</c:v>
                </c:pt>
                <c:pt idx="1">
                  <c:v>20.010861598440577</c:v>
                </c:pt>
                <c:pt idx="2">
                  <c:v>20.010861598440577</c:v>
                </c:pt>
                <c:pt idx="3">
                  <c:v>20.010861598440577</c:v>
                </c:pt>
                <c:pt idx="4">
                  <c:v>20.010861598440577</c:v>
                </c:pt>
                <c:pt idx="5">
                  <c:v>20.010861598440577</c:v>
                </c:pt>
                <c:pt idx="6">
                  <c:v>20.010861598440577</c:v>
                </c:pt>
                <c:pt idx="7">
                  <c:v>20.010861598440577</c:v>
                </c:pt>
                <c:pt idx="8">
                  <c:v>20.010861598440577</c:v>
                </c:pt>
                <c:pt idx="9">
                  <c:v>20.010861598440577</c:v>
                </c:pt>
                <c:pt idx="10">
                  <c:v>20.010861598440577</c:v>
                </c:pt>
                <c:pt idx="11">
                  <c:v>20.010861598440577</c:v>
                </c:pt>
                <c:pt idx="12">
                  <c:v>20.010861598440577</c:v>
                </c:pt>
                <c:pt idx="13">
                  <c:v>20.010861598440577</c:v>
                </c:pt>
                <c:pt idx="14">
                  <c:v>20.010861598440577</c:v>
                </c:pt>
                <c:pt idx="15">
                  <c:v>20.010861598440577</c:v>
                </c:pt>
                <c:pt idx="16">
                  <c:v>20.010861598440577</c:v>
                </c:pt>
                <c:pt idx="17">
                  <c:v>20.010861598440577</c:v>
                </c:pt>
                <c:pt idx="18">
                  <c:v>20.010861598440577</c:v>
                </c:pt>
                <c:pt idx="19">
                  <c:v>20.010861598440577</c:v>
                </c:pt>
                <c:pt idx="20">
                  <c:v>20.010861598440577</c:v>
                </c:pt>
                <c:pt idx="21">
                  <c:v>20.010861598440577</c:v>
                </c:pt>
                <c:pt idx="22">
                  <c:v>20.010861598440577</c:v>
                </c:pt>
                <c:pt idx="23">
                  <c:v>20.010861598440577</c:v>
                </c:pt>
                <c:pt idx="24">
                  <c:v>20.010861598440577</c:v>
                </c:pt>
                <c:pt idx="25">
                  <c:v>20.010861598440577</c:v>
                </c:pt>
                <c:pt idx="26">
                  <c:v>20.010861598440577</c:v>
                </c:pt>
                <c:pt idx="27">
                  <c:v>20.010861598440577</c:v>
                </c:pt>
                <c:pt idx="28">
                  <c:v>20.010861598440577</c:v>
                </c:pt>
                <c:pt idx="29">
                  <c:v>20.010861598440577</c:v>
                </c:pt>
                <c:pt idx="30">
                  <c:v>20.010861598440577</c:v>
                </c:pt>
                <c:pt idx="31">
                  <c:v>20.010861598440577</c:v>
                </c:pt>
                <c:pt idx="32">
                  <c:v>20.010861598440577</c:v>
                </c:pt>
                <c:pt idx="33">
                  <c:v>20.010861598440577</c:v>
                </c:pt>
                <c:pt idx="34">
                  <c:v>20.010861598440577</c:v>
                </c:pt>
                <c:pt idx="35">
                  <c:v>20.010861598440577</c:v>
                </c:pt>
                <c:pt idx="36">
                  <c:v>20.010861598440577</c:v>
                </c:pt>
                <c:pt idx="37">
                  <c:v>20.010861598440577</c:v>
                </c:pt>
                <c:pt idx="38">
                  <c:v>20.010861598440577</c:v>
                </c:pt>
                <c:pt idx="39">
                  <c:v>20.010861598440577</c:v>
                </c:pt>
                <c:pt idx="40">
                  <c:v>20.010861598440577</c:v>
                </c:pt>
                <c:pt idx="41">
                  <c:v>20.010861598440577</c:v>
                </c:pt>
                <c:pt idx="42">
                  <c:v>20.010861598440577</c:v>
                </c:pt>
                <c:pt idx="43">
                  <c:v>20.010861598440577</c:v>
                </c:pt>
                <c:pt idx="44">
                  <c:v>20.010861598440577</c:v>
                </c:pt>
                <c:pt idx="45">
                  <c:v>20.010861598440577</c:v>
                </c:pt>
                <c:pt idx="46">
                  <c:v>20.010861598440577</c:v>
                </c:pt>
                <c:pt idx="47">
                  <c:v>20.010861598440577</c:v>
                </c:pt>
                <c:pt idx="48">
                  <c:v>20.010861598440577</c:v>
                </c:pt>
                <c:pt idx="49">
                  <c:v>20.010861598440577</c:v>
                </c:pt>
                <c:pt idx="50">
                  <c:v>20.010861598440577</c:v>
                </c:pt>
                <c:pt idx="51">
                  <c:v>20.010861598440577</c:v>
                </c:pt>
                <c:pt idx="52">
                  <c:v>20.010861598440577</c:v>
                </c:pt>
                <c:pt idx="53">
                  <c:v>20.010861598440577</c:v>
                </c:pt>
                <c:pt idx="54">
                  <c:v>20.010861598440577</c:v>
                </c:pt>
                <c:pt idx="55">
                  <c:v>20.010861598440577</c:v>
                </c:pt>
                <c:pt idx="56">
                  <c:v>20.010861598440577</c:v>
                </c:pt>
                <c:pt idx="57">
                  <c:v>20.010861598440577</c:v>
                </c:pt>
                <c:pt idx="58">
                  <c:v>20.010861598440577</c:v>
                </c:pt>
                <c:pt idx="59">
                  <c:v>20.010861598440577</c:v>
                </c:pt>
                <c:pt idx="60">
                  <c:v>20.010861598440577</c:v>
                </c:pt>
                <c:pt idx="61">
                  <c:v>20.010861598440577</c:v>
                </c:pt>
                <c:pt idx="62">
                  <c:v>20.010861598440577</c:v>
                </c:pt>
                <c:pt idx="63">
                  <c:v>20.010861598440577</c:v>
                </c:pt>
                <c:pt idx="64">
                  <c:v>20.010861598440577</c:v>
                </c:pt>
                <c:pt idx="65">
                  <c:v>20.010861598440577</c:v>
                </c:pt>
                <c:pt idx="66">
                  <c:v>20.010861598440577</c:v>
                </c:pt>
                <c:pt idx="67">
                  <c:v>20.010861598440577</c:v>
                </c:pt>
                <c:pt idx="68">
                  <c:v>20.010861598440577</c:v>
                </c:pt>
                <c:pt idx="69">
                  <c:v>20.010861598440577</c:v>
                </c:pt>
                <c:pt idx="70">
                  <c:v>20.010861598440577</c:v>
                </c:pt>
                <c:pt idx="71">
                  <c:v>20.010861598440577</c:v>
                </c:pt>
                <c:pt idx="72">
                  <c:v>20.010861598440577</c:v>
                </c:pt>
                <c:pt idx="73">
                  <c:v>20.010861598440577</c:v>
                </c:pt>
                <c:pt idx="74">
                  <c:v>20.010861598440577</c:v>
                </c:pt>
                <c:pt idx="75">
                  <c:v>20.010861598440577</c:v>
                </c:pt>
                <c:pt idx="76">
                  <c:v>20.010861598440577</c:v>
                </c:pt>
                <c:pt idx="77">
                  <c:v>20.010861598440577</c:v>
                </c:pt>
                <c:pt idx="78">
                  <c:v>20.010861598440577</c:v>
                </c:pt>
                <c:pt idx="79">
                  <c:v>20.010861598440577</c:v>
                </c:pt>
                <c:pt idx="80">
                  <c:v>20.010861598440577</c:v>
                </c:pt>
                <c:pt idx="81">
                  <c:v>20.010861598440577</c:v>
                </c:pt>
                <c:pt idx="82">
                  <c:v>20.010861598440577</c:v>
                </c:pt>
                <c:pt idx="83">
                  <c:v>20.010861598440577</c:v>
                </c:pt>
                <c:pt idx="84">
                  <c:v>20.010861598440577</c:v>
                </c:pt>
                <c:pt idx="85">
                  <c:v>20.010861598440577</c:v>
                </c:pt>
                <c:pt idx="86">
                  <c:v>20.010861598440577</c:v>
                </c:pt>
                <c:pt idx="87">
                  <c:v>20.010861598440577</c:v>
                </c:pt>
                <c:pt idx="88">
                  <c:v>20.010861598440577</c:v>
                </c:pt>
                <c:pt idx="89">
                  <c:v>20.010861598440577</c:v>
                </c:pt>
                <c:pt idx="90">
                  <c:v>20.010861598440577</c:v>
                </c:pt>
                <c:pt idx="91">
                  <c:v>20.010861598440577</c:v>
                </c:pt>
                <c:pt idx="92">
                  <c:v>20.010861598440577</c:v>
                </c:pt>
                <c:pt idx="93">
                  <c:v>20.010861598440577</c:v>
                </c:pt>
                <c:pt idx="94">
                  <c:v>20.010861598440577</c:v>
                </c:pt>
                <c:pt idx="95">
                  <c:v>20.010861598440577</c:v>
                </c:pt>
                <c:pt idx="96">
                  <c:v>20.010861598440577</c:v>
                </c:pt>
                <c:pt idx="97">
                  <c:v>20.010861598440577</c:v>
                </c:pt>
                <c:pt idx="98">
                  <c:v>20.010861598440577</c:v>
                </c:pt>
                <c:pt idx="99">
                  <c:v>20.010861598440577</c:v>
                </c:pt>
                <c:pt idx="100">
                  <c:v>20.010861598440577</c:v>
                </c:pt>
                <c:pt idx="101">
                  <c:v>20.010861598440577</c:v>
                </c:pt>
                <c:pt idx="102">
                  <c:v>20.010861598440577</c:v>
                </c:pt>
                <c:pt idx="103">
                  <c:v>20.010861598440577</c:v>
                </c:pt>
                <c:pt idx="104">
                  <c:v>20.010861598440577</c:v>
                </c:pt>
                <c:pt idx="105">
                  <c:v>20.010861598440577</c:v>
                </c:pt>
                <c:pt idx="106">
                  <c:v>20.010861598440577</c:v>
                </c:pt>
                <c:pt idx="107">
                  <c:v>20.010861598440577</c:v>
                </c:pt>
                <c:pt idx="108">
                  <c:v>20.010861598440577</c:v>
                </c:pt>
                <c:pt idx="109">
                  <c:v>20.010861598440577</c:v>
                </c:pt>
                <c:pt idx="110">
                  <c:v>20.010861598440577</c:v>
                </c:pt>
                <c:pt idx="111">
                  <c:v>20.010861598440577</c:v>
                </c:pt>
                <c:pt idx="112">
                  <c:v>20.010861598440577</c:v>
                </c:pt>
                <c:pt idx="113">
                  <c:v>20.010861598440577</c:v>
                </c:pt>
                <c:pt idx="114">
                  <c:v>20.010861598440577</c:v>
                </c:pt>
                <c:pt idx="115">
                  <c:v>20.010861598440577</c:v>
                </c:pt>
                <c:pt idx="116">
                  <c:v>20.010861598440577</c:v>
                </c:pt>
                <c:pt idx="117">
                  <c:v>20.010861598440577</c:v>
                </c:pt>
                <c:pt idx="118">
                  <c:v>20.010861598440577</c:v>
                </c:pt>
                <c:pt idx="119">
                  <c:v>20.010861598440577</c:v>
                </c:pt>
                <c:pt idx="120">
                  <c:v>20.010861598440577</c:v>
                </c:pt>
                <c:pt idx="121">
                  <c:v>20.010861598440577</c:v>
                </c:pt>
                <c:pt idx="122">
                  <c:v>20.010861598440577</c:v>
                </c:pt>
                <c:pt idx="123">
                  <c:v>20.010861598440577</c:v>
                </c:pt>
                <c:pt idx="124">
                  <c:v>20.010861598440577</c:v>
                </c:pt>
                <c:pt idx="125">
                  <c:v>20.010861598440577</c:v>
                </c:pt>
                <c:pt idx="126">
                  <c:v>20.010861598440577</c:v>
                </c:pt>
                <c:pt idx="127">
                  <c:v>20.010861598440577</c:v>
                </c:pt>
                <c:pt idx="128">
                  <c:v>20.010861598440577</c:v>
                </c:pt>
                <c:pt idx="129">
                  <c:v>20.010861598440577</c:v>
                </c:pt>
                <c:pt idx="130">
                  <c:v>20.010861598440577</c:v>
                </c:pt>
                <c:pt idx="131">
                  <c:v>20.010861598440577</c:v>
                </c:pt>
                <c:pt idx="132">
                  <c:v>20.010861598440577</c:v>
                </c:pt>
                <c:pt idx="133">
                  <c:v>20.010861598440577</c:v>
                </c:pt>
                <c:pt idx="134">
                  <c:v>20.010861598440577</c:v>
                </c:pt>
                <c:pt idx="135">
                  <c:v>20.010861598440577</c:v>
                </c:pt>
                <c:pt idx="136">
                  <c:v>20.010861598440577</c:v>
                </c:pt>
                <c:pt idx="137">
                  <c:v>20.010861598440577</c:v>
                </c:pt>
                <c:pt idx="138">
                  <c:v>20.010861598440577</c:v>
                </c:pt>
                <c:pt idx="139">
                  <c:v>20.010861598440577</c:v>
                </c:pt>
                <c:pt idx="140">
                  <c:v>20.010861598440577</c:v>
                </c:pt>
                <c:pt idx="141">
                  <c:v>20.010861598440577</c:v>
                </c:pt>
                <c:pt idx="142">
                  <c:v>20.010861598440577</c:v>
                </c:pt>
                <c:pt idx="143">
                  <c:v>20.010861598440577</c:v>
                </c:pt>
                <c:pt idx="144">
                  <c:v>20.010861598440577</c:v>
                </c:pt>
                <c:pt idx="145">
                  <c:v>20.010861598440577</c:v>
                </c:pt>
                <c:pt idx="146">
                  <c:v>20.010861598440577</c:v>
                </c:pt>
                <c:pt idx="147">
                  <c:v>20.010861598440577</c:v>
                </c:pt>
                <c:pt idx="148">
                  <c:v>20.010861598440577</c:v>
                </c:pt>
                <c:pt idx="149">
                  <c:v>20.010861598440577</c:v>
                </c:pt>
                <c:pt idx="150">
                  <c:v>20.010861598440577</c:v>
                </c:pt>
                <c:pt idx="151">
                  <c:v>20.010861598440577</c:v>
                </c:pt>
                <c:pt idx="152">
                  <c:v>20.010861598440577</c:v>
                </c:pt>
                <c:pt idx="153">
                  <c:v>20.010861598440577</c:v>
                </c:pt>
                <c:pt idx="154">
                  <c:v>20.010861598440577</c:v>
                </c:pt>
                <c:pt idx="155">
                  <c:v>20.010861598440577</c:v>
                </c:pt>
                <c:pt idx="156">
                  <c:v>20.010861598440577</c:v>
                </c:pt>
                <c:pt idx="157">
                  <c:v>20.010861598440577</c:v>
                </c:pt>
                <c:pt idx="158">
                  <c:v>20.010861598440577</c:v>
                </c:pt>
                <c:pt idx="159">
                  <c:v>20.010861598440577</c:v>
                </c:pt>
                <c:pt idx="160">
                  <c:v>20.010861598440577</c:v>
                </c:pt>
                <c:pt idx="161">
                  <c:v>20.010861598440577</c:v>
                </c:pt>
                <c:pt idx="162">
                  <c:v>20.010861598440577</c:v>
                </c:pt>
                <c:pt idx="163">
                  <c:v>20.010861598440577</c:v>
                </c:pt>
                <c:pt idx="164">
                  <c:v>20.010861598440577</c:v>
                </c:pt>
                <c:pt idx="165">
                  <c:v>20.010861598440577</c:v>
                </c:pt>
                <c:pt idx="166">
                  <c:v>20.010861598440577</c:v>
                </c:pt>
                <c:pt idx="167">
                  <c:v>20.010861598440577</c:v>
                </c:pt>
                <c:pt idx="168">
                  <c:v>20.010861598440577</c:v>
                </c:pt>
                <c:pt idx="169">
                  <c:v>20.010861598440577</c:v>
                </c:pt>
                <c:pt idx="170">
                  <c:v>20.010861598440577</c:v>
                </c:pt>
                <c:pt idx="171">
                  <c:v>20.010861598440577</c:v>
                </c:pt>
                <c:pt idx="172">
                  <c:v>20.010861598440577</c:v>
                </c:pt>
                <c:pt idx="173">
                  <c:v>20.010861598440577</c:v>
                </c:pt>
                <c:pt idx="174">
                  <c:v>20.010861598440577</c:v>
                </c:pt>
                <c:pt idx="175">
                  <c:v>20.010861598440577</c:v>
                </c:pt>
                <c:pt idx="176">
                  <c:v>20.010861598440577</c:v>
                </c:pt>
                <c:pt idx="177">
                  <c:v>20.010861598440577</c:v>
                </c:pt>
                <c:pt idx="178">
                  <c:v>20.010861598440577</c:v>
                </c:pt>
                <c:pt idx="179">
                  <c:v>20.010861598440577</c:v>
                </c:pt>
                <c:pt idx="180">
                  <c:v>20.010861598440577</c:v>
                </c:pt>
                <c:pt idx="181">
                  <c:v>20.010861598440577</c:v>
                </c:pt>
                <c:pt idx="182">
                  <c:v>20.010861598440577</c:v>
                </c:pt>
                <c:pt idx="183">
                  <c:v>20.010861598440577</c:v>
                </c:pt>
                <c:pt idx="184">
                  <c:v>20.010861598440577</c:v>
                </c:pt>
                <c:pt idx="185">
                  <c:v>20.010861598440577</c:v>
                </c:pt>
                <c:pt idx="186">
                  <c:v>20.010861598440577</c:v>
                </c:pt>
                <c:pt idx="187">
                  <c:v>20.010861598440577</c:v>
                </c:pt>
                <c:pt idx="188">
                  <c:v>20.010861598440577</c:v>
                </c:pt>
                <c:pt idx="189">
                  <c:v>20.010861598440577</c:v>
                </c:pt>
                <c:pt idx="190">
                  <c:v>20.010861598440577</c:v>
                </c:pt>
                <c:pt idx="191">
                  <c:v>20.010861598440577</c:v>
                </c:pt>
                <c:pt idx="192">
                  <c:v>20.010861598440577</c:v>
                </c:pt>
                <c:pt idx="193">
                  <c:v>20.010861598440577</c:v>
                </c:pt>
                <c:pt idx="194">
                  <c:v>20.010861598440577</c:v>
                </c:pt>
                <c:pt idx="195">
                  <c:v>20.010861598440577</c:v>
                </c:pt>
                <c:pt idx="196">
                  <c:v>20.010861598440577</c:v>
                </c:pt>
                <c:pt idx="197">
                  <c:v>20.010861598440577</c:v>
                </c:pt>
                <c:pt idx="198">
                  <c:v>20.010861598440577</c:v>
                </c:pt>
                <c:pt idx="199">
                  <c:v>20.010861598440577</c:v>
                </c:pt>
                <c:pt idx="200">
                  <c:v>20.010861598440577</c:v>
                </c:pt>
                <c:pt idx="201">
                  <c:v>20.010861598440577</c:v>
                </c:pt>
                <c:pt idx="202">
                  <c:v>20.010861598440577</c:v>
                </c:pt>
                <c:pt idx="203">
                  <c:v>20.010861598440577</c:v>
                </c:pt>
                <c:pt idx="204">
                  <c:v>20.010861598440577</c:v>
                </c:pt>
                <c:pt idx="205">
                  <c:v>20.010861598440577</c:v>
                </c:pt>
                <c:pt idx="206">
                  <c:v>20.010861598440577</c:v>
                </c:pt>
                <c:pt idx="207">
                  <c:v>20.010861598440577</c:v>
                </c:pt>
                <c:pt idx="208">
                  <c:v>20.010861598440577</c:v>
                </c:pt>
                <c:pt idx="209">
                  <c:v>20.010861598440577</c:v>
                </c:pt>
                <c:pt idx="210">
                  <c:v>20.010861598440577</c:v>
                </c:pt>
                <c:pt idx="211">
                  <c:v>20.010861598440577</c:v>
                </c:pt>
                <c:pt idx="212">
                  <c:v>20.010861598440577</c:v>
                </c:pt>
                <c:pt idx="213">
                  <c:v>20.010861598440577</c:v>
                </c:pt>
                <c:pt idx="214">
                  <c:v>20.010861598440577</c:v>
                </c:pt>
                <c:pt idx="215">
                  <c:v>20.010861598440577</c:v>
                </c:pt>
                <c:pt idx="216">
                  <c:v>20.010861598440577</c:v>
                </c:pt>
                <c:pt idx="217">
                  <c:v>20.010861598440577</c:v>
                </c:pt>
                <c:pt idx="218">
                  <c:v>20.010861598440577</c:v>
                </c:pt>
                <c:pt idx="219">
                  <c:v>20.010861598440577</c:v>
                </c:pt>
                <c:pt idx="220">
                  <c:v>20.010861598440577</c:v>
                </c:pt>
                <c:pt idx="221">
                  <c:v>20.010861598440577</c:v>
                </c:pt>
                <c:pt idx="222">
                  <c:v>20.010861598440577</c:v>
                </c:pt>
                <c:pt idx="223">
                  <c:v>20.010861598440577</c:v>
                </c:pt>
                <c:pt idx="224">
                  <c:v>20.010861598440577</c:v>
                </c:pt>
                <c:pt idx="225">
                  <c:v>20.010861598440577</c:v>
                </c:pt>
                <c:pt idx="226">
                  <c:v>20.010861598440577</c:v>
                </c:pt>
                <c:pt idx="227">
                  <c:v>20.010861598440577</c:v>
                </c:pt>
                <c:pt idx="228">
                  <c:v>20.010861598440577</c:v>
                </c:pt>
                <c:pt idx="229">
                  <c:v>20.010861598440577</c:v>
                </c:pt>
                <c:pt idx="230">
                  <c:v>20.010861598440577</c:v>
                </c:pt>
                <c:pt idx="231">
                  <c:v>20.010861598440577</c:v>
                </c:pt>
                <c:pt idx="232">
                  <c:v>20.010861598440577</c:v>
                </c:pt>
                <c:pt idx="233">
                  <c:v>20.010861598440577</c:v>
                </c:pt>
                <c:pt idx="234">
                  <c:v>20.010861598440577</c:v>
                </c:pt>
                <c:pt idx="235">
                  <c:v>20.010861598440577</c:v>
                </c:pt>
                <c:pt idx="236">
                  <c:v>20.010861598440577</c:v>
                </c:pt>
                <c:pt idx="237">
                  <c:v>20.010861598440577</c:v>
                </c:pt>
                <c:pt idx="238">
                  <c:v>20.010861598440577</c:v>
                </c:pt>
                <c:pt idx="239">
                  <c:v>20.010861598440577</c:v>
                </c:pt>
                <c:pt idx="240">
                  <c:v>20.010861598440577</c:v>
                </c:pt>
                <c:pt idx="241">
                  <c:v>20.010861598440577</c:v>
                </c:pt>
                <c:pt idx="242">
                  <c:v>20.010861598440577</c:v>
                </c:pt>
                <c:pt idx="243">
                  <c:v>20.010861598440577</c:v>
                </c:pt>
                <c:pt idx="244">
                  <c:v>20.010861598440577</c:v>
                </c:pt>
                <c:pt idx="245">
                  <c:v>20.010861598440577</c:v>
                </c:pt>
                <c:pt idx="246">
                  <c:v>20.010861598440577</c:v>
                </c:pt>
                <c:pt idx="247">
                  <c:v>20.010861598440577</c:v>
                </c:pt>
                <c:pt idx="248">
                  <c:v>20.010861598440577</c:v>
                </c:pt>
                <c:pt idx="249">
                  <c:v>20.010861598440577</c:v>
                </c:pt>
                <c:pt idx="250">
                  <c:v>20.010861598440577</c:v>
                </c:pt>
                <c:pt idx="251">
                  <c:v>20.010861598440577</c:v>
                </c:pt>
                <c:pt idx="252">
                  <c:v>20.010861598440577</c:v>
                </c:pt>
                <c:pt idx="253">
                  <c:v>20.010861598440577</c:v>
                </c:pt>
                <c:pt idx="254">
                  <c:v>20.010861598440577</c:v>
                </c:pt>
                <c:pt idx="255">
                  <c:v>20.010861598440577</c:v>
                </c:pt>
                <c:pt idx="256">
                  <c:v>20.010861598440577</c:v>
                </c:pt>
                <c:pt idx="257">
                  <c:v>20.010861598440577</c:v>
                </c:pt>
                <c:pt idx="258">
                  <c:v>20.010861598440577</c:v>
                </c:pt>
                <c:pt idx="259">
                  <c:v>20.010861598440577</c:v>
                </c:pt>
                <c:pt idx="260">
                  <c:v>20.010861598440577</c:v>
                </c:pt>
                <c:pt idx="261">
                  <c:v>20.010861598440577</c:v>
                </c:pt>
                <c:pt idx="262">
                  <c:v>20.010861598440577</c:v>
                </c:pt>
                <c:pt idx="263">
                  <c:v>20.010861598440577</c:v>
                </c:pt>
                <c:pt idx="264">
                  <c:v>20.010861598440577</c:v>
                </c:pt>
                <c:pt idx="265">
                  <c:v>20.010861598440577</c:v>
                </c:pt>
                <c:pt idx="266">
                  <c:v>20.010861598440577</c:v>
                </c:pt>
                <c:pt idx="267">
                  <c:v>20.010861598440577</c:v>
                </c:pt>
                <c:pt idx="268">
                  <c:v>20.010861598440577</c:v>
                </c:pt>
                <c:pt idx="269">
                  <c:v>20.010861598440577</c:v>
                </c:pt>
                <c:pt idx="270">
                  <c:v>20.010861598440577</c:v>
                </c:pt>
                <c:pt idx="271">
                  <c:v>20.010861598440577</c:v>
                </c:pt>
                <c:pt idx="272">
                  <c:v>20.010861598440577</c:v>
                </c:pt>
                <c:pt idx="273">
                  <c:v>20.010861598440577</c:v>
                </c:pt>
                <c:pt idx="274">
                  <c:v>20.010861598440577</c:v>
                </c:pt>
                <c:pt idx="275">
                  <c:v>20.010861598440577</c:v>
                </c:pt>
                <c:pt idx="276">
                  <c:v>20.010861598440577</c:v>
                </c:pt>
                <c:pt idx="277">
                  <c:v>20.010861598440577</c:v>
                </c:pt>
                <c:pt idx="278">
                  <c:v>20.010861598440577</c:v>
                </c:pt>
                <c:pt idx="279">
                  <c:v>20.010861598440577</c:v>
                </c:pt>
                <c:pt idx="280">
                  <c:v>20.010861598440577</c:v>
                </c:pt>
                <c:pt idx="281">
                  <c:v>20.010861598440577</c:v>
                </c:pt>
                <c:pt idx="282">
                  <c:v>20.010861598440577</c:v>
                </c:pt>
                <c:pt idx="283">
                  <c:v>20.010861598440577</c:v>
                </c:pt>
                <c:pt idx="284">
                  <c:v>20.010861598440577</c:v>
                </c:pt>
                <c:pt idx="285">
                  <c:v>20.010861598440577</c:v>
                </c:pt>
                <c:pt idx="286">
                  <c:v>20.010861598440577</c:v>
                </c:pt>
                <c:pt idx="287">
                  <c:v>20.010861598440577</c:v>
                </c:pt>
                <c:pt idx="288">
                  <c:v>20.010861598440577</c:v>
                </c:pt>
                <c:pt idx="289">
                  <c:v>20.010861598440577</c:v>
                </c:pt>
                <c:pt idx="290">
                  <c:v>20.010861598440577</c:v>
                </c:pt>
                <c:pt idx="291">
                  <c:v>20.010861598440577</c:v>
                </c:pt>
                <c:pt idx="292">
                  <c:v>20.010861598440577</c:v>
                </c:pt>
                <c:pt idx="293">
                  <c:v>20.010861598440577</c:v>
                </c:pt>
                <c:pt idx="294">
                  <c:v>20.010861598440577</c:v>
                </c:pt>
                <c:pt idx="295">
                  <c:v>20.010861598440577</c:v>
                </c:pt>
                <c:pt idx="296">
                  <c:v>20.010861598440577</c:v>
                </c:pt>
                <c:pt idx="297">
                  <c:v>20.010861598440577</c:v>
                </c:pt>
                <c:pt idx="298">
                  <c:v>20.010861598440577</c:v>
                </c:pt>
                <c:pt idx="299">
                  <c:v>20.010861598440577</c:v>
                </c:pt>
                <c:pt idx="300">
                  <c:v>20.010861598440577</c:v>
                </c:pt>
                <c:pt idx="301">
                  <c:v>20.010861598440577</c:v>
                </c:pt>
                <c:pt idx="302">
                  <c:v>20.010861598440577</c:v>
                </c:pt>
                <c:pt idx="303">
                  <c:v>20.010861598440577</c:v>
                </c:pt>
                <c:pt idx="304">
                  <c:v>20.010861598440577</c:v>
                </c:pt>
                <c:pt idx="305">
                  <c:v>20.010861598440577</c:v>
                </c:pt>
                <c:pt idx="306">
                  <c:v>20.010861598440577</c:v>
                </c:pt>
                <c:pt idx="307">
                  <c:v>20.010861598440577</c:v>
                </c:pt>
                <c:pt idx="308">
                  <c:v>20.010861598440577</c:v>
                </c:pt>
                <c:pt idx="309">
                  <c:v>20.010861598440577</c:v>
                </c:pt>
                <c:pt idx="310">
                  <c:v>20.010861598440577</c:v>
                </c:pt>
                <c:pt idx="311">
                  <c:v>20.010861598440577</c:v>
                </c:pt>
                <c:pt idx="312">
                  <c:v>20.010861598440577</c:v>
                </c:pt>
                <c:pt idx="313">
                  <c:v>20.010861598440577</c:v>
                </c:pt>
                <c:pt idx="314">
                  <c:v>20.010861598440577</c:v>
                </c:pt>
                <c:pt idx="315">
                  <c:v>20.010861598440577</c:v>
                </c:pt>
                <c:pt idx="316">
                  <c:v>20.010861598440577</c:v>
                </c:pt>
                <c:pt idx="317">
                  <c:v>20.010861598440577</c:v>
                </c:pt>
                <c:pt idx="318">
                  <c:v>20.010861598440577</c:v>
                </c:pt>
                <c:pt idx="319">
                  <c:v>20.010861598440577</c:v>
                </c:pt>
                <c:pt idx="320">
                  <c:v>20.010861598440577</c:v>
                </c:pt>
                <c:pt idx="321">
                  <c:v>20.010861598440577</c:v>
                </c:pt>
                <c:pt idx="322">
                  <c:v>20.010861598440577</c:v>
                </c:pt>
                <c:pt idx="323">
                  <c:v>20.010861598440577</c:v>
                </c:pt>
                <c:pt idx="324">
                  <c:v>20.010861598440577</c:v>
                </c:pt>
                <c:pt idx="325">
                  <c:v>20.010861598440577</c:v>
                </c:pt>
                <c:pt idx="326">
                  <c:v>20.010861598440577</c:v>
                </c:pt>
                <c:pt idx="327">
                  <c:v>20.010861598440577</c:v>
                </c:pt>
                <c:pt idx="328">
                  <c:v>20.010861598440577</c:v>
                </c:pt>
                <c:pt idx="329">
                  <c:v>20.010861598440577</c:v>
                </c:pt>
                <c:pt idx="330">
                  <c:v>20.010861598440577</c:v>
                </c:pt>
                <c:pt idx="331">
                  <c:v>20.010861598440577</c:v>
                </c:pt>
                <c:pt idx="332">
                  <c:v>20.010861598440577</c:v>
                </c:pt>
                <c:pt idx="333">
                  <c:v>20.010861598440577</c:v>
                </c:pt>
                <c:pt idx="334">
                  <c:v>20.010861598440577</c:v>
                </c:pt>
                <c:pt idx="335">
                  <c:v>20.010861598440577</c:v>
                </c:pt>
                <c:pt idx="336">
                  <c:v>20.010861598440577</c:v>
                </c:pt>
                <c:pt idx="337">
                  <c:v>20.010861598440577</c:v>
                </c:pt>
                <c:pt idx="338">
                  <c:v>20.010861598440577</c:v>
                </c:pt>
                <c:pt idx="339">
                  <c:v>20.010861598440577</c:v>
                </c:pt>
                <c:pt idx="340">
                  <c:v>20.010861598440577</c:v>
                </c:pt>
                <c:pt idx="341">
                  <c:v>20.010861598440577</c:v>
                </c:pt>
                <c:pt idx="342">
                  <c:v>20.010861598440577</c:v>
                </c:pt>
                <c:pt idx="343">
                  <c:v>20.010861598440577</c:v>
                </c:pt>
                <c:pt idx="344">
                  <c:v>20.010861598440577</c:v>
                </c:pt>
                <c:pt idx="345">
                  <c:v>20.010861598440577</c:v>
                </c:pt>
                <c:pt idx="346">
                  <c:v>20.010861598440577</c:v>
                </c:pt>
                <c:pt idx="347">
                  <c:v>20.010861598440577</c:v>
                </c:pt>
                <c:pt idx="348">
                  <c:v>20.010861598440577</c:v>
                </c:pt>
                <c:pt idx="349">
                  <c:v>20.010861598440577</c:v>
                </c:pt>
                <c:pt idx="350">
                  <c:v>20.010861598440577</c:v>
                </c:pt>
                <c:pt idx="351">
                  <c:v>20.010861598440577</c:v>
                </c:pt>
                <c:pt idx="352">
                  <c:v>20.010861598440577</c:v>
                </c:pt>
                <c:pt idx="353">
                  <c:v>20.010861598440577</c:v>
                </c:pt>
                <c:pt idx="354">
                  <c:v>20.010861598440577</c:v>
                </c:pt>
                <c:pt idx="355">
                  <c:v>20.010861598440577</c:v>
                </c:pt>
                <c:pt idx="356">
                  <c:v>20.010861598440577</c:v>
                </c:pt>
                <c:pt idx="357">
                  <c:v>20.010861598440577</c:v>
                </c:pt>
                <c:pt idx="358">
                  <c:v>20.010861598440577</c:v>
                </c:pt>
                <c:pt idx="359">
                  <c:v>20.010861598440577</c:v>
                </c:pt>
                <c:pt idx="360">
                  <c:v>20.010861598440577</c:v>
                </c:pt>
                <c:pt idx="361">
                  <c:v>20.010861598440577</c:v>
                </c:pt>
                <c:pt idx="362">
                  <c:v>20.010861598440577</c:v>
                </c:pt>
                <c:pt idx="363">
                  <c:v>20.010861598440577</c:v>
                </c:pt>
                <c:pt idx="364">
                  <c:v>20.010861598440577</c:v>
                </c:pt>
                <c:pt idx="365">
                  <c:v>20.010861598440577</c:v>
                </c:pt>
                <c:pt idx="366">
                  <c:v>20.010861598440577</c:v>
                </c:pt>
                <c:pt idx="367">
                  <c:v>20.010861598440577</c:v>
                </c:pt>
                <c:pt idx="368">
                  <c:v>20.010861598440577</c:v>
                </c:pt>
                <c:pt idx="369">
                  <c:v>20.010861598440577</c:v>
                </c:pt>
                <c:pt idx="370">
                  <c:v>20.010861598440577</c:v>
                </c:pt>
                <c:pt idx="371">
                  <c:v>20.010861598440577</c:v>
                </c:pt>
                <c:pt idx="372">
                  <c:v>20.010861598440577</c:v>
                </c:pt>
                <c:pt idx="373">
                  <c:v>20.010861598440577</c:v>
                </c:pt>
                <c:pt idx="374">
                  <c:v>20.010861598440577</c:v>
                </c:pt>
                <c:pt idx="375">
                  <c:v>20.010861598440577</c:v>
                </c:pt>
                <c:pt idx="376">
                  <c:v>20.010861598440577</c:v>
                </c:pt>
                <c:pt idx="377">
                  <c:v>20.010861598440577</c:v>
                </c:pt>
                <c:pt idx="378">
                  <c:v>20.010861598440577</c:v>
                </c:pt>
                <c:pt idx="379">
                  <c:v>20.010861598440577</c:v>
                </c:pt>
                <c:pt idx="380">
                  <c:v>20.010861598440577</c:v>
                </c:pt>
                <c:pt idx="381">
                  <c:v>20.010861598440577</c:v>
                </c:pt>
                <c:pt idx="382">
                  <c:v>20.010861598440577</c:v>
                </c:pt>
                <c:pt idx="383">
                  <c:v>20.010861598440577</c:v>
                </c:pt>
                <c:pt idx="384">
                  <c:v>20.010861598440577</c:v>
                </c:pt>
                <c:pt idx="385">
                  <c:v>20.010861598440577</c:v>
                </c:pt>
                <c:pt idx="386">
                  <c:v>20.010861598440577</c:v>
                </c:pt>
                <c:pt idx="387">
                  <c:v>20.010861598440577</c:v>
                </c:pt>
                <c:pt idx="388">
                  <c:v>20.010861598440577</c:v>
                </c:pt>
                <c:pt idx="389">
                  <c:v>20.010861598440577</c:v>
                </c:pt>
                <c:pt idx="390">
                  <c:v>20.010861598440577</c:v>
                </c:pt>
                <c:pt idx="391">
                  <c:v>20.010861598440577</c:v>
                </c:pt>
                <c:pt idx="392">
                  <c:v>20.010861598440577</c:v>
                </c:pt>
                <c:pt idx="393">
                  <c:v>20.010861598440577</c:v>
                </c:pt>
                <c:pt idx="394">
                  <c:v>20.010861598440577</c:v>
                </c:pt>
                <c:pt idx="395">
                  <c:v>20.010861598440577</c:v>
                </c:pt>
                <c:pt idx="396">
                  <c:v>20.010861598440577</c:v>
                </c:pt>
                <c:pt idx="397">
                  <c:v>20.010861598440577</c:v>
                </c:pt>
                <c:pt idx="398">
                  <c:v>20.010861598440577</c:v>
                </c:pt>
                <c:pt idx="399">
                  <c:v>20.010861598440577</c:v>
                </c:pt>
                <c:pt idx="400">
                  <c:v>20.010861598440577</c:v>
                </c:pt>
                <c:pt idx="401">
                  <c:v>20.010861598440577</c:v>
                </c:pt>
                <c:pt idx="402">
                  <c:v>20.010861598440577</c:v>
                </c:pt>
                <c:pt idx="403">
                  <c:v>20.010861598440577</c:v>
                </c:pt>
                <c:pt idx="404">
                  <c:v>20.010861598440577</c:v>
                </c:pt>
                <c:pt idx="405">
                  <c:v>20.010861598440577</c:v>
                </c:pt>
                <c:pt idx="406">
                  <c:v>20.010861598440577</c:v>
                </c:pt>
                <c:pt idx="407">
                  <c:v>20.010861598440577</c:v>
                </c:pt>
                <c:pt idx="408">
                  <c:v>20.010861598440577</c:v>
                </c:pt>
                <c:pt idx="409">
                  <c:v>20.010861598440577</c:v>
                </c:pt>
                <c:pt idx="410">
                  <c:v>20.010861598440577</c:v>
                </c:pt>
                <c:pt idx="411">
                  <c:v>20.010861598440577</c:v>
                </c:pt>
                <c:pt idx="412">
                  <c:v>20.010861598440577</c:v>
                </c:pt>
                <c:pt idx="413">
                  <c:v>20.010861598440577</c:v>
                </c:pt>
                <c:pt idx="414">
                  <c:v>20.010861598440577</c:v>
                </c:pt>
                <c:pt idx="415">
                  <c:v>20.010861598440577</c:v>
                </c:pt>
                <c:pt idx="416">
                  <c:v>20.010861598440577</c:v>
                </c:pt>
                <c:pt idx="417">
                  <c:v>20.010861598440577</c:v>
                </c:pt>
                <c:pt idx="418">
                  <c:v>20.010861598440577</c:v>
                </c:pt>
                <c:pt idx="419">
                  <c:v>20.010861598440577</c:v>
                </c:pt>
                <c:pt idx="420">
                  <c:v>20.010861598440577</c:v>
                </c:pt>
                <c:pt idx="421">
                  <c:v>20.010861598440577</c:v>
                </c:pt>
                <c:pt idx="422">
                  <c:v>20.010861598440577</c:v>
                </c:pt>
                <c:pt idx="423">
                  <c:v>20.010861598440577</c:v>
                </c:pt>
                <c:pt idx="424">
                  <c:v>20.010861598440577</c:v>
                </c:pt>
                <c:pt idx="425">
                  <c:v>20.010861598440577</c:v>
                </c:pt>
                <c:pt idx="426">
                  <c:v>20.010861598440577</c:v>
                </c:pt>
                <c:pt idx="427">
                  <c:v>20.010861598440577</c:v>
                </c:pt>
                <c:pt idx="428">
                  <c:v>20.010861598440577</c:v>
                </c:pt>
                <c:pt idx="429">
                  <c:v>20.010861598440577</c:v>
                </c:pt>
                <c:pt idx="430">
                  <c:v>20.010861598440577</c:v>
                </c:pt>
                <c:pt idx="431">
                  <c:v>20.010861598440577</c:v>
                </c:pt>
                <c:pt idx="432">
                  <c:v>20.010861598440577</c:v>
                </c:pt>
                <c:pt idx="433">
                  <c:v>20.010861598440577</c:v>
                </c:pt>
                <c:pt idx="434">
                  <c:v>20.010861598440577</c:v>
                </c:pt>
                <c:pt idx="435">
                  <c:v>20.010861598440577</c:v>
                </c:pt>
                <c:pt idx="436">
                  <c:v>20.010861598440577</c:v>
                </c:pt>
                <c:pt idx="437">
                  <c:v>20.010861598440577</c:v>
                </c:pt>
                <c:pt idx="438">
                  <c:v>20.010861598440577</c:v>
                </c:pt>
                <c:pt idx="439">
                  <c:v>20.010861598440577</c:v>
                </c:pt>
                <c:pt idx="440">
                  <c:v>20.010861598440577</c:v>
                </c:pt>
                <c:pt idx="441">
                  <c:v>20.010861598440577</c:v>
                </c:pt>
                <c:pt idx="442">
                  <c:v>20.010861598440577</c:v>
                </c:pt>
                <c:pt idx="443">
                  <c:v>20.010861598440577</c:v>
                </c:pt>
                <c:pt idx="444">
                  <c:v>20.010861598440577</c:v>
                </c:pt>
                <c:pt idx="445">
                  <c:v>20.010861598440577</c:v>
                </c:pt>
                <c:pt idx="446">
                  <c:v>20.010861598440577</c:v>
                </c:pt>
                <c:pt idx="447">
                  <c:v>20.010861598440577</c:v>
                </c:pt>
                <c:pt idx="448">
                  <c:v>20.010861598440577</c:v>
                </c:pt>
                <c:pt idx="449">
                  <c:v>20.010861598440577</c:v>
                </c:pt>
                <c:pt idx="450">
                  <c:v>20.010861598440577</c:v>
                </c:pt>
                <c:pt idx="451">
                  <c:v>20.010861598440577</c:v>
                </c:pt>
                <c:pt idx="452">
                  <c:v>20.010861598440577</c:v>
                </c:pt>
                <c:pt idx="453">
                  <c:v>20.010861598440577</c:v>
                </c:pt>
                <c:pt idx="454">
                  <c:v>20.010861598440577</c:v>
                </c:pt>
                <c:pt idx="455">
                  <c:v>20.010861598440577</c:v>
                </c:pt>
                <c:pt idx="456">
                  <c:v>20.010861598440577</c:v>
                </c:pt>
                <c:pt idx="457">
                  <c:v>20.010861598440577</c:v>
                </c:pt>
                <c:pt idx="458">
                  <c:v>20.010861598440577</c:v>
                </c:pt>
                <c:pt idx="459">
                  <c:v>20.010861598440577</c:v>
                </c:pt>
                <c:pt idx="460">
                  <c:v>20.010861598440577</c:v>
                </c:pt>
                <c:pt idx="461">
                  <c:v>20.010861598440577</c:v>
                </c:pt>
                <c:pt idx="462">
                  <c:v>20.010861598440577</c:v>
                </c:pt>
                <c:pt idx="463">
                  <c:v>20.010861598440577</c:v>
                </c:pt>
                <c:pt idx="464">
                  <c:v>20.010861598440577</c:v>
                </c:pt>
                <c:pt idx="465">
                  <c:v>20.010861598440577</c:v>
                </c:pt>
                <c:pt idx="466">
                  <c:v>20.010861598440577</c:v>
                </c:pt>
                <c:pt idx="467">
                  <c:v>20.010861598440577</c:v>
                </c:pt>
                <c:pt idx="468">
                  <c:v>20.010861598440577</c:v>
                </c:pt>
                <c:pt idx="469">
                  <c:v>20.010861598440577</c:v>
                </c:pt>
                <c:pt idx="470">
                  <c:v>20.010861598440577</c:v>
                </c:pt>
                <c:pt idx="471">
                  <c:v>20.010861598440577</c:v>
                </c:pt>
                <c:pt idx="472">
                  <c:v>20.010861598440577</c:v>
                </c:pt>
                <c:pt idx="473">
                  <c:v>20.010861598440577</c:v>
                </c:pt>
                <c:pt idx="474">
                  <c:v>20.010861598440577</c:v>
                </c:pt>
                <c:pt idx="475">
                  <c:v>20.010861598440577</c:v>
                </c:pt>
                <c:pt idx="476">
                  <c:v>20.010861598440577</c:v>
                </c:pt>
                <c:pt idx="477">
                  <c:v>20.010861598440577</c:v>
                </c:pt>
                <c:pt idx="478">
                  <c:v>20.010861598440577</c:v>
                </c:pt>
                <c:pt idx="479">
                  <c:v>20.010861598440577</c:v>
                </c:pt>
                <c:pt idx="480">
                  <c:v>20.010861598440577</c:v>
                </c:pt>
                <c:pt idx="481">
                  <c:v>20.010861598440577</c:v>
                </c:pt>
                <c:pt idx="482">
                  <c:v>20.010861598440577</c:v>
                </c:pt>
                <c:pt idx="483">
                  <c:v>20.010861598440577</c:v>
                </c:pt>
                <c:pt idx="484">
                  <c:v>20.010861598440577</c:v>
                </c:pt>
                <c:pt idx="485">
                  <c:v>20.010861598440577</c:v>
                </c:pt>
                <c:pt idx="486">
                  <c:v>20.010861598440577</c:v>
                </c:pt>
                <c:pt idx="487">
                  <c:v>20.010861598440577</c:v>
                </c:pt>
                <c:pt idx="488">
                  <c:v>20.010861598440577</c:v>
                </c:pt>
                <c:pt idx="489">
                  <c:v>20.010861598440577</c:v>
                </c:pt>
                <c:pt idx="490">
                  <c:v>20.010861598440577</c:v>
                </c:pt>
                <c:pt idx="491">
                  <c:v>20.010861598440577</c:v>
                </c:pt>
                <c:pt idx="492">
                  <c:v>20.010861598440577</c:v>
                </c:pt>
                <c:pt idx="493">
                  <c:v>20.010861598440577</c:v>
                </c:pt>
                <c:pt idx="494">
                  <c:v>20.010861598440577</c:v>
                </c:pt>
                <c:pt idx="495">
                  <c:v>20.010861598440577</c:v>
                </c:pt>
                <c:pt idx="496">
                  <c:v>20.010861598440577</c:v>
                </c:pt>
                <c:pt idx="497">
                  <c:v>20.010861598440577</c:v>
                </c:pt>
                <c:pt idx="498">
                  <c:v>20.010861598440577</c:v>
                </c:pt>
                <c:pt idx="499">
                  <c:v>20.010861598440577</c:v>
                </c:pt>
                <c:pt idx="500">
                  <c:v>20.010861598440577</c:v>
                </c:pt>
                <c:pt idx="501">
                  <c:v>20.010861598440577</c:v>
                </c:pt>
                <c:pt idx="502">
                  <c:v>20.010861598440577</c:v>
                </c:pt>
                <c:pt idx="503">
                  <c:v>20.010861598440577</c:v>
                </c:pt>
                <c:pt idx="504">
                  <c:v>20.010861598440577</c:v>
                </c:pt>
                <c:pt idx="505">
                  <c:v>20.010861598440577</c:v>
                </c:pt>
                <c:pt idx="506">
                  <c:v>20.010861598440577</c:v>
                </c:pt>
                <c:pt idx="507">
                  <c:v>20.010861598440577</c:v>
                </c:pt>
                <c:pt idx="508">
                  <c:v>20.010861598440577</c:v>
                </c:pt>
                <c:pt idx="509">
                  <c:v>20.010861598440577</c:v>
                </c:pt>
                <c:pt idx="510">
                  <c:v>20.010861598440577</c:v>
                </c:pt>
                <c:pt idx="511">
                  <c:v>20.010861598440577</c:v>
                </c:pt>
                <c:pt idx="512">
                  <c:v>20.010861598440577</c:v>
                </c:pt>
                <c:pt idx="513">
                  <c:v>20.010861598440577</c:v>
                </c:pt>
                <c:pt idx="514">
                  <c:v>20.010861598440577</c:v>
                </c:pt>
                <c:pt idx="515">
                  <c:v>20.010861598440577</c:v>
                </c:pt>
                <c:pt idx="516">
                  <c:v>20.010861598440577</c:v>
                </c:pt>
                <c:pt idx="517">
                  <c:v>20.010861598440577</c:v>
                </c:pt>
                <c:pt idx="518">
                  <c:v>20.010861598440577</c:v>
                </c:pt>
                <c:pt idx="519">
                  <c:v>20.010861598440577</c:v>
                </c:pt>
                <c:pt idx="520">
                  <c:v>20.010861598440577</c:v>
                </c:pt>
                <c:pt idx="521">
                  <c:v>20.010861598440577</c:v>
                </c:pt>
                <c:pt idx="522">
                  <c:v>20.010861598440577</c:v>
                </c:pt>
                <c:pt idx="523">
                  <c:v>20.010861598440577</c:v>
                </c:pt>
                <c:pt idx="524">
                  <c:v>20.010861598440577</c:v>
                </c:pt>
                <c:pt idx="525">
                  <c:v>20.010861598440577</c:v>
                </c:pt>
                <c:pt idx="526">
                  <c:v>20.010861598440577</c:v>
                </c:pt>
                <c:pt idx="527">
                  <c:v>20.010861598440577</c:v>
                </c:pt>
                <c:pt idx="528">
                  <c:v>20.010861598440577</c:v>
                </c:pt>
                <c:pt idx="529">
                  <c:v>20.010861598440577</c:v>
                </c:pt>
                <c:pt idx="530">
                  <c:v>20.010861598440577</c:v>
                </c:pt>
                <c:pt idx="531">
                  <c:v>20.010861598440577</c:v>
                </c:pt>
                <c:pt idx="532">
                  <c:v>20.010861598440577</c:v>
                </c:pt>
                <c:pt idx="533">
                  <c:v>20.010861598440577</c:v>
                </c:pt>
                <c:pt idx="534">
                  <c:v>20.010861598440577</c:v>
                </c:pt>
                <c:pt idx="535">
                  <c:v>20.010861598440577</c:v>
                </c:pt>
                <c:pt idx="536">
                  <c:v>20.010861598440577</c:v>
                </c:pt>
                <c:pt idx="537">
                  <c:v>20.010861598440577</c:v>
                </c:pt>
                <c:pt idx="538">
                  <c:v>20.010861598440577</c:v>
                </c:pt>
                <c:pt idx="539">
                  <c:v>20.010861598440577</c:v>
                </c:pt>
                <c:pt idx="540">
                  <c:v>20.010861598440577</c:v>
                </c:pt>
                <c:pt idx="541">
                  <c:v>20.010861598440577</c:v>
                </c:pt>
                <c:pt idx="542">
                  <c:v>20.010861598440577</c:v>
                </c:pt>
                <c:pt idx="543">
                  <c:v>20.010861598440577</c:v>
                </c:pt>
                <c:pt idx="544">
                  <c:v>20.010861598440577</c:v>
                </c:pt>
                <c:pt idx="545">
                  <c:v>20.010861598440577</c:v>
                </c:pt>
                <c:pt idx="546">
                  <c:v>20.010861598440577</c:v>
                </c:pt>
                <c:pt idx="547">
                  <c:v>20.010861598440577</c:v>
                </c:pt>
                <c:pt idx="548">
                  <c:v>20.010861598440577</c:v>
                </c:pt>
                <c:pt idx="549">
                  <c:v>20.010861598440577</c:v>
                </c:pt>
                <c:pt idx="550">
                  <c:v>20.010861598440577</c:v>
                </c:pt>
                <c:pt idx="551">
                  <c:v>20.010861598440577</c:v>
                </c:pt>
                <c:pt idx="552">
                  <c:v>20.010861598440577</c:v>
                </c:pt>
                <c:pt idx="553">
                  <c:v>20.010861598440577</c:v>
                </c:pt>
                <c:pt idx="554">
                  <c:v>20.010861598440577</c:v>
                </c:pt>
                <c:pt idx="555">
                  <c:v>20.010861598440577</c:v>
                </c:pt>
                <c:pt idx="556">
                  <c:v>20.010861598440577</c:v>
                </c:pt>
                <c:pt idx="557">
                  <c:v>20.010861598440577</c:v>
                </c:pt>
                <c:pt idx="558">
                  <c:v>20.010861598440577</c:v>
                </c:pt>
                <c:pt idx="559">
                  <c:v>20.010861598440577</c:v>
                </c:pt>
                <c:pt idx="560">
                  <c:v>20.010861598440577</c:v>
                </c:pt>
                <c:pt idx="561">
                  <c:v>20.010861598440577</c:v>
                </c:pt>
                <c:pt idx="562">
                  <c:v>20.010861598440577</c:v>
                </c:pt>
                <c:pt idx="563">
                  <c:v>20.010861598440577</c:v>
                </c:pt>
                <c:pt idx="564">
                  <c:v>20.010861598440577</c:v>
                </c:pt>
                <c:pt idx="565">
                  <c:v>20.010861598440577</c:v>
                </c:pt>
                <c:pt idx="566">
                  <c:v>20.010861598440577</c:v>
                </c:pt>
                <c:pt idx="567">
                  <c:v>20.010861598440577</c:v>
                </c:pt>
                <c:pt idx="568">
                  <c:v>20.010861598440577</c:v>
                </c:pt>
                <c:pt idx="569">
                  <c:v>20.010861598440577</c:v>
                </c:pt>
                <c:pt idx="570">
                  <c:v>20.010861598440577</c:v>
                </c:pt>
                <c:pt idx="571">
                  <c:v>20.010861598440577</c:v>
                </c:pt>
                <c:pt idx="572">
                  <c:v>20.010861598440577</c:v>
                </c:pt>
                <c:pt idx="573">
                  <c:v>20.010861598440577</c:v>
                </c:pt>
                <c:pt idx="574">
                  <c:v>20.010861598440577</c:v>
                </c:pt>
                <c:pt idx="575">
                  <c:v>20.010861598440577</c:v>
                </c:pt>
                <c:pt idx="576">
                  <c:v>20.010861598440577</c:v>
                </c:pt>
                <c:pt idx="577">
                  <c:v>20.010861598440577</c:v>
                </c:pt>
                <c:pt idx="578">
                  <c:v>20.010861598440577</c:v>
                </c:pt>
                <c:pt idx="579">
                  <c:v>20.010861598440577</c:v>
                </c:pt>
                <c:pt idx="580">
                  <c:v>20.010861598440577</c:v>
                </c:pt>
                <c:pt idx="581">
                  <c:v>20.010861598440577</c:v>
                </c:pt>
                <c:pt idx="582">
                  <c:v>20.010861598440577</c:v>
                </c:pt>
                <c:pt idx="583">
                  <c:v>20.010861598440577</c:v>
                </c:pt>
                <c:pt idx="584">
                  <c:v>20.010861598440577</c:v>
                </c:pt>
                <c:pt idx="585">
                  <c:v>20.010861598440577</c:v>
                </c:pt>
                <c:pt idx="586">
                  <c:v>20.010861598440577</c:v>
                </c:pt>
                <c:pt idx="587">
                  <c:v>20.010861598440577</c:v>
                </c:pt>
                <c:pt idx="588">
                  <c:v>20.010861598440577</c:v>
                </c:pt>
                <c:pt idx="589">
                  <c:v>20.010861598440577</c:v>
                </c:pt>
                <c:pt idx="590">
                  <c:v>20.010861598440577</c:v>
                </c:pt>
                <c:pt idx="591">
                  <c:v>20.010861598440577</c:v>
                </c:pt>
                <c:pt idx="592">
                  <c:v>20.010861598440577</c:v>
                </c:pt>
                <c:pt idx="593">
                  <c:v>20.010861598440577</c:v>
                </c:pt>
                <c:pt idx="594">
                  <c:v>20.010861598440577</c:v>
                </c:pt>
                <c:pt idx="595">
                  <c:v>20.010861598440577</c:v>
                </c:pt>
                <c:pt idx="596">
                  <c:v>20.010861598440577</c:v>
                </c:pt>
                <c:pt idx="597">
                  <c:v>20.010861598440577</c:v>
                </c:pt>
                <c:pt idx="598">
                  <c:v>20.010861598440577</c:v>
                </c:pt>
                <c:pt idx="599">
                  <c:v>20.010861598440577</c:v>
                </c:pt>
                <c:pt idx="600">
                  <c:v>20.010861598440577</c:v>
                </c:pt>
                <c:pt idx="601">
                  <c:v>20.010861598440577</c:v>
                </c:pt>
                <c:pt idx="602">
                  <c:v>20.010861598440577</c:v>
                </c:pt>
                <c:pt idx="603">
                  <c:v>20.010861598440577</c:v>
                </c:pt>
                <c:pt idx="604">
                  <c:v>20.010861598440577</c:v>
                </c:pt>
                <c:pt idx="605">
                  <c:v>20.010861598440577</c:v>
                </c:pt>
                <c:pt idx="606">
                  <c:v>20.010861598440577</c:v>
                </c:pt>
                <c:pt idx="607">
                  <c:v>20.010861598440577</c:v>
                </c:pt>
                <c:pt idx="608">
                  <c:v>20.010861598440577</c:v>
                </c:pt>
                <c:pt idx="609">
                  <c:v>20.010861598440577</c:v>
                </c:pt>
                <c:pt idx="610">
                  <c:v>20.010861598440577</c:v>
                </c:pt>
                <c:pt idx="611">
                  <c:v>20.010861598440577</c:v>
                </c:pt>
                <c:pt idx="612">
                  <c:v>20.010861598440577</c:v>
                </c:pt>
                <c:pt idx="613">
                  <c:v>20.010861598440577</c:v>
                </c:pt>
                <c:pt idx="614">
                  <c:v>20.010861598440577</c:v>
                </c:pt>
                <c:pt idx="615">
                  <c:v>20.010861598440577</c:v>
                </c:pt>
                <c:pt idx="616">
                  <c:v>20.010861598440577</c:v>
                </c:pt>
                <c:pt idx="617">
                  <c:v>20.010861598440577</c:v>
                </c:pt>
                <c:pt idx="618">
                  <c:v>20.010861598440577</c:v>
                </c:pt>
                <c:pt idx="619">
                  <c:v>20.010861598440577</c:v>
                </c:pt>
                <c:pt idx="620">
                  <c:v>20.010861598440577</c:v>
                </c:pt>
                <c:pt idx="621">
                  <c:v>20.010861598440577</c:v>
                </c:pt>
                <c:pt idx="622">
                  <c:v>20.010861598440577</c:v>
                </c:pt>
                <c:pt idx="623">
                  <c:v>20.010861598440577</c:v>
                </c:pt>
                <c:pt idx="624">
                  <c:v>20.010861598440577</c:v>
                </c:pt>
                <c:pt idx="625">
                  <c:v>20.010861598440577</c:v>
                </c:pt>
                <c:pt idx="626">
                  <c:v>20.010861598440577</c:v>
                </c:pt>
                <c:pt idx="627">
                  <c:v>20.010861598440577</c:v>
                </c:pt>
                <c:pt idx="628">
                  <c:v>20.010861598440577</c:v>
                </c:pt>
                <c:pt idx="629">
                  <c:v>20.010861598440577</c:v>
                </c:pt>
                <c:pt idx="630">
                  <c:v>20.010861598440577</c:v>
                </c:pt>
                <c:pt idx="631">
                  <c:v>20.010861598440577</c:v>
                </c:pt>
                <c:pt idx="632">
                  <c:v>20.010861598440577</c:v>
                </c:pt>
                <c:pt idx="633">
                  <c:v>20.010861598440577</c:v>
                </c:pt>
                <c:pt idx="634">
                  <c:v>20.010861598440577</c:v>
                </c:pt>
                <c:pt idx="635">
                  <c:v>20.010861598440577</c:v>
                </c:pt>
                <c:pt idx="636">
                  <c:v>20.010861598440577</c:v>
                </c:pt>
                <c:pt idx="637">
                  <c:v>20.010861598440577</c:v>
                </c:pt>
                <c:pt idx="638">
                  <c:v>20.010861598440577</c:v>
                </c:pt>
                <c:pt idx="639">
                  <c:v>20.010861598440577</c:v>
                </c:pt>
                <c:pt idx="640">
                  <c:v>20.010861598440577</c:v>
                </c:pt>
                <c:pt idx="641">
                  <c:v>20.010861598440577</c:v>
                </c:pt>
                <c:pt idx="642">
                  <c:v>20.010861598440577</c:v>
                </c:pt>
                <c:pt idx="643">
                  <c:v>20.010861598440577</c:v>
                </c:pt>
                <c:pt idx="644">
                  <c:v>20.010861598440577</c:v>
                </c:pt>
                <c:pt idx="645">
                  <c:v>20.010861598440577</c:v>
                </c:pt>
                <c:pt idx="646">
                  <c:v>20.010861598440577</c:v>
                </c:pt>
                <c:pt idx="647">
                  <c:v>20.010861598440577</c:v>
                </c:pt>
                <c:pt idx="648">
                  <c:v>20.010861598440577</c:v>
                </c:pt>
                <c:pt idx="649">
                  <c:v>20.010861598440577</c:v>
                </c:pt>
                <c:pt idx="650">
                  <c:v>20.010861598440577</c:v>
                </c:pt>
                <c:pt idx="651">
                  <c:v>20.010861598440577</c:v>
                </c:pt>
                <c:pt idx="652">
                  <c:v>20.010861598440577</c:v>
                </c:pt>
                <c:pt idx="653">
                  <c:v>20.010861598440577</c:v>
                </c:pt>
                <c:pt idx="654">
                  <c:v>20.010861598440577</c:v>
                </c:pt>
                <c:pt idx="655">
                  <c:v>20.010861598440577</c:v>
                </c:pt>
                <c:pt idx="656">
                  <c:v>20.010861598440577</c:v>
                </c:pt>
                <c:pt idx="657">
                  <c:v>20.010861598440577</c:v>
                </c:pt>
                <c:pt idx="658">
                  <c:v>20.010861598440577</c:v>
                </c:pt>
                <c:pt idx="659">
                  <c:v>20.010861598440577</c:v>
                </c:pt>
                <c:pt idx="660">
                  <c:v>20.010861598440577</c:v>
                </c:pt>
                <c:pt idx="661">
                  <c:v>20.010861598440577</c:v>
                </c:pt>
                <c:pt idx="662">
                  <c:v>20.010861598440577</c:v>
                </c:pt>
                <c:pt idx="663">
                  <c:v>20.010861598440577</c:v>
                </c:pt>
                <c:pt idx="664">
                  <c:v>20.010861598440577</c:v>
                </c:pt>
                <c:pt idx="665">
                  <c:v>20.010861598440577</c:v>
                </c:pt>
                <c:pt idx="666">
                  <c:v>20.010861598440577</c:v>
                </c:pt>
                <c:pt idx="667">
                  <c:v>20.010861598440577</c:v>
                </c:pt>
                <c:pt idx="668">
                  <c:v>20.010861598440577</c:v>
                </c:pt>
                <c:pt idx="669">
                  <c:v>20.010861598440577</c:v>
                </c:pt>
                <c:pt idx="670">
                  <c:v>20.010861598440577</c:v>
                </c:pt>
                <c:pt idx="671">
                  <c:v>20.010861598440577</c:v>
                </c:pt>
                <c:pt idx="672">
                  <c:v>20.010861598440577</c:v>
                </c:pt>
                <c:pt idx="673">
                  <c:v>20.010861598440577</c:v>
                </c:pt>
                <c:pt idx="674">
                  <c:v>20.010861598440577</c:v>
                </c:pt>
                <c:pt idx="675">
                  <c:v>20.010861598440577</c:v>
                </c:pt>
                <c:pt idx="676">
                  <c:v>20.010861598440577</c:v>
                </c:pt>
                <c:pt idx="677">
                  <c:v>20.010861598440577</c:v>
                </c:pt>
                <c:pt idx="678">
                  <c:v>20.010861598440577</c:v>
                </c:pt>
                <c:pt idx="679">
                  <c:v>20.010861598440577</c:v>
                </c:pt>
                <c:pt idx="680">
                  <c:v>20.010861598440577</c:v>
                </c:pt>
                <c:pt idx="681">
                  <c:v>20.010861598440577</c:v>
                </c:pt>
                <c:pt idx="682">
                  <c:v>20.010861598440577</c:v>
                </c:pt>
                <c:pt idx="683">
                  <c:v>20.010861598440577</c:v>
                </c:pt>
                <c:pt idx="684">
                  <c:v>20.010861598440577</c:v>
                </c:pt>
                <c:pt idx="685">
                  <c:v>20.010861598440577</c:v>
                </c:pt>
                <c:pt idx="686">
                  <c:v>20.010861598440577</c:v>
                </c:pt>
                <c:pt idx="687">
                  <c:v>20.010861598440577</c:v>
                </c:pt>
                <c:pt idx="688">
                  <c:v>20.010861598440577</c:v>
                </c:pt>
                <c:pt idx="689">
                  <c:v>20.010861598440577</c:v>
                </c:pt>
                <c:pt idx="690">
                  <c:v>20.010861598440577</c:v>
                </c:pt>
                <c:pt idx="691">
                  <c:v>20.010861598440577</c:v>
                </c:pt>
                <c:pt idx="692">
                  <c:v>20.010861598440577</c:v>
                </c:pt>
                <c:pt idx="693">
                  <c:v>20.010861598440577</c:v>
                </c:pt>
                <c:pt idx="694">
                  <c:v>20.010861598440577</c:v>
                </c:pt>
                <c:pt idx="695">
                  <c:v>20.010861598440577</c:v>
                </c:pt>
                <c:pt idx="696">
                  <c:v>20.010861598440577</c:v>
                </c:pt>
                <c:pt idx="697">
                  <c:v>20.010861598440577</c:v>
                </c:pt>
                <c:pt idx="698">
                  <c:v>20.010861598440577</c:v>
                </c:pt>
                <c:pt idx="699">
                  <c:v>20.010861598440577</c:v>
                </c:pt>
                <c:pt idx="700">
                  <c:v>20.010861598440577</c:v>
                </c:pt>
                <c:pt idx="701">
                  <c:v>20.010861598440577</c:v>
                </c:pt>
                <c:pt idx="702">
                  <c:v>20.010861598440577</c:v>
                </c:pt>
                <c:pt idx="703">
                  <c:v>20.010861598440577</c:v>
                </c:pt>
                <c:pt idx="704">
                  <c:v>20.010861598440577</c:v>
                </c:pt>
                <c:pt idx="705">
                  <c:v>20.010861598440577</c:v>
                </c:pt>
                <c:pt idx="706">
                  <c:v>20.010861598440577</c:v>
                </c:pt>
                <c:pt idx="707">
                  <c:v>20.010861598440577</c:v>
                </c:pt>
                <c:pt idx="708">
                  <c:v>20.010861598440577</c:v>
                </c:pt>
                <c:pt idx="709">
                  <c:v>20.010861598440577</c:v>
                </c:pt>
                <c:pt idx="710">
                  <c:v>20.010861598440577</c:v>
                </c:pt>
                <c:pt idx="711">
                  <c:v>20.010861598440577</c:v>
                </c:pt>
                <c:pt idx="712">
                  <c:v>20.010861598440577</c:v>
                </c:pt>
                <c:pt idx="713">
                  <c:v>20.010861598440577</c:v>
                </c:pt>
                <c:pt idx="714">
                  <c:v>20.010861598440577</c:v>
                </c:pt>
                <c:pt idx="715">
                  <c:v>20.010861598440577</c:v>
                </c:pt>
                <c:pt idx="716">
                  <c:v>20.010861598440577</c:v>
                </c:pt>
                <c:pt idx="717">
                  <c:v>20.010861598440577</c:v>
                </c:pt>
                <c:pt idx="718">
                  <c:v>20.010861598440577</c:v>
                </c:pt>
                <c:pt idx="719">
                  <c:v>20.010861598440577</c:v>
                </c:pt>
                <c:pt idx="720">
                  <c:v>20.010861598440577</c:v>
                </c:pt>
                <c:pt idx="721">
                  <c:v>20.010861598440577</c:v>
                </c:pt>
                <c:pt idx="722">
                  <c:v>20.010861598440577</c:v>
                </c:pt>
                <c:pt idx="723">
                  <c:v>20.010861598440577</c:v>
                </c:pt>
                <c:pt idx="724">
                  <c:v>20.010861598440577</c:v>
                </c:pt>
                <c:pt idx="725">
                  <c:v>20.010861598440577</c:v>
                </c:pt>
                <c:pt idx="726">
                  <c:v>20.010861598440577</c:v>
                </c:pt>
                <c:pt idx="727">
                  <c:v>20.010861598440577</c:v>
                </c:pt>
                <c:pt idx="728">
                  <c:v>20.010861598440577</c:v>
                </c:pt>
                <c:pt idx="729">
                  <c:v>20.010861598440577</c:v>
                </c:pt>
                <c:pt idx="730">
                  <c:v>20.010861598440577</c:v>
                </c:pt>
                <c:pt idx="731">
                  <c:v>20.010861598440577</c:v>
                </c:pt>
                <c:pt idx="732">
                  <c:v>20.010861598440577</c:v>
                </c:pt>
                <c:pt idx="733">
                  <c:v>20.010861598440577</c:v>
                </c:pt>
                <c:pt idx="734">
                  <c:v>20.010861598440577</c:v>
                </c:pt>
                <c:pt idx="735">
                  <c:v>20.010861598440577</c:v>
                </c:pt>
                <c:pt idx="736">
                  <c:v>20.010861598440577</c:v>
                </c:pt>
                <c:pt idx="737">
                  <c:v>20.010861598440577</c:v>
                </c:pt>
                <c:pt idx="738">
                  <c:v>20.010861598440577</c:v>
                </c:pt>
                <c:pt idx="739">
                  <c:v>20.010861598440577</c:v>
                </c:pt>
                <c:pt idx="740">
                  <c:v>20.010861598440577</c:v>
                </c:pt>
                <c:pt idx="741">
                  <c:v>20.010861598440577</c:v>
                </c:pt>
                <c:pt idx="742">
                  <c:v>20.010861598440577</c:v>
                </c:pt>
                <c:pt idx="743">
                  <c:v>20.010861598440577</c:v>
                </c:pt>
                <c:pt idx="744">
                  <c:v>20.010861598440577</c:v>
                </c:pt>
                <c:pt idx="745">
                  <c:v>20.010861598440577</c:v>
                </c:pt>
                <c:pt idx="746">
                  <c:v>20.010861598440577</c:v>
                </c:pt>
                <c:pt idx="747">
                  <c:v>20.010861598440577</c:v>
                </c:pt>
                <c:pt idx="748">
                  <c:v>20.010861598440577</c:v>
                </c:pt>
                <c:pt idx="749">
                  <c:v>20.010861598440577</c:v>
                </c:pt>
                <c:pt idx="750">
                  <c:v>20.010861598440577</c:v>
                </c:pt>
                <c:pt idx="751">
                  <c:v>20.010861598440577</c:v>
                </c:pt>
                <c:pt idx="752">
                  <c:v>20.010861598440577</c:v>
                </c:pt>
                <c:pt idx="753">
                  <c:v>20.010861598440577</c:v>
                </c:pt>
                <c:pt idx="754">
                  <c:v>20.010861598440577</c:v>
                </c:pt>
                <c:pt idx="755">
                  <c:v>20.010861598440577</c:v>
                </c:pt>
                <c:pt idx="756">
                  <c:v>20.010861598440577</c:v>
                </c:pt>
                <c:pt idx="757">
                  <c:v>20.010861598440577</c:v>
                </c:pt>
                <c:pt idx="758">
                  <c:v>20.010861598440577</c:v>
                </c:pt>
                <c:pt idx="759">
                  <c:v>20.010861598440577</c:v>
                </c:pt>
                <c:pt idx="760">
                  <c:v>20.010861598440577</c:v>
                </c:pt>
                <c:pt idx="761">
                  <c:v>20.010861598440577</c:v>
                </c:pt>
                <c:pt idx="762">
                  <c:v>20.010861598440577</c:v>
                </c:pt>
                <c:pt idx="763">
                  <c:v>20.010861598440577</c:v>
                </c:pt>
                <c:pt idx="764">
                  <c:v>20.010861598440577</c:v>
                </c:pt>
                <c:pt idx="765">
                  <c:v>20.010861598440577</c:v>
                </c:pt>
                <c:pt idx="766">
                  <c:v>20.010861598440577</c:v>
                </c:pt>
                <c:pt idx="767">
                  <c:v>20.010861598440577</c:v>
                </c:pt>
                <c:pt idx="768">
                  <c:v>20.010861598440577</c:v>
                </c:pt>
                <c:pt idx="769">
                  <c:v>20.010861598440577</c:v>
                </c:pt>
                <c:pt idx="770">
                  <c:v>20.010861598440577</c:v>
                </c:pt>
                <c:pt idx="771">
                  <c:v>20.010861598440577</c:v>
                </c:pt>
                <c:pt idx="772">
                  <c:v>20.010861598440577</c:v>
                </c:pt>
                <c:pt idx="773">
                  <c:v>20.010861598440577</c:v>
                </c:pt>
                <c:pt idx="774">
                  <c:v>20.010861598440577</c:v>
                </c:pt>
                <c:pt idx="775">
                  <c:v>20.010861598440577</c:v>
                </c:pt>
                <c:pt idx="776">
                  <c:v>20.010861598440577</c:v>
                </c:pt>
                <c:pt idx="777">
                  <c:v>20.010861598440577</c:v>
                </c:pt>
                <c:pt idx="778">
                  <c:v>20.010861598440577</c:v>
                </c:pt>
                <c:pt idx="779">
                  <c:v>20.010861598440577</c:v>
                </c:pt>
                <c:pt idx="780">
                  <c:v>20.010861598440577</c:v>
                </c:pt>
                <c:pt idx="781">
                  <c:v>20.010861598440577</c:v>
                </c:pt>
                <c:pt idx="782">
                  <c:v>20.010861598440577</c:v>
                </c:pt>
                <c:pt idx="783">
                  <c:v>20.010861598440577</c:v>
                </c:pt>
                <c:pt idx="784">
                  <c:v>20.010861598440577</c:v>
                </c:pt>
                <c:pt idx="785">
                  <c:v>20.010861598440577</c:v>
                </c:pt>
                <c:pt idx="786">
                  <c:v>20.010861598440577</c:v>
                </c:pt>
                <c:pt idx="787">
                  <c:v>20.010861598440577</c:v>
                </c:pt>
                <c:pt idx="788">
                  <c:v>20.010861598440577</c:v>
                </c:pt>
                <c:pt idx="789">
                  <c:v>20.010861598440577</c:v>
                </c:pt>
                <c:pt idx="790">
                  <c:v>20.010861598440577</c:v>
                </c:pt>
                <c:pt idx="791">
                  <c:v>20.010861598440577</c:v>
                </c:pt>
                <c:pt idx="792">
                  <c:v>20.010861598440577</c:v>
                </c:pt>
                <c:pt idx="793">
                  <c:v>20.010861598440577</c:v>
                </c:pt>
                <c:pt idx="794">
                  <c:v>20.010861598440577</c:v>
                </c:pt>
                <c:pt idx="795">
                  <c:v>20.010861598440577</c:v>
                </c:pt>
                <c:pt idx="796">
                  <c:v>20.010861598440577</c:v>
                </c:pt>
                <c:pt idx="797">
                  <c:v>20.010861598440577</c:v>
                </c:pt>
                <c:pt idx="798">
                  <c:v>20.010861598440577</c:v>
                </c:pt>
                <c:pt idx="799">
                  <c:v>20.010861598440577</c:v>
                </c:pt>
                <c:pt idx="800">
                  <c:v>20.010861598440577</c:v>
                </c:pt>
                <c:pt idx="801">
                  <c:v>20.010861598440577</c:v>
                </c:pt>
                <c:pt idx="802">
                  <c:v>20.010861598440577</c:v>
                </c:pt>
                <c:pt idx="803">
                  <c:v>20.010861598440577</c:v>
                </c:pt>
                <c:pt idx="804">
                  <c:v>20.010861598440577</c:v>
                </c:pt>
                <c:pt idx="805">
                  <c:v>20.010861598440577</c:v>
                </c:pt>
                <c:pt idx="806">
                  <c:v>20.010861598440577</c:v>
                </c:pt>
                <c:pt idx="807">
                  <c:v>20.010861598440577</c:v>
                </c:pt>
                <c:pt idx="808">
                  <c:v>20.010861598440577</c:v>
                </c:pt>
                <c:pt idx="809">
                  <c:v>20.010861598440577</c:v>
                </c:pt>
                <c:pt idx="810">
                  <c:v>20.010861598440577</c:v>
                </c:pt>
                <c:pt idx="811">
                  <c:v>20.010861598440577</c:v>
                </c:pt>
                <c:pt idx="812">
                  <c:v>20.010861598440577</c:v>
                </c:pt>
                <c:pt idx="813">
                  <c:v>20.010861598440577</c:v>
                </c:pt>
                <c:pt idx="814">
                  <c:v>20.010861598440577</c:v>
                </c:pt>
                <c:pt idx="815">
                  <c:v>20.010861598440577</c:v>
                </c:pt>
                <c:pt idx="816">
                  <c:v>20.010861598440577</c:v>
                </c:pt>
                <c:pt idx="817">
                  <c:v>20.010861598440577</c:v>
                </c:pt>
                <c:pt idx="818">
                  <c:v>20.010861598440577</c:v>
                </c:pt>
                <c:pt idx="819">
                  <c:v>20.010861598440577</c:v>
                </c:pt>
                <c:pt idx="820">
                  <c:v>20.010861598440577</c:v>
                </c:pt>
                <c:pt idx="821">
                  <c:v>20.010861598440577</c:v>
                </c:pt>
                <c:pt idx="822">
                  <c:v>20.010861598440577</c:v>
                </c:pt>
                <c:pt idx="823">
                  <c:v>20.010861598440577</c:v>
                </c:pt>
                <c:pt idx="824">
                  <c:v>20.010861598440577</c:v>
                </c:pt>
                <c:pt idx="825">
                  <c:v>20.010861598440577</c:v>
                </c:pt>
                <c:pt idx="826">
                  <c:v>20.010861598440577</c:v>
                </c:pt>
                <c:pt idx="827">
                  <c:v>20.010861598440577</c:v>
                </c:pt>
                <c:pt idx="828">
                  <c:v>20.010861598440577</c:v>
                </c:pt>
                <c:pt idx="829">
                  <c:v>20.010861598440577</c:v>
                </c:pt>
                <c:pt idx="830">
                  <c:v>20.010861598440577</c:v>
                </c:pt>
                <c:pt idx="831">
                  <c:v>20.010861598440577</c:v>
                </c:pt>
                <c:pt idx="832">
                  <c:v>20.010861598440577</c:v>
                </c:pt>
                <c:pt idx="833">
                  <c:v>20.010861598440577</c:v>
                </c:pt>
                <c:pt idx="834">
                  <c:v>20.010861598440577</c:v>
                </c:pt>
                <c:pt idx="835">
                  <c:v>20.010861598440577</c:v>
                </c:pt>
                <c:pt idx="836">
                  <c:v>20.010861598440577</c:v>
                </c:pt>
                <c:pt idx="837">
                  <c:v>20.010861598440577</c:v>
                </c:pt>
                <c:pt idx="838">
                  <c:v>20.010861598440577</c:v>
                </c:pt>
                <c:pt idx="839">
                  <c:v>20.010861598440577</c:v>
                </c:pt>
                <c:pt idx="840">
                  <c:v>20.010861598440577</c:v>
                </c:pt>
                <c:pt idx="841">
                  <c:v>20.010861598440577</c:v>
                </c:pt>
                <c:pt idx="842">
                  <c:v>20.010861598440577</c:v>
                </c:pt>
                <c:pt idx="843">
                  <c:v>20.010861598440577</c:v>
                </c:pt>
                <c:pt idx="844">
                  <c:v>20.010861598440577</c:v>
                </c:pt>
                <c:pt idx="845">
                  <c:v>20.010861598440577</c:v>
                </c:pt>
                <c:pt idx="846">
                  <c:v>20.010861598440577</c:v>
                </c:pt>
                <c:pt idx="847">
                  <c:v>20.010861598440577</c:v>
                </c:pt>
                <c:pt idx="848">
                  <c:v>20.010861598440577</c:v>
                </c:pt>
                <c:pt idx="849">
                  <c:v>20.010861598440577</c:v>
                </c:pt>
                <c:pt idx="850">
                  <c:v>20.010861598440577</c:v>
                </c:pt>
                <c:pt idx="851">
                  <c:v>20.010861598440577</c:v>
                </c:pt>
                <c:pt idx="852">
                  <c:v>20.010861598440577</c:v>
                </c:pt>
                <c:pt idx="853">
                  <c:v>20.010861598440577</c:v>
                </c:pt>
                <c:pt idx="854">
                  <c:v>20.010861598440577</c:v>
                </c:pt>
                <c:pt idx="855">
                  <c:v>20.010861598440577</c:v>
                </c:pt>
                <c:pt idx="856">
                  <c:v>20.010861598440577</c:v>
                </c:pt>
                <c:pt idx="857">
                  <c:v>20.010861598440577</c:v>
                </c:pt>
                <c:pt idx="858">
                  <c:v>20.010861598440577</c:v>
                </c:pt>
                <c:pt idx="859">
                  <c:v>20.010861598440577</c:v>
                </c:pt>
                <c:pt idx="860">
                  <c:v>20.010861598440577</c:v>
                </c:pt>
                <c:pt idx="861">
                  <c:v>20.010861598440577</c:v>
                </c:pt>
                <c:pt idx="862">
                  <c:v>20.010861598440577</c:v>
                </c:pt>
                <c:pt idx="863">
                  <c:v>20.010861598440577</c:v>
                </c:pt>
                <c:pt idx="864">
                  <c:v>20.010861598440577</c:v>
                </c:pt>
                <c:pt idx="865">
                  <c:v>20.010861598440577</c:v>
                </c:pt>
                <c:pt idx="866">
                  <c:v>20.010861598440577</c:v>
                </c:pt>
                <c:pt idx="867">
                  <c:v>20.010861598440577</c:v>
                </c:pt>
                <c:pt idx="868">
                  <c:v>20.010861598440577</c:v>
                </c:pt>
                <c:pt idx="869">
                  <c:v>20.010861598440577</c:v>
                </c:pt>
                <c:pt idx="870">
                  <c:v>20.010861598440577</c:v>
                </c:pt>
                <c:pt idx="871">
                  <c:v>20.010861598440577</c:v>
                </c:pt>
                <c:pt idx="872">
                  <c:v>20.010861598440577</c:v>
                </c:pt>
                <c:pt idx="873">
                  <c:v>20.010861598440577</c:v>
                </c:pt>
                <c:pt idx="874">
                  <c:v>20.010861598440577</c:v>
                </c:pt>
                <c:pt idx="875">
                  <c:v>20.010861598440577</c:v>
                </c:pt>
                <c:pt idx="876">
                  <c:v>20.010861598440577</c:v>
                </c:pt>
                <c:pt idx="877">
                  <c:v>20.010861598440577</c:v>
                </c:pt>
                <c:pt idx="878">
                  <c:v>20.010861598440577</c:v>
                </c:pt>
                <c:pt idx="879">
                  <c:v>20.010861598440577</c:v>
                </c:pt>
                <c:pt idx="880">
                  <c:v>20.010861598440577</c:v>
                </c:pt>
                <c:pt idx="881">
                  <c:v>20.010861598440577</c:v>
                </c:pt>
                <c:pt idx="882">
                  <c:v>20.010861598440577</c:v>
                </c:pt>
                <c:pt idx="883">
                  <c:v>20.010861598440577</c:v>
                </c:pt>
                <c:pt idx="884">
                  <c:v>20.010861598440577</c:v>
                </c:pt>
                <c:pt idx="885">
                  <c:v>20.010861598440577</c:v>
                </c:pt>
                <c:pt idx="886">
                  <c:v>20.010861598440577</c:v>
                </c:pt>
                <c:pt idx="887">
                  <c:v>20.010861598440577</c:v>
                </c:pt>
                <c:pt idx="888">
                  <c:v>20.010861598440577</c:v>
                </c:pt>
                <c:pt idx="889">
                  <c:v>20.010861598440577</c:v>
                </c:pt>
                <c:pt idx="890">
                  <c:v>20.010861598440577</c:v>
                </c:pt>
                <c:pt idx="891">
                  <c:v>20.010861598440577</c:v>
                </c:pt>
                <c:pt idx="892">
                  <c:v>20.010861598440577</c:v>
                </c:pt>
                <c:pt idx="893">
                  <c:v>20.010861598440577</c:v>
                </c:pt>
                <c:pt idx="894">
                  <c:v>20.010861598440577</c:v>
                </c:pt>
                <c:pt idx="895">
                  <c:v>20.010861598440577</c:v>
                </c:pt>
                <c:pt idx="896">
                  <c:v>20.010861598440577</c:v>
                </c:pt>
                <c:pt idx="897">
                  <c:v>20.010861598440577</c:v>
                </c:pt>
                <c:pt idx="898">
                  <c:v>20.010861598440577</c:v>
                </c:pt>
                <c:pt idx="899">
                  <c:v>20.010861598440577</c:v>
                </c:pt>
                <c:pt idx="900">
                  <c:v>20.010861598440577</c:v>
                </c:pt>
                <c:pt idx="901">
                  <c:v>20.010861598440577</c:v>
                </c:pt>
                <c:pt idx="902">
                  <c:v>20.010861598440577</c:v>
                </c:pt>
                <c:pt idx="903">
                  <c:v>20.010861598440577</c:v>
                </c:pt>
                <c:pt idx="904">
                  <c:v>20.010861598440577</c:v>
                </c:pt>
                <c:pt idx="905">
                  <c:v>20.010861598440577</c:v>
                </c:pt>
                <c:pt idx="906">
                  <c:v>20.010861598440577</c:v>
                </c:pt>
                <c:pt idx="907">
                  <c:v>20.010861598440577</c:v>
                </c:pt>
                <c:pt idx="908">
                  <c:v>20.010861598440577</c:v>
                </c:pt>
                <c:pt idx="909">
                  <c:v>20.010861598440577</c:v>
                </c:pt>
                <c:pt idx="910">
                  <c:v>20.010861598440577</c:v>
                </c:pt>
                <c:pt idx="911">
                  <c:v>20.010861598440577</c:v>
                </c:pt>
                <c:pt idx="912">
                  <c:v>20.010861598440577</c:v>
                </c:pt>
                <c:pt idx="913">
                  <c:v>20.010861598440577</c:v>
                </c:pt>
                <c:pt idx="914">
                  <c:v>20.010861598440577</c:v>
                </c:pt>
                <c:pt idx="915">
                  <c:v>20.010861598440577</c:v>
                </c:pt>
                <c:pt idx="916">
                  <c:v>20.010861598440577</c:v>
                </c:pt>
                <c:pt idx="917">
                  <c:v>20.010861598440577</c:v>
                </c:pt>
                <c:pt idx="918">
                  <c:v>20.010861598440577</c:v>
                </c:pt>
                <c:pt idx="919">
                  <c:v>20.010861598440577</c:v>
                </c:pt>
                <c:pt idx="920">
                  <c:v>20.010861598440577</c:v>
                </c:pt>
                <c:pt idx="921">
                  <c:v>20.010861598440577</c:v>
                </c:pt>
                <c:pt idx="922">
                  <c:v>20.010861598440577</c:v>
                </c:pt>
                <c:pt idx="923">
                  <c:v>20.010861598440577</c:v>
                </c:pt>
                <c:pt idx="924">
                  <c:v>20.010861598440577</c:v>
                </c:pt>
                <c:pt idx="925">
                  <c:v>20.010861598440577</c:v>
                </c:pt>
                <c:pt idx="926">
                  <c:v>20.010861598440577</c:v>
                </c:pt>
                <c:pt idx="927">
                  <c:v>20.010861598440577</c:v>
                </c:pt>
                <c:pt idx="928">
                  <c:v>20.010861598440577</c:v>
                </c:pt>
                <c:pt idx="929">
                  <c:v>20.010861598440577</c:v>
                </c:pt>
                <c:pt idx="930">
                  <c:v>20.010861598440577</c:v>
                </c:pt>
                <c:pt idx="931">
                  <c:v>20.010861598440577</c:v>
                </c:pt>
                <c:pt idx="932">
                  <c:v>20.010861598440577</c:v>
                </c:pt>
                <c:pt idx="933">
                  <c:v>20.010861598440577</c:v>
                </c:pt>
                <c:pt idx="934">
                  <c:v>20.010861598440577</c:v>
                </c:pt>
                <c:pt idx="935">
                  <c:v>20.010861598440577</c:v>
                </c:pt>
                <c:pt idx="936">
                  <c:v>20.010861598440577</c:v>
                </c:pt>
                <c:pt idx="937">
                  <c:v>20.010861598440577</c:v>
                </c:pt>
                <c:pt idx="938">
                  <c:v>20.010861598440577</c:v>
                </c:pt>
                <c:pt idx="939">
                  <c:v>20.010861598440577</c:v>
                </c:pt>
                <c:pt idx="940">
                  <c:v>20.010861598440577</c:v>
                </c:pt>
                <c:pt idx="941">
                  <c:v>20.010861598440577</c:v>
                </c:pt>
                <c:pt idx="942">
                  <c:v>20.010861598440577</c:v>
                </c:pt>
                <c:pt idx="943">
                  <c:v>20.010861598440577</c:v>
                </c:pt>
                <c:pt idx="944">
                  <c:v>20.010861598440577</c:v>
                </c:pt>
                <c:pt idx="945">
                  <c:v>20.010861598440577</c:v>
                </c:pt>
                <c:pt idx="946">
                  <c:v>20.010861598440577</c:v>
                </c:pt>
                <c:pt idx="947">
                  <c:v>20.010861598440577</c:v>
                </c:pt>
                <c:pt idx="948">
                  <c:v>20.010861598440577</c:v>
                </c:pt>
                <c:pt idx="949">
                  <c:v>20.010861598440577</c:v>
                </c:pt>
                <c:pt idx="950">
                  <c:v>20.010861598440577</c:v>
                </c:pt>
                <c:pt idx="951">
                  <c:v>20.010861598440577</c:v>
                </c:pt>
                <c:pt idx="952">
                  <c:v>20.010861598440577</c:v>
                </c:pt>
                <c:pt idx="953">
                  <c:v>20.010861598440577</c:v>
                </c:pt>
                <c:pt idx="954">
                  <c:v>20.010861598440577</c:v>
                </c:pt>
                <c:pt idx="955">
                  <c:v>20.010861598440577</c:v>
                </c:pt>
                <c:pt idx="956">
                  <c:v>20.010861598440577</c:v>
                </c:pt>
                <c:pt idx="957">
                  <c:v>20.010861598440577</c:v>
                </c:pt>
                <c:pt idx="958">
                  <c:v>20.010861598440577</c:v>
                </c:pt>
                <c:pt idx="959">
                  <c:v>20.010861598440577</c:v>
                </c:pt>
                <c:pt idx="960">
                  <c:v>20.010861598440577</c:v>
                </c:pt>
                <c:pt idx="961">
                  <c:v>20.010861598440577</c:v>
                </c:pt>
                <c:pt idx="962">
                  <c:v>20.010861598440577</c:v>
                </c:pt>
                <c:pt idx="963">
                  <c:v>20.010861598440577</c:v>
                </c:pt>
                <c:pt idx="964">
                  <c:v>20.010861598440577</c:v>
                </c:pt>
                <c:pt idx="965">
                  <c:v>20.010861598440577</c:v>
                </c:pt>
                <c:pt idx="966">
                  <c:v>20.010861598440577</c:v>
                </c:pt>
                <c:pt idx="967">
                  <c:v>20.010861598440577</c:v>
                </c:pt>
                <c:pt idx="968">
                  <c:v>20.010861598440577</c:v>
                </c:pt>
                <c:pt idx="969">
                  <c:v>20.010861598440577</c:v>
                </c:pt>
                <c:pt idx="970">
                  <c:v>20.010861598440577</c:v>
                </c:pt>
                <c:pt idx="971">
                  <c:v>20.010861598440577</c:v>
                </c:pt>
                <c:pt idx="972">
                  <c:v>20.010861598440577</c:v>
                </c:pt>
                <c:pt idx="973">
                  <c:v>20.010861598440577</c:v>
                </c:pt>
                <c:pt idx="974">
                  <c:v>20.010861598440577</c:v>
                </c:pt>
                <c:pt idx="975">
                  <c:v>20.010861598440577</c:v>
                </c:pt>
                <c:pt idx="976">
                  <c:v>20.010861598440577</c:v>
                </c:pt>
                <c:pt idx="977">
                  <c:v>20.010861598440577</c:v>
                </c:pt>
                <c:pt idx="978">
                  <c:v>20.010861598440577</c:v>
                </c:pt>
                <c:pt idx="979">
                  <c:v>20.010861598440577</c:v>
                </c:pt>
                <c:pt idx="980">
                  <c:v>20.010861598440577</c:v>
                </c:pt>
                <c:pt idx="981">
                  <c:v>20.010861598440577</c:v>
                </c:pt>
                <c:pt idx="982">
                  <c:v>20.010861598440577</c:v>
                </c:pt>
                <c:pt idx="983">
                  <c:v>20.010861598440577</c:v>
                </c:pt>
                <c:pt idx="984">
                  <c:v>20.010861598440577</c:v>
                </c:pt>
                <c:pt idx="985">
                  <c:v>20.010861598440577</c:v>
                </c:pt>
                <c:pt idx="986">
                  <c:v>20.010861598440577</c:v>
                </c:pt>
                <c:pt idx="987">
                  <c:v>20.010861598440577</c:v>
                </c:pt>
                <c:pt idx="988">
                  <c:v>20.010861598440577</c:v>
                </c:pt>
                <c:pt idx="989">
                  <c:v>20.010861598440577</c:v>
                </c:pt>
                <c:pt idx="990">
                  <c:v>20.010861598440577</c:v>
                </c:pt>
                <c:pt idx="991">
                  <c:v>20.010861598440577</c:v>
                </c:pt>
                <c:pt idx="992">
                  <c:v>20.010861598440577</c:v>
                </c:pt>
                <c:pt idx="993">
                  <c:v>20.010861598440577</c:v>
                </c:pt>
                <c:pt idx="994">
                  <c:v>20.010861598440577</c:v>
                </c:pt>
                <c:pt idx="995">
                  <c:v>20.010861598440577</c:v>
                </c:pt>
                <c:pt idx="996">
                  <c:v>20.010861598440577</c:v>
                </c:pt>
                <c:pt idx="997">
                  <c:v>20.010861598440577</c:v>
                </c:pt>
                <c:pt idx="998">
                  <c:v>20.010861598440577</c:v>
                </c:pt>
                <c:pt idx="999">
                  <c:v>20.010861598440577</c:v>
                </c:pt>
                <c:pt idx="1000">
                  <c:v>20.010861598440577</c:v>
                </c:pt>
                <c:pt idx="1001">
                  <c:v>20.010861598440577</c:v>
                </c:pt>
                <c:pt idx="1002">
                  <c:v>20.010861598440577</c:v>
                </c:pt>
                <c:pt idx="1003">
                  <c:v>20.010861598440577</c:v>
                </c:pt>
                <c:pt idx="1004">
                  <c:v>20.010861598440577</c:v>
                </c:pt>
                <c:pt idx="1005">
                  <c:v>20.010861598440577</c:v>
                </c:pt>
                <c:pt idx="1006">
                  <c:v>20.010861598440577</c:v>
                </c:pt>
                <c:pt idx="1007">
                  <c:v>20.010861598440577</c:v>
                </c:pt>
                <c:pt idx="1008">
                  <c:v>20.010861598440577</c:v>
                </c:pt>
                <c:pt idx="1009">
                  <c:v>20.010861598440577</c:v>
                </c:pt>
                <c:pt idx="1010">
                  <c:v>20.010861598440577</c:v>
                </c:pt>
                <c:pt idx="1011">
                  <c:v>20.010861598440577</c:v>
                </c:pt>
                <c:pt idx="1012">
                  <c:v>20.010861598440577</c:v>
                </c:pt>
                <c:pt idx="1013">
                  <c:v>20.010861598440577</c:v>
                </c:pt>
                <c:pt idx="1014">
                  <c:v>20.010861598440577</c:v>
                </c:pt>
                <c:pt idx="1015">
                  <c:v>20.010861598440577</c:v>
                </c:pt>
                <c:pt idx="1016">
                  <c:v>20.010861598440577</c:v>
                </c:pt>
                <c:pt idx="1017">
                  <c:v>20.010861598440577</c:v>
                </c:pt>
                <c:pt idx="1018">
                  <c:v>20.010861598440577</c:v>
                </c:pt>
                <c:pt idx="1019">
                  <c:v>20.010861598440577</c:v>
                </c:pt>
                <c:pt idx="1020">
                  <c:v>20.010861598440577</c:v>
                </c:pt>
                <c:pt idx="1021">
                  <c:v>20.010861598440577</c:v>
                </c:pt>
                <c:pt idx="1022">
                  <c:v>20.010861598440577</c:v>
                </c:pt>
                <c:pt idx="1023">
                  <c:v>20.010861598440577</c:v>
                </c:pt>
                <c:pt idx="1024">
                  <c:v>20.010861598440577</c:v>
                </c:pt>
                <c:pt idx="1025">
                  <c:v>20.010861598440577</c:v>
                </c:pt>
                <c:pt idx="1026">
                  <c:v>20.010861598440577</c:v>
                </c:pt>
                <c:pt idx="1027">
                  <c:v>20.010861598440577</c:v>
                </c:pt>
                <c:pt idx="1028">
                  <c:v>20.010861598440577</c:v>
                </c:pt>
                <c:pt idx="1029">
                  <c:v>20.010861598440577</c:v>
                </c:pt>
                <c:pt idx="1030">
                  <c:v>20.010861598440577</c:v>
                </c:pt>
              </c:numCache>
            </c:numRef>
          </c:yVal>
          <c:smooth val="1"/>
          <c:extLst>
            <c:ext xmlns:c16="http://schemas.microsoft.com/office/drawing/2014/chart" uri="{C3380CC4-5D6E-409C-BE32-E72D297353CC}">
              <c16:uniqueId val="{00000001-FBAB-4F94-BAC4-8503AA29A36E}"/>
            </c:ext>
          </c:extLst>
        </c:ser>
        <c:dLbls>
          <c:showLegendKey val="0"/>
          <c:showVal val="0"/>
          <c:showCatName val="0"/>
          <c:showSerName val="0"/>
          <c:showPercent val="0"/>
          <c:showBubbleSize val="0"/>
        </c:dLbls>
        <c:axId val="417200824"/>
        <c:axId val="419897952"/>
      </c:scatterChart>
      <c:scatterChart>
        <c:scatterStyle val="smoothMarker"/>
        <c:varyColors val="0"/>
        <c:ser>
          <c:idx val="8"/>
          <c:order val="2"/>
          <c:tx>
            <c:strRef>
              <c:f>'NKY Index'!$L$1</c:f>
              <c:strCache>
                <c:ptCount val="1"/>
                <c:pt idx="0">
                  <c:v>NKY Index (der.)</c:v>
                </c:pt>
              </c:strCache>
            </c:strRef>
          </c:tx>
          <c:spPr>
            <a:ln w="6350" cap="rnd">
              <a:solidFill>
                <a:schemeClr val="bg1">
                  <a:lumMod val="75000"/>
                </a:schemeClr>
              </a:solidFill>
              <a:round/>
            </a:ln>
            <a:effectLst/>
          </c:spPr>
          <c:marker>
            <c:symbol val="none"/>
          </c:marker>
          <c:xVal>
            <c:numRef>
              <c:f>'NKY Index'!$K$3:$K$973</c:f>
              <c:numCache>
                <c:formatCode>m/d/yyyy</c:formatCode>
                <c:ptCount val="971"/>
                <c:pt idx="0">
                  <c:v>41645</c:v>
                </c:pt>
                <c:pt idx="1">
                  <c:v>41646</c:v>
                </c:pt>
                <c:pt idx="2">
                  <c:v>41647</c:v>
                </c:pt>
                <c:pt idx="3">
                  <c:v>41648</c:v>
                </c:pt>
                <c:pt idx="4">
                  <c:v>41649</c:v>
                </c:pt>
                <c:pt idx="5">
                  <c:v>41653</c:v>
                </c:pt>
                <c:pt idx="6">
                  <c:v>41654</c:v>
                </c:pt>
                <c:pt idx="7">
                  <c:v>41655</c:v>
                </c:pt>
                <c:pt idx="8">
                  <c:v>41656</c:v>
                </c:pt>
                <c:pt idx="9">
                  <c:v>41659</c:v>
                </c:pt>
                <c:pt idx="10">
                  <c:v>41660</c:v>
                </c:pt>
                <c:pt idx="11">
                  <c:v>41661</c:v>
                </c:pt>
                <c:pt idx="12">
                  <c:v>41662</c:v>
                </c:pt>
                <c:pt idx="13">
                  <c:v>41663</c:v>
                </c:pt>
                <c:pt idx="14">
                  <c:v>41666</c:v>
                </c:pt>
                <c:pt idx="15">
                  <c:v>41667</c:v>
                </c:pt>
                <c:pt idx="16">
                  <c:v>41668</c:v>
                </c:pt>
                <c:pt idx="17">
                  <c:v>41669</c:v>
                </c:pt>
                <c:pt idx="18">
                  <c:v>41670</c:v>
                </c:pt>
                <c:pt idx="19">
                  <c:v>41673</c:v>
                </c:pt>
                <c:pt idx="20">
                  <c:v>41674</c:v>
                </c:pt>
                <c:pt idx="21">
                  <c:v>41675</c:v>
                </c:pt>
                <c:pt idx="22">
                  <c:v>41676</c:v>
                </c:pt>
                <c:pt idx="23">
                  <c:v>41677</c:v>
                </c:pt>
                <c:pt idx="24">
                  <c:v>41680</c:v>
                </c:pt>
                <c:pt idx="25">
                  <c:v>41682</c:v>
                </c:pt>
                <c:pt idx="26">
                  <c:v>41683</c:v>
                </c:pt>
                <c:pt idx="27">
                  <c:v>41684</c:v>
                </c:pt>
                <c:pt idx="28">
                  <c:v>41687</c:v>
                </c:pt>
                <c:pt idx="29">
                  <c:v>41688</c:v>
                </c:pt>
                <c:pt idx="30">
                  <c:v>41689</c:v>
                </c:pt>
                <c:pt idx="31">
                  <c:v>41690</c:v>
                </c:pt>
                <c:pt idx="32">
                  <c:v>41691</c:v>
                </c:pt>
                <c:pt idx="33">
                  <c:v>41694</c:v>
                </c:pt>
                <c:pt idx="34">
                  <c:v>41695</c:v>
                </c:pt>
                <c:pt idx="35">
                  <c:v>41696</c:v>
                </c:pt>
                <c:pt idx="36">
                  <c:v>41697</c:v>
                </c:pt>
                <c:pt idx="37">
                  <c:v>41698</c:v>
                </c:pt>
                <c:pt idx="38">
                  <c:v>41701</c:v>
                </c:pt>
                <c:pt idx="39">
                  <c:v>41702</c:v>
                </c:pt>
                <c:pt idx="40">
                  <c:v>41703</c:v>
                </c:pt>
                <c:pt idx="41">
                  <c:v>41704</c:v>
                </c:pt>
                <c:pt idx="42">
                  <c:v>41705</c:v>
                </c:pt>
                <c:pt idx="43">
                  <c:v>41708</c:v>
                </c:pt>
                <c:pt idx="44">
                  <c:v>41709</c:v>
                </c:pt>
                <c:pt idx="45">
                  <c:v>41710</c:v>
                </c:pt>
                <c:pt idx="46">
                  <c:v>41711</c:v>
                </c:pt>
                <c:pt idx="47">
                  <c:v>41712</c:v>
                </c:pt>
                <c:pt idx="48">
                  <c:v>41715</c:v>
                </c:pt>
                <c:pt idx="49">
                  <c:v>41716</c:v>
                </c:pt>
                <c:pt idx="50">
                  <c:v>41717</c:v>
                </c:pt>
                <c:pt idx="51">
                  <c:v>41718</c:v>
                </c:pt>
                <c:pt idx="52">
                  <c:v>41722</c:v>
                </c:pt>
                <c:pt idx="53">
                  <c:v>41723</c:v>
                </c:pt>
                <c:pt idx="54">
                  <c:v>41724</c:v>
                </c:pt>
                <c:pt idx="55">
                  <c:v>41725</c:v>
                </c:pt>
                <c:pt idx="56">
                  <c:v>41726</c:v>
                </c:pt>
                <c:pt idx="57">
                  <c:v>41729</c:v>
                </c:pt>
                <c:pt idx="58">
                  <c:v>41730</c:v>
                </c:pt>
                <c:pt idx="59">
                  <c:v>41731</c:v>
                </c:pt>
                <c:pt idx="60">
                  <c:v>41732</c:v>
                </c:pt>
                <c:pt idx="61">
                  <c:v>41733</c:v>
                </c:pt>
                <c:pt idx="62">
                  <c:v>41736</c:v>
                </c:pt>
                <c:pt idx="63">
                  <c:v>41737</c:v>
                </c:pt>
                <c:pt idx="64">
                  <c:v>41738</c:v>
                </c:pt>
                <c:pt idx="65">
                  <c:v>41739</c:v>
                </c:pt>
                <c:pt idx="66">
                  <c:v>41740</c:v>
                </c:pt>
                <c:pt idx="67">
                  <c:v>41743</c:v>
                </c:pt>
                <c:pt idx="68">
                  <c:v>41744</c:v>
                </c:pt>
                <c:pt idx="69">
                  <c:v>41745</c:v>
                </c:pt>
                <c:pt idx="70">
                  <c:v>41746</c:v>
                </c:pt>
                <c:pt idx="71">
                  <c:v>41747</c:v>
                </c:pt>
                <c:pt idx="72">
                  <c:v>41750</c:v>
                </c:pt>
                <c:pt idx="73">
                  <c:v>41751</c:v>
                </c:pt>
                <c:pt idx="74">
                  <c:v>41752</c:v>
                </c:pt>
                <c:pt idx="75">
                  <c:v>41753</c:v>
                </c:pt>
                <c:pt idx="76">
                  <c:v>41754</c:v>
                </c:pt>
                <c:pt idx="77">
                  <c:v>41757</c:v>
                </c:pt>
                <c:pt idx="78">
                  <c:v>41759</c:v>
                </c:pt>
                <c:pt idx="79">
                  <c:v>41760</c:v>
                </c:pt>
                <c:pt idx="80">
                  <c:v>41761</c:v>
                </c:pt>
                <c:pt idx="81">
                  <c:v>41766</c:v>
                </c:pt>
                <c:pt idx="82">
                  <c:v>41767</c:v>
                </c:pt>
                <c:pt idx="83">
                  <c:v>41768</c:v>
                </c:pt>
                <c:pt idx="84">
                  <c:v>41771</c:v>
                </c:pt>
                <c:pt idx="85">
                  <c:v>41772</c:v>
                </c:pt>
                <c:pt idx="86">
                  <c:v>41773</c:v>
                </c:pt>
                <c:pt idx="87">
                  <c:v>41774</c:v>
                </c:pt>
                <c:pt idx="88">
                  <c:v>41775</c:v>
                </c:pt>
                <c:pt idx="89">
                  <c:v>41778</c:v>
                </c:pt>
                <c:pt idx="90">
                  <c:v>41779</c:v>
                </c:pt>
                <c:pt idx="91">
                  <c:v>41780</c:v>
                </c:pt>
                <c:pt idx="92">
                  <c:v>41781</c:v>
                </c:pt>
                <c:pt idx="93">
                  <c:v>41782</c:v>
                </c:pt>
                <c:pt idx="94">
                  <c:v>41785</c:v>
                </c:pt>
                <c:pt idx="95">
                  <c:v>41786</c:v>
                </c:pt>
                <c:pt idx="96">
                  <c:v>41787</c:v>
                </c:pt>
                <c:pt idx="97">
                  <c:v>41788</c:v>
                </c:pt>
                <c:pt idx="98">
                  <c:v>41789</c:v>
                </c:pt>
                <c:pt idx="99">
                  <c:v>41792</c:v>
                </c:pt>
                <c:pt idx="100">
                  <c:v>41793</c:v>
                </c:pt>
                <c:pt idx="101">
                  <c:v>41794</c:v>
                </c:pt>
                <c:pt idx="102">
                  <c:v>41795</c:v>
                </c:pt>
                <c:pt idx="103">
                  <c:v>41796</c:v>
                </c:pt>
                <c:pt idx="104">
                  <c:v>41799</c:v>
                </c:pt>
                <c:pt idx="105">
                  <c:v>41800</c:v>
                </c:pt>
                <c:pt idx="106">
                  <c:v>41801</c:v>
                </c:pt>
                <c:pt idx="107">
                  <c:v>41802</c:v>
                </c:pt>
                <c:pt idx="108">
                  <c:v>41803</c:v>
                </c:pt>
                <c:pt idx="109">
                  <c:v>41806</c:v>
                </c:pt>
                <c:pt idx="110">
                  <c:v>41807</c:v>
                </c:pt>
                <c:pt idx="111">
                  <c:v>41808</c:v>
                </c:pt>
                <c:pt idx="112">
                  <c:v>41809</c:v>
                </c:pt>
                <c:pt idx="113">
                  <c:v>41810</c:v>
                </c:pt>
                <c:pt idx="114">
                  <c:v>41813</c:v>
                </c:pt>
                <c:pt idx="115">
                  <c:v>41814</c:v>
                </c:pt>
                <c:pt idx="116">
                  <c:v>41815</c:v>
                </c:pt>
                <c:pt idx="117">
                  <c:v>41816</c:v>
                </c:pt>
                <c:pt idx="118">
                  <c:v>41817</c:v>
                </c:pt>
                <c:pt idx="119">
                  <c:v>41820</c:v>
                </c:pt>
                <c:pt idx="120">
                  <c:v>41821</c:v>
                </c:pt>
                <c:pt idx="121">
                  <c:v>41822</c:v>
                </c:pt>
                <c:pt idx="122">
                  <c:v>41823</c:v>
                </c:pt>
                <c:pt idx="123">
                  <c:v>41824</c:v>
                </c:pt>
                <c:pt idx="124">
                  <c:v>41827</c:v>
                </c:pt>
                <c:pt idx="125">
                  <c:v>41828</c:v>
                </c:pt>
                <c:pt idx="126">
                  <c:v>41829</c:v>
                </c:pt>
                <c:pt idx="127">
                  <c:v>41830</c:v>
                </c:pt>
                <c:pt idx="128">
                  <c:v>41831</c:v>
                </c:pt>
                <c:pt idx="129">
                  <c:v>41834</c:v>
                </c:pt>
                <c:pt idx="130">
                  <c:v>41835</c:v>
                </c:pt>
                <c:pt idx="131">
                  <c:v>41836</c:v>
                </c:pt>
                <c:pt idx="132">
                  <c:v>41837</c:v>
                </c:pt>
                <c:pt idx="133">
                  <c:v>41838</c:v>
                </c:pt>
                <c:pt idx="134">
                  <c:v>41842</c:v>
                </c:pt>
                <c:pt idx="135">
                  <c:v>41843</c:v>
                </c:pt>
                <c:pt idx="136">
                  <c:v>41844</c:v>
                </c:pt>
                <c:pt idx="137">
                  <c:v>41845</c:v>
                </c:pt>
                <c:pt idx="138">
                  <c:v>41848</c:v>
                </c:pt>
                <c:pt idx="139">
                  <c:v>41849</c:v>
                </c:pt>
                <c:pt idx="140">
                  <c:v>41850</c:v>
                </c:pt>
                <c:pt idx="141">
                  <c:v>41851</c:v>
                </c:pt>
                <c:pt idx="142">
                  <c:v>41852</c:v>
                </c:pt>
                <c:pt idx="143">
                  <c:v>41855</c:v>
                </c:pt>
                <c:pt idx="144">
                  <c:v>41856</c:v>
                </c:pt>
                <c:pt idx="145">
                  <c:v>41857</c:v>
                </c:pt>
                <c:pt idx="146">
                  <c:v>41858</c:v>
                </c:pt>
                <c:pt idx="147">
                  <c:v>41859</c:v>
                </c:pt>
                <c:pt idx="148">
                  <c:v>41862</c:v>
                </c:pt>
                <c:pt idx="149">
                  <c:v>41863</c:v>
                </c:pt>
                <c:pt idx="150">
                  <c:v>41864</c:v>
                </c:pt>
                <c:pt idx="151">
                  <c:v>41865</c:v>
                </c:pt>
                <c:pt idx="152">
                  <c:v>41866</c:v>
                </c:pt>
                <c:pt idx="153">
                  <c:v>41869</c:v>
                </c:pt>
                <c:pt idx="154">
                  <c:v>41870</c:v>
                </c:pt>
                <c:pt idx="155">
                  <c:v>41871</c:v>
                </c:pt>
                <c:pt idx="156">
                  <c:v>41872</c:v>
                </c:pt>
                <c:pt idx="157">
                  <c:v>41873</c:v>
                </c:pt>
                <c:pt idx="158">
                  <c:v>41876</c:v>
                </c:pt>
                <c:pt idx="159">
                  <c:v>41877</c:v>
                </c:pt>
                <c:pt idx="160">
                  <c:v>41878</c:v>
                </c:pt>
                <c:pt idx="161">
                  <c:v>41879</c:v>
                </c:pt>
                <c:pt idx="162">
                  <c:v>41880</c:v>
                </c:pt>
                <c:pt idx="163">
                  <c:v>41883</c:v>
                </c:pt>
                <c:pt idx="164">
                  <c:v>41884</c:v>
                </c:pt>
                <c:pt idx="165">
                  <c:v>41885</c:v>
                </c:pt>
                <c:pt idx="166">
                  <c:v>41886</c:v>
                </c:pt>
                <c:pt idx="167">
                  <c:v>41887</c:v>
                </c:pt>
                <c:pt idx="168">
                  <c:v>41890</c:v>
                </c:pt>
                <c:pt idx="169">
                  <c:v>41891</c:v>
                </c:pt>
                <c:pt idx="170">
                  <c:v>41892</c:v>
                </c:pt>
                <c:pt idx="171">
                  <c:v>41893</c:v>
                </c:pt>
                <c:pt idx="172">
                  <c:v>41894</c:v>
                </c:pt>
                <c:pt idx="173">
                  <c:v>41898</c:v>
                </c:pt>
                <c:pt idx="174">
                  <c:v>41899</c:v>
                </c:pt>
                <c:pt idx="175">
                  <c:v>41900</c:v>
                </c:pt>
                <c:pt idx="176">
                  <c:v>41901</c:v>
                </c:pt>
                <c:pt idx="177">
                  <c:v>41904</c:v>
                </c:pt>
                <c:pt idx="178">
                  <c:v>41906</c:v>
                </c:pt>
                <c:pt idx="179">
                  <c:v>41907</c:v>
                </c:pt>
                <c:pt idx="180">
                  <c:v>41908</c:v>
                </c:pt>
                <c:pt idx="181">
                  <c:v>41911</c:v>
                </c:pt>
                <c:pt idx="182">
                  <c:v>41912</c:v>
                </c:pt>
                <c:pt idx="183">
                  <c:v>41913</c:v>
                </c:pt>
                <c:pt idx="184">
                  <c:v>41914</c:v>
                </c:pt>
                <c:pt idx="185">
                  <c:v>41915</c:v>
                </c:pt>
                <c:pt idx="186">
                  <c:v>41918</c:v>
                </c:pt>
                <c:pt idx="187">
                  <c:v>41919</c:v>
                </c:pt>
                <c:pt idx="188">
                  <c:v>41920</c:v>
                </c:pt>
                <c:pt idx="189">
                  <c:v>41921</c:v>
                </c:pt>
                <c:pt idx="190">
                  <c:v>41922</c:v>
                </c:pt>
                <c:pt idx="191">
                  <c:v>41926</c:v>
                </c:pt>
                <c:pt idx="192">
                  <c:v>41927</c:v>
                </c:pt>
                <c:pt idx="193">
                  <c:v>41928</c:v>
                </c:pt>
                <c:pt idx="194">
                  <c:v>41929</c:v>
                </c:pt>
                <c:pt idx="195">
                  <c:v>41932</c:v>
                </c:pt>
                <c:pt idx="196">
                  <c:v>41933</c:v>
                </c:pt>
                <c:pt idx="197">
                  <c:v>41934</c:v>
                </c:pt>
                <c:pt idx="198">
                  <c:v>41935</c:v>
                </c:pt>
                <c:pt idx="199">
                  <c:v>41936</c:v>
                </c:pt>
                <c:pt idx="200">
                  <c:v>41939</c:v>
                </c:pt>
                <c:pt idx="201">
                  <c:v>41940</c:v>
                </c:pt>
                <c:pt idx="202">
                  <c:v>41941</c:v>
                </c:pt>
                <c:pt idx="203">
                  <c:v>41942</c:v>
                </c:pt>
                <c:pt idx="204">
                  <c:v>41943</c:v>
                </c:pt>
                <c:pt idx="205">
                  <c:v>41947</c:v>
                </c:pt>
                <c:pt idx="206">
                  <c:v>41948</c:v>
                </c:pt>
                <c:pt idx="207">
                  <c:v>41949</c:v>
                </c:pt>
                <c:pt idx="208">
                  <c:v>41950</c:v>
                </c:pt>
                <c:pt idx="209">
                  <c:v>41953</c:v>
                </c:pt>
                <c:pt idx="210">
                  <c:v>41954</c:v>
                </c:pt>
                <c:pt idx="211">
                  <c:v>41955</c:v>
                </c:pt>
                <c:pt idx="212">
                  <c:v>41956</c:v>
                </c:pt>
                <c:pt idx="213">
                  <c:v>41957</c:v>
                </c:pt>
                <c:pt idx="214">
                  <c:v>41960</c:v>
                </c:pt>
                <c:pt idx="215">
                  <c:v>41961</c:v>
                </c:pt>
                <c:pt idx="216">
                  <c:v>41962</c:v>
                </c:pt>
                <c:pt idx="217">
                  <c:v>41963</c:v>
                </c:pt>
                <c:pt idx="218">
                  <c:v>41964</c:v>
                </c:pt>
                <c:pt idx="219">
                  <c:v>41968</c:v>
                </c:pt>
                <c:pt idx="220">
                  <c:v>41969</c:v>
                </c:pt>
                <c:pt idx="221">
                  <c:v>41970</c:v>
                </c:pt>
                <c:pt idx="222">
                  <c:v>41971</c:v>
                </c:pt>
                <c:pt idx="223">
                  <c:v>41974</c:v>
                </c:pt>
                <c:pt idx="224">
                  <c:v>41975</c:v>
                </c:pt>
                <c:pt idx="225">
                  <c:v>41976</c:v>
                </c:pt>
                <c:pt idx="226">
                  <c:v>41977</c:v>
                </c:pt>
                <c:pt idx="227">
                  <c:v>41978</c:v>
                </c:pt>
                <c:pt idx="228">
                  <c:v>41981</c:v>
                </c:pt>
                <c:pt idx="229">
                  <c:v>41982</c:v>
                </c:pt>
                <c:pt idx="230">
                  <c:v>41983</c:v>
                </c:pt>
                <c:pt idx="231">
                  <c:v>41984</c:v>
                </c:pt>
                <c:pt idx="232">
                  <c:v>41985</c:v>
                </c:pt>
                <c:pt idx="233">
                  <c:v>41988</c:v>
                </c:pt>
                <c:pt idx="234">
                  <c:v>41989</c:v>
                </c:pt>
                <c:pt idx="235">
                  <c:v>41990</c:v>
                </c:pt>
                <c:pt idx="236">
                  <c:v>41991</c:v>
                </c:pt>
                <c:pt idx="237">
                  <c:v>41992</c:v>
                </c:pt>
                <c:pt idx="238">
                  <c:v>41995</c:v>
                </c:pt>
                <c:pt idx="239">
                  <c:v>41997</c:v>
                </c:pt>
                <c:pt idx="240">
                  <c:v>41998</c:v>
                </c:pt>
                <c:pt idx="241">
                  <c:v>41999</c:v>
                </c:pt>
                <c:pt idx="242">
                  <c:v>42002</c:v>
                </c:pt>
                <c:pt idx="243">
                  <c:v>42003</c:v>
                </c:pt>
                <c:pt idx="244">
                  <c:v>42009</c:v>
                </c:pt>
                <c:pt idx="245">
                  <c:v>42010</c:v>
                </c:pt>
                <c:pt idx="246">
                  <c:v>42011</c:v>
                </c:pt>
                <c:pt idx="247">
                  <c:v>42012</c:v>
                </c:pt>
                <c:pt idx="248">
                  <c:v>42013</c:v>
                </c:pt>
                <c:pt idx="249">
                  <c:v>42017</c:v>
                </c:pt>
                <c:pt idx="250">
                  <c:v>42018</c:v>
                </c:pt>
                <c:pt idx="251">
                  <c:v>42019</c:v>
                </c:pt>
                <c:pt idx="252">
                  <c:v>42020</c:v>
                </c:pt>
                <c:pt idx="253">
                  <c:v>42023</c:v>
                </c:pt>
                <c:pt idx="254">
                  <c:v>42024</c:v>
                </c:pt>
                <c:pt idx="255">
                  <c:v>42025</c:v>
                </c:pt>
                <c:pt idx="256">
                  <c:v>42026</c:v>
                </c:pt>
                <c:pt idx="257">
                  <c:v>42027</c:v>
                </c:pt>
                <c:pt idx="258">
                  <c:v>42030</c:v>
                </c:pt>
                <c:pt idx="259">
                  <c:v>42031</c:v>
                </c:pt>
                <c:pt idx="260">
                  <c:v>42032</c:v>
                </c:pt>
                <c:pt idx="261">
                  <c:v>42033</c:v>
                </c:pt>
                <c:pt idx="262">
                  <c:v>42034</c:v>
                </c:pt>
                <c:pt idx="263">
                  <c:v>42037</c:v>
                </c:pt>
                <c:pt idx="264">
                  <c:v>42038</c:v>
                </c:pt>
                <c:pt idx="265">
                  <c:v>42039</c:v>
                </c:pt>
                <c:pt idx="266">
                  <c:v>42040</c:v>
                </c:pt>
                <c:pt idx="267">
                  <c:v>42041</c:v>
                </c:pt>
                <c:pt idx="268">
                  <c:v>42044</c:v>
                </c:pt>
                <c:pt idx="269">
                  <c:v>42045</c:v>
                </c:pt>
                <c:pt idx="270">
                  <c:v>42047</c:v>
                </c:pt>
                <c:pt idx="271">
                  <c:v>42048</c:v>
                </c:pt>
                <c:pt idx="272">
                  <c:v>42051</c:v>
                </c:pt>
                <c:pt idx="273">
                  <c:v>42052</c:v>
                </c:pt>
                <c:pt idx="274">
                  <c:v>42053</c:v>
                </c:pt>
                <c:pt idx="275">
                  <c:v>42054</c:v>
                </c:pt>
                <c:pt idx="276">
                  <c:v>42055</c:v>
                </c:pt>
                <c:pt idx="277">
                  <c:v>42058</c:v>
                </c:pt>
                <c:pt idx="278">
                  <c:v>42059</c:v>
                </c:pt>
                <c:pt idx="279">
                  <c:v>42060</c:v>
                </c:pt>
                <c:pt idx="280">
                  <c:v>42061</c:v>
                </c:pt>
                <c:pt idx="281">
                  <c:v>42062</c:v>
                </c:pt>
                <c:pt idx="282">
                  <c:v>42065</c:v>
                </c:pt>
                <c:pt idx="283">
                  <c:v>42066</c:v>
                </c:pt>
                <c:pt idx="284">
                  <c:v>42067</c:v>
                </c:pt>
                <c:pt idx="285">
                  <c:v>42068</c:v>
                </c:pt>
                <c:pt idx="286">
                  <c:v>42069</c:v>
                </c:pt>
                <c:pt idx="287">
                  <c:v>42072</c:v>
                </c:pt>
                <c:pt idx="288">
                  <c:v>42073</c:v>
                </c:pt>
                <c:pt idx="289">
                  <c:v>42074</c:v>
                </c:pt>
                <c:pt idx="290">
                  <c:v>42075</c:v>
                </c:pt>
                <c:pt idx="291">
                  <c:v>42076</c:v>
                </c:pt>
                <c:pt idx="292">
                  <c:v>42079</c:v>
                </c:pt>
                <c:pt idx="293">
                  <c:v>42080</c:v>
                </c:pt>
                <c:pt idx="294">
                  <c:v>42081</c:v>
                </c:pt>
                <c:pt idx="295">
                  <c:v>42082</c:v>
                </c:pt>
                <c:pt idx="296">
                  <c:v>42083</c:v>
                </c:pt>
                <c:pt idx="297">
                  <c:v>42086</c:v>
                </c:pt>
                <c:pt idx="298">
                  <c:v>42087</c:v>
                </c:pt>
                <c:pt idx="299">
                  <c:v>42088</c:v>
                </c:pt>
                <c:pt idx="300">
                  <c:v>42089</c:v>
                </c:pt>
                <c:pt idx="301">
                  <c:v>42090</c:v>
                </c:pt>
                <c:pt idx="302">
                  <c:v>42093</c:v>
                </c:pt>
                <c:pt idx="303">
                  <c:v>42094</c:v>
                </c:pt>
                <c:pt idx="304">
                  <c:v>42095</c:v>
                </c:pt>
                <c:pt idx="305">
                  <c:v>42096</c:v>
                </c:pt>
                <c:pt idx="306">
                  <c:v>42097</c:v>
                </c:pt>
                <c:pt idx="307">
                  <c:v>42100</c:v>
                </c:pt>
                <c:pt idx="308">
                  <c:v>42101</c:v>
                </c:pt>
                <c:pt idx="309">
                  <c:v>42102</c:v>
                </c:pt>
                <c:pt idx="310">
                  <c:v>42103</c:v>
                </c:pt>
                <c:pt idx="311">
                  <c:v>42104</c:v>
                </c:pt>
                <c:pt idx="312">
                  <c:v>42107</c:v>
                </c:pt>
                <c:pt idx="313">
                  <c:v>42108</c:v>
                </c:pt>
                <c:pt idx="314">
                  <c:v>42109</c:v>
                </c:pt>
                <c:pt idx="315">
                  <c:v>42110</c:v>
                </c:pt>
                <c:pt idx="316">
                  <c:v>42111</c:v>
                </c:pt>
                <c:pt idx="317">
                  <c:v>42114</c:v>
                </c:pt>
                <c:pt idx="318">
                  <c:v>42115</c:v>
                </c:pt>
                <c:pt idx="319">
                  <c:v>42116</c:v>
                </c:pt>
                <c:pt idx="320">
                  <c:v>42117</c:v>
                </c:pt>
                <c:pt idx="321">
                  <c:v>42118</c:v>
                </c:pt>
                <c:pt idx="322">
                  <c:v>42121</c:v>
                </c:pt>
                <c:pt idx="323">
                  <c:v>42122</c:v>
                </c:pt>
                <c:pt idx="324">
                  <c:v>42124</c:v>
                </c:pt>
                <c:pt idx="325">
                  <c:v>42125</c:v>
                </c:pt>
                <c:pt idx="326">
                  <c:v>42131</c:v>
                </c:pt>
                <c:pt idx="327">
                  <c:v>42132</c:v>
                </c:pt>
                <c:pt idx="328">
                  <c:v>42135</c:v>
                </c:pt>
                <c:pt idx="329">
                  <c:v>42136</c:v>
                </c:pt>
                <c:pt idx="330">
                  <c:v>42137</c:v>
                </c:pt>
                <c:pt idx="331">
                  <c:v>42138</c:v>
                </c:pt>
                <c:pt idx="332">
                  <c:v>42139</c:v>
                </c:pt>
                <c:pt idx="333">
                  <c:v>42142</c:v>
                </c:pt>
                <c:pt idx="334">
                  <c:v>42143</c:v>
                </c:pt>
                <c:pt idx="335">
                  <c:v>42144</c:v>
                </c:pt>
                <c:pt idx="336">
                  <c:v>42145</c:v>
                </c:pt>
                <c:pt idx="337">
                  <c:v>42146</c:v>
                </c:pt>
                <c:pt idx="338">
                  <c:v>42149</c:v>
                </c:pt>
                <c:pt idx="339">
                  <c:v>42150</c:v>
                </c:pt>
                <c:pt idx="340">
                  <c:v>42151</c:v>
                </c:pt>
                <c:pt idx="341">
                  <c:v>42152</c:v>
                </c:pt>
                <c:pt idx="342">
                  <c:v>42153</c:v>
                </c:pt>
                <c:pt idx="343">
                  <c:v>42156</c:v>
                </c:pt>
                <c:pt idx="344">
                  <c:v>42157</c:v>
                </c:pt>
                <c:pt idx="345">
                  <c:v>42158</c:v>
                </c:pt>
                <c:pt idx="346">
                  <c:v>42159</c:v>
                </c:pt>
                <c:pt idx="347">
                  <c:v>42160</c:v>
                </c:pt>
                <c:pt idx="348">
                  <c:v>42163</c:v>
                </c:pt>
                <c:pt idx="349">
                  <c:v>42164</c:v>
                </c:pt>
                <c:pt idx="350">
                  <c:v>42165</c:v>
                </c:pt>
                <c:pt idx="351">
                  <c:v>42166</c:v>
                </c:pt>
                <c:pt idx="352">
                  <c:v>42167</c:v>
                </c:pt>
                <c:pt idx="353">
                  <c:v>42170</c:v>
                </c:pt>
                <c:pt idx="354">
                  <c:v>42171</c:v>
                </c:pt>
                <c:pt idx="355">
                  <c:v>42172</c:v>
                </c:pt>
                <c:pt idx="356">
                  <c:v>42173</c:v>
                </c:pt>
                <c:pt idx="357">
                  <c:v>42174</c:v>
                </c:pt>
                <c:pt idx="358">
                  <c:v>42177</c:v>
                </c:pt>
                <c:pt idx="359">
                  <c:v>42178</c:v>
                </c:pt>
                <c:pt idx="360">
                  <c:v>42179</c:v>
                </c:pt>
                <c:pt idx="361">
                  <c:v>42180</c:v>
                </c:pt>
                <c:pt idx="362">
                  <c:v>42181</c:v>
                </c:pt>
                <c:pt idx="363">
                  <c:v>42184</c:v>
                </c:pt>
                <c:pt idx="364">
                  <c:v>42185</c:v>
                </c:pt>
                <c:pt idx="365">
                  <c:v>42186</c:v>
                </c:pt>
                <c:pt idx="366">
                  <c:v>42187</c:v>
                </c:pt>
                <c:pt idx="367">
                  <c:v>42188</c:v>
                </c:pt>
                <c:pt idx="368">
                  <c:v>42191</c:v>
                </c:pt>
                <c:pt idx="369">
                  <c:v>42192</c:v>
                </c:pt>
                <c:pt idx="370">
                  <c:v>42193</c:v>
                </c:pt>
                <c:pt idx="371">
                  <c:v>42194</c:v>
                </c:pt>
                <c:pt idx="372">
                  <c:v>42195</c:v>
                </c:pt>
                <c:pt idx="373">
                  <c:v>42198</c:v>
                </c:pt>
                <c:pt idx="374">
                  <c:v>42199</c:v>
                </c:pt>
                <c:pt idx="375">
                  <c:v>42200</c:v>
                </c:pt>
                <c:pt idx="376">
                  <c:v>42201</c:v>
                </c:pt>
                <c:pt idx="377">
                  <c:v>42202</c:v>
                </c:pt>
                <c:pt idx="378">
                  <c:v>42206</c:v>
                </c:pt>
                <c:pt idx="379">
                  <c:v>42207</c:v>
                </c:pt>
                <c:pt idx="380">
                  <c:v>42208</c:v>
                </c:pt>
                <c:pt idx="381">
                  <c:v>42209</c:v>
                </c:pt>
                <c:pt idx="382">
                  <c:v>42212</c:v>
                </c:pt>
                <c:pt idx="383">
                  <c:v>42213</c:v>
                </c:pt>
                <c:pt idx="384">
                  <c:v>42214</c:v>
                </c:pt>
                <c:pt idx="385">
                  <c:v>42215</c:v>
                </c:pt>
                <c:pt idx="386">
                  <c:v>42216</c:v>
                </c:pt>
                <c:pt idx="387">
                  <c:v>42219</c:v>
                </c:pt>
                <c:pt idx="388">
                  <c:v>42220</c:v>
                </c:pt>
                <c:pt idx="389">
                  <c:v>42221</c:v>
                </c:pt>
                <c:pt idx="390">
                  <c:v>42222</c:v>
                </c:pt>
                <c:pt idx="391">
                  <c:v>42223</c:v>
                </c:pt>
                <c:pt idx="392">
                  <c:v>42226</c:v>
                </c:pt>
                <c:pt idx="393">
                  <c:v>42227</c:v>
                </c:pt>
                <c:pt idx="394">
                  <c:v>42228</c:v>
                </c:pt>
                <c:pt idx="395">
                  <c:v>42229</c:v>
                </c:pt>
                <c:pt idx="396">
                  <c:v>42230</c:v>
                </c:pt>
                <c:pt idx="397">
                  <c:v>42233</c:v>
                </c:pt>
                <c:pt idx="398">
                  <c:v>42234</c:v>
                </c:pt>
                <c:pt idx="399">
                  <c:v>42235</c:v>
                </c:pt>
                <c:pt idx="400">
                  <c:v>42236</c:v>
                </c:pt>
                <c:pt idx="401">
                  <c:v>42237</c:v>
                </c:pt>
                <c:pt idx="402">
                  <c:v>42240</c:v>
                </c:pt>
                <c:pt idx="403">
                  <c:v>42241</c:v>
                </c:pt>
                <c:pt idx="404">
                  <c:v>42242</c:v>
                </c:pt>
                <c:pt idx="405">
                  <c:v>42243</c:v>
                </c:pt>
                <c:pt idx="406">
                  <c:v>42244</c:v>
                </c:pt>
                <c:pt idx="407">
                  <c:v>42247</c:v>
                </c:pt>
                <c:pt idx="408">
                  <c:v>42248</c:v>
                </c:pt>
                <c:pt idx="409">
                  <c:v>42249</c:v>
                </c:pt>
                <c:pt idx="410">
                  <c:v>42250</c:v>
                </c:pt>
                <c:pt idx="411">
                  <c:v>42251</c:v>
                </c:pt>
                <c:pt idx="412">
                  <c:v>42254</c:v>
                </c:pt>
                <c:pt idx="413">
                  <c:v>42255</c:v>
                </c:pt>
                <c:pt idx="414">
                  <c:v>42256</c:v>
                </c:pt>
                <c:pt idx="415">
                  <c:v>42257</c:v>
                </c:pt>
                <c:pt idx="416">
                  <c:v>42258</c:v>
                </c:pt>
                <c:pt idx="417">
                  <c:v>42261</c:v>
                </c:pt>
                <c:pt idx="418">
                  <c:v>42262</c:v>
                </c:pt>
                <c:pt idx="419">
                  <c:v>42263</c:v>
                </c:pt>
                <c:pt idx="420">
                  <c:v>42264</c:v>
                </c:pt>
                <c:pt idx="421">
                  <c:v>42265</c:v>
                </c:pt>
                <c:pt idx="422">
                  <c:v>42271</c:v>
                </c:pt>
                <c:pt idx="423">
                  <c:v>42272</c:v>
                </c:pt>
                <c:pt idx="424">
                  <c:v>42275</c:v>
                </c:pt>
                <c:pt idx="425">
                  <c:v>42276</c:v>
                </c:pt>
                <c:pt idx="426">
                  <c:v>42277</c:v>
                </c:pt>
                <c:pt idx="427">
                  <c:v>42278</c:v>
                </c:pt>
                <c:pt idx="428">
                  <c:v>42279</c:v>
                </c:pt>
                <c:pt idx="429">
                  <c:v>42282</c:v>
                </c:pt>
                <c:pt idx="430">
                  <c:v>42283</c:v>
                </c:pt>
                <c:pt idx="431">
                  <c:v>42284</c:v>
                </c:pt>
                <c:pt idx="432">
                  <c:v>42285</c:v>
                </c:pt>
                <c:pt idx="433">
                  <c:v>42286</c:v>
                </c:pt>
                <c:pt idx="434">
                  <c:v>42290</c:v>
                </c:pt>
                <c:pt idx="435">
                  <c:v>42291</c:v>
                </c:pt>
                <c:pt idx="436">
                  <c:v>42292</c:v>
                </c:pt>
                <c:pt idx="437">
                  <c:v>42293</c:v>
                </c:pt>
                <c:pt idx="438">
                  <c:v>42296</c:v>
                </c:pt>
                <c:pt idx="439">
                  <c:v>42297</c:v>
                </c:pt>
                <c:pt idx="440">
                  <c:v>42298</c:v>
                </c:pt>
                <c:pt idx="441">
                  <c:v>42299</c:v>
                </c:pt>
                <c:pt idx="442">
                  <c:v>42300</c:v>
                </c:pt>
                <c:pt idx="443">
                  <c:v>42303</c:v>
                </c:pt>
                <c:pt idx="444">
                  <c:v>42304</c:v>
                </c:pt>
                <c:pt idx="445">
                  <c:v>42305</c:v>
                </c:pt>
                <c:pt idx="446">
                  <c:v>42306</c:v>
                </c:pt>
                <c:pt idx="447">
                  <c:v>42307</c:v>
                </c:pt>
                <c:pt idx="448">
                  <c:v>42310</c:v>
                </c:pt>
                <c:pt idx="449">
                  <c:v>42312</c:v>
                </c:pt>
                <c:pt idx="450">
                  <c:v>42313</c:v>
                </c:pt>
                <c:pt idx="451">
                  <c:v>42314</c:v>
                </c:pt>
                <c:pt idx="452">
                  <c:v>42317</c:v>
                </c:pt>
                <c:pt idx="453">
                  <c:v>42318</c:v>
                </c:pt>
                <c:pt idx="454">
                  <c:v>42319</c:v>
                </c:pt>
                <c:pt idx="455">
                  <c:v>42320</c:v>
                </c:pt>
                <c:pt idx="456">
                  <c:v>42321</c:v>
                </c:pt>
                <c:pt idx="457">
                  <c:v>42324</c:v>
                </c:pt>
                <c:pt idx="458">
                  <c:v>42325</c:v>
                </c:pt>
                <c:pt idx="459">
                  <c:v>42326</c:v>
                </c:pt>
                <c:pt idx="460">
                  <c:v>42327</c:v>
                </c:pt>
                <c:pt idx="461">
                  <c:v>42328</c:v>
                </c:pt>
                <c:pt idx="462">
                  <c:v>42332</c:v>
                </c:pt>
                <c:pt idx="463">
                  <c:v>42333</c:v>
                </c:pt>
                <c:pt idx="464">
                  <c:v>42334</c:v>
                </c:pt>
                <c:pt idx="465">
                  <c:v>42335</c:v>
                </c:pt>
                <c:pt idx="466">
                  <c:v>42338</c:v>
                </c:pt>
                <c:pt idx="467">
                  <c:v>42339</c:v>
                </c:pt>
                <c:pt idx="468">
                  <c:v>42340</c:v>
                </c:pt>
                <c:pt idx="469">
                  <c:v>42341</c:v>
                </c:pt>
                <c:pt idx="470">
                  <c:v>42342</c:v>
                </c:pt>
                <c:pt idx="471">
                  <c:v>42345</c:v>
                </c:pt>
                <c:pt idx="472">
                  <c:v>42346</c:v>
                </c:pt>
                <c:pt idx="473">
                  <c:v>42347</c:v>
                </c:pt>
                <c:pt idx="474">
                  <c:v>42348</c:v>
                </c:pt>
                <c:pt idx="475">
                  <c:v>42349</c:v>
                </c:pt>
                <c:pt idx="476">
                  <c:v>42352</c:v>
                </c:pt>
                <c:pt idx="477">
                  <c:v>42353</c:v>
                </c:pt>
                <c:pt idx="478">
                  <c:v>42354</c:v>
                </c:pt>
                <c:pt idx="479">
                  <c:v>42355</c:v>
                </c:pt>
                <c:pt idx="480">
                  <c:v>42356</c:v>
                </c:pt>
                <c:pt idx="481">
                  <c:v>42359</c:v>
                </c:pt>
                <c:pt idx="482">
                  <c:v>42360</c:v>
                </c:pt>
                <c:pt idx="483">
                  <c:v>42362</c:v>
                </c:pt>
                <c:pt idx="484">
                  <c:v>42363</c:v>
                </c:pt>
                <c:pt idx="485">
                  <c:v>42366</c:v>
                </c:pt>
                <c:pt idx="486">
                  <c:v>42367</c:v>
                </c:pt>
                <c:pt idx="487">
                  <c:v>42368</c:v>
                </c:pt>
                <c:pt idx="488">
                  <c:v>42373</c:v>
                </c:pt>
                <c:pt idx="489">
                  <c:v>42374</c:v>
                </c:pt>
                <c:pt idx="490">
                  <c:v>42375</c:v>
                </c:pt>
                <c:pt idx="491">
                  <c:v>42376</c:v>
                </c:pt>
                <c:pt idx="492">
                  <c:v>42377</c:v>
                </c:pt>
                <c:pt idx="493">
                  <c:v>42381</c:v>
                </c:pt>
                <c:pt idx="494">
                  <c:v>42382</c:v>
                </c:pt>
                <c:pt idx="495">
                  <c:v>42383</c:v>
                </c:pt>
                <c:pt idx="496">
                  <c:v>42384</c:v>
                </c:pt>
                <c:pt idx="497">
                  <c:v>42387</c:v>
                </c:pt>
                <c:pt idx="498">
                  <c:v>42388</c:v>
                </c:pt>
                <c:pt idx="499">
                  <c:v>42389</c:v>
                </c:pt>
                <c:pt idx="500">
                  <c:v>42390</c:v>
                </c:pt>
                <c:pt idx="501">
                  <c:v>42391</c:v>
                </c:pt>
                <c:pt idx="502">
                  <c:v>42394</c:v>
                </c:pt>
                <c:pt idx="503">
                  <c:v>42395</c:v>
                </c:pt>
                <c:pt idx="504">
                  <c:v>42396</c:v>
                </c:pt>
                <c:pt idx="505">
                  <c:v>42397</c:v>
                </c:pt>
                <c:pt idx="506">
                  <c:v>42398</c:v>
                </c:pt>
                <c:pt idx="507">
                  <c:v>42401</c:v>
                </c:pt>
                <c:pt idx="508">
                  <c:v>42402</c:v>
                </c:pt>
                <c:pt idx="509">
                  <c:v>42403</c:v>
                </c:pt>
                <c:pt idx="510">
                  <c:v>42404</c:v>
                </c:pt>
                <c:pt idx="511">
                  <c:v>42405</c:v>
                </c:pt>
                <c:pt idx="512">
                  <c:v>42408</c:v>
                </c:pt>
                <c:pt idx="513">
                  <c:v>42409</c:v>
                </c:pt>
                <c:pt idx="514">
                  <c:v>42410</c:v>
                </c:pt>
                <c:pt idx="515">
                  <c:v>42412</c:v>
                </c:pt>
                <c:pt idx="516">
                  <c:v>42415</c:v>
                </c:pt>
                <c:pt idx="517">
                  <c:v>42416</c:v>
                </c:pt>
                <c:pt idx="518">
                  <c:v>42417</c:v>
                </c:pt>
                <c:pt idx="519">
                  <c:v>42418</c:v>
                </c:pt>
                <c:pt idx="520">
                  <c:v>42419</c:v>
                </c:pt>
                <c:pt idx="521">
                  <c:v>42422</c:v>
                </c:pt>
                <c:pt idx="522">
                  <c:v>42423</c:v>
                </c:pt>
                <c:pt idx="523">
                  <c:v>42424</c:v>
                </c:pt>
                <c:pt idx="524">
                  <c:v>42425</c:v>
                </c:pt>
                <c:pt idx="525">
                  <c:v>42426</c:v>
                </c:pt>
                <c:pt idx="526">
                  <c:v>42429</c:v>
                </c:pt>
                <c:pt idx="527">
                  <c:v>42430</c:v>
                </c:pt>
                <c:pt idx="528">
                  <c:v>42431</c:v>
                </c:pt>
                <c:pt idx="529">
                  <c:v>42432</c:v>
                </c:pt>
                <c:pt idx="530">
                  <c:v>42433</c:v>
                </c:pt>
                <c:pt idx="531">
                  <c:v>42436</c:v>
                </c:pt>
                <c:pt idx="532">
                  <c:v>42437</c:v>
                </c:pt>
                <c:pt idx="533">
                  <c:v>42438</c:v>
                </c:pt>
                <c:pt idx="534">
                  <c:v>42439</c:v>
                </c:pt>
                <c:pt idx="535">
                  <c:v>42440</c:v>
                </c:pt>
                <c:pt idx="536">
                  <c:v>42443</c:v>
                </c:pt>
                <c:pt idx="537">
                  <c:v>42444</c:v>
                </c:pt>
                <c:pt idx="538">
                  <c:v>42445</c:v>
                </c:pt>
                <c:pt idx="539">
                  <c:v>42446</c:v>
                </c:pt>
                <c:pt idx="540">
                  <c:v>42447</c:v>
                </c:pt>
                <c:pt idx="541">
                  <c:v>42451</c:v>
                </c:pt>
                <c:pt idx="542">
                  <c:v>42452</c:v>
                </c:pt>
                <c:pt idx="543">
                  <c:v>42453</c:v>
                </c:pt>
                <c:pt idx="544">
                  <c:v>42454</c:v>
                </c:pt>
                <c:pt idx="545">
                  <c:v>42457</c:v>
                </c:pt>
                <c:pt idx="546">
                  <c:v>42458</c:v>
                </c:pt>
                <c:pt idx="547">
                  <c:v>42459</c:v>
                </c:pt>
                <c:pt idx="548">
                  <c:v>42460</c:v>
                </c:pt>
                <c:pt idx="549">
                  <c:v>42461</c:v>
                </c:pt>
                <c:pt idx="550">
                  <c:v>42464</c:v>
                </c:pt>
                <c:pt idx="551">
                  <c:v>42465</c:v>
                </c:pt>
                <c:pt idx="552">
                  <c:v>42466</c:v>
                </c:pt>
                <c:pt idx="553">
                  <c:v>42467</c:v>
                </c:pt>
                <c:pt idx="554">
                  <c:v>42468</c:v>
                </c:pt>
                <c:pt idx="555">
                  <c:v>42471</c:v>
                </c:pt>
                <c:pt idx="556">
                  <c:v>42472</c:v>
                </c:pt>
                <c:pt idx="557">
                  <c:v>42473</c:v>
                </c:pt>
                <c:pt idx="558">
                  <c:v>42474</c:v>
                </c:pt>
                <c:pt idx="559">
                  <c:v>42475</c:v>
                </c:pt>
                <c:pt idx="560">
                  <c:v>42478</c:v>
                </c:pt>
                <c:pt idx="561">
                  <c:v>42479</c:v>
                </c:pt>
                <c:pt idx="562">
                  <c:v>42480</c:v>
                </c:pt>
                <c:pt idx="563">
                  <c:v>42481</c:v>
                </c:pt>
                <c:pt idx="564">
                  <c:v>42482</c:v>
                </c:pt>
                <c:pt idx="565">
                  <c:v>42485</c:v>
                </c:pt>
                <c:pt idx="566">
                  <c:v>42486</c:v>
                </c:pt>
                <c:pt idx="567">
                  <c:v>42487</c:v>
                </c:pt>
                <c:pt idx="568">
                  <c:v>42488</c:v>
                </c:pt>
                <c:pt idx="569">
                  <c:v>42492</c:v>
                </c:pt>
                <c:pt idx="570">
                  <c:v>42496</c:v>
                </c:pt>
                <c:pt idx="571">
                  <c:v>42499</c:v>
                </c:pt>
                <c:pt idx="572">
                  <c:v>42500</c:v>
                </c:pt>
                <c:pt idx="573">
                  <c:v>42501</c:v>
                </c:pt>
                <c:pt idx="574">
                  <c:v>42502</c:v>
                </c:pt>
                <c:pt idx="575">
                  <c:v>42503</c:v>
                </c:pt>
                <c:pt idx="576">
                  <c:v>42506</c:v>
                </c:pt>
                <c:pt idx="577">
                  <c:v>42507</c:v>
                </c:pt>
                <c:pt idx="578">
                  <c:v>42508</c:v>
                </c:pt>
                <c:pt idx="579">
                  <c:v>42509</c:v>
                </c:pt>
                <c:pt idx="580">
                  <c:v>42510</c:v>
                </c:pt>
                <c:pt idx="581">
                  <c:v>42513</c:v>
                </c:pt>
                <c:pt idx="582">
                  <c:v>42514</c:v>
                </c:pt>
                <c:pt idx="583">
                  <c:v>42515</c:v>
                </c:pt>
                <c:pt idx="584">
                  <c:v>42516</c:v>
                </c:pt>
                <c:pt idx="585">
                  <c:v>42517</c:v>
                </c:pt>
                <c:pt idx="586">
                  <c:v>42520</c:v>
                </c:pt>
                <c:pt idx="587">
                  <c:v>42521</c:v>
                </c:pt>
                <c:pt idx="588">
                  <c:v>42522</c:v>
                </c:pt>
                <c:pt idx="589">
                  <c:v>42523</c:v>
                </c:pt>
                <c:pt idx="590">
                  <c:v>42524</c:v>
                </c:pt>
                <c:pt idx="591">
                  <c:v>42527</c:v>
                </c:pt>
                <c:pt idx="592">
                  <c:v>42528</c:v>
                </c:pt>
                <c:pt idx="593">
                  <c:v>42529</c:v>
                </c:pt>
                <c:pt idx="594">
                  <c:v>42530</c:v>
                </c:pt>
                <c:pt idx="595">
                  <c:v>42531</c:v>
                </c:pt>
                <c:pt idx="596">
                  <c:v>42534</c:v>
                </c:pt>
                <c:pt idx="597">
                  <c:v>42535</c:v>
                </c:pt>
                <c:pt idx="598">
                  <c:v>42536</c:v>
                </c:pt>
                <c:pt idx="599">
                  <c:v>42537</c:v>
                </c:pt>
                <c:pt idx="600">
                  <c:v>42538</c:v>
                </c:pt>
                <c:pt idx="601">
                  <c:v>42541</c:v>
                </c:pt>
                <c:pt idx="602">
                  <c:v>42542</c:v>
                </c:pt>
                <c:pt idx="603">
                  <c:v>42543</c:v>
                </c:pt>
                <c:pt idx="604">
                  <c:v>42544</c:v>
                </c:pt>
                <c:pt idx="605">
                  <c:v>42545</c:v>
                </c:pt>
                <c:pt idx="606">
                  <c:v>42548</c:v>
                </c:pt>
                <c:pt idx="607">
                  <c:v>42549</c:v>
                </c:pt>
                <c:pt idx="608">
                  <c:v>42550</c:v>
                </c:pt>
                <c:pt idx="609">
                  <c:v>42551</c:v>
                </c:pt>
                <c:pt idx="610">
                  <c:v>42552</c:v>
                </c:pt>
                <c:pt idx="611">
                  <c:v>42555</c:v>
                </c:pt>
                <c:pt idx="612">
                  <c:v>42556</c:v>
                </c:pt>
                <c:pt idx="613">
                  <c:v>42557</c:v>
                </c:pt>
                <c:pt idx="614">
                  <c:v>42558</c:v>
                </c:pt>
                <c:pt idx="615">
                  <c:v>42559</c:v>
                </c:pt>
                <c:pt idx="616">
                  <c:v>42562</c:v>
                </c:pt>
                <c:pt idx="617">
                  <c:v>42563</c:v>
                </c:pt>
                <c:pt idx="618">
                  <c:v>42564</c:v>
                </c:pt>
                <c:pt idx="619">
                  <c:v>42565</c:v>
                </c:pt>
                <c:pt idx="620">
                  <c:v>42566</c:v>
                </c:pt>
                <c:pt idx="621">
                  <c:v>42570</c:v>
                </c:pt>
                <c:pt idx="622">
                  <c:v>42571</c:v>
                </c:pt>
                <c:pt idx="623">
                  <c:v>42572</c:v>
                </c:pt>
                <c:pt idx="624">
                  <c:v>42573</c:v>
                </c:pt>
                <c:pt idx="625">
                  <c:v>42576</c:v>
                </c:pt>
                <c:pt idx="626">
                  <c:v>42577</c:v>
                </c:pt>
                <c:pt idx="627">
                  <c:v>42578</c:v>
                </c:pt>
                <c:pt idx="628">
                  <c:v>42579</c:v>
                </c:pt>
                <c:pt idx="629">
                  <c:v>42580</c:v>
                </c:pt>
                <c:pt idx="630">
                  <c:v>42583</c:v>
                </c:pt>
                <c:pt idx="631">
                  <c:v>42584</c:v>
                </c:pt>
                <c:pt idx="632">
                  <c:v>42585</c:v>
                </c:pt>
                <c:pt idx="633">
                  <c:v>42586</c:v>
                </c:pt>
                <c:pt idx="634">
                  <c:v>42587</c:v>
                </c:pt>
                <c:pt idx="635">
                  <c:v>42590</c:v>
                </c:pt>
                <c:pt idx="636">
                  <c:v>42591</c:v>
                </c:pt>
                <c:pt idx="637">
                  <c:v>42592</c:v>
                </c:pt>
                <c:pt idx="638">
                  <c:v>42594</c:v>
                </c:pt>
                <c:pt idx="639">
                  <c:v>42597</c:v>
                </c:pt>
                <c:pt idx="640">
                  <c:v>42598</c:v>
                </c:pt>
                <c:pt idx="641">
                  <c:v>42599</c:v>
                </c:pt>
                <c:pt idx="642">
                  <c:v>42600</c:v>
                </c:pt>
                <c:pt idx="643">
                  <c:v>42601</c:v>
                </c:pt>
                <c:pt idx="644">
                  <c:v>42604</c:v>
                </c:pt>
                <c:pt idx="645">
                  <c:v>42605</c:v>
                </c:pt>
                <c:pt idx="646">
                  <c:v>42606</c:v>
                </c:pt>
                <c:pt idx="647">
                  <c:v>42607</c:v>
                </c:pt>
                <c:pt idx="648">
                  <c:v>42608</c:v>
                </c:pt>
                <c:pt idx="649">
                  <c:v>42611</c:v>
                </c:pt>
                <c:pt idx="650">
                  <c:v>42612</c:v>
                </c:pt>
                <c:pt idx="651">
                  <c:v>42613</c:v>
                </c:pt>
                <c:pt idx="652">
                  <c:v>42614</c:v>
                </c:pt>
                <c:pt idx="653">
                  <c:v>42615</c:v>
                </c:pt>
                <c:pt idx="654">
                  <c:v>42618</c:v>
                </c:pt>
                <c:pt idx="655">
                  <c:v>42619</c:v>
                </c:pt>
                <c:pt idx="656">
                  <c:v>42620</c:v>
                </c:pt>
                <c:pt idx="657">
                  <c:v>42621</c:v>
                </c:pt>
                <c:pt idx="658">
                  <c:v>42622</c:v>
                </c:pt>
                <c:pt idx="659">
                  <c:v>42625</c:v>
                </c:pt>
                <c:pt idx="660">
                  <c:v>42626</c:v>
                </c:pt>
                <c:pt idx="661">
                  <c:v>42627</c:v>
                </c:pt>
                <c:pt idx="662">
                  <c:v>42628</c:v>
                </c:pt>
                <c:pt idx="663">
                  <c:v>42629</c:v>
                </c:pt>
                <c:pt idx="664">
                  <c:v>42633</c:v>
                </c:pt>
                <c:pt idx="665">
                  <c:v>42634</c:v>
                </c:pt>
                <c:pt idx="666">
                  <c:v>42636</c:v>
                </c:pt>
                <c:pt idx="667">
                  <c:v>42639</c:v>
                </c:pt>
                <c:pt idx="668">
                  <c:v>42640</c:v>
                </c:pt>
                <c:pt idx="669">
                  <c:v>42641</c:v>
                </c:pt>
                <c:pt idx="670">
                  <c:v>42642</c:v>
                </c:pt>
                <c:pt idx="671">
                  <c:v>42643</c:v>
                </c:pt>
                <c:pt idx="672">
                  <c:v>42646</c:v>
                </c:pt>
                <c:pt idx="673">
                  <c:v>42647</c:v>
                </c:pt>
                <c:pt idx="674">
                  <c:v>42648</c:v>
                </c:pt>
                <c:pt idx="675">
                  <c:v>42649</c:v>
                </c:pt>
                <c:pt idx="676">
                  <c:v>42650</c:v>
                </c:pt>
                <c:pt idx="677">
                  <c:v>42654</c:v>
                </c:pt>
                <c:pt idx="678">
                  <c:v>42655</c:v>
                </c:pt>
                <c:pt idx="679">
                  <c:v>42656</c:v>
                </c:pt>
                <c:pt idx="680">
                  <c:v>42657</c:v>
                </c:pt>
                <c:pt idx="681">
                  <c:v>42660</c:v>
                </c:pt>
                <c:pt idx="682">
                  <c:v>42661</c:v>
                </c:pt>
                <c:pt idx="683">
                  <c:v>42662</c:v>
                </c:pt>
                <c:pt idx="684">
                  <c:v>42663</c:v>
                </c:pt>
                <c:pt idx="685">
                  <c:v>42664</c:v>
                </c:pt>
                <c:pt idx="686">
                  <c:v>42667</c:v>
                </c:pt>
                <c:pt idx="687">
                  <c:v>42668</c:v>
                </c:pt>
                <c:pt idx="688">
                  <c:v>42669</c:v>
                </c:pt>
                <c:pt idx="689">
                  <c:v>42670</c:v>
                </c:pt>
                <c:pt idx="690">
                  <c:v>42671</c:v>
                </c:pt>
                <c:pt idx="691">
                  <c:v>42674</c:v>
                </c:pt>
                <c:pt idx="692">
                  <c:v>42675</c:v>
                </c:pt>
                <c:pt idx="693">
                  <c:v>42676</c:v>
                </c:pt>
                <c:pt idx="694">
                  <c:v>42678</c:v>
                </c:pt>
                <c:pt idx="695">
                  <c:v>42681</c:v>
                </c:pt>
                <c:pt idx="696">
                  <c:v>42682</c:v>
                </c:pt>
                <c:pt idx="697">
                  <c:v>42683</c:v>
                </c:pt>
                <c:pt idx="698">
                  <c:v>42684</c:v>
                </c:pt>
                <c:pt idx="699">
                  <c:v>42685</c:v>
                </c:pt>
                <c:pt idx="700">
                  <c:v>42688</c:v>
                </c:pt>
                <c:pt idx="701">
                  <c:v>42689</c:v>
                </c:pt>
                <c:pt idx="702">
                  <c:v>42690</c:v>
                </c:pt>
                <c:pt idx="703">
                  <c:v>42691</c:v>
                </c:pt>
                <c:pt idx="704">
                  <c:v>42692</c:v>
                </c:pt>
                <c:pt idx="705">
                  <c:v>42695</c:v>
                </c:pt>
                <c:pt idx="706">
                  <c:v>42696</c:v>
                </c:pt>
                <c:pt idx="707">
                  <c:v>42698</c:v>
                </c:pt>
                <c:pt idx="708">
                  <c:v>42699</c:v>
                </c:pt>
                <c:pt idx="709">
                  <c:v>42702</c:v>
                </c:pt>
                <c:pt idx="710">
                  <c:v>42703</c:v>
                </c:pt>
                <c:pt idx="711">
                  <c:v>42704</c:v>
                </c:pt>
                <c:pt idx="712">
                  <c:v>42705</c:v>
                </c:pt>
                <c:pt idx="713">
                  <c:v>42706</c:v>
                </c:pt>
                <c:pt idx="714">
                  <c:v>42709</c:v>
                </c:pt>
                <c:pt idx="715">
                  <c:v>42710</c:v>
                </c:pt>
                <c:pt idx="716">
                  <c:v>42711</c:v>
                </c:pt>
                <c:pt idx="717">
                  <c:v>42712</c:v>
                </c:pt>
                <c:pt idx="718">
                  <c:v>42713</c:v>
                </c:pt>
                <c:pt idx="719">
                  <c:v>42716</c:v>
                </c:pt>
                <c:pt idx="720">
                  <c:v>42717</c:v>
                </c:pt>
                <c:pt idx="721">
                  <c:v>42718</c:v>
                </c:pt>
                <c:pt idx="722">
                  <c:v>42719</c:v>
                </c:pt>
                <c:pt idx="723">
                  <c:v>42720</c:v>
                </c:pt>
                <c:pt idx="724">
                  <c:v>42723</c:v>
                </c:pt>
                <c:pt idx="725">
                  <c:v>42724</c:v>
                </c:pt>
                <c:pt idx="726">
                  <c:v>42725</c:v>
                </c:pt>
                <c:pt idx="727">
                  <c:v>42726</c:v>
                </c:pt>
                <c:pt idx="728">
                  <c:v>42730</c:v>
                </c:pt>
                <c:pt idx="729">
                  <c:v>42731</c:v>
                </c:pt>
                <c:pt idx="730">
                  <c:v>42732</c:v>
                </c:pt>
                <c:pt idx="731">
                  <c:v>42733</c:v>
                </c:pt>
                <c:pt idx="732">
                  <c:v>42734</c:v>
                </c:pt>
                <c:pt idx="733">
                  <c:v>42739</c:v>
                </c:pt>
                <c:pt idx="734">
                  <c:v>42740</c:v>
                </c:pt>
                <c:pt idx="735">
                  <c:v>42741</c:v>
                </c:pt>
                <c:pt idx="736">
                  <c:v>42745</c:v>
                </c:pt>
                <c:pt idx="737">
                  <c:v>42746</c:v>
                </c:pt>
                <c:pt idx="738">
                  <c:v>42747</c:v>
                </c:pt>
                <c:pt idx="739">
                  <c:v>42748</c:v>
                </c:pt>
                <c:pt idx="740">
                  <c:v>42751</c:v>
                </c:pt>
                <c:pt idx="741">
                  <c:v>42752</c:v>
                </c:pt>
                <c:pt idx="742">
                  <c:v>42753</c:v>
                </c:pt>
                <c:pt idx="743">
                  <c:v>42754</c:v>
                </c:pt>
                <c:pt idx="744">
                  <c:v>42755</c:v>
                </c:pt>
                <c:pt idx="745">
                  <c:v>42758</c:v>
                </c:pt>
                <c:pt idx="746">
                  <c:v>42759</c:v>
                </c:pt>
                <c:pt idx="747">
                  <c:v>42760</c:v>
                </c:pt>
                <c:pt idx="748">
                  <c:v>42761</c:v>
                </c:pt>
                <c:pt idx="749">
                  <c:v>42762</c:v>
                </c:pt>
                <c:pt idx="750">
                  <c:v>42765</c:v>
                </c:pt>
                <c:pt idx="751">
                  <c:v>42766</c:v>
                </c:pt>
                <c:pt idx="752">
                  <c:v>42767</c:v>
                </c:pt>
                <c:pt idx="753">
                  <c:v>42768</c:v>
                </c:pt>
                <c:pt idx="754">
                  <c:v>42769</c:v>
                </c:pt>
                <c:pt idx="755">
                  <c:v>42772</c:v>
                </c:pt>
                <c:pt idx="756">
                  <c:v>42773</c:v>
                </c:pt>
                <c:pt idx="757">
                  <c:v>42774</c:v>
                </c:pt>
                <c:pt idx="758">
                  <c:v>42775</c:v>
                </c:pt>
                <c:pt idx="759">
                  <c:v>42776</c:v>
                </c:pt>
                <c:pt idx="760">
                  <c:v>42779</c:v>
                </c:pt>
                <c:pt idx="761">
                  <c:v>42780</c:v>
                </c:pt>
                <c:pt idx="762">
                  <c:v>42781</c:v>
                </c:pt>
                <c:pt idx="763">
                  <c:v>42782</c:v>
                </c:pt>
                <c:pt idx="764">
                  <c:v>42783</c:v>
                </c:pt>
                <c:pt idx="765">
                  <c:v>42786</c:v>
                </c:pt>
                <c:pt idx="766">
                  <c:v>42787</c:v>
                </c:pt>
                <c:pt idx="767">
                  <c:v>42788</c:v>
                </c:pt>
                <c:pt idx="768">
                  <c:v>42789</c:v>
                </c:pt>
                <c:pt idx="769">
                  <c:v>42790</c:v>
                </c:pt>
                <c:pt idx="770">
                  <c:v>42793</c:v>
                </c:pt>
                <c:pt idx="771">
                  <c:v>42794</c:v>
                </c:pt>
                <c:pt idx="772">
                  <c:v>42795</c:v>
                </c:pt>
                <c:pt idx="773">
                  <c:v>42796</c:v>
                </c:pt>
                <c:pt idx="774">
                  <c:v>42797</c:v>
                </c:pt>
                <c:pt idx="775">
                  <c:v>42800</c:v>
                </c:pt>
                <c:pt idx="776">
                  <c:v>42801</c:v>
                </c:pt>
                <c:pt idx="777">
                  <c:v>42802</c:v>
                </c:pt>
                <c:pt idx="778">
                  <c:v>42803</c:v>
                </c:pt>
                <c:pt idx="779">
                  <c:v>42804</c:v>
                </c:pt>
                <c:pt idx="780">
                  <c:v>42807</c:v>
                </c:pt>
                <c:pt idx="781">
                  <c:v>42808</c:v>
                </c:pt>
                <c:pt idx="782">
                  <c:v>42809</c:v>
                </c:pt>
                <c:pt idx="783">
                  <c:v>42810</c:v>
                </c:pt>
                <c:pt idx="784">
                  <c:v>42811</c:v>
                </c:pt>
                <c:pt idx="785">
                  <c:v>42815</c:v>
                </c:pt>
                <c:pt idx="786">
                  <c:v>42816</c:v>
                </c:pt>
                <c:pt idx="787">
                  <c:v>42817</c:v>
                </c:pt>
                <c:pt idx="788">
                  <c:v>42818</c:v>
                </c:pt>
                <c:pt idx="789">
                  <c:v>42821</c:v>
                </c:pt>
                <c:pt idx="790">
                  <c:v>42822</c:v>
                </c:pt>
                <c:pt idx="791">
                  <c:v>42823</c:v>
                </c:pt>
                <c:pt idx="792">
                  <c:v>42824</c:v>
                </c:pt>
                <c:pt idx="793">
                  <c:v>42825</c:v>
                </c:pt>
                <c:pt idx="794">
                  <c:v>42828</c:v>
                </c:pt>
                <c:pt idx="795">
                  <c:v>42829</c:v>
                </c:pt>
                <c:pt idx="796">
                  <c:v>42830</c:v>
                </c:pt>
                <c:pt idx="797">
                  <c:v>42831</c:v>
                </c:pt>
                <c:pt idx="798">
                  <c:v>42832</c:v>
                </c:pt>
                <c:pt idx="799">
                  <c:v>42835</c:v>
                </c:pt>
                <c:pt idx="800">
                  <c:v>42836</c:v>
                </c:pt>
                <c:pt idx="801">
                  <c:v>42837</c:v>
                </c:pt>
                <c:pt idx="802">
                  <c:v>42838</c:v>
                </c:pt>
                <c:pt idx="803">
                  <c:v>42839</c:v>
                </c:pt>
                <c:pt idx="804">
                  <c:v>42842</c:v>
                </c:pt>
                <c:pt idx="805">
                  <c:v>42843</c:v>
                </c:pt>
                <c:pt idx="806">
                  <c:v>42844</c:v>
                </c:pt>
                <c:pt idx="807">
                  <c:v>42845</c:v>
                </c:pt>
                <c:pt idx="808">
                  <c:v>42846</c:v>
                </c:pt>
                <c:pt idx="809">
                  <c:v>42849</c:v>
                </c:pt>
                <c:pt idx="810">
                  <c:v>42850</c:v>
                </c:pt>
                <c:pt idx="811">
                  <c:v>42851</c:v>
                </c:pt>
                <c:pt idx="812">
                  <c:v>42852</c:v>
                </c:pt>
                <c:pt idx="813">
                  <c:v>42853</c:v>
                </c:pt>
                <c:pt idx="814">
                  <c:v>42856</c:v>
                </c:pt>
                <c:pt idx="815">
                  <c:v>42857</c:v>
                </c:pt>
                <c:pt idx="816">
                  <c:v>42863</c:v>
                </c:pt>
                <c:pt idx="817">
                  <c:v>42864</c:v>
                </c:pt>
                <c:pt idx="818">
                  <c:v>42865</c:v>
                </c:pt>
                <c:pt idx="819">
                  <c:v>42866</c:v>
                </c:pt>
                <c:pt idx="820">
                  <c:v>42867</c:v>
                </c:pt>
                <c:pt idx="821">
                  <c:v>42870</c:v>
                </c:pt>
                <c:pt idx="822">
                  <c:v>42871</c:v>
                </c:pt>
                <c:pt idx="823">
                  <c:v>42872</c:v>
                </c:pt>
                <c:pt idx="824">
                  <c:v>42873</c:v>
                </c:pt>
                <c:pt idx="825">
                  <c:v>42874</c:v>
                </c:pt>
                <c:pt idx="826">
                  <c:v>42877</c:v>
                </c:pt>
                <c:pt idx="827">
                  <c:v>42878</c:v>
                </c:pt>
                <c:pt idx="828">
                  <c:v>42879</c:v>
                </c:pt>
                <c:pt idx="829">
                  <c:v>42880</c:v>
                </c:pt>
                <c:pt idx="830">
                  <c:v>42881</c:v>
                </c:pt>
                <c:pt idx="831">
                  <c:v>42884</c:v>
                </c:pt>
                <c:pt idx="832">
                  <c:v>42885</c:v>
                </c:pt>
                <c:pt idx="833">
                  <c:v>42886</c:v>
                </c:pt>
                <c:pt idx="834">
                  <c:v>42887</c:v>
                </c:pt>
                <c:pt idx="835">
                  <c:v>42888</c:v>
                </c:pt>
                <c:pt idx="836">
                  <c:v>42891</c:v>
                </c:pt>
                <c:pt idx="837">
                  <c:v>42892</c:v>
                </c:pt>
                <c:pt idx="838">
                  <c:v>42893</c:v>
                </c:pt>
                <c:pt idx="839">
                  <c:v>42894</c:v>
                </c:pt>
                <c:pt idx="840">
                  <c:v>42895</c:v>
                </c:pt>
                <c:pt idx="841">
                  <c:v>42898</c:v>
                </c:pt>
                <c:pt idx="842">
                  <c:v>42899</c:v>
                </c:pt>
                <c:pt idx="843">
                  <c:v>42900</c:v>
                </c:pt>
                <c:pt idx="844">
                  <c:v>42901</c:v>
                </c:pt>
                <c:pt idx="845">
                  <c:v>42902</c:v>
                </c:pt>
                <c:pt idx="846">
                  <c:v>42905</c:v>
                </c:pt>
                <c:pt idx="847">
                  <c:v>42906</c:v>
                </c:pt>
                <c:pt idx="848">
                  <c:v>42907</c:v>
                </c:pt>
                <c:pt idx="849">
                  <c:v>42908</c:v>
                </c:pt>
                <c:pt idx="850">
                  <c:v>42909</c:v>
                </c:pt>
                <c:pt idx="851">
                  <c:v>42912</c:v>
                </c:pt>
                <c:pt idx="852">
                  <c:v>42913</c:v>
                </c:pt>
                <c:pt idx="853">
                  <c:v>42914</c:v>
                </c:pt>
                <c:pt idx="854">
                  <c:v>42915</c:v>
                </c:pt>
                <c:pt idx="855">
                  <c:v>42916</c:v>
                </c:pt>
                <c:pt idx="856">
                  <c:v>42919</c:v>
                </c:pt>
                <c:pt idx="857">
                  <c:v>42920</c:v>
                </c:pt>
                <c:pt idx="858">
                  <c:v>42921</c:v>
                </c:pt>
                <c:pt idx="859">
                  <c:v>42922</c:v>
                </c:pt>
                <c:pt idx="860">
                  <c:v>42923</c:v>
                </c:pt>
                <c:pt idx="861">
                  <c:v>42926</c:v>
                </c:pt>
                <c:pt idx="862">
                  <c:v>42927</c:v>
                </c:pt>
                <c:pt idx="863">
                  <c:v>42928</c:v>
                </c:pt>
                <c:pt idx="864">
                  <c:v>42929</c:v>
                </c:pt>
                <c:pt idx="865">
                  <c:v>42930</c:v>
                </c:pt>
                <c:pt idx="866">
                  <c:v>42934</c:v>
                </c:pt>
                <c:pt idx="867">
                  <c:v>42935</c:v>
                </c:pt>
                <c:pt idx="868">
                  <c:v>42936</c:v>
                </c:pt>
                <c:pt idx="869">
                  <c:v>42937</c:v>
                </c:pt>
                <c:pt idx="870">
                  <c:v>42940</c:v>
                </c:pt>
                <c:pt idx="871">
                  <c:v>42941</c:v>
                </c:pt>
                <c:pt idx="872">
                  <c:v>42942</c:v>
                </c:pt>
                <c:pt idx="873">
                  <c:v>42943</c:v>
                </c:pt>
                <c:pt idx="874">
                  <c:v>42944</c:v>
                </c:pt>
                <c:pt idx="875">
                  <c:v>42947</c:v>
                </c:pt>
                <c:pt idx="876">
                  <c:v>42948</c:v>
                </c:pt>
                <c:pt idx="877">
                  <c:v>42949</c:v>
                </c:pt>
                <c:pt idx="878">
                  <c:v>42950</c:v>
                </c:pt>
                <c:pt idx="879">
                  <c:v>42951</c:v>
                </c:pt>
                <c:pt idx="880">
                  <c:v>42954</c:v>
                </c:pt>
                <c:pt idx="881">
                  <c:v>42955</c:v>
                </c:pt>
                <c:pt idx="882">
                  <c:v>42956</c:v>
                </c:pt>
                <c:pt idx="883">
                  <c:v>42957</c:v>
                </c:pt>
                <c:pt idx="884">
                  <c:v>42961</c:v>
                </c:pt>
                <c:pt idx="885">
                  <c:v>42962</c:v>
                </c:pt>
                <c:pt idx="886">
                  <c:v>42963</c:v>
                </c:pt>
                <c:pt idx="887">
                  <c:v>42964</c:v>
                </c:pt>
                <c:pt idx="888">
                  <c:v>42965</c:v>
                </c:pt>
                <c:pt idx="889">
                  <c:v>42968</c:v>
                </c:pt>
                <c:pt idx="890">
                  <c:v>42969</c:v>
                </c:pt>
                <c:pt idx="891">
                  <c:v>42970</c:v>
                </c:pt>
                <c:pt idx="892">
                  <c:v>42971</c:v>
                </c:pt>
                <c:pt idx="893">
                  <c:v>42972</c:v>
                </c:pt>
                <c:pt idx="894">
                  <c:v>42975</c:v>
                </c:pt>
                <c:pt idx="895">
                  <c:v>42976</c:v>
                </c:pt>
                <c:pt idx="896">
                  <c:v>42977</c:v>
                </c:pt>
                <c:pt idx="897">
                  <c:v>42978</c:v>
                </c:pt>
                <c:pt idx="898">
                  <c:v>42979</c:v>
                </c:pt>
                <c:pt idx="899">
                  <c:v>42982</c:v>
                </c:pt>
                <c:pt idx="900">
                  <c:v>42983</c:v>
                </c:pt>
                <c:pt idx="901">
                  <c:v>42984</c:v>
                </c:pt>
                <c:pt idx="902">
                  <c:v>42985</c:v>
                </c:pt>
                <c:pt idx="903">
                  <c:v>42986</c:v>
                </c:pt>
                <c:pt idx="904">
                  <c:v>42989</c:v>
                </c:pt>
                <c:pt idx="905">
                  <c:v>42990</c:v>
                </c:pt>
                <c:pt idx="906">
                  <c:v>42991</c:v>
                </c:pt>
                <c:pt idx="907">
                  <c:v>42992</c:v>
                </c:pt>
                <c:pt idx="908">
                  <c:v>42993</c:v>
                </c:pt>
                <c:pt idx="909">
                  <c:v>42997</c:v>
                </c:pt>
                <c:pt idx="910">
                  <c:v>42998</c:v>
                </c:pt>
                <c:pt idx="911">
                  <c:v>42999</c:v>
                </c:pt>
                <c:pt idx="912">
                  <c:v>43000</c:v>
                </c:pt>
                <c:pt idx="913">
                  <c:v>43003</c:v>
                </c:pt>
                <c:pt idx="914">
                  <c:v>43004</c:v>
                </c:pt>
                <c:pt idx="915">
                  <c:v>43005</c:v>
                </c:pt>
                <c:pt idx="916">
                  <c:v>43006</c:v>
                </c:pt>
                <c:pt idx="917">
                  <c:v>43007</c:v>
                </c:pt>
                <c:pt idx="918">
                  <c:v>43010</c:v>
                </c:pt>
                <c:pt idx="919">
                  <c:v>43011</c:v>
                </c:pt>
                <c:pt idx="920">
                  <c:v>43012</c:v>
                </c:pt>
                <c:pt idx="921">
                  <c:v>43013</c:v>
                </c:pt>
                <c:pt idx="922">
                  <c:v>43014</c:v>
                </c:pt>
                <c:pt idx="923">
                  <c:v>43018</c:v>
                </c:pt>
                <c:pt idx="924">
                  <c:v>43019</c:v>
                </c:pt>
                <c:pt idx="925">
                  <c:v>43020</c:v>
                </c:pt>
                <c:pt idx="926">
                  <c:v>43021</c:v>
                </c:pt>
                <c:pt idx="927">
                  <c:v>43024</c:v>
                </c:pt>
                <c:pt idx="928">
                  <c:v>43025</c:v>
                </c:pt>
                <c:pt idx="929">
                  <c:v>43026</c:v>
                </c:pt>
                <c:pt idx="930">
                  <c:v>43027</c:v>
                </c:pt>
                <c:pt idx="931">
                  <c:v>43028</c:v>
                </c:pt>
                <c:pt idx="932">
                  <c:v>43031</c:v>
                </c:pt>
                <c:pt idx="933">
                  <c:v>43032</c:v>
                </c:pt>
                <c:pt idx="934">
                  <c:v>43033</c:v>
                </c:pt>
                <c:pt idx="935">
                  <c:v>43034</c:v>
                </c:pt>
                <c:pt idx="936">
                  <c:v>43035</c:v>
                </c:pt>
                <c:pt idx="937">
                  <c:v>43038</c:v>
                </c:pt>
                <c:pt idx="938">
                  <c:v>43039</c:v>
                </c:pt>
                <c:pt idx="939">
                  <c:v>43040</c:v>
                </c:pt>
                <c:pt idx="940">
                  <c:v>43041</c:v>
                </c:pt>
                <c:pt idx="941">
                  <c:v>43045</c:v>
                </c:pt>
                <c:pt idx="942">
                  <c:v>43046</c:v>
                </c:pt>
                <c:pt idx="943">
                  <c:v>43047</c:v>
                </c:pt>
                <c:pt idx="944">
                  <c:v>43048</c:v>
                </c:pt>
                <c:pt idx="945">
                  <c:v>43049</c:v>
                </c:pt>
                <c:pt idx="946">
                  <c:v>43052</c:v>
                </c:pt>
                <c:pt idx="947">
                  <c:v>43053</c:v>
                </c:pt>
                <c:pt idx="948">
                  <c:v>43054</c:v>
                </c:pt>
                <c:pt idx="949">
                  <c:v>43055</c:v>
                </c:pt>
                <c:pt idx="950">
                  <c:v>43056</c:v>
                </c:pt>
                <c:pt idx="951">
                  <c:v>43059</c:v>
                </c:pt>
                <c:pt idx="952">
                  <c:v>43060</c:v>
                </c:pt>
                <c:pt idx="953">
                  <c:v>43061</c:v>
                </c:pt>
                <c:pt idx="954">
                  <c:v>43063</c:v>
                </c:pt>
                <c:pt idx="955">
                  <c:v>43066</c:v>
                </c:pt>
                <c:pt idx="956">
                  <c:v>43067</c:v>
                </c:pt>
                <c:pt idx="957">
                  <c:v>43068</c:v>
                </c:pt>
                <c:pt idx="958">
                  <c:v>43069</c:v>
                </c:pt>
                <c:pt idx="959">
                  <c:v>43070</c:v>
                </c:pt>
                <c:pt idx="960">
                  <c:v>43073</c:v>
                </c:pt>
                <c:pt idx="961">
                  <c:v>43074</c:v>
                </c:pt>
                <c:pt idx="962">
                  <c:v>43075</c:v>
                </c:pt>
                <c:pt idx="963">
                  <c:v>43076</c:v>
                </c:pt>
                <c:pt idx="964">
                  <c:v>43077</c:v>
                </c:pt>
                <c:pt idx="965">
                  <c:v>43080</c:v>
                </c:pt>
                <c:pt idx="966">
                  <c:v>43081</c:v>
                </c:pt>
                <c:pt idx="967">
                  <c:v>43082</c:v>
                </c:pt>
                <c:pt idx="968">
                  <c:v>43083</c:v>
                </c:pt>
                <c:pt idx="969">
                  <c:v>43084</c:v>
                </c:pt>
                <c:pt idx="970">
                  <c:v>43087</c:v>
                </c:pt>
              </c:numCache>
            </c:numRef>
          </c:xVal>
          <c:yVal>
            <c:numRef>
              <c:f>'NKY Index'!$L$3:$L$973</c:f>
              <c:numCache>
                <c:formatCode>General</c:formatCode>
                <c:ptCount val="971"/>
                <c:pt idx="0">
                  <c:v>15908.88</c:v>
                </c:pt>
                <c:pt idx="1">
                  <c:v>15814.37</c:v>
                </c:pt>
                <c:pt idx="2">
                  <c:v>16121.45</c:v>
                </c:pt>
                <c:pt idx="3">
                  <c:v>15880.33</c:v>
                </c:pt>
                <c:pt idx="4">
                  <c:v>15912.06</c:v>
                </c:pt>
                <c:pt idx="5">
                  <c:v>15422.4</c:v>
                </c:pt>
                <c:pt idx="6">
                  <c:v>15808.73</c:v>
                </c:pt>
                <c:pt idx="7">
                  <c:v>15747.2</c:v>
                </c:pt>
                <c:pt idx="8">
                  <c:v>15734.46</c:v>
                </c:pt>
                <c:pt idx="9">
                  <c:v>15641.68</c:v>
                </c:pt>
                <c:pt idx="10">
                  <c:v>15795.96</c:v>
                </c:pt>
                <c:pt idx="11">
                  <c:v>15820.96</c:v>
                </c:pt>
                <c:pt idx="12">
                  <c:v>15695.89</c:v>
                </c:pt>
                <c:pt idx="13">
                  <c:v>15391.56</c:v>
                </c:pt>
                <c:pt idx="14">
                  <c:v>15005.73</c:v>
                </c:pt>
                <c:pt idx="15">
                  <c:v>14980.16</c:v>
                </c:pt>
                <c:pt idx="16">
                  <c:v>15383.91</c:v>
                </c:pt>
                <c:pt idx="17">
                  <c:v>15007.06</c:v>
                </c:pt>
                <c:pt idx="18">
                  <c:v>14914.53</c:v>
                </c:pt>
                <c:pt idx="19">
                  <c:v>14619.13</c:v>
                </c:pt>
                <c:pt idx="20">
                  <c:v>14008.47</c:v>
                </c:pt>
                <c:pt idx="21">
                  <c:v>14180.38</c:v>
                </c:pt>
                <c:pt idx="22">
                  <c:v>14155.12</c:v>
                </c:pt>
                <c:pt idx="23">
                  <c:v>14462.41</c:v>
                </c:pt>
                <c:pt idx="24">
                  <c:v>14718.34</c:v>
                </c:pt>
                <c:pt idx="25">
                  <c:v>14800.06</c:v>
                </c:pt>
                <c:pt idx="26">
                  <c:v>14534.74</c:v>
                </c:pt>
                <c:pt idx="27">
                  <c:v>14313.03</c:v>
                </c:pt>
                <c:pt idx="28">
                  <c:v>14393.11</c:v>
                </c:pt>
                <c:pt idx="29">
                  <c:v>14843.24</c:v>
                </c:pt>
                <c:pt idx="30">
                  <c:v>14766.53</c:v>
                </c:pt>
                <c:pt idx="31">
                  <c:v>14449.18</c:v>
                </c:pt>
                <c:pt idx="32">
                  <c:v>14865.67</c:v>
                </c:pt>
                <c:pt idx="33">
                  <c:v>14837.68</c:v>
                </c:pt>
                <c:pt idx="34">
                  <c:v>15051.6</c:v>
                </c:pt>
                <c:pt idx="35">
                  <c:v>14970.97</c:v>
                </c:pt>
                <c:pt idx="36">
                  <c:v>14923.11</c:v>
                </c:pt>
                <c:pt idx="37">
                  <c:v>14841.07</c:v>
                </c:pt>
                <c:pt idx="38">
                  <c:v>14652.23</c:v>
                </c:pt>
                <c:pt idx="39">
                  <c:v>14721.48</c:v>
                </c:pt>
                <c:pt idx="40">
                  <c:v>14897.63</c:v>
                </c:pt>
                <c:pt idx="41">
                  <c:v>15134.75</c:v>
                </c:pt>
                <c:pt idx="42">
                  <c:v>15274.07</c:v>
                </c:pt>
                <c:pt idx="43">
                  <c:v>15120.14</c:v>
                </c:pt>
                <c:pt idx="44">
                  <c:v>15224.11</c:v>
                </c:pt>
                <c:pt idx="45">
                  <c:v>14830.39</c:v>
                </c:pt>
                <c:pt idx="46">
                  <c:v>14815.98</c:v>
                </c:pt>
                <c:pt idx="47">
                  <c:v>14327.66</c:v>
                </c:pt>
                <c:pt idx="48">
                  <c:v>14277.67</c:v>
                </c:pt>
                <c:pt idx="49">
                  <c:v>14411.27</c:v>
                </c:pt>
                <c:pt idx="50">
                  <c:v>14462.52</c:v>
                </c:pt>
                <c:pt idx="51">
                  <c:v>14224.23</c:v>
                </c:pt>
                <c:pt idx="52">
                  <c:v>14475.3</c:v>
                </c:pt>
                <c:pt idx="53">
                  <c:v>14423.19</c:v>
                </c:pt>
                <c:pt idx="54">
                  <c:v>14477.16</c:v>
                </c:pt>
                <c:pt idx="55">
                  <c:v>14622.89</c:v>
                </c:pt>
                <c:pt idx="56">
                  <c:v>14696.03</c:v>
                </c:pt>
                <c:pt idx="57">
                  <c:v>14827.83</c:v>
                </c:pt>
                <c:pt idx="58">
                  <c:v>14791.99</c:v>
                </c:pt>
                <c:pt idx="59">
                  <c:v>14946.32</c:v>
                </c:pt>
                <c:pt idx="60">
                  <c:v>15071.88</c:v>
                </c:pt>
                <c:pt idx="61">
                  <c:v>15063.77</c:v>
                </c:pt>
                <c:pt idx="62">
                  <c:v>14808.85</c:v>
                </c:pt>
                <c:pt idx="63">
                  <c:v>14606.88</c:v>
                </c:pt>
                <c:pt idx="64">
                  <c:v>14299.69</c:v>
                </c:pt>
                <c:pt idx="65">
                  <c:v>14300.12</c:v>
                </c:pt>
                <c:pt idx="66">
                  <c:v>13960.05</c:v>
                </c:pt>
                <c:pt idx="67">
                  <c:v>13910.16</c:v>
                </c:pt>
                <c:pt idx="68">
                  <c:v>13996.81</c:v>
                </c:pt>
                <c:pt idx="69">
                  <c:v>14417.68</c:v>
                </c:pt>
                <c:pt idx="70">
                  <c:v>14417.53</c:v>
                </c:pt>
                <c:pt idx="71">
                  <c:v>14516.27</c:v>
                </c:pt>
                <c:pt idx="72">
                  <c:v>14512.38</c:v>
                </c:pt>
                <c:pt idx="73">
                  <c:v>14388.77</c:v>
                </c:pt>
                <c:pt idx="74">
                  <c:v>14546.27</c:v>
                </c:pt>
                <c:pt idx="75">
                  <c:v>14404.99</c:v>
                </c:pt>
                <c:pt idx="76">
                  <c:v>14429.26</c:v>
                </c:pt>
                <c:pt idx="77">
                  <c:v>14288.23</c:v>
                </c:pt>
                <c:pt idx="78">
                  <c:v>14304.11</c:v>
                </c:pt>
                <c:pt idx="79">
                  <c:v>14485.13</c:v>
                </c:pt>
                <c:pt idx="80">
                  <c:v>14457.51</c:v>
                </c:pt>
                <c:pt idx="81">
                  <c:v>14033.45</c:v>
                </c:pt>
                <c:pt idx="82">
                  <c:v>14163.78</c:v>
                </c:pt>
                <c:pt idx="83">
                  <c:v>14199.59</c:v>
                </c:pt>
                <c:pt idx="84">
                  <c:v>14149.52</c:v>
                </c:pt>
                <c:pt idx="85">
                  <c:v>14425.44</c:v>
                </c:pt>
                <c:pt idx="86">
                  <c:v>14405.76</c:v>
                </c:pt>
                <c:pt idx="87">
                  <c:v>14298.21</c:v>
                </c:pt>
                <c:pt idx="88">
                  <c:v>14096.59</c:v>
                </c:pt>
                <c:pt idx="89">
                  <c:v>14006.44</c:v>
                </c:pt>
                <c:pt idx="90">
                  <c:v>14075.25</c:v>
                </c:pt>
                <c:pt idx="91">
                  <c:v>14042.17</c:v>
                </c:pt>
                <c:pt idx="92">
                  <c:v>14337.79</c:v>
                </c:pt>
                <c:pt idx="93">
                  <c:v>14462.17</c:v>
                </c:pt>
                <c:pt idx="94">
                  <c:v>14602.52</c:v>
                </c:pt>
                <c:pt idx="95">
                  <c:v>14636.52</c:v>
                </c:pt>
                <c:pt idx="96">
                  <c:v>14670.95</c:v>
                </c:pt>
                <c:pt idx="97">
                  <c:v>14681.72</c:v>
                </c:pt>
                <c:pt idx="98">
                  <c:v>14632.38</c:v>
                </c:pt>
                <c:pt idx="99">
                  <c:v>14935.92</c:v>
                </c:pt>
                <c:pt idx="100">
                  <c:v>15034.25</c:v>
                </c:pt>
                <c:pt idx="101">
                  <c:v>15067.96</c:v>
                </c:pt>
                <c:pt idx="102">
                  <c:v>15079.37</c:v>
                </c:pt>
                <c:pt idx="103">
                  <c:v>15077.24</c:v>
                </c:pt>
                <c:pt idx="104">
                  <c:v>15124</c:v>
                </c:pt>
                <c:pt idx="105">
                  <c:v>14994.8</c:v>
                </c:pt>
                <c:pt idx="106">
                  <c:v>15069.48</c:v>
                </c:pt>
                <c:pt idx="107">
                  <c:v>14973.53</c:v>
                </c:pt>
                <c:pt idx="108">
                  <c:v>15097.84</c:v>
                </c:pt>
                <c:pt idx="109">
                  <c:v>14933.29</c:v>
                </c:pt>
                <c:pt idx="110">
                  <c:v>14975.97</c:v>
                </c:pt>
                <c:pt idx="111">
                  <c:v>15115.8</c:v>
                </c:pt>
                <c:pt idx="112">
                  <c:v>15361.16</c:v>
                </c:pt>
                <c:pt idx="113">
                  <c:v>15349.42</c:v>
                </c:pt>
                <c:pt idx="114">
                  <c:v>15369.28</c:v>
                </c:pt>
                <c:pt idx="115">
                  <c:v>15376.24</c:v>
                </c:pt>
                <c:pt idx="116">
                  <c:v>15266.61</c:v>
                </c:pt>
                <c:pt idx="117">
                  <c:v>15308.49</c:v>
                </c:pt>
                <c:pt idx="118">
                  <c:v>15095</c:v>
                </c:pt>
                <c:pt idx="119">
                  <c:v>15162.1</c:v>
                </c:pt>
                <c:pt idx="120">
                  <c:v>15326.2</c:v>
                </c:pt>
                <c:pt idx="121">
                  <c:v>15369.97</c:v>
                </c:pt>
                <c:pt idx="122">
                  <c:v>15348.29</c:v>
                </c:pt>
                <c:pt idx="123">
                  <c:v>15437.13</c:v>
                </c:pt>
                <c:pt idx="124">
                  <c:v>15379.44</c:v>
                </c:pt>
                <c:pt idx="125">
                  <c:v>15314.41</c:v>
                </c:pt>
                <c:pt idx="126">
                  <c:v>15302.65</c:v>
                </c:pt>
                <c:pt idx="127">
                  <c:v>15216.47</c:v>
                </c:pt>
                <c:pt idx="128">
                  <c:v>15164.04</c:v>
                </c:pt>
                <c:pt idx="129">
                  <c:v>15296.82</c:v>
                </c:pt>
                <c:pt idx="130">
                  <c:v>15395.16</c:v>
                </c:pt>
                <c:pt idx="131">
                  <c:v>15379.3</c:v>
                </c:pt>
                <c:pt idx="132">
                  <c:v>15370.26</c:v>
                </c:pt>
                <c:pt idx="133">
                  <c:v>15215.71</c:v>
                </c:pt>
                <c:pt idx="134">
                  <c:v>15343.28</c:v>
                </c:pt>
                <c:pt idx="135">
                  <c:v>15328.56</c:v>
                </c:pt>
                <c:pt idx="136">
                  <c:v>15284.42</c:v>
                </c:pt>
                <c:pt idx="137">
                  <c:v>15457.87</c:v>
                </c:pt>
                <c:pt idx="138">
                  <c:v>15529.4</c:v>
                </c:pt>
                <c:pt idx="139">
                  <c:v>15618.07</c:v>
                </c:pt>
                <c:pt idx="140">
                  <c:v>15646.23</c:v>
                </c:pt>
                <c:pt idx="141">
                  <c:v>15620.77</c:v>
                </c:pt>
                <c:pt idx="142">
                  <c:v>15523.11</c:v>
                </c:pt>
                <c:pt idx="143">
                  <c:v>15474.5</c:v>
                </c:pt>
                <c:pt idx="144">
                  <c:v>15320.31</c:v>
                </c:pt>
                <c:pt idx="145">
                  <c:v>15159.79</c:v>
                </c:pt>
                <c:pt idx="146">
                  <c:v>15232.37</c:v>
                </c:pt>
                <c:pt idx="147">
                  <c:v>14778.37</c:v>
                </c:pt>
                <c:pt idx="148">
                  <c:v>15130.52</c:v>
                </c:pt>
                <c:pt idx="149">
                  <c:v>15161.31</c:v>
                </c:pt>
                <c:pt idx="150">
                  <c:v>15213.63</c:v>
                </c:pt>
                <c:pt idx="151">
                  <c:v>15314.57</c:v>
                </c:pt>
                <c:pt idx="152">
                  <c:v>15318.34</c:v>
                </c:pt>
                <c:pt idx="153">
                  <c:v>15322.6</c:v>
                </c:pt>
                <c:pt idx="154">
                  <c:v>15449.79</c:v>
                </c:pt>
                <c:pt idx="155">
                  <c:v>15454.45</c:v>
                </c:pt>
                <c:pt idx="156">
                  <c:v>15586.2</c:v>
                </c:pt>
                <c:pt idx="157">
                  <c:v>15539.19</c:v>
                </c:pt>
                <c:pt idx="158">
                  <c:v>15613.25</c:v>
                </c:pt>
                <c:pt idx="159">
                  <c:v>15521.22</c:v>
                </c:pt>
                <c:pt idx="160">
                  <c:v>15534.82</c:v>
                </c:pt>
                <c:pt idx="161">
                  <c:v>15459.86</c:v>
                </c:pt>
                <c:pt idx="162">
                  <c:v>15424.59</c:v>
                </c:pt>
                <c:pt idx="163">
                  <c:v>15476.6</c:v>
                </c:pt>
                <c:pt idx="164">
                  <c:v>15668.6</c:v>
                </c:pt>
                <c:pt idx="165">
                  <c:v>15728.35</c:v>
                </c:pt>
                <c:pt idx="166">
                  <c:v>15676.18</c:v>
                </c:pt>
                <c:pt idx="167">
                  <c:v>15668.68</c:v>
                </c:pt>
                <c:pt idx="168">
                  <c:v>15705.11</c:v>
                </c:pt>
                <c:pt idx="169">
                  <c:v>15749.15</c:v>
                </c:pt>
                <c:pt idx="170">
                  <c:v>15788.78</c:v>
                </c:pt>
                <c:pt idx="171">
                  <c:v>15909.2</c:v>
                </c:pt>
                <c:pt idx="172">
                  <c:v>15948.29</c:v>
                </c:pt>
                <c:pt idx="173">
                  <c:v>15911.53</c:v>
                </c:pt>
                <c:pt idx="174">
                  <c:v>15888.67</c:v>
                </c:pt>
                <c:pt idx="175">
                  <c:v>16067.57</c:v>
                </c:pt>
                <c:pt idx="176">
                  <c:v>16321.17</c:v>
                </c:pt>
                <c:pt idx="177">
                  <c:v>16205.9</c:v>
                </c:pt>
                <c:pt idx="178">
                  <c:v>16167.45</c:v>
                </c:pt>
                <c:pt idx="179">
                  <c:v>16374.14</c:v>
                </c:pt>
                <c:pt idx="180">
                  <c:v>16229.86</c:v>
                </c:pt>
                <c:pt idx="181">
                  <c:v>16310.64</c:v>
                </c:pt>
                <c:pt idx="182">
                  <c:v>16173.52</c:v>
                </c:pt>
                <c:pt idx="183">
                  <c:v>16082.25</c:v>
                </c:pt>
                <c:pt idx="184">
                  <c:v>15661.99</c:v>
                </c:pt>
                <c:pt idx="185">
                  <c:v>15708.65</c:v>
                </c:pt>
                <c:pt idx="186">
                  <c:v>15890.95</c:v>
                </c:pt>
                <c:pt idx="187">
                  <c:v>15783.83</c:v>
                </c:pt>
                <c:pt idx="188">
                  <c:v>15595.98</c:v>
                </c:pt>
                <c:pt idx="189">
                  <c:v>15478.93</c:v>
                </c:pt>
                <c:pt idx="190">
                  <c:v>15300.55</c:v>
                </c:pt>
                <c:pt idx="191">
                  <c:v>14936.51</c:v>
                </c:pt>
                <c:pt idx="192">
                  <c:v>15073.52</c:v>
                </c:pt>
                <c:pt idx="193">
                  <c:v>14738.38</c:v>
                </c:pt>
                <c:pt idx="194">
                  <c:v>14532.51</c:v>
                </c:pt>
                <c:pt idx="195">
                  <c:v>15111.23</c:v>
                </c:pt>
                <c:pt idx="196">
                  <c:v>14804.28</c:v>
                </c:pt>
                <c:pt idx="197">
                  <c:v>15195.77</c:v>
                </c:pt>
                <c:pt idx="198">
                  <c:v>15138.96</c:v>
                </c:pt>
                <c:pt idx="199">
                  <c:v>15291.64</c:v>
                </c:pt>
                <c:pt idx="200">
                  <c:v>15388.72</c:v>
                </c:pt>
                <c:pt idx="201">
                  <c:v>15329.91</c:v>
                </c:pt>
                <c:pt idx="202">
                  <c:v>15553.91</c:v>
                </c:pt>
                <c:pt idx="203">
                  <c:v>15658.2</c:v>
                </c:pt>
                <c:pt idx="204">
                  <c:v>16413.759999999998</c:v>
                </c:pt>
                <c:pt idx="205">
                  <c:v>16862.47</c:v>
                </c:pt>
                <c:pt idx="206">
                  <c:v>16937.32</c:v>
                </c:pt>
                <c:pt idx="207">
                  <c:v>16792.48</c:v>
                </c:pt>
                <c:pt idx="208">
                  <c:v>16880.38</c:v>
                </c:pt>
                <c:pt idx="209">
                  <c:v>16780.53</c:v>
                </c:pt>
                <c:pt idx="210">
                  <c:v>17124.11</c:v>
                </c:pt>
                <c:pt idx="211">
                  <c:v>17197.05</c:v>
                </c:pt>
                <c:pt idx="212">
                  <c:v>17392.79</c:v>
                </c:pt>
                <c:pt idx="213">
                  <c:v>17490.830000000002</c:v>
                </c:pt>
                <c:pt idx="214">
                  <c:v>16973.8</c:v>
                </c:pt>
                <c:pt idx="215">
                  <c:v>17344.060000000001</c:v>
                </c:pt>
                <c:pt idx="216">
                  <c:v>17288.75</c:v>
                </c:pt>
                <c:pt idx="217">
                  <c:v>17300.86</c:v>
                </c:pt>
                <c:pt idx="218">
                  <c:v>17357.509999999998</c:v>
                </c:pt>
                <c:pt idx="219">
                  <c:v>17407.62</c:v>
                </c:pt>
                <c:pt idx="220">
                  <c:v>17383.580000000002</c:v>
                </c:pt>
                <c:pt idx="221">
                  <c:v>17248.5</c:v>
                </c:pt>
                <c:pt idx="222">
                  <c:v>17459.849999999999</c:v>
                </c:pt>
                <c:pt idx="223">
                  <c:v>17590.099999999999</c:v>
                </c:pt>
                <c:pt idx="224">
                  <c:v>17663.22</c:v>
                </c:pt>
                <c:pt idx="225">
                  <c:v>17720.43</c:v>
                </c:pt>
                <c:pt idx="226">
                  <c:v>17887.21</c:v>
                </c:pt>
                <c:pt idx="227">
                  <c:v>17920.45</c:v>
                </c:pt>
                <c:pt idx="228">
                  <c:v>17935.64</c:v>
                </c:pt>
                <c:pt idx="229">
                  <c:v>17813.38</c:v>
                </c:pt>
                <c:pt idx="230">
                  <c:v>17412.580000000002</c:v>
                </c:pt>
                <c:pt idx="231">
                  <c:v>17257.400000000001</c:v>
                </c:pt>
                <c:pt idx="232">
                  <c:v>17371.580000000002</c:v>
                </c:pt>
                <c:pt idx="233">
                  <c:v>17099.400000000001</c:v>
                </c:pt>
                <c:pt idx="234">
                  <c:v>16755.32</c:v>
                </c:pt>
                <c:pt idx="235">
                  <c:v>16819.73</c:v>
                </c:pt>
                <c:pt idx="236">
                  <c:v>17210.05</c:v>
                </c:pt>
                <c:pt idx="237">
                  <c:v>17621.400000000001</c:v>
                </c:pt>
                <c:pt idx="238">
                  <c:v>17635.14</c:v>
                </c:pt>
                <c:pt idx="239">
                  <c:v>17854.23</c:v>
                </c:pt>
                <c:pt idx="240">
                  <c:v>17808.75</c:v>
                </c:pt>
                <c:pt idx="241">
                  <c:v>17818.96</c:v>
                </c:pt>
                <c:pt idx="242">
                  <c:v>17729.84</c:v>
                </c:pt>
                <c:pt idx="243">
                  <c:v>17450.77</c:v>
                </c:pt>
                <c:pt idx="244">
                  <c:v>17408.71</c:v>
                </c:pt>
                <c:pt idx="245">
                  <c:v>16883.189999999999</c:v>
                </c:pt>
                <c:pt idx="246">
                  <c:v>16885.330000000002</c:v>
                </c:pt>
                <c:pt idx="247">
                  <c:v>17167.099999999999</c:v>
                </c:pt>
                <c:pt idx="248">
                  <c:v>17197.73</c:v>
                </c:pt>
                <c:pt idx="249">
                  <c:v>17087.71</c:v>
                </c:pt>
                <c:pt idx="250">
                  <c:v>16795.96</c:v>
                </c:pt>
                <c:pt idx="251">
                  <c:v>17108.7</c:v>
                </c:pt>
                <c:pt idx="252">
                  <c:v>16864.16</c:v>
                </c:pt>
                <c:pt idx="253">
                  <c:v>17014.29</c:v>
                </c:pt>
                <c:pt idx="254">
                  <c:v>17366.3</c:v>
                </c:pt>
                <c:pt idx="255">
                  <c:v>17280.48</c:v>
                </c:pt>
                <c:pt idx="256">
                  <c:v>17329.02</c:v>
                </c:pt>
                <c:pt idx="257">
                  <c:v>17511.75</c:v>
                </c:pt>
                <c:pt idx="258">
                  <c:v>17468.52</c:v>
                </c:pt>
                <c:pt idx="259">
                  <c:v>17768.3</c:v>
                </c:pt>
                <c:pt idx="260">
                  <c:v>17795.73</c:v>
                </c:pt>
                <c:pt idx="261">
                  <c:v>17606.22</c:v>
                </c:pt>
                <c:pt idx="262">
                  <c:v>17674.39</c:v>
                </c:pt>
                <c:pt idx="263">
                  <c:v>17558.04</c:v>
                </c:pt>
                <c:pt idx="264">
                  <c:v>17335.849999999999</c:v>
                </c:pt>
                <c:pt idx="265">
                  <c:v>17678.740000000002</c:v>
                </c:pt>
                <c:pt idx="266">
                  <c:v>17504.62</c:v>
                </c:pt>
                <c:pt idx="267">
                  <c:v>17648.5</c:v>
                </c:pt>
                <c:pt idx="268">
                  <c:v>17711.93</c:v>
                </c:pt>
                <c:pt idx="269">
                  <c:v>17652.68</c:v>
                </c:pt>
                <c:pt idx="270">
                  <c:v>17979.72</c:v>
                </c:pt>
                <c:pt idx="271">
                  <c:v>17913.36</c:v>
                </c:pt>
                <c:pt idx="272">
                  <c:v>18004.77</c:v>
                </c:pt>
                <c:pt idx="273">
                  <c:v>17987.09</c:v>
                </c:pt>
                <c:pt idx="274">
                  <c:v>18199.169999999998</c:v>
                </c:pt>
                <c:pt idx="275">
                  <c:v>18264.79</c:v>
                </c:pt>
                <c:pt idx="276">
                  <c:v>18332.3</c:v>
                </c:pt>
                <c:pt idx="277">
                  <c:v>18466.919999999998</c:v>
                </c:pt>
                <c:pt idx="278">
                  <c:v>18603.48</c:v>
                </c:pt>
                <c:pt idx="279">
                  <c:v>18585.2</c:v>
                </c:pt>
                <c:pt idx="280">
                  <c:v>18785.79</c:v>
                </c:pt>
                <c:pt idx="281">
                  <c:v>18797.939999999999</c:v>
                </c:pt>
                <c:pt idx="282">
                  <c:v>18826.88</c:v>
                </c:pt>
                <c:pt idx="283">
                  <c:v>18815.16</c:v>
                </c:pt>
                <c:pt idx="284">
                  <c:v>18703.599999999999</c:v>
                </c:pt>
                <c:pt idx="285">
                  <c:v>18751.84</c:v>
                </c:pt>
                <c:pt idx="286">
                  <c:v>18971</c:v>
                </c:pt>
                <c:pt idx="287">
                  <c:v>18790.55</c:v>
                </c:pt>
                <c:pt idx="288">
                  <c:v>18665.11</c:v>
                </c:pt>
                <c:pt idx="289">
                  <c:v>18723.52</c:v>
                </c:pt>
                <c:pt idx="290">
                  <c:v>18991.11</c:v>
                </c:pt>
                <c:pt idx="291">
                  <c:v>19254.25</c:v>
                </c:pt>
                <c:pt idx="292">
                  <c:v>19246.060000000001</c:v>
                </c:pt>
                <c:pt idx="293">
                  <c:v>19437</c:v>
                </c:pt>
                <c:pt idx="294">
                  <c:v>19544.48</c:v>
                </c:pt>
                <c:pt idx="295">
                  <c:v>19476.560000000001</c:v>
                </c:pt>
                <c:pt idx="296">
                  <c:v>19560.22</c:v>
                </c:pt>
                <c:pt idx="297">
                  <c:v>19754.36</c:v>
                </c:pt>
                <c:pt idx="298">
                  <c:v>19713.45</c:v>
                </c:pt>
                <c:pt idx="299">
                  <c:v>19746.2</c:v>
                </c:pt>
                <c:pt idx="300">
                  <c:v>19471.12</c:v>
                </c:pt>
                <c:pt idx="301">
                  <c:v>19285.63</c:v>
                </c:pt>
                <c:pt idx="302">
                  <c:v>19411.400000000001</c:v>
                </c:pt>
                <c:pt idx="303">
                  <c:v>19206.990000000002</c:v>
                </c:pt>
                <c:pt idx="304">
                  <c:v>19034.84</c:v>
                </c:pt>
                <c:pt idx="305">
                  <c:v>19312.79</c:v>
                </c:pt>
                <c:pt idx="306">
                  <c:v>19435.080000000002</c:v>
                </c:pt>
                <c:pt idx="307">
                  <c:v>19397.98</c:v>
                </c:pt>
                <c:pt idx="308">
                  <c:v>19640.54</c:v>
                </c:pt>
                <c:pt idx="309">
                  <c:v>19789.810000000001</c:v>
                </c:pt>
                <c:pt idx="310">
                  <c:v>19937.72</c:v>
                </c:pt>
                <c:pt idx="311">
                  <c:v>19907.63</c:v>
                </c:pt>
                <c:pt idx="312">
                  <c:v>19905.46</c:v>
                </c:pt>
                <c:pt idx="313">
                  <c:v>19908.68</c:v>
                </c:pt>
                <c:pt idx="314">
                  <c:v>19869.759999999998</c:v>
                </c:pt>
                <c:pt idx="315">
                  <c:v>19885.77</c:v>
                </c:pt>
                <c:pt idx="316">
                  <c:v>19652.88</c:v>
                </c:pt>
                <c:pt idx="317">
                  <c:v>19634.490000000002</c:v>
                </c:pt>
                <c:pt idx="318">
                  <c:v>19909.09</c:v>
                </c:pt>
                <c:pt idx="319">
                  <c:v>20133.900000000001</c:v>
                </c:pt>
                <c:pt idx="320">
                  <c:v>20187.650000000001</c:v>
                </c:pt>
                <c:pt idx="321">
                  <c:v>20020.04</c:v>
                </c:pt>
                <c:pt idx="322">
                  <c:v>19983.32</c:v>
                </c:pt>
                <c:pt idx="323">
                  <c:v>20058.95</c:v>
                </c:pt>
                <c:pt idx="324">
                  <c:v>19520.009999999998</c:v>
                </c:pt>
                <c:pt idx="325">
                  <c:v>19531.63</c:v>
                </c:pt>
                <c:pt idx="326">
                  <c:v>19291.990000000002</c:v>
                </c:pt>
                <c:pt idx="327">
                  <c:v>19379.189999999999</c:v>
                </c:pt>
                <c:pt idx="328">
                  <c:v>19620.91</c:v>
                </c:pt>
                <c:pt idx="329">
                  <c:v>19624.84</c:v>
                </c:pt>
                <c:pt idx="330">
                  <c:v>19764.72</c:v>
                </c:pt>
                <c:pt idx="331">
                  <c:v>19570.240000000002</c:v>
                </c:pt>
                <c:pt idx="332">
                  <c:v>19732.919999999998</c:v>
                </c:pt>
                <c:pt idx="333">
                  <c:v>19890.27</c:v>
                </c:pt>
                <c:pt idx="334">
                  <c:v>20026.38</c:v>
                </c:pt>
                <c:pt idx="335">
                  <c:v>20196.560000000001</c:v>
                </c:pt>
                <c:pt idx="336">
                  <c:v>20202.87</c:v>
                </c:pt>
                <c:pt idx="337">
                  <c:v>20264.41</c:v>
                </c:pt>
                <c:pt idx="338">
                  <c:v>20413.77</c:v>
                </c:pt>
                <c:pt idx="339">
                  <c:v>20437.48</c:v>
                </c:pt>
                <c:pt idx="340">
                  <c:v>20472.580000000002</c:v>
                </c:pt>
                <c:pt idx="341">
                  <c:v>20551.46</c:v>
                </c:pt>
                <c:pt idx="342">
                  <c:v>20563.150000000001</c:v>
                </c:pt>
                <c:pt idx="343">
                  <c:v>20569.87</c:v>
                </c:pt>
                <c:pt idx="344">
                  <c:v>20543.189999999999</c:v>
                </c:pt>
                <c:pt idx="345">
                  <c:v>20473.509999999998</c:v>
                </c:pt>
                <c:pt idx="346">
                  <c:v>20488.189999999999</c:v>
                </c:pt>
                <c:pt idx="347">
                  <c:v>20460.900000000001</c:v>
                </c:pt>
                <c:pt idx="348">
                  <c:v>20457.189999999999</c:v>
                </c:pt>
                <c:pt idx="349">
                  <c:v>20096.3</c:v>
                </c:pt>
                <c:pt idx="350">
                  <c:v>20046.36</c:v>
                </c:pt>
                <c:pt idx="351">
                  <c:v>20382.97</c:v>
                </c:pt>
                <c:pt idx="352">
                  <c:v>20407.080000000002</c:v>
                </c:pt>
                <c:pt idx="353">
                  <c:v>20387.79</c:v>
                </c:pt>
                <c:pt idx="354">
                  <c:v>20257.939999999999</c:v>
                </c:pt>
                <c:pt idx="355">
                  <c:v>20219.27</c:v>
                </c:pt>
                <c:pt idx="356">
                  <c:v>19990.82</c:v>
                </c:pt>
                <c:pt idx="357">
                  <c:v>20174.240000000002</c:v>
                </c:pt>
                <c:pt idx="358">
                  <c:v>20428.189999999999</c:v>
                </c:pt>
                <c:pt idx="359">
                  <c:v>20809.419999999998</c:v>
                </c:pt>
                <c:pt idx="360">
                  <c:v>20868.03</c:v>
                </c:pt>
                <c:pt idx="361">
                  <c:v>20771.400000000001</c:v>
                </c:pt>
                <c:pt idx="362">
                  <c:v>20706.150000000001</c:v>
                </c:pt>
                <c:pt idx="363">
                  <c:v>20109.95</c:v>
                </c:pt>
                <c:pt idx="364">
                  <c:v>20235.73</c:v>
                </c:pt>
                <c:pt idx="365">
                  <c:v>20329.32</c:v>
                </c:pt>
                <c:pt idx="366">
                  <c:v>20522.5</c:v>
                </c:pt>
                <c:pt idx="367">
                  <c:v>20539.79</c:v>
                </c:pt>
                <c:pt idx="368">
                  <c:v>20112.12</c:v>
                </c:pt>
                <c:pt idx="369">
                  <c:v>20376.59</c:v>
                </c:pt>
                <c:pt idx="370">
                  <c:v>19737.64</c:v>
                </c:pt>
                <c:pt idx="371">
                  <c:v>19855.5</c:v>
                </c:pt>
                <c:pt idx="372">
                  <c:v>19779.830000000002</c:v>
                </c:pt>
                <c:pt idx="373">
                  <c:v>20089.77</c:v>
                </c:pt>
                <c:pt idx="374">
                  <c:v>20385.330000000002</c:v>
                </c:pt>
                <c:pt idx="375">
                  <c:v>20463.330000000002</c:v>
                </c:pt>
                <c:pt idx="376">
                  <c:v>20600.12</c:v>
                </c:pt>
                <c:pt idx="377">
                  <c:v>20650.919999999998</c:v>
                </c:pt>
                <c:pt idx="378">
                  <c:v>20841.97</c:v>
                </c:pt>
                <c:pt idx="379">
                  <c:v>20593.669999999998</c:v>
                </c:pt>
                <c:pt idx="380">
                  <c:v>20683.95</c:v>
                </c:pt>
                <c:pt idx="381">
                  <c:v>20544.53</c:v>
                </c:pt>
                <c:pt idx="382">
                  <c:v>20350.099999999999</c:v>
                </c:pt>
                <c:pt idx="383">
                  <c:v>20328.89</c:v>
                </c:pt>
                <c:pt idx="384">
                  <c:v>20302.91</c:v>
                </c:pt>
                <c:pt idx="385">
                  <c:v>20522.830000000002</c:v>
                </c:pt>
                <c:pt idx="386">
                  <c:v>20585.240000000002</c:v>
                </c:pt>
                <c:pt idx="387">
                  <c:v>20548.11</c:v>
                </c:pt>
                <c:pt idx="388">
                  <c:v>20520.36</c:v>
                </c:pt>
                <c:pt idx="389">
                  <c:v>20614.060000000001</c:v>
                </c:pt>
                <c:pt idx="390">
                  <c:v>20664.439999999999</c:v>
                </c:pt>
                <c:pt idx="391">
                  <c:v>20724.560000000001</c:v>
                </c:pt>
                <c:pt idx="392">
                  <c:v>20808.689999999999</c:v>
                </c:pt>
                <c:pt idx="393">
                  <c:v>20720.75</c:v>
                </c:pt>
                <c:pt idx="394">
                  <c:v>20392.77</c:v>
                </c:pt>
                <c:pt idx="395">
                  <c:v>20595.55</c:v>
                </c:pt>
                <c:pt idx="396">
                  <c:v>20519.45</c:v>
                </c:pt>
                <c:pt idx="397">
                  <c:v>20620.259999999998</c:v>
                </c:pt>
                <c:pt idx="398">
                  <c:v>20554.47</c:v>
                </c:pt>
                <c:pt idx="399">
                  <c:v>20222.63</c:v>
                </c:pt>
                <c:pt idx="400">
                  <c:v>20033.52</c:v>
                </c:pt>
                <c:pt idx="401">
                  <c:v>19435.830000000002</c:v>
                </c:pt>
                <c:pt idx="402">
                  <c:v>18540.68</c:v>
                </c:pt>
                <c:pt idx="403">
                  <c:v>17806.7</c:v>
                </c:pt>
                <c:pt idx="404">
                  <c:v>18376.830000000002</c:v>
                </c:pt>
                <c:pt idx="405">
                  <c:v>18574.439999999999</c:v>
                </c:pt>
                <c:pt idx="406">
                  <c:v>19136.32</c:v>
                </c:pt>
                <c:pt idx="407">
                  <c:v>18890.48</c:v>
                </c:pt>
                <c:pt idx="408">
                  <c:v>18165.689999999999</c:v>
                </c:pt>
                <c:pt idx="409">
                  <c:v>18095.400000000001</c:v>
                </c:pt>
                <c:pt idx="410">
                  <c:v>18182.39</c:v>
                </c:pt>
                <c:pt idx="411">
                  <c:v>17792.16</c:v>
                </c:pt>
                <c:pt idx="412">
                  <c:v>17860.47</c:v>
                </c:pt>
                <c:pt idx="413">
                  <c:v>17427.080000000002</c:v>
                </c:pt>
                <c:pt idx="414">
                  <c:v>18770.509999999998</c:v>
                </c:pt>
                <c:pt idx="415">
                  <c:v>18299.62</c:v>
                </c:pt>
                <c:pt idx="416">
                  <c:v>18264.22</c:v>
                </c:pt>
                <c:pt idx="417">
                  <c:v>17965.7</c:v>
                </c:pt>
                <c:pt idx="418">
                  <c:v>18026.48</c:v>
                </c:pt>
                <c:pt idx="419">
                  <c:v>18171.599999999999</c:v>
                </c:pt>
                <c:pt idx="420">
                  <c:v>18432.27</c:v>
                </c:pt>
                <c:pt idx="421">
                  <c:v>18070.21</c:v>
                </c:pt>
                <c:pt idx="422">
                  <c:v>17571.830000000002</c:v>
                </c:pt>
                <c:pt idx="423">
                  <c:v>17880.509999999998</c:v>
                </c:pt>
                <c:pt idx="424">
                  <c:v>17645.11</c:v>
                </c:pt>
                <c:pt idx="425">
                  <c:v>16930.84</c:v>
                </c:pt>
                <c:pt idx="426">
                  <c:v>17388.150000000001</c:v>
                </c:pt>
                <c:pt idx="427">
                  <c:v>17722.419999999998</c:v>
                </c:pt>
                <c:pt idx="428">
                  <c:v>17725.13</c:v>
                </c:pt>
                <c:pt idx="429">
                  <c:v>18005.490000000002</c:v>
                </c:pt>
                <c:pt idx="430">
                  <c:v>18186.099999999999</c:v>
                </c:pt>
                <c:pt idx="431">
                  <c:v>18322.98</c:v>
                </c:pt>
                <c:pt idx="432">
                  <c:v>18141.169999999998</c:v>
                </c:pt>
                <c:pt idx="433">
                  <c:v>18438.669999999998</c:v>
                </c:pt>
                <c:pt idx="434">
                  <c:v>18234.740000000002</c:v>
                </c:pt>
                <c:pt idx="435">
                  <c:v>17891</c:v>
                </c:pt>
                <c:pt idx="436">
                  <c:v>18096.900000000001</c:v>
                </c:pt>
                <c:pt idx="437">
                  <c:v>18291.8</c:v>
                </c:pt>
                <c:pt idx="438">
                  <c:v>18131.23</c:v>
                </c:pt>
                <c:pt idx="439">
                  <c:v>18207.150000000001</c:v>
                </c:pt>
                <c:pt idx="440">
                  <c:v>18554.28</c:v>
                </c:pt>
                <c:pt idx="441">
                  <c:v>18435.87</c:v>
                </c:pt>
                <c:pt idx="442">
                  <c:v>18825.3</c:v>
                </c:pt>
                <c:pt idx="443">
                  <c:v>18947.12</c:v>
                </c:pt>
                <c:pt idx="444">
                  <c:v>18777.04</c:v>
                </c:pt>
                <c:pt idx="445">
                  <c:v>18903.02</c:v>
                </c:pt>
                <c:pt idx="446">
                  <c:v>18935.71</c:v>
                </c:pt>
                <c:pt idx="447">
                  <c:v>19083.099999999999</c:v>
                </c:pt>
                <c:pt idx="448">
                  <c:v>18683.240000000002</c:v>
                </c:pt>
                <c:pt idx="449">
                  <c:v>18926.91</c:v>
                </c:pt>
                <c:pt idx="450">
                  <c:v>19116.41</c:v>
                </c:pt>
                <c:pt idx="451">
                  <c:v>19265.599999999999</c:v>
                </c:pt>
                <c:pt idx="452">
                  <c:v>19642.740000000002</c:v>
                </c:pt>
                <c:pt idx="453">
                  <c:v>19671.259999999998</c:v>
                </c:pt>
                <c:pt idx="454">
                  <c:v>19691.39</c:v>
                </c:pt>
                <c:pt idx="455">
                  <c:v>19697.77</c:v>
                </c:pt>
                <c:pt idx="456">
                  <c:v>19596.91</c:v>
                </c:pt>
                <c:pt idx="457">
                  <c:v>19393.689999999999</c:v>
                </c:pt>
                <c:pt idx="458">
                  <c:v>19630.63</c:v>
                </c:pt>
                <c:pt idx="459">
                  <c:v>19649.18</c:v>
                </c:pt>
                <c:pt idx="460">
                  <c:v>19859.810000000001</c:v>
                </c:pt>
                <c:pt idx="461">
                  <c:v>19879.810000000001</c:v>
                </c:pt>
                <c:pt idx="462">
                  <c:v>19924.89</c:v>
                </c:pt>
                <c:pt idx="463">
                  <c:v>19847.580000000002</c:v>
                </c:pt>
                <c:pt idx="464">
                  <c:v>19944.41</c:v>
                </c:pt>
                <c:pt idx="465">
                  <c:v>19883.939999999999</c:v>
                </c:pt>
                <c:pt idx="466">
                  <c:v>19747.47</c:v>
                </c:pt>
                <c:pt idx="467">
                  <c:v>20012.400000000001</c:v>
                </c:pt>
                <c:pt idx="468">
                  <c:v>19938.13</c:v>
                </c:pt>
                <c:pt idx="469">
                  <c:v>19939.900000000001</c:v>
                </c:pt>
                <c:pt idx="470">
                  <c:v>19504.48</c:v>
                </c:pt>
                <c:pt idx="471">
                  <c:v>19698.150000000001</c:v>
                </c:pt>
                <c:pt idx="472">
                  <c:v>19492.599999999999</c:v>
                </c:pt>
                <c:pt idx="473">
                  <c:v>19301.07</c:v>
                </c:pt>
                <c:pt idx="474">
                  <c:v>19046.55</c:v>
                </c:pt>
                <c:pt idx="475">
                  <c:v>19230.48</c:v>
                </c:pt>
                <c:pt idx="476">
                  <c:v>18883.419999999998</c:v>
                </c:pt>
                <c:pt idx="477">
                  <c:v>18565.900000000001</c:v>
                </c:pt>
                <c:pt idx="478">
                  <c:v>19049.91</c:v>
                </c:pt>
                <c:pt idx="479">
                  <c:v>19353.560000000001</c:v>
                </c:pt>
                <c:pt idx="480">
                  <c:v>18986.8</c:v>
                </c:pt>
                <c:pt idx="481">
                  <c:v>18916.02</c:v>
                </c:pt>
                <c:pt idx="482">
                  <c:v>18886.7</c:v>
                </c:pt>
                <c:pt idx="483">
                  <c:v>18789.689999999999</c:v>
                </c:pt>
                <c:pt idx="484">
                  <c:v>18769.060000000001</c:v>
                </c:pt>
                <c:pt idx="485">
                  <c:v>18873.349999999999</c:v>
                </c:pt>
                <c:pt idx="486">
                  <c:v>18982.23</c:v>
                </c:pt>
                <c:pt idx="487">
                  <c:v>19033.71</c:v>
                </c:pt>
                <c:pt idx="488">
                  <c:v>18450.98</c:v>
                </c:pt>
                <c:pt idx="489">
                  <c:v>18374</c:v>
                </c:pt>
                <c:pt idx="490">
                  <c:v>18191.32</c:v>
                </c:pt>
                <c:pt idx="491">
                  <c:v>17767.34</c:v>
                </c:pt>
                <c:pt idx="492">
                  <c:v>17697.96</c:v>
                </c:pt>
                <c:pt idx="493">
                  <c:v>17218.96</c:v>
                </c:pt>
                <c:pt idx="494">
                  <c:v>17715.63</c:v>
                </c:pt>
                <c:pt idx="495">
                  <c:v>17240.95</c:v>
                </c:pt>
                <c:pt idx="496">
                  <c:v>17147.11</c:v>
                </c:pt>
                <c:pt idx="497">
                  <c:v>16955.57</c:v>
                </c:pt>
                <c:pt idx="498">
                  <c:v>17048.37</c:v>
                </c:pt>
                <c:pt idx="499">
                  <c:v>16416.189999999999</c:v>
                </c:pt>
                <c:pt idx="500">
                  <c:v>16017.26</c:v>
                </c:pt>
                <c:pt idx="501">
                  <c:v>16958.53</c:v>
                </c:pt>
                <c:pt idx="502">
                  <c:v>17110.91</c:v>
                </c:pt>
                <c:pt idx="503">
                  <c:v>16708.900000000001</c:v>
                </c:pt>
                <c:pt idx="504">
                  <c:v>17163.919999999998</c:v>
                </c:pt>
                <c:pt idx="505">
                  <c:v>17041.45</c:v>
                </c:pt>
                <c:pt idx="506">
                  <c:v>17518.3</c:v>
                </c:pt>
                <c:pt idx="507">
                  <c:v>17865.23</c:v>
                </c:pt>
                <c:pt idx="508">
                  <c:v>17750.68</c:v>
                </c:pt>
                <c:pt idx="509">
                  <c:v>17191.25</c:v>
                </c:pt>
                <c:pt idx="510">
                  <c:v>17044.990000000002</c:v>
                </c:pt>
                <c:pt idx="511">
                  <c:v>16819.59</c:v>
                </c:pt>
                <c:pt idx="512">
                  <c:v>17004.3</c:v>
                </c:pt>
                <c:pt idx="513">
                  <c:v>16085.44</c:v>
                </c:pt>
                <c:pt idx="514">
                  <c:v>15713.39</c:v>
                </c:pt>
                <c:pt idx="515">
                  <c:v>14952.61</c:v>
                </c:pt>
                <c:pt idx="516">
                  <c:v>16022.58</c:v>
                </c:pt>
                <c:pt idx="517">
                  <c:v>16054.43</c:v>
                </c:pt>
                <c:pt idx="518">
                  <c:v>15836.36</c:v>
                </c:pt>
                <c:pt idx="519">
                  <c:v>16196.8</c:v>
                </c:pt>
                <c:pt idx="520">
                  <c:v>15967.17</c:v>
                </c:pt>
                <c:pt idx="521">
                  <c:v>16111.05</c:v>
                </c:pt>
                <c:pt idx="522">
                  <c:v>16052.05</c:v>
                </c:pt>
                <c:pt idx="523">
                  <c:v>15915.79</c:v>
                </c:pt>
                <c:pt idx="524">
                  <c:v>16140.34</c:v>
                </c:pt>
                <c:pt idx="525">
                  <c:v>16188.41</c:v>
                </c:pt>
                <c:pt idx="526">
                  <c:v>16026.76</c:v>
                </c:pt>
                <c:pt idx="527">
                  <c:v>16085.51</c:v>
                </c:pt>
                <c:pt idx="528">
                  <c:v>16746.55</c:v>
                </c:pt>
                <c:pt idx="529">
                  <c:v>16960.16</c:v>
                </c:pt>
                <c:pt idx="530">
                  <c:v>17014.78</c:v>
                </c:pt>
                <c:pt idx="531">
                  <c:v>16911.32</c:v>
                </c:pt>
                <c:pt idx="532">
                  <c:v>16783.150000000001</c:v>
                </c:pt>
                <c:pt idx="533">
                  <c:v>16642.2</c:v>
                </c:pt>
                <c:pt idx="534">
                  <c:v>16852.349999999999</c:v>
                </c:pt>
                <c:pt idx="535">
                  <c:v>16938.87</c:v>
                </c:pt>
                <c:pt idx="536">
                  <c:v>17233.75</c:v>
                </c:pt>
                <c:pt idx="537">
                  <c:v>17117.07</c:v>
                </c:pt>
                <c:pt idx="538">
                  <c:v>16974.45</c:v>
                </c:pt>
                <c:pt idx="539">
                  <c:v>16936.38</c:v>
                </c:pt>
                <c:pt idx="540">
                  <c:v>16724.810000000001</c:v>
                </c:pt>
                <c:pt idx="541">
                  <c:v>17048.55</c:v>
                </c:pt>
                <c:pt idx="542">
                  <c:v>17000.98</c:v>
                </c:pt>
                <c:pt idx="543">
                  <c:v>16892.330000000002</c:v>
                </c:pt>
                <c:pt idx="544">
                  <c:v>17002.75</c:v>
                </c:pt>
                <c:pt idx="545">
                  <c:v>17134.37</c:v>
                </c:pt>
                <c:pt idx="546">
                  <c:v>17103.53</c:v>
                </c:pt>
                <c:pt idx="547">
                  <c:v>16878.96</c:v>
                </c:pt>
                <c:pt idx="548">
                  <c:v>16758.669999999998</c:v>
                </c:pt>
                <c:pt idx="549">
                  <c:v>16164.16</c:v>
                </c:pt>
                <c:pt idx="550">
                  <c:v>16123.27</c:v>
                </c:pt>
                <c:pt idx="551">
                  <c:v>15732.82</c:v>
                </c:pt>
                <c:pt idx="552">
                  <c:v>15715.36</c:v>
                </c:pt>
                <c:pt idx="553">
                  <c:v>15749.84</c:v>
                </c:pt>
                <c:pt idx="554">
                  <c:v>15821.52</c:v>
                </c:pt>
                <c:pt idx="555">
                  <c:v>15751.13</c:v>
                </c:pt>
                <c:pt idx="556">
                  <c:v>15928.79</c:v>
                </c:pt>
                <c:pt idx="557">
                  <c:v>16381.22</c:v>
                </c:pt>
                <c:pt idx="558">
                  <c:v>16911.05</c:v>
                </c:pt>
                <c:pt idx="559">
                  <c:v>16848.03</c:v>
                </c:pt>
                <c:pt idx="560">
                  <c:v>16275.95</c:v>
                </c:pt>
                <c:pt idx="561">
                  <c:v>16874.439999999999</c:v>
                </c:pt>
                <c:pt idx="562">
                  <c:v>16906.54</c:v>
                </c:pt>
                <c:pt idx="563">
                  <c:v>17363.62</c:v>
                </c:pt>
                <c:pt idx="564">
                  <c:v>17572.490000000002</c:v>
                </c:pt>
                <c:pt idx="565">
                  <c:v>17439.3</c:v>
                </c:pt>
                <c:pt idx="566">
                  <c:v>17353.28</c:v>
                </c:pt>
                <c:pt idx="567">
                  <c:v>17290.490000000002</c:v>
                </c:pt>
                <c:pt idx="568">
                  <c:v>16666.05</c:v>
                </c:pt>
                <c:pt idx="569">
                  <c:v>16147.38</c:v>
                </c:pt>
                <c:pt idx="570">
                  <c:v>16106.72</c:v>
                </c:pt>
                <c:pt idx="571">
                  <c:v>16216.03</c:v>
                </c:pt>
                <c:pt idx="572">
                  <c:v>16565.189999999999</c:v>
                </c:pt>
                <c:pt idx="573">
                  <c:v>16579.009999999998</c:v>
                </c:pt>
                <c:pt idx="574">
                  <c:v>16646.34</c:v>
                </c:pt>
                <c:pt idx="575">
                  <c:v>16412.21</c:v>
                </c:pt>
                <c:pt idx="576">
                  <c:v>16466.400000000001</c:v>
                </c:pt>
                <c:pt idx="577">
                  <c:v>16652.8</c:v>
                </c:pt>
                <c:pt idx="578">
                  <c:v>16644.689999999999</c:v>
                </c:pt>
                <c:pt idx="579">
                  <c:v>16646.66</c:v>
                </c:pt>
                <c:pt idx="580">
                  <c:v>16736.349999999999</c:v>
                </c:pt>
                <c:pt idx="581">
                  <c:v>16654.599999999999</c:v>
                </c:pt>
                <c:pt idx="582">
                  <c:v>16498.759999999998</c:v>
                </c:pt>
                <c:pt idx="583">
                  <c:v>16757.349999999999</c:v>
                </c:pt>
                <c:pt idx="584">
                  <c:v>16772.46</c:v>
                </c:pt>
                <c:pt idx="585">
                  <c:v>16834.84</c:v>
                </c:pt>
                <c:pt idx="586">
                  <c:v>17068.02</c:v>
                </c:pt>
                <c:pt idx="587">
                  <c:v>17234.98</c:v>
                </c:pt>
                <c:pt idx="588">
                  <c:v>16955.73</c:v>
                </c:pt>
                <c:pt idx="589">
                  <c:v>16562.55</c:v>
                </c:pt>
                <c:pt idx="590">
                  <c:v>16642.23</c:v>
                </c:pt>
                <c:pt idx="591">
                  <c:v>16580.03</c:v>
                </c:pt>
                <c:pt idx="592">
                  <c:v>16675.45</c:v>
                </c:pt>
                <c:pt idx="593">
                  <c:v>16830.919999999998</c:v>
                </c:pt>
                <c:pt idx="594">
                  <c:v>16668.41</c:v>
                </c:pt>
                <c:pt idx="595">
                  <c:v>16601.36</c:v>
                </c:pt>
                <c:pt idx="596">
                  <c:v>16019.18</c:v>
                </c:pt>
                <c:pt idx="597">
                  <c:v>15859</c:v>
                </c:pt>
                <c:pt idx="598">
                  <c:v>15919.58</c:v>
                </c:pt>
                <c:pt idx="599">
                  <c:v>15434.14</c:v>
                </c:pt>
                <c:pt idx="600">
                  <c:v>15599.66</c:v>
                </c:pt>
                <c:pt idx="601">
                  <c:v>15965.3</c:v>
                </c:pt>
                <c:pt idx="602">
                  <c:v>16169.11</c:v>
                </c:pt>
                <c:pt idx="603">
                  <c:v>16065.72</c:v>
                </c:pt>
                <c:pt idx="604">
                  <c:v>16238.35</c:v>
                </c:pt>
                <c:pt idx="605">
                  <c:v>14952.02</c:v>
                </c:pt>
                <c:pt idx="606">
                  <c:v>15309.21</c:v>
                </c:pt>
                <c:pt idx="607">
                  <c:v>15323.14</c:v>
                </c:pt>
                <c:pt idx="608">
                  <c:v>15566.83</c:v>
                </c:pt>
                <c:pt idx="609">
                  <c:v>15575.92</c:v>
                </c:pt>
                <c:pt idx="610">
                  <c:v>15682.48</c:v>
                </c:pt>
                <c:pt idx="611">
                  <c:v>15775.8</c:v>
                </c:pt>
                <c:pt idx="612">
                  <c:v>15669.33</c:v>
                </c:pt>
                <c:pt idx="613">
                  <c:v>15378.99</c:v>
                </c:pt>
                <c:pt idx="614">
                  <c:v>15276.24</c:v>
                </c:pt>
                <c:pt idx="615">
                  <c:v>15106.98</c:v>
                </c:pt>
                <c:pt idx="616">
                  <c:v>15708.82</c:v>
                </c:pt>
                <c:pt idx="617">
                  <c:v>16095.65</c:v>
                </c:pt>
                <c:pt idx="618">
                  <c:v>16231.43</c:v>
                </c:pt>
                <c:pt idx="619">
                  <c:v>16385.89</c:v>
                </c:pt>
                <c:pt idx="620">
                  <c:v>16497.849999999999</c:v>
                </c:pt>
                <c:pt idx="621">
                  <c:v>16723.310000000001</c:v>
                </c:pt>
                <c:pt idx="622">
                  <c:v>16681.89</c:v>
                </c:pt>
                <c:pt idx="623">
                  <c:v>16810.22</c:v>
                </c:pt>
                <c:pt idx="624">
                  <c:v>16627.25</c:v>
                </c:pt>
                <c:pt idx="625">
                  <c:v>16620.29</c:v>
                </c:pt>
                <c:pt idx="626">
                  <c:v>16383.04</c:v>
                </c:pt>
                <c:pt idx="627">
                  <c:v>16664.82</c:v>
                </c:pt>
                <c:pt idx="628">
                  <c:v>16476.84</c:v>
                </c:pt>
                <c:pt idx="629">
                  <c:v>16569.27</c:v>
                </c:pt>
                <c:pt idx="630">
                  <c:v>16635.77</c:v>
                </c:pt>
                <c:pt idx="631">
                  <c:v>16391.45</c:v>
                </c:pt>
                <c:pt idx="632">
                  <c:v>16083.11</c:v>
                </c:pt>
                <c:pt idx="633">
                  <c:v>16254.89</c:v>
                </c:pt>
                <c:pt idx="634">
                  <c:v>16254.45</c:v>
                </c:pt>
                <c:pt idx="635">
                  <c:v>16650.57</c:v>
                </c:pt>
                <c:pt idx="636">
                  <c:v>16764.97</c:v>
                </c:pt>
                <c:pt idx="637">
                  <c:v>16735.12</c:v>
                </c:pt>
                <c:pt idx="638">
                  <c:v>16919.919999999998</c:v>
                </c:pt>
                <c:pt idx="639">
                  <c:v>16869.560000000001</c:v>
                </c:pt>
                <c:pt idx="640">
                  <c:v>16596.509999999998</c:v>
                </c:pt>
                <c:pt idx="641">
                  <c:v>16745.64</c:v>
                </c:pt>
                <c:pt idx="642">
                  <c:v>16486.009999999998</c:v>
                </c:pt>
                <c:pt idx="643">
                  <c:v>16545.82</c:v>
                </c:pt>
                <c:pt idx="644">
                  <c:v>16598.189999999999</c:v>
                </c:pt>
                <c:pt idx="645">
                  <c:v>16497.36</c:v>
                </c:pt>
                <c:pt idx="646">
                  <c:v>16597.3</c:v>
                </c:pt>
                <c:pt idx="647">
                  <c:v>16555.95</c:v>
                </c:pt>
                <c:pt idx="648">
                  <c:v>16360.71</c:v>
                </c:pt>
                <c:pt idx="649">
                  <c:v>16737.490000000002</c:v>
                </c:pt>
                <c:pt idx="650">
                  <c:v>16725.36</c:v>
                </c:pt>
                <c:pt idx="651">
                  <c:v>16887.400000000001</c:v>
                </c:pt>
                <c:pt idx="652">
                  <c:v>16926.84</c:v>
                </c:pt>
                <c:pt idx="653">
                  <c:v>16925.68</c:v>
                </c:pt>
                <c:pt idx="654">
                  <c:v>17037.63</c:v>
                </c:pt>
                <c:pt idx="655">
                  <c:v>17081.98</c:v>
                </c:pt>
                <c:pt idx="656">
                  <c:v>17012.439999999999</c:v>
                </c:pt>
                <c:pt idx="657">
                  <c:v>16958.77</c:v>
                </c:pt>
                <c:pt idx="658">
                  <c:v>16965.759999999998</c:v>
                </c:pt>
                <c:pt idx="659">
                  <c:v>16672.919999999998</c:v>
                </c:pt>
                <c:pt idx="660">
                  <c:v>16729.04</c:v>
                </c:pt>
                <c:pt idx="661">
                  <c:v>16614.240000000002</c:v>
                </c:pt>
                <c:pt idx="662">
                  <c:v>16405.009999999998</c:v>
                </c:pt>
                <c:pt idx="663">
                  <c:v>16519.29</c:v>
                </c:pt>
                <c:pt idx="664">
                  <c:v>16492.150000000001</c:v>
                </c:pt>
                <c:pt idx="665">
                  <c:v>16807.62</c:v>
                </c:pt>
                <c:pt idx="666">
                  <c:v>16754.02</c:v>
                </c:pt>
                <c:pt idx="667">
                  <c:v>16544.560000000001</c:v>
                </c:pt>
                <c:pt idx="668">
                  <c:v>16683.93</c:v>
                </c:pt>
                <c:pt idx="669">
                  <c:v>16465.400000000001</c:v>
                </c:pt>
                <c:pt idx="670">
                  <c:v>16693.71</c:v>
                </c:pt>
                <c:pt idx="671">
                  <c:v>16449.84</c:v>
                </c:pt>
                <c:pt idx="672">
                  <c:v>16598.669999999998</c:v>
                </c:pt>
                <c:pt idx="673">
                  <c:v>16735.650000000001</c:v>
                </c:pt>
                <c:pt idx="674">
                  <c:v>16819.240000000002</c:v>
                </c:pt>
                <c:pt idx="675">
                  <c:v>16899.099999999999</c:v>
                </c:pt>
                <c:pt idx="676">
                  <c:v>16860.09</c:v>
                </c:pt>
                <c:pt idx="677">
                  <c:v>17024.759999999998</c:v>
                </c:pt>
                <c:pt idx="678">
                  <c:v>16840</c:v>
                </c:pt>
                <c:pt idx="679">
                  <c:v>16774.240000000002</c:v>
                </c:pt>
                <c:pt idx="680">
                  <c:v>16856.37</c:v>
                </c:pt>
                <c:pt idx="681">
                  <c:v>16900.12</c:v>
                </c:pt>
                <c:pt idx="682">
                  <c:v>16963.61</c:v>
                </c:pt>
                <c:pt idx="683">
                  <c:v>16998.91</c:v>
                </c:pt>
                <c:pt idx="684">
                  <c:v>17235.5</c:v>
                </c:pt>
                <c:pt idx="685">
                  <c:v>17184.59</c:v>
                </c:pt>
                <c:pt idx="686">
                  <c:v>17234.419999999998</c:v>
                </c:pt>
                <c:pt idx="687">
                  <c:v>17365.25</c:v>
                </c:pt>
                <c:pt idx="688">
                  <c:v>17391.84</c:v>
                </c:pt>
                <c:pt idx="689">
                  <c:v>17336.419999999998</c:v>
                </c:pt>
                <c:pt idx="690">
                  <c:v>17446.41</c:v>
                </c:pt>
                <c:pt idx="691">
                  <c:v>17425.02</c:v>
                </c:pt>
                <c:pt idx="692">
                  <c:v>17442.400000000001</c:v>
                </c:pt>
                <c:pt idx="693">
                  <c:v>17134.68</c:v>
                </c:pt>
                <c:pt idx="694">
                  <c:v>16905.36</c:v>
                </c:pt>
                <c:pt idx="695">
                  <c:v>17177.21</c:v>
                </c:pt>
                <c:pt idx="696">
                  <c:v>17171.38</c:v>
                </c:pt>
                <c:pt idx="697">
                  <c:v>16251.54</c:v>
                </c:pt>
                <c:pt idx="698">
                  <c:v>17344.419999999998</c:v>
                </c:pt>
                <c:pt idx="699">
                  <c:v>17374.79</c:v>
                </c:pt>
                <c:pt idx="700">
                  <c:v>17672.62</c:v>
                </c:pt>
                <c:pt idx="701">
                  <c:v>17668.150000000001</c:v>
                </c:pt>
                <c:pt idx="702">
                  <c:v>17862.21</c:v>
                </c:pt>
                <c:pt idx="703">
                  <c:v>17862.63</c:v>
                </c:pt>
                <c:pt idx="704">
                  <c:v>17967.41</c:v>
                </c:pt>
                <c:pt idx="705">
                  <c:v>18106.02</c:v>
                </c:pt>
                <c:pt idx="706">
                  <c:v>18162.939999999999</c:v>
                </c:pt>
                <c:pt idx="707">
                  <c:v>18333.41</c:v>
                </c:pt>
                <c:pt idx="708">
                  <c:v>18381.22</c:v>
                </c:pt>
                <c:pt idx="709">
                  <c:v>18356.89</c:v>
                </c:pt>
                <c:pt idx="710">
                  <c:v>18307.04</c:v>
                </c:pt>
                <c:pt idx="711">
                  <c:v>18308.48</c:v>
                </c:pt>
                <c:pt idx="712">
                  <c:v>18513.12</c:v>
                </c:pt>
                <c:pt idx="713">
                  <c:v>18426.080000000002</c:v>
                </c:pt>
                <c:pt idx="714">
                  <c:v>18274.990000000002</c:v>
                </c:pt>
                <c:pt idx="715">
                  <c:v>18360.54</c:v>
                </c:pt>
                <c:pt idx="716">
                  <c:v>18496.689999999999</c:v>
                </c:pt>
                <c:pt idx="717">
                  <c:v>18765.47</c:v>
                </c:pt>
                <c:pt idx="718">
                  <c:v>18996.37</c:v>
                </c:pt>
                <c:pt idx="719">
                  <c:v>19155.03</c:v>
                </c:pt>
                <c:pt idx="720">
                  <c:v>19250.52</c:v>
                </c:pt>
                <c:pt idx="721">
                  <c:v>19253.61</c:v>
                </c:pt>
                <c:pt idx="722">
                  <c:v>19273.79</c:v>
                </c:pt>
                <c:pt idx="723">
                  <c:v>19401.150000000001</c:v>
                </c:pt>
                <c:pt idx="724">
                  <c:v>19391.599999999999</c:v>
                </c:pt>
                <c:pt idx="725">
                  <c:v>19494.53</c:v>
                </c:pt>
                <c:pt idx="726">
                  <c:v>19444.490000000002</c:v>
                </c:pt>
                <c:pt idx="727">
                  <c:v>19427.669999999998</c:v>
                </c:pt>
                <c:pt idx="728">
                  <c:v>19396.64</c:v>
                </c:pt>
                <c:pt idx="729">
                  <c:v>19403.060000000001</c:v>
                </c:pt>
                <c:pt idx="730">
                  <c:v>19401.72</c:v>
                </c:pt>
                <c:pt idx="731">
                  <c:v>19145.14</c:v>
                </c:pt>
                <c:pt idx="732">
                  <c:v>19114.37</c:v>
                </c:pt>
                <c:pt idx="733">
                  <c:v>19594.16</c:v>
                </c:pt>
                <c:pt idx="734">
                  <c:v>19520.689999999999</c:v>
                </c:pt>
                <c:pt idx="735">
                  <c:v>19454.330000000002</c:v>
                </c:pt>
                <c:pt idx="736">
                  <c:v>19301.439999999999</c:v>
                </c:pt>
                <c:pt idx="737">
                  <c:v>19364.669999999998</c:v>
                </c:pt>
                <c:pt idx="738">
                  <c:v>19134.7</c:v>
                </c:pt>
                <c:pt idx="739">
                  <c:v>19287.28</c:v>
                </c:pt>
                <c:pt idx="740">
                  <c:v>19095.240000000002</c:v>
                </c:pt>
                <c:pt idx="741">
                  <c:v>18813.53</c:v>
                </c:pt>
                <c:pt idx="742">
                  <c:v>18894.37</c:v>
                </c:pt>
                <c:pt idx="743">
                  <c:v>19072.25</c:v>
                </c:pt>
                <c:pt idx="744">
                  <c:v>19137.91</c:v>
                </c:pt>
                <c:pt idx="745">
                  <c:v>18891.03</c:v>
                </c:pt>
                <c:pt idx="746">
                  <c:v>18787.990000000002</c:v>
                </c:pt>
                <c:pt idx="747">
                  <c:v>19057.5</c:v>
                </c:pt>
                <c:pt idx="748">
                  <c:v>19402.39</c:v>
                </c:pt>
                <c:pt idx="749">
                  <c:v>19467.400000000001</c:v>
                </c:pt>
                <c:pt idx="750">
                  <c:v>19368.849999999999</c:v>
                </c:pt>
                <c:pt idx="751">
                  <c:v>19041.34</c:v>
                </c:pt>
                <c:pt idx="752">
                  <c:v>19148.080000000002</c:v>
                </c:pt>
                <c:pt idx="753">
                  <c:v>18914.580000000002</c:v>
                </c:pt>
                <c:pt idx="754">
                  <c:v>18918.2</c:v>
                </c:pt>
                <c:pt idx="755">
                  <c:v>18976.71</c:v>
                </c:pt>
                <c:pt idx="756">
                  <c:v>18910.78</c:v>
                </c:pt>
                <c:pt idx="757">
                  <c:v>19007.599999999999</c:v>
                </c:pt>
                <c:pt idx="758">
                  <c:v>18907.669999999998</c:v>
                </c:pt>
                <c:pt idx="759">
                  <c:v>19378.93</c:v>
                </c:pt>
                <c:pt idx="760">
                  <c:v>19459.150000000001</c:v>
                </c:pt>
                <c:pt idx="761">
                  <c:v>19238.98</c:v>
                </c:pt>
                <c:pt idx="762">
                  <c:v>19437.98</c:v>
                </c:pt>
                <c:pt idx="763">
                  <c:v>19347.53</c:v>
                </c:pt>
                <c:pt idx="764">
                  <c:v>19234.62</c:v>
                </c:pt>
                <c:pt idx="765">
                  <c:v>19251.080000000002</c:v>
                </c:pt>
                <c:pt idx="766">
                  <c:v>19381.439999999999</c:v>
                </c:pt>
                <c:pt idx="767">
                  <c:v>19379.87</c:v>
                </c:pt>
                <c:pt idx="768">
                  <c:v>19371.46</c:v>
                </c:pt>
                <c:pt idx="769">
                  <c:v>19283.54</c:v>
                </c:pt>
                <c:pt idx="770">
                  <c:v>19107.47</c:v>
                </c:pt>
                <c:pt idx="771">
                  <c:v>19118.990000000002</c:v>
                </c:pt>
                <c:pt idx="772">
                  <c:v>19393.54</c:v>
                </c:pt>
                <c:pt idx="773">
                  <c:v>19564.8</c:v>
                </c:pt>
                <c:pt idx="774">
                  <c:v>19469.169999999998</c:v>
                </c:pt>
                <c:pt idx="775">
                  <c:v>19379.14</c:v>
                </c:pt>
                <c:pt idx="776">
                  <c:v>19344.150000000001</c:v>
                </c:pt>
                <c:pt idx="777">
                  <c:v>19254.03</c:v>
                </c:pt>
                <c:pt idx="778">
                  <c:v>19318.580000000002</c:v>
                </c:pt>
                <c:pt idx="779">
                  <c:v>19604.61</c:v>
                </c:pt>
                <c:pt idx="780">
                  <c:v>19633.75</c:v>
                </c:pt>
                <c:pt idx="781">
                  <c:v>19609.5</c:v>
                </c:pt>
                <c:pt idx="782">
                  <c:v>19577.38</c:v>
                </c:pt>
                <c:pt idx="783">
                  <c:v>19590.14</c:v>
                </c:pt>
                <c:pt idx="784">
                  <c:v>19521.59</c:v>
                </c:pt>
                <c:pt idx="785">
                  <c:v>19455.88</c:v>
                </c:pt>
                <c:pt idx="786">
                  <c:v>19041.38</c:v>
                </c:pt>
                <c:pt idx="787">
                  <c:v>19085.310000000001</c:v>
                </c:pt>
                <c:pt idx="788">
                  <c:v>19262.53</c:v>
                </c:pt>
                <c:pt idx="789">
                  <c:v>18985.59</c:v>
                </c:pt>
                <c:pt idx="790">
                  <c:v>19202.87</c:v>
                </c:pt>
                <c:pt idx="791">
                  <c:v>19217.48</c:v>
                </c:pt>
                <c:pt idx="792">
                  <c:v>19063.22</c:v>
                </c:pt>
                <c:pt idx="793">
                  <c:v>18909.259999999998</c:v>
                </c:pt>
                <c:pt idx="794">
                  <c:v>18983.23</c:v>
                </c:pt>
                <c:pt idx="795">
                  <c:v>18810.25</c:v>
                </c:pt>
                <c:pt idx="796">
                  <c:v>18861.27</c:v>
                </c:pt>
                <c:pt idx="797">
                  <c:v>18597.060000000001</c:v>
                </c:pt>
                <c:pt idx="798">
                  <c:v>18664.63</c:v>
                </c:pt>
                <c:pt idx="799">
                  <c:v>18797.88</c:v>
                </c:pt>
                <c:pt idx="800">
                  <c:v>18747.87</c:v>
                </c:pt>
                <c:pt idx="801">
                  <c:v>18552.61</c:v>
                </c:pt>
                <c:pt idx="802">
                  <c:v>18426.84</c:v>
                </c:pt>
                <c:pt idx="803">
                  <c:v>18335.63</c:v>
                </c:pt>
                <c:pt idx="804">
                  <c:v>18355.259999999998</c:v>
                </c:pt>
                <c:pt idx="805">
                  <c:v>18418.59</c:v>
                </c:pt>
                <c:pt idx="806">
                  <c:v>18432.2</c:v>
                </c:pt>
                <c:pt idx="807">
                  <c:v>18430.490000000002</c:v>
                </c:pt>
                <c:pt idx="808">
                  <c:v>18620.75</c:v>
                </c:pt>
                <c:pt idx="809">
                  <c:v>18875.88</c:v>
                </c:pt>
                <c:pt idx="810">
                  <c:v>19079.330000000002</c:v>
                </c:pt>
                <c:pt idx="811">
                  <c:v>19289.43</c:v>
                </c:pt>
                <c:pt idx="812">
                  <c:v>19251.87</c:v>
                </c:pt>
                <c:pt idx="813">
                  <c:v>19196.740000000002</c:v>
                </c:pt>
                <c:pt idx="814">
                  <c:v>19310.52</c:v>
                </c:pt>
                <c:pt idx="815">
                  <c:v>19445.7</c:v>
                </c:pt>
                <c:pt idx="816">
                  <c:v>19895.7</c:v>
                </c:pt>
                <c:pt idx="817">
                  <c:v>19843</c:v>
                </c:pt>
                <c:pt idx="818">
                  <c:v>19900.09</c:v>
                </c:pt>
                <c:pt idx="819">
                  <c:v>19961.55</c:v>
                </c:pt>
                <c:pt idx="820">
                  <c:v>19883.900000000001</c:v>
                </c:pt>
                <c:pt idx="821">
                  <c:v>19869.849999999999</c:v>
                </c:pt>
                <c:pt idx="822">
                  <c:v>19919.82</c:v>
                </c:pt>
                <c:pt idx="823">
                  <c:v>19814.88</c:v>
                </c:pt>
                <c:pt idx="824">
                  <c:v>19553.86</c:v>
                </c:pt>
                <c:pt idx="825">
                  <c:v>19590.759999999998</c:v>
                </c:pt>
                <c:pt idx="826">
                  <c:v>19678.28</c:v>
                </c:pt>
                <c:pt idx="827">
                  <c:v>19613.28</c:v>
                </c:pt>
                <c:pt idx="828">
                  <c:v>19742.98</c:v>
                </c:pt>
                <c:pt idx="829">
                  <c:v>19813.13</c:v>
                </c:pt>
                <c:pt idx="830">
                  <c:v>19686.84</c:v>
                </c:pt>
                <c:pt idx="831">
                  <c:v>19682.57</c:v>
                </c:pt>
                <c:pt idx="832">
                  <c:v>19677.849999999999</c:v>
                </c:pt>
                <c:pt idx="833">
                  <c:v>19650.57</c:v>
                </c:pt>
                <c:pt idx="834">
                  <c:v>19860.03</c:v>
                </c:pt>
                <c:pt idx="835">
                  <c:v>20177.28</c:v>
                </c:pt>
                <c:pt idx="836">
                  <c:v>20170.82</c:v>
                </c:pt>
                <c:pt idx="837">
                  <c:v>19979.900000000001</c:v>
                </c:pt>
                <c:pt idx="838">
                  <c:v>19984.62</c:v>
                </c:pt>
                <c:pt idx="839">
                  <c:v>19909.259999999998</c:v>
                </c:pt>
                <c:pt idx="840">
                  <c:v>20013.259999999998</c:v>
                </c:pt>
                <c:pt idx="841">
                  <c:v>19908.580000000002</c:v>
                </c:pt>
                <c:pt idx="842">
                  <c:v>19898.75</c:v>
                </c:pt>
                <c:pt idx="843">
                  <c:v>19883.52</c:v>
                </c:pt>
                <c:pt idx="844">
                  <c:v>19831.82</c:v>
                </c:pt>
                <c:pt idx="845">
                  <c:v>19943.259999999998</c:v>
                </c:pt>
                <c:pt idx="846">
                  <c:v>20067.75</c:v>
                </c:pt>
                <c:pt idx="847">
                  <c:v>20230.41</c:v>
                </c:pt>
                <c:pt idx="848">
                  <c:v>20138.79</c:v>
                </c:pt>
                <c:pt idx="849">
                  <c:v>20110.509999999998</c:v>
                </c:pt>
                <c:pt idx="850">
                  <c:v>20132.669999999998</c:v>
                </c:pt>
                <c:pt idx="851">
                  <c:v>20153.349999999999</c:v>
                </c:pt>
                <c:pt idx="852">
                  <c:v>20225.09</c:v>
                </c:pt>
                <c:pt idx="853">
                  <c:v>20130.41</c:v>
                </c:pt>
                <c:pt idx="854">
                  <c:v>20220.3</c:v>
                </c:pt>
                <c:pt idx="855">
                  <c:v>20033.43</c:v>
                </c:pt>
                <c:pt idx="856">
                  <c:v>20055.8</c:v>
                </c:pt>
                <c:pt idx="857">
                  <c:v>20032.349999999999</c:v>
                </c:pt>
                <c:pt idx="858">
                  <c:v>20081.63</c:v>
                </c:pt>
                <c:pt idx="859">
                  <c:v>19994.060000000001</c:v>
                </c:pt>
                <c:pt idx="860">
                  <c:v>19929.09</c:v>
                </c:pt>
                <c:pt idx="861">
                  <c:v>20080.98</c:v>
                </c:pt>
                <c:pt idx="862">
                  <c:v>20195.48</c:v>
                </c:pt>
                <c:pt idx="863">
                  <c:v>20098.38</c:v>
                </c:pt>
                <c:pt idx="864">
                  <c:v>20099.810000000001</c:v>
                </c:pt>
                <c:pt idx="865">
                  <c:v>20118.86</c:v>
                </c:pt>
                <c:pt idx="866">
                  <c:v>19999.91</c:v>
                </c:pt>
                <c:pt idx="867">
                  <c:v>20020.86</c:v>
                </c:pt>
                <c:pt idx="868">
                  <c:v>20144.59</c:v>
                </c:pt>
                <c:pt idx="869">
                  <c:v>20099.75</c:v>
                </c:pt>
                <c:pt idx="870">
                  <c:v>19975.669999999998</c:v>
                </c:pt>
                <c:pt idx="871">
                  <c:v>19955.2</c:v>
                </c:pt>
                <c:pt idx="872">
                  <c:v>20050.16</c:v>
                </c:pt>
                <c:pt idx="873">
                  <c:v>20079.64</c:v>
                </c:pt>
                <c:pt idx="874">
                  <c:v>19959.84</c:v>
                </c:pt>
                <c:pt idx="875">
                  <c:v>19925.18</c:v>
                </c:pt>
                <c:pt idx="876">
                  <c:v>19985.79</c:v>
                </c:pt>
                <c:pt idx="877">
                  <c:v>20080.04</c:v>
                </c:pt>
                <c:pt idx="878">
                  <c:v>20029.259999999998</c:v>
                </c:pt>
                <c:pt idx="879">
                  <c:v>19952.330000000002</c:v>
                </c:pt>
                <c:pt idx="880">
                  <c:v>20055.89</c:v>
                </c:pt>
                <c:pt idx="881">
                  <c:v>19996.009999999998</c:v>
                </c:pt>
                <c:pt idx="882">
                  <c:v>19738.71</c:v>
                </c:pt>
                <c:pt idx="883">
                  <c:v>19729.740000000002</c:v>
                </c:pt>
                <c:pt idx="884">
                  <c:v>19537.099999999999</c:v>
                </c:pt>
                <c:pt idx="885">
                  <c:v>19753.310000000001</c:v>
                </c:pt>
                <c:pt idx="886">
                  <c:v>19729.28</c:v>
                </c:pt>
                <c:pt idx="887">
                  <c:v>19702.63</c:v>
                </c:pt>
                <c:pt idx="888">
                  <c:v>19470.41</c:v>
                </c:pt>
                <c:pt idx="889">
                  <c:v>19393.13</c:v>
                </c:pt>
                <c:pt idx="890">
                  <c:v>19383.84</c:v>
                </c:pt>
                <c:pt idx="891">
                  <c:v>19434.64</c:v>
                </c:pt>
                <c:pt idx="892">
                  <c:v>19353.77</c:v>
                </c:pt>
                <c:pt idx="893">
                  <c:v>19452.61</c:v>
                </c:pt>
                <c:pt idx="894">
                  <c:v>19449.900000000001</c:v>
                </c:pt>
                <c:pt idx="895">
                  <c:v>19362.55</c:v>
                </c:pt>
                <c:pt idx="896">
                  <c:v>19506.54</c:v>
                </c:pt>
                <c:pt idx="897">
                  <c:v>19646.240000000002</c:v>
                </c:pt>
                <c:pt idx="898">
                  <c:v>19691.47</c:v>
                </c:pt>
                <c:pt idx="899">
                  <c:v>19508.25</c:v>
                </c:pt>
                <c:pt idx="900">
                  <c:v>19385.810000000001</c:v>
                </c:pt>
                <c:pt idx="901">
                  <c:v>19357.97</c:v>
                </c:pt>
                <c:pt idx="902">
                  <c:v>19396.52</c:v>
                </c:pt>
                <c:pt idx="903">
                  <c:v>19274.82</c:v>
                </c:pt>
                <c:pt idx="904">
                  <c:v>19545.77</c:v>
                </c:pt>
                <c:pt idx="905">
                  <c:v>19776.62</c:v>
                </c:pt>
                <c:pt idx="906">
                  <c:v>19865.82</c:v>
                </c:pt>
                <c:pt idx="907">
                  <c:v>19807.439999999999</c:v>
                </c:pt>
                <c:pt idx="908">
                  <c:v>19909.5</c:v>
                </c:pt>
                <c:pt idx="909">
                  <c:v>20299.38</c:v>
                </c:pt>
                <c:pt idx="910">
                  <c:v>20310.46</c:v>
                </c:pt>
                <c:pt idx="911">
                  <c:v>20347.48</c:v>
                </c:pt>
                <c:pt idx="912">
                  <c:v>20296.45</c:v>
                </c:pt>
                <c:pt idx="913">
                  <c:v>20397.580000000002</c:v>
                </c:pt>
                <c:pt idx="914">
                  <c:v>20330.189999999999</c:v>
                </c:pt>
                <c:pt idx="915">
                  <c:v>20267.05</c:v>
                </c:pt>
                <c:pt idx="916">
                  <c:v>20363.11</c:v>
                </c:pt>
                <c:pt idx="917">
                  <c:v>20356.28</c:v>
                </c:pt>
                <c:pt idx="918">
                  <c:v>20400.78</c:v>
                </c:pt>
                <c:pt idx="919">
                  <c:v>20614.07</c:v>
                </c:pt>
                <c:pt idx="920">
                  <c:v>20626.66</c:v>
                </c:pt>
                <c:pt idx="921">
                  <c:v>20628.560000000001</c:v>
                </c:pt>
                <c:pt idx="922">
                  <c:v>20690.71</c:v>
                </c:pt>
                <c:pt idx="923">
                  <c:v>20823.509999999998</c:v>
                </c:pt>
                <c:pt idx="924">
                  <c:v>20881.27</c:v>
                </c:pt>
                <c:pt idx="925">
                  <c:v>20954.72</c:v>
                </c:pt>
                <c:pt idx="926">
                  <c:v>21155.18</c:v>
                </c:pt>
                <c:pt idx="927">
                  <c:v>21255.56</c:v>
                </c:pt>
                <c:pt idx="928">
                  <c:v>21336.12</c:v>
                </c:pt>
                <c:pt idx="929">
                  <c:v>21363.05</c:v>
                </c:pt>
                <c:pt idx="930">
                  <c:v>21448.52</c:v>
                </c:pt>
                <c:pt idx="931">
                  <c:v>21457.64</c:v>
                </c:pt>
                <c:pt idx="932">
                  <c:v>21696.65</c:v>
                </c:pt>
                <c:pt idx="933">
                  <c:v>21805.17</c:v>
                </c:pt>
                <c:pt idx="934">
                  <c:v>21707.62</c:v>
                </c:pt>
                <c:pt idx="935">
                  <c:v>21739.78</c:v>
                </c:pt>
                <c:pt idx="936">
                  <c:v>22008.45</c:v>
                </c:pt>
                <c:pt idx="937">
                  <c:v>22011.67</c:v>
                </c:pt>
                <c:pt idx="938">
                  <c:v>22011.61</c:v>
                </c:pt>
                <c:pt idx="939">
                  <c:v>22420.080000000002</c:v>
                </c:pt>
                <c:pt idx="940">
                  <c:v>22539.119999999999</c:v>
                </c:pt>
                <c:pt idx="941">
                  <c:v>22548.35</c:v>
                </c:pt>
                <c:pt idx="942">
                  <c:v>22937.599999999999</c:v>
                </c:pt>
                <c:pt idx="943">
                  <c:v>22913.82</c:v>
                </c:pt>
                <c:pt idx="944">
                  <c:v>22868.71</c:v>
                </c:pt>
                <c:pt idx="945">
                  <c:v>22681.42</c:v>
                </c:pt>
                <c:pt idx="946">
                  <c:v>22380.99</c:v>
                </c:pt>
                <c:pt idx="947">
                  <c:v>22380.01</c:v>
                </c:pt>
                <c:pt idx="948">
                  <c:v>22028.32</c:v>
                </c:pt>
                <c:pt idx="949">
                  <c:v>22351.119999999999</c:v>
                </c:pt>
                <c:pt idx="950">
                  <c:v>22396.799999999999</c:v>
                </c:pt>
                <c:pt idx="951">
                  <c:v>22261.759999999998</c:v>
                </c:pt>
                <c:pt idx="952">
                  <c:v>22416.48</c:v>
                </c:pt>
                <c:pt idx="953">
                  <c:v>22523.15</c:v>
                </c:pt>
                <c:pt idx="954">
                  <c:v>22550.85</c:v>
                </c:pt>
                <c:pt idx="955">
                  <c:v>22495.99</c:v>
                </c:pt>
                <c:pt idx="956">
                  <c:v>22486.240000000002</c:v>
                </c:pt>
                <c:pt idx="957">
                  <c:v>22597.200000000001</c:v>
                </c:pt>
                <c:pt idx="958">
                  <c:v>22724.959999999999</c:v>
                </c:pt>
                <c:pt idx="959">
                  <c:v>22819.03</c:v>
                </c:pt>
                <c:pt idx="960">
                  <c:v>22707.16</c:v>
                </c:pt>
                <c:pt idx="961">
                  <c:v>22622.38</c:v>
                </c:pt>
                <c:pt idx="962">
                  <c:v>22177.040000000001</c:v>
                </c:pt>
                <c:pt idx="963">
                  <c:v>22498.03</c:v>
                </c:pt>
                <c:pt idx="964">
                  <c:v>22811.08</c:v>
                </c:pt>
                <c:pt idx="965">
                  <c:v>22938.73</c:v>
                </c:pt>
                <c:pt idx="966">
                  <c:v>22866.17</c:v>
                </c:pt>
                <c:pt idx="967">
                  <c:v>22758.07</c:v>
                </c:pt>
                <c:pt idx="968">
                  <c:v>22694.45</c:v>
                </c:pt>
                <c:pt idx="969">
                  <c:v>22553.22</c:v>
                </c:pt>
                <c:pt idx="970">
                  <c:v>22901.77</c:v>
                </c:pt>
              </c:numCache>
            </c:numRef>
          </c:yVal>
          <c:smooth val="1"/>
          <c:extLst>
            <c:ext xmlns:c16="http://schemas.microsoft.com/office/drawing/2014/chart" uri="{C3380CC4-5D6E-409C-BE32-E72D297353CC}">
              <c16:uniqueId val="{00000002-FBAB-4F94-BAC4-8503AA29A36E}"/>
            </c:ext>
          </c:extLst>
        </c:ser>
        <c:dLbls>
          <c:showLegendKey val="0"/>
          <c:showVal val="0"/>
          <c:showCatName val="0"/>
          <c:showSerName val="0"/>
          <c:showPercent val="0"/>
          <c:showBubbleSize val="0"/>
        </c:dLbls>
        <c:axId val="416696272"/>
        <c:axId val="416695880"/>
      </c:scatterChart>
      <c:valAx>
        <c:axId val="417200824"/>
        <c:scaling>
          <c:orientation val="minMax"/>
          <c:max val="43084"/>
          <c:min val="42369"/>
        </c:scaling>
        <c:delete val="0"/>
        <c:axPos val="b"/>
        <c:numFmt formatCode="m/d/yyyy"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419897952"/>
        <c:crosses val="autoZero"/>
        <c:crossBetween val="midCat"/>
        <c:majorUnit val="150"/>
      </c:valAx>
      <c:valAx>
        <c:axId val="419897952"/>
        <c:scaling>
          <c:orientation val="minMax"/>
          <c:min val="16"/>
        </c:scaling>
        <c:delete val="0"/>
        <c:axPos val="l"/>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a:solidFill>
                      <a:schemeClr val="tx1"/>
                    </a:solidFill>
                  </a:rPr>
                  <a:t>P/E NKY Index</a:t>
                </a:r>
              </a:p>
            </c:rich>
          </c:tx>
          <c:layout>
            <c:manualLayout>
              <c:xMode val="edge"/>
              <c:yMode val="edge"/>
              <c:x val="6.6941881330836138E-3"/>
              <c:y val="0.31607072289302512"/>
            </c:manualLayout>
          </c:layout>
          <c:overlay val="0"/>
          <c:spPr>
            <a:noFill/>
            <a:ln>
              <a:noFill/>
            </a:ln>
            <a:effectLst/>
          </c:spPr>
          <c:txPr>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title>
        <c:numFmt formatCode="General" sourceLinked="1"/>
        <c:majorTickMark val="none"/>
        <c:minorTickMark val="none"/>
        <c:tickLblPos val="nextTo"/>
        <c:spPr>
          <a:noFill/>
          <a:ln w="19050"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417200824"/>
        <c:crosses val="autoZero"/>
        <c:crossBetween val="midCat"/>
      </c:valAx>
      <c:valAx>
        <c:axId val="416695880"/>
        <c:scaling>
          <c:orientation val="minMax"/>
          <c:min val="13000"/>
        </c:scaling>
        <c:delete val="0"/>
        <c:axPos val="r"/>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a:solidFill>
                      <a:schemeClr val="tx1"/>
                    </a:solidFill>
                  </a:rPr>
                  <a:t>Pts. NKY</a:t>
                </a:r>
                <a:r>
                  <a:rPr lang="es-MX" sz="800" b="1" baseline="0">
                    <a:solidFill>
                      <a:schemeClr val="tx1"/>
                    </a:solidFill>
                  </a:rPr>
                  <a:t> Index</a:t>
                </a:r>
                <a:endParaRPr lang="es-MX" sz="800" b="1">
                  <a:solidFill>
                    <a:schemeClr val="tx1"/>
                  </a:solidFill>
                </a:endParaRPr>
              </a:p>
            </c:rich>
          </c:tx>
          <c:layout>
            <c:manualLayout>
              <c:xMode val="edge"/>
              <c:yMode val="edge"/>
              <c:x val="0.96014943960149435"/>
              <c:y val="0.32479935538341809"/>
            </c:manualLayout>
          </c:layout>
          <c:overlay val="0"/>
          <c:spPr>
            <a:noFill/>
            <a:ln>
              <a:noFill/>
            </a:ln>
            <a:effectLst/>
          </c:spPr>
          <c:txPr>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title>
        <c:numFmt formatCode="#,##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416696272"/>
        <c:crosses val="max"/>
        <c:crossBetween val="midCat"/>
      </c:valAx>
      <c:valAx>
        <c:axId val="416696272"/>
        <c:scaling>
          <c:orientation val="minMax"/>
        </c:scaling>
        <c:delete val="1"/>
        <c:axPos val="b"/>
        <c:numFmt formatCode="m/d/yyyy" sourceLinked="1"/>
        <c:majorTickMark val="out"/>
        <c:minorTickMark val="none"/>
        <c:tickLblPos val="nextTo"/>
        <c:crossAx val="416695880"/>
        <c:crosses val="autoZero"/>
        <c:crossBetween val="midCat"/>
      </c:valAx>
      <c:spPr>
        <a:noFill/>
        <a:ln>
          <a:noFill/>
        </a:ln>
        <a:effectLst/>
      </c:spPr>
    </c:plotArea>
    <c:legend>
      <c:legendPos val="b"/>
      <c:layout>
        <c:manualLayout>
          <c:xMode val="edge"/>
          <c:yMode val="edge"/>
          <c:x val="3.2335696518632558E-2"/>
          <c:y val="0.85787393210611074"/>
          <c:w val="0.9353284762194265"/>
          <c:h val="0.12115621494704699"/>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s-MX" sz="1200" b="1">
                <a:solidFill>
                  <a:schemeClr val="tx1"/>
                </a:solidFill>
              </a:rPr>
              <a:t>Mexbol Index (México)</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s-MX"/>
        </a:p>
      </c:txPr>
    </c:title>
    <c:autoTitleDeleted val="0"/>
    <c:plotArea>
      <c:layout>
        <c:manualLayout>
          <c:layoutTarget val="inner"/>
          <c:xMode val="edge"/>
          <c:yMode val="edge"/>
          <c:x val="0.10489508137810963"/>
          <c:y val="0.12962864096639651"/>
          <c:w val="0.76659101674835384"/>
          <c:h val="0.65561034380651817"/>
        </c:manualLayout>
      </c:layout>
      <c:scatterChart>
        <c:scatterStyle val="smoothMarker"/>
        <c:varyColors val="0"/>
        <c:ser>
          <c:idx val="0"/>
          <c:order val="0"/>
          <c:tx>
            <c:strRef>
              <c:f>'MEXBOL Index'!$B$2</c:f>
              <c:strCache>
                <c:ptCount val="1"/>
                <c:pt idx="0">
                  <c:v>PE_RATIO</c:v>
                </c:pt>
              </c:strCache>
            </c:strRef>
          </c:tx>
          <c:spPr>
            <a:ln w="15875" cap="rnd">
              <a:solidFill>
                <a:schemeClr val="accent1">
                  <a:lumMod val="50000"/>
                </a:schemeClr>
              </a:solidFill>
              <a:round/>
            </a:ln>
            <a:effectLst/>
          </c:spPr>
          <c:marker>
            <c:symbol val="none"/>
          </c:marker>
          <c:xVal>
            <c:numRef>
              <c:f>'MEXBOL Index'!$A$3:$A$999</c:f>
              <c:numCache>
                <c:formatCode>m/d/yyyy</c:formatCode>
                <c:ptCount val="997"/>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41674</c:v>
                </c:pt>
                <c:pt idx="23">
                  <c:v>41675</c:v>
                </c:pt>
                <c:pt idx="24">
                  <c:v>41676</c:v>
                </c:pt>
                <c:pt idx="25">
                  <c:v>41677</c:v>
                </c:pt>
                <c:pt idx="26">
                  <c:v>41680</c:v>
                </c:pt>
                <c:pt idx="27">
                  <c:v>41681</c:v>
                </c:pt>
                <c:pt idx="28">
                  <c:v>41682</c:v>
                </c:pt>
                <c:pt idx="29">
                  <c:v>41683</c:v>
                </c:pt>
                <c:pt idx="30">
                  <c:v>41684</c:v>
                </c:pt>
                <c:pt idx="31">
                  <c:v>41687</c:v>
                </c:pt>
                <c:pt idx="32">
                  <c:v>41688</c:v>
                </c:pt>
                <c:pt idx="33">
                  <c:v>41689</c:v>
                </c:pt>
                <c:pt idx="34">
                  <c:v>41690</c:v>
                </c:pt>
                <c:pt idx="35">
                  <c:v>41691</c:v>
                </c:pt>
                <c:pt idx="36">
                  <c:v>41694</c:v>
                </c:pt>
                <c:pt idx="37">
                  <c:v>41695</c:v>
                </c:pt>
                <c:pt idx="38">
                  <c:v>41696</c:v>
                </c:pt>
                <c:pt idx="39">
                  <c:v>41697</c:v>
                </c:pt>
                <c:pt idx="40">
                  <c:v>41698</c:v>
                </c:pt>
                <c:pt idx="41">
                  <c:v>41701</c:v>
                </c:pt>
                <c:pt idx="42">
                  <c:v>41702</c:v>
                </c:pt>
                <c:pt idx="43">
                  <c:v>41703</c:v>
                </c:pt>
                <c:pt idx="44">
                  <c:v>41704</c:v>
                </c:pt>
                <c:pt idx="45">
                  <c:v>41705</c:v>
                </c:pt>
                <c:pt idx="46">
                  <c:v>41708</c:v>
                </c:pt>
                <c:pt idx="47">
                  <c:v>41709</c:v>
                </c:pt>
                <c:pt idx="48">
                  <c:v>41710</c:v>
                </c:pt>
                <c:pt idx="49">
                  <c:v>41711</c:v>
                </c:pt>
                <c:pt idx="50">
                  <c:v>41712</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41750</c:v>
                </c:pt>
                <c:pt idx="74">
                  <c:v>41751</c:v>
                </c:pt>
                <c:pt idx="75">
                  <c:v>41752</c:v>
                </c:pt>
                <c:pt idx="76">
                  <c:v>41753</c:v>
                </c:pt>
                <c:pt idx="77">
                  <c:v>41754</c:v>
                </c:pt>
                <c:pt idx="78">
                  <c:v>41757</c:v>
                </c:pt>
                <c:pt idx="79">
                  <c:v>41758</c:v>
                </c:pt>
                <c:pt idx="80">
                  <c:v>41759</c:v>
                </c:pt>
                <c:pt idx="81">
                  <c:v>41761</c:v>
                </c:pt>
                <c:pt idx="82">
                  <c:v>41764</c:v>
                </c:pt>
                <c:pt idx="83">
                  <c:v>41765</c:v>
                </c:pt>
                <c:pt idx="84">
                  <c:v>41766</c:v>
                </c:pt>
                <c:pt idx="85">
                  <c:v>41767</c:v>
                </c:pt>
                <c:pt idx="86">
                  <c:v>41768</c:v>
                </c:pt>
                <c:pt idx="87">
                  <c:v>41771</c:v>
                </c:pt>
                <c:pt idx="88">
                  <c:v>41772</c:v>
                </c:pt>
                <c:pt idx="89">
                  <c:v>41773</c:v>
                </c:pt>
                <c:pt idx="90">
                  <c:v>41774</c:v>
                </c:pt>
                <c:pt idx="91">
                  <c:v>41775</c:v>
                </c:pt>
                <c:pt idx="92">
                  <c:v>41778</c:v>
                </c:pt>
                <c:pt idx="93">
                  <c:v>41779</c:v>
                </c:pt>
                <c:pt idx="94">
                  <c:v>41780</c:v>
                </c:pt>
                <c:pt idx="95">
                  <c:v>41781</c:v>
                </c:pt>
                <c:pt idx="96">
                  <c:v>41782</c:v>
                </c:pt>
                <c:pt idx="97">
                  <c:v>41785</c:v>
                </c:pt>
                <c:pt idx="98">
                  <c:v>41786</c:v>
                </c:pt>
                <c:pt idx="99">
                  <c:v>41787</c:v>
                </c:pt>
                <c:pt idx="100">
                  <c:v>41788</c:v>
                </c:pt>
                <c:pt idx="101">
                  <c:v>41789</c:v>
                </c:pt>
                <c:pt idx="102">
                  <c:v>41792</c:v>
                </c:pt>
                <c:pt idx="103">
                  <c:v>41793</c:v>
                </c:pt>
                <c:pt idx="104">
                  <c:v>41794</c:v>
                </c:pt>
                <c:pt idx="105">
                  <c:v>41795</c:v>
                </c:pt>
                <c:pt idx="106">
                  <c:v>41796</c:v>
                </c:pt>
                <c:pt idx="107">
                  <c:v>41799</c:v>
                </c:pt>
                <c:pt idx="108">
                  <c:v>41800</c:v>
                </c:pt>
                <c:pt idx="109">
                  <c:v>41801</c:v>
                </c:pt>
                <c:pt idx="110">
                  <c:v>41802</c:v>
                </c:pt>
                <c:pt idx="111">
                  <c:v>41803</c:v>
                </c:pt>
                <c:pt idx="112">
                  <c:v>41806</c:v>
                </c:pt>
                <c:pt idx="113">
                  <c:v>41807</c:v>
                </c:pt>
                <c:pt idx="114">
                  <c:v>41808</c:v>
                </c:pt>
                <c:pt idx="115">
                  <c:v>41809</c:v>
                </c:pt>
                <c:pt idx="116">
                  <c:v>41810</c:v>
                </c:pt>
                <c:pt idx="117">
                  <c:v>41813</c:v>
                </c:pt>
                <c:pt idx="118">
                  <c:v>41814</c:v>
                </c:pt>
                <c:pt idx="119">
                  <c:v>41815</c:v>
                </c:pt>
                <c:pt idx="120">
                  <c:v>41816</c:v>
                </c:pt>
                <c:pt idx="121">
                  <c:v>41817</c:v>
                </c:pt>
                <c:pt idx="122">
                  <c:v>41820</c:v>
                </c:pt>
                <c:pt idx="123">
                  <c:v>41821</c:v>
                </c:pt>
                <c:pt idx="124">
                  <c:v>41822</c:v>
                </c:pt>
                <c:pt idx="125">
                  <c:v>41823</c:v>
                </c:pt>
                <c:pt idx="126">
                  <c:v>41824</c:v>
                </c:pt>
                <c:pt idx="127">
                  <c:v>41827</c:v>
                </c:pt>
                <c:pt idx="128">
                  <c:v>41828</c:v>
                </c:pt>
                <c:pt idx="129">
                  <c:v>41829</c:v>
                </c:pt>
                <c:pt idx="130">
                  <c:v>41830</c:v>
                </c:pt>
                <c:pt idx="131">
                  <c:v>41831</c:v>
                </c:pt>
                <c:pt idx="132">
                  <c:v>41834</c:v>
                </c:pt>
                <c:pt idx="133">
                  <c:v>41835</c:v>
                </c:pt>
                <c:pt idx="134">
                  <c:v>41836</c:v>
                </c:pt>
                <c:pt idx="135">
                  <c:v>41837</c:v>
                </c:pt>
                <c:pt idx="136">
                  <c:v>41838</c:v>
                </c:pt>
                <c:pt idx="137">
                  <c:v>41841</c:v>
                </c:pt>
                <c:pt idx="138">
                  <c:v>41842</c:v>
                </c:pt>
                <c:pt idx="139">
                  <c:v>41843</c:v>
                </c:pt>
                <c:pt idx="140">
                  <c:v>41844</c:v>
                </c:pt>
                <c:pt idx="141">
                  <c:v>41845</c:v>
                </c:pt>
                <c:pt idx="142">
                  <c:v>41848</c:v>
                </c:pt>
                <c:pt idx="143">
                  <c:v>41849</c:v>
                </c:pt>
                <c:pt idx="144">
                  <c:v>41850</c:v>
                </c:pt>
                <c:pt idx="145">
                  <c:v>41851</c:v>
                </c:pt>
                <c:pt idx="146">
                  <c:v>41852</c:v>
                </c:pt>
                <c:pt idx="147">
                  <c:v>41855</c:v>
                </c:pt>
                <c:pt idx="148">
                  <c:v>41856</c:v>
                </c:pt>
                <c:pt idx="149">
                  <c:v>41857</c:v>
                </c:pt>
                <c:pt idx="150">
                  <c:v>41858</c:v>
                </c:pt>
                <c:pt idx="151">
                  <c:v>41859</c:v>
                </c:pt>
                <c:pt idx="152">
                  <c:v>41862</c:v>
                </c:pt>
                <c:pt idx="153">
                  <c:v>41863</c:v>
                </c:pt>
                <c:pt idx="154">
                  <c:v>41864</c:v>
                </c:pt>
                <c:pt idx="155">
                  <c:v>41865</c:v>
                </c:pt>
                <c:pt idx="156">
                  <c:v>41866</c:v>
                </c:pt>
                <c:pt idx="157">
                  <c:v>41869</c:v>
                </c:pt>
                <c:pt idx="158">
                  <c:v>41870</c:v>
                </c:pt>
                <c:pt idx="159">
                  <c:v>41871</c:v>
                </c:pt>
                <c:pt idx="160">
                  <c:v>41872</c:v>
                </c:pt>
                <c:pt idx="161">
                  <c:v>41873</c:v>
                </c:pt>
                <c:pt idx="162">
                  <c:v>41876</c:v>
                </c:pt>
                <c:pt idx="163">
                  <c:v>41877</c:v>
                </c:pt>
                <c:pt idx="164">
                  <c:v>41878</c:v>
                </c:pt>
                <c:pt idx="165">
                  <c:v>41879</c:v>
                </c:pt>
                <c:pt idx="166">
                  <c:v>41880</c:v>
                </c:pt>
                <c:pt idx="167">
                  <c:v>41883</c:v>
                </c:pt>
                <c:pt idx="168">
                  <c:v>41884</c:v>
                </c:pt>
                <c:pt idx="169">
                  <c:v>41885</c:v>
                </c:pt>
                <c:pt idx="170">
                  <c:v>41886</c:v>
                </c:pt>
                <c:pt idx="171">
                  <c:v>41887</c:v>
                </c:pt>
                <c:pt idx="172">
                  <c:v>41890</c:v>
                </c:pt>
                <c:pt idx="173">
                  <c:v>41891</c:v>
                </c:pt>
                <c:pt idx="174">
                  <c:v>41892</c:v>
                </c:pt>
                <c:pt idx="175">
                  <c:v>41893</c:v>
                </c:pt>
                <c:pt idx="176">
                  <c:v>41894</c:v>
                </c:pt>
                <c:pt idx="177">
                  <c:v>41897</c:v>
                </c:pt>
                <c:pt idx="178">
                  <c:v>41899</c:v>
                </c:pt>
                <c:pt idx="179">
                  <c:v>41900</c:v>
                </c:pt>
                <c:pt idx="180">
                  <c:v>41901</c:v>
                </c:pt>
                <c:pt idx="181">
                  <c:v>41904</c:v>
                </c:pt>
                <c:pt idx="182">
                  <c:v>41905</c:v>
                </c:pt>
                <c:pt idx="183">
                  <c:v>41906</c:v>
                </c:pt>
                <c:pt idx="184">
                  <c:v>41907</c:v>
                </c:pt>
                <c:pt idx="185">
                  <c:v>41908</c:v>
                </c:pt>
                <c:pt idx="186">
                  <c:v>41911</c:v>
                </c:pt>
                <c:pt idx="187">
                  <c:v>41912</c:v>
                </c:pt>
                <c:pt idx="188">
                  <c:v>41913</c:v>
                </c:pt>
                <c:pt idx="189">
                  <c:v>41914</c:v>
                </c:pt>
                <c:pt idx="190">
                  <c:v>41915</c:v>
                </c:pt>
                <c:pt idx="191">
                  <c:v>41918</c:v>
                </c:pt>
                <c:pt idx="192">
                  <c:v>41919</c:v>
                </c:pt>
                <c:pt idx="193">
                  <c:v>41920</c:v>
                </c:pt>
                <c:pt idx="194">
                  <c:v>41921</c:v>
                </c:pt>
                <c:pt idx="195">
                  <c:v>41922</c:v>
                </c:pt>
                <c:pt idx="196">
                  <c:v>41925</c:v>
                </c:pt>
                <c:pt idx="197">
                  <c:v>41926</c:v>
                </c:pt>
                <c:pt idx="198">
                  <c:v>41927</c:v>
                </c:pt>
                <c:pt idx="199">
                  <c:v>41928</c:v>
                </c:pt>
                <c:pt idx="200">
                  <c:v>41929</c:v>
                </c:pt>
                <c:pt idx="201">
                  <c:v>41932</c:v>
                </c:pt>
                <c:pt idx="202">
                  <c:v>41933</c:v>
                </c:pt>
                <c:pt idx="203">
                  <c:v>41934</c:v>
                </c:pt>
                <c:pt idx="204">
                  <c:v>41935</c:v>
                </c:pt>
                <c:pt idx="205">
                  <c:v>41936</c:v>
                </c:pt>
                <c:pt idx="206">
                  <c:v>41939</c:v>
                </c:pt>
                <c:pt idx="207">
                  <c:v>41940</c:v>
                </c:pt>
                <c:pt idx="208">
                  <c:v>41941</c:v>
                </c:pt>
                <c:pt idx="209">
                  <c:v>41942</c:v>
                </c:pt>
                <c:pt idx="210">
                  <c:v>41943</c:v>
                </c:pt>
                <c:pt idx="211">
                  <c:v>41946</c:v>
                </c:pt>
                <c:pt idx="212">
                  <c:v>41947</c:v>
                </c:pt>
                <c:pt idx="213">
                  <c:v>41948</c:v>
                </c:pt>
                <c:pt idx="214">
                  <c:v>41949</c:v>
                </c:pt>
                <c:pt idx="215">
                  <c:v>41950</c:v>
                </c:pt>
                <c:pt idx="216">
                  <c:v>41953</c:v>
                </c:pt>
                <c:pt idx="217">
                  <c:v>41954</c:v>
                </c:pt>
                <c:pt idx="218">
                  <c:v>41955</c:v>
                </c:pt>
                <c:pt idx="219">
                  <c:v>41956</c:v>
                </c:pt>
                <c:pt idx="220">
                  <c:v>41957</c:v>
                </c:pt>
                <c:pt idx="221">
                  <c:v>41961</c:v>
                </c:pt>
                <c:pt idx="222">
                  <c:v>41962</c:v>
                </c:pt>
                <c:pt idx="223">
                  <c:v>41963</c:v>
                </c:pt>
                <c:pt idx="224">
                  <c:v>41964</c:v>
                </c:pt>
                <c:pt idx="225">
                  <c:v>41967</c:v>
                </c:pt>
                <c:pt idx="226">
                  <c:v>41968</c:v>
                </c:pt>
                <c:pt idx="227">
                  <c:v>41969</c:v>
                </c:pt>
                <c:pt idx="228">
                  <c:v>41970</c:v>
                </c:pt>
                <c:pt idx="229">
                  <c:v>41971</c:v>
                </c:pt>
                <c:pt idx="230">
                  <c:v>41974</c:v>
                </c:pt>
                <c:pt idx="231">
                  <c:v>41975</c:v>
                </c:pt>
                <c:pt idx="232">
                  <c:v>41976</c:v>
                </c:pt>
                <c:pt idx="233">
                  <c:v>41977</c:v>
                </c:pt>
                <c:pt idx="234">
                  <c:v>41978</c:v>
                </c:pt>
                <c:pt idx="235">
                  <c:v>41981</c:v>
                </c:pt>
                <c:pt idx="236">
                  <c:v>41982</c:v>
                </c:pt>
                <c:pt idx="237">
                  <c:v>41983</c:v>
                </c:pt>
                <c:pt idx="238">
                  <c:v>41984</c:v>
                </c:pt>
                <c:pt idx="239">
                  <c:v>41988</c:v>
                </c:pt>
                <c:pt idx="240">
                  <c:v>41989</c:v>
                </c:pt>
                <c:pt idx="241">
                  <c:v>41990</c:v>
                </c:pt>
                <c:pt idx="242">
                  <c:v>41991</c:v>
                </c:pt>
                <c:pt idx="243">
                  <c:v>41992</c:v>
                </c:pt>
                <c:pt idx="244">
                  <c:v>41995</c:v>
                </c:pt>
                <c:pt idx="245">
                  <c:v>41996</c:v>
                </c:pt>
                <c:pt idx="246">
                  <c:v>41997</c:v>
                </c:pt>
                <c:pt idx="247">
                  <c:v>41999</c:v>
                </c:pt>
                <c:pt idx="248">
                  <c:v>42002</c:v>
                </c:pt>
                <c:pt idx="249">
                  <c:v>42003</c:v>
                </c:pt>
                <c:pt idx="250">
                  <c:v>42004</c:v>
                </c:pt>
                <c:pt idx="251">
                  <c:v>42006</c:v>
                </c:pt>
                <c:pt idx="252">
                  <c:v>42009</c:v>
                </c:pt>
                <c:pt idx="253">
                  <c:v>42010</c:v>
                </c:pt>
                <c:pt idx="254">
                  <c:v>42011</c:v>
                </c:pt>
                <c:pt idx="255">
                  <c:v>42012</c:v>
                </c:pt>
                <c:pt idx="256">
                  <c:v>42013</c:v>
                </c:pt>
                <c:pt idx="257">
                  <c:v>42016</c:v>
                </c:pt>
                <c:pt idx="258">
                  <c:v>42017</c:v>
                </c:pt>
                <c:pt idx="259">
                  <c:v>42018</c:v>
                </c:pt>
                <c:pt idx="260">
                  <c:v>42019</c:v>
                </c:pt>
                <c:pt idx="261">
                  <c:v>42020</c:v>
                </c:pt>
                <c:pt idx="262">
                  <c:v>42023</c:v>
                </c:pt>
                <c:pt idx="263">
                  <c:v>42024</c:v>
                </c:pt>
                <c:pt idx="264">
                  <c:v>42025</c:v>
                </c:pt>
                <c:pt idx="265">
                  <c:v>42026</c:v>
                </c:pt>
                <c:pt idx="266">
                  <c:v>42027</c:v>
                </c:pt>
                <c:pt idx="267">
                  <c:v>42030</c:v>
                </c:pt>
                <c:pt idx="268">
                  <c:v>42031</c:v>
                </c:pt>
                <c:pt idx="269">
                  <c:v>42032</c:v>
                </c:pt>
                <c:pt idx="270">
                  <c:v>42033</c:v>
                </c:pt>
                <c:pt idx="271">
                  <c:v>42034</c:v>
                </c:pt>
                <c:pt idx="272">
                  <c:v>42038</c:v>
                </c:pt>
                <c:pt idx="273">
                  <c:v>42039</c:v>
                </c:pt>
                <c:pt idx="274">
                  <c:v>42040</c:v>
                </c:pt>
                <c:pt idx="275">
                  <c:v>42041</c:v>
                </c:pt>
                <c:pt idx="276">
                  <c:v>42044</c:v>
                </c:pt>
                <c:pt idx="277">
                  <c:v>42045</c:v>
                </c:pt>
                <c:pt idx="278">
                  <c:v>42046</c:v>
                </c:pt>
                <c:pt idx="279">
                  <c:v>42047</c:v>
                </c:pt>
                <c:pt idx="280">
                  <c:v>42048</c:v>
                </c:pt>
                <c:pt idx="281">
                  <c:v>42051</c:v>
                </c:pt>
                <c:pt idx="282">
                  <c:v>42052</c:v>
                </c:pt>
                <c:pt idx="283">
                  <c:v>42053</c:v>
                </c:pt>
                <c:pt idx="284">
                  <c:v>42054</c:v>
                </c:pt>
                <c:pt idx="285">
                  <c:v>42055</c:v>
                </c:pt>
                <c:pt idx="286">
                  <c:v>42058</c:v>
                </c:pt>
                <c:pt idx="287">
                  <c:v>42059</c:v>
                </c:pt>
                <c:pt idx="288">
                  <c:v>42060</c:v>
                </c:pt>
                <c:pt idx="289">
                  <c:v>42061</c:v>
                </c:pt>
                <c:pt idx="290">
                  <c:v>42062</c:v>
                </c:pt>
                <c:pt idx="291">
                  <c:v>42065</c:v>
                </c:pt>
                <c:pt idx="292">
                  <c:v>42066</c:v>
                </c:pt>
                <c:pt idx="293">
                  <c:v>42067</c:v>
                </c:pt>
                <c:pt idx="294">
                  <c:v>42068</c:v>
                </c:pt>
                <c:pt idx="295">
                  <c:v>42069</c:v>
                </c:pt>
                <c:pt idx="296">
                  <c:v>42072</c:v>
                </c:pt>
                <c:pt idx="297">
                  <c:v>42073</c:v>
                </c:pt>
                <c:pt idx="298">
                  <c:v>42074</c:v>
                </c:pt>
                <c:pt idx="299">
                  <c:v>42075</c:v>
                </c:pt>
                <c:pt idx="300">
                  <c:v>42076</c:v>
                </c:pt>
                <c:pt idx="301">
                  <c:v>42080</c:v>
                </c:pt>
                <c:pt idx="302">
                  <c:v>42081</c:v>
                </c:pt>
                <c:pt idx="303">
                  <c:v>42082</c:v>
                </c:pt>
                <c:pt idx="304">
                  <c:v>42083</c:v>
                </c:pt>
                <c:pt idx="305">
                  <c:v>42086</c:v>
                </c:pt>
                <c:pt idx="306">
                  <c:v>42087</c:v>
                </c:pt>
                <c:pt idx="307">
                  <c:v>42088</c:v>
                </c:pt>
                <c:pt idx="308">
                  <c:v>42089</c:v>
                </c:pt>
                <c:pt idx="309">
                  <c:v>42090</c:v>
                </c:pt>
                <c:pt idx="310">
                  <c:v>42093</c:v>
                </c:pt>
                <c:pt idx="311">
                  <c:v>42094</c:v>
                </c:pt>
                <c:pt idx="312">
                  <c:v>42095</c:v>
                </c:pt>
                <c:pt idx="313">
                  <c:v>42100</c:v>
                </c:pt>
                <c:pt idx="314">
                  <c:v>42101</c:v>
                </c:pt>
                <c:pt idx="315">
                  <c:v>42102</c:v>
                </c:pt>
                <c:pt idx="316">
                  <c:v>42103</c:v>
                </c:pt>
                <c:pt idx="317">
                  <c:v>42104</c:v>
                </c:pt>
                <c:pt idx="318">
                  <c:v>42107</c:v>
                </c:pt>
                <c:pt idx="319">
                  <c:v>42108</c:v>
                </c:pt>
                <c:pt idx="320">
                  <c:v>42109</c:v>
                </c:pt>
                <c:pt idx="321">
                  <c:v>42110</c:v>
                </c:pt>
                <c:pt idx="322">
                  <c:v>42111</c:v>
                </c:pt>
                <c:pt idx="323">
                  <c:v>42114</c:v>
                </c:pt>
                <c:pt idx="324">
                  <c:v>42115</c:v>
                </c:pt>
                <c:pt idx="325">
                  <c:v>42116</c:v>
                </c:pt>
                <c:pt idx="326">
                  <c:v>42117</c:v>
                </c:pt>
                <c:pt idx="327">
                  <c:v>42118</c:v>
                </c:pt>
                <c:pt idx="328">
                  <c:v>42121</c:v>
                </c:pt>
                <c:pt idx="329">
                  <c:v>42122</c:v>
                </c:pt>
                <c:pt idx="330">
                  <c:v>42123</c:v>
                </c:pt>
                <c:pt idx="331">
                  <c:v>42124</c:v>
                </c:pt>
                <c:pt idx="332">
                  <c:v>42128</c:v>
                </c:pt>
                <c:pt idx="333">
                  <c:v>42129</c:v>
                </c:pt>
                <c:pt idx="334">
                  <c:v>42130</c:v>
                </c:pt>
                <c:pt idx="335">
                  <c:v>42131</c:v>
                </c:pt>
                <c:pt idx="336">
                  <c:v>42132</c:v>
                </c:pt>
                <c:pt idx="337">
                  <c:v>42135</c:v>
                </c:pt>
                <c:pt idx="338">
                  <c:v>42136</c:v>
                </c:pt>
                <c:pt idx="339">
                  <c:v>42137</c:v>
                </c:pt>
                <c:pt idx="340">
                  <c:v>42138</c:v>
                </c:pt>
                <c:pt idx="341">
                  <c:v>42139</c:v>
                </c:pt>
                <c:pt idx="342">
                  <c:v>42142</c:v>
                </c:pt>
                <c:pt idx="343">
                  <c:v>42143</c:v>
                </c:pt>
                <c:pt idx="344">
                  <c:v>42144</c:v>
                </c:pt>
                <c:pt idx="345">
                  <c:v>42145</c:v>
                </c:pt>
                <c:pt idx="346">
                  <c:v>42146</c:v>
                </c:pt>
                <c:pt idx="347">
                  <c:v>42149</c:v>
                </c:pt>
                <c:pt idx="348">
                  <c:v>42150</c:v>
                </c:pt>
                <c:pt idx="349">
                  <c:v>42151</c:v>
                </c:pt>
                <c:pt idx="350">
                  <c:v>42152</c:v>
                </c:pt>
                <c:pt idx="351">
                  <c:v>42153</c:v>
                </c:pt>
                <c:pt idx="352">
                  <c:v>42156</c:v>
                </c:pt>
                <c:pt idx="353">
                  <c:v>42157</c:v>
                </c:pt>
                <c:pt idx="354">
                  <c:v>42158</c:v>
                </c:pt>
                <c:pt idx="355">
                  <c:v>42159</c:v>
                </c:pt>
                <c:pt idx="356">
                  <c:v>42160</c:v>
                </c:pt>
                <c:pt idx="357">
                  <c:v>42163</c:v>
                </c:pt>
                <c:pt idx="358">
                  <c:v>42164</c:v>
                </c:pt>
                <c:pt idx="359">
                  <c:v>42165</c:v>
                </c:pt>
                <c:pt idx="360">
                  <c:v>42166</c:v>
                </c:pt>
                <c:pt idx="361">
                  <c:v>42167</c:v>
                </c:pt>
                <c:pt idx="362">
                  <c:v>42170</c:v>
                </c:pt>
                <c:pt idx="363">
                  <c:v>42171</c:v>
                </c:pt>
                <c:pt idx="364">
                  <c:v>42172</c:v>
                </c:pt>
                <c:pt idx="365">
                  <c:v>42173</c:v>
                </c:pt>
                <c:pt idx="366">
                  <c:v>42174</c:v>
                </c:pt>
                <c:pt idx="367">
                  <c:v>42177</c:v>
                </c:pt>
                <c:pt idx="368">
                  <c:v>42178</c:v>
                </c:pt>
                <c:pt idx="369">
                  <c:v>42179</c:v>
                </c:pt>
                <c:pt idx="370">
                  <c:v>42180</c:v>
                </c:pt>
                <c:pt idx="371">
                  <c:v>42181</c:v>
                </c:pt>
                <c:pt idx="372">
                  <c:v>42184</c:v>
                </c:pt>
                <c:pt idx="373">
                  <c:v>42185</c:v>
                </c:pt>
                <c:pt idx="374">
                  <c:v>42186</c:v>
                </c:pt>
                <c:pt idx="375">
                  <c:v>42187</c:v>
                </c:pt>
                <c:pt idx="376">
                  <c:v>42188</c:v>
                </c:pt>
                <c:pt idx="377">
                  <c:v>42191</c:v>
                </c:pt>
                <c:pt idx="378">
                  <c:v>42192</c:v>
                </c:pt>
                <c:pt idx="379">
                  <c:v>42193</c:v>
                </c:pt>
                <c:pt idx="380">
                  <c:v>42194</c:v>
                </c:pt>
                <c:pt idx="381">
                  <c:v>42195</c:v>
                </c:pt>
                <c:pt idx="382">
                  <c:v>42198</c:v>
                </c:pt>
                <c:pt idx="383">
                  <c:v>42199</c:v>
                </c:pt>
                <c:pt idx="384">
                  <c:v>42200</c:v>
                </c:pt>
                <c:pt idx="385">
                  <c:v>42201</c:v>
                </c:pt>
                <c:pt idx="386">
                  <c:v>42202</c:v>
                </c:pt>
                <c:pt idx="387">
                  <c:v>42205</c:v>
                </c:pt>
                <c:pt idx="388">
                  <c:v>42206</c:v>
                </c:pt>
                <c:pt idx="389">
                  <c:v>42207</c:v>
                </c:pt>
                <c:pt idx="390">
                  <c:v>42208</c:v>
                </c:pt>
                <c:pt idx="391">
                  <c:v>42209</c:v>
                </c:pt>
                <c:pt idx="392">
                  <c:v>42212</c:v>
                </c:pt>
                <c:pt idx="393">
                  <c:v>42213</c:v>
                </c:pt>
                <c:pt idx="394">
                  <c:v>42214</c:v>
                </c:pt>
                <c:pt idx="395">
                  <c:v>42215</c:v>
                </c:pt>
                <c:pt idx="396">
                  <c:v>42216</c:v>
                </c:pt>
                <c:pt idx="397">
                  <c:v>42219</c:v>
                </c:pt>
                <c:pt idx="398">
                  <c:v>42220</c:v>
                </c:pt>
                <c:pt idx="399">
                  <c:v>42221</c:v>
                </c:pt>
                <c:pt idx="400">
                  <c:v>42222</c:v>
                </c:pt>
                <c:pt idx="401">
                  <c:v>42223</c:v>
                </c:pt>
                <c:pt idx="402">
                  <c:v>42226</c:v>
                </c:pt>
                <c:pt idx="403">
                  <c:v>42227</c:v>
                </c:pt>
                <c:pt idx="404">
                  <c:v>42228</c:v>
                </c:pt>
                <c:pt idx="405">
                  <c:v>42229</c:v>
                </c:pt>
                <c:pt idx="406">
                  <c:v>42230</c:v>
                </c:pt>
                <c:pt idx="407">
                  <c:v>42233</c:v>
                </c:pt>
                <c:pt idx="408">
                  <c:v>42234</c:v>
                </c:pt>
                <c:pt idx="409">
                  <c:v>42235</c:v>
                </c:pt>
                <c:pt idx="410">
                  <c:v>42236</c:v>
                </c:pt>
                <c:pt idx="411">
                  <c:v>42237</c:v>
                </c:pt>
                <c:pt idx="412">
                  <c:v>42240</c:v>
                </c:pt>
                <c:pt idx="413">
                  <c:v>42241</c:v>
                </c:pt>
                <c:pt idx="414">
                  <c:v>42242</c:v>
                </c:pt>
                <c:pt idx="415">
                  <c:v>42243</c:v>
                </c:pt>
                <c:pt idx="416">
                  <c:v>42244</c:v>
                </c:pt>
                <c:pt idx="417">
                  <c:v>42247</c:v>
                </c:pt>
                <c:pt idx="418">
                  <c:v>42248</c:v>
                </c:pt>
                <c:pt idx="419">
                  <c:v>42249</c:v>
                </c:pt>
                <c:pt idx="420">
                  <c:v>42250</c:v>
                </c:pt>
                <c:pt idx="421">
                  <c:v>42251</c:v>
                </c:pt>
                <c:pt idx="422">
                  <c:v>42254</c:v>
                </c:pt>
                <c:pt idx="423">
                  <c:v>42255</c:v>
                </c:pt>
                <c:pt idx="424">
                  <c:v>42256</c:v>
                </c:pt>
                <c:pt idx="425">
                  <c:v>42257</c:v>
                </c:pt>
                <c:pt idx="426">
                  <c:v>42258</c:v>
                </c:pt>
                <c:pt idx="427">
                  <c:v>42261</c:v>
                </c:pt>
                <c:pt idx="428">
                  <c:v>42262</c:v>
                </c:pt>
                <c:pt idx="429">
                  <c:v>42264</c:v>
                </c:pt>
                <c:pt idx="430">
                  <c:v>42265</c:v>
                </c:pt>
                <c:pt idx="431">
                  <c:v>42268</c:v>
                </c:pt>
                <c:pt idx="432">
                  <c:v>42269</c:v>
                </c:pt>
                <c:pt idx="433">
                  <c:v>42270</c:v>
                </c:pt>
                <c:pt idx="434">
                  <c:v>42271</c:v>
                </c:pt>
                <c:pt idx="435">
                  <c:v>42272</c:v>
                </c:pt>
                <c:pt idx="436">
                  <c:v>42275</c:v>
                </c:pt>
                <c:pt idx="437">
                  <c:v>42276</c:v>
                </c:pt>
                <c:pt idx="438">
                  <c:v>42277</c:v>
                </c:pt>
                <c:pt idx="439">
                  <c:v>42278</c:v>
                </c:pt>
                <c:pt idx="440">
                  <c:v>42279</c:v>
                </c:pt>
                <c:pt idx="441">
                  <c:v>42282</c:v>
                </c:pt>
                <c:pt idx="442">
                  <c:v>42283</c:v>
                </c:pt>
                <c:pt idx="443">
                  <c:v>42284</c:v>
                </c:pt>
                <c:pt idx="444">
                  <c:v>42285</c:v>
                </c:pt>
                <c:pt idx="445">
                  <c:v>42286</c:v>
                </c:pt>
                <c:pt idx="446">
                  <c:v>42289</c:v>
                </c:pt>
                <c:pt idx="447">
                  <c:v>42290</c:v>
                </c:pt>
                <c:pt idx="448">
                  <c:v>42291</c:v>
                </c:pt>
                <c:pt idx="449">
                  <c:v>42292</c:v>
                </c:pt>
                <c:pt idx="450">
                  <c:v>42293</c:v>
                </c:pt>
                <c:pt idx="451">
                  <c:v>42296</c:v>
                </c:pt>
                <c:pt idx="452">
                  <c:v>42297</c:v>
                </c:pt>
                <c:pt idx="453">
                  <c:v>42298</c:v>
                </c:pt>
                <c:pt idx="454">
                  <c:v>42299</c:v>
                </c:pt>
                <c:pt idx="455">
                  <c:v>42300</c:v>
                </c:pt>
                <c:pt idx="456">
                  <c:v>42303</c:v>
                </c:pt>
                <c:pt idx="457">
                  <c:v>42304</c:v>
                </c:pt>
                <c:pt idx="458">
                  <c:v>42305</c:v>
                </c:pt>
                <c:pt idx="459">
                  <c:v>42306</c:v>
                </c:pt>
                <c:pt idx="460">
                  <c:v>42307</c:v>
                </c:pt>
                <c:pt idx="461">
                  <c:v>42311</c:v>
                </c:pt>
                <c:pt idx="462">
                  <c:v>42312</c:v>
                </c:pt>
                <c:pt idx="463">
                  <c:v>42313</c:v>
                </c:pt>
                <c:pt idx="464">
                  <c:v>42314</c:v>
                </c:pt>
                <c:pt idx="465">
                  <c:v>42317</c:v>
                </c:pt>
                <c:pt idx="466">
                  <c:v>42318</c:v>
                </c:pt>
                <c:pt idx="467">
                  <c:v>42319</c:v>
                </c:pt>
                <c:pt idx="468">
                  <c:v>42320</c:v>
                </c:pt>
                <c:pt idx="469">
                  <c:v>42321</c:v>
                </c:pt>
                <c:pt idx="470">
                  <c:v>42325</c:v>
                </c:pt>
                <c:pt idx="471">
                  <c:v>42326</c:v>
                </c:pt>
                <c:pt idx="472">
                  <c:v>42327</c:v>
                </c:pt>
                <c:pt idx="473">
                  <c:v>42328</c:v>
                </c:pt>
                <c:pt idx="474">
                  <c:v>42331</c:v>
                </c:pt>
                <c:pt idx="475">
                  <c:v>42332</c:v>
                </c:pt>
                <c:pt idx="476">
                  <c:v>42333</c:v>
                </c:pt>
                <c:pt idx="477">
                  <c:v>42334</c:v>
                </c:pt>
                <c:pt idx="478">
                  <c:v>42335</c:v>
                </c:pt>
                <c:pt idx="479">
                  <c:v>42338</c:v>
                </c:pt>
                <c:pt idx="480">
                  <c:v>42339</c:v>
                </c:pt>
                <c:pt idx="481">
                  <c:v>42340</c:v>
                </c:pt>
                <c:pt idx="482">
                  <c:v>42341</c:v>
                </c:pt>
                <c:pt idx="483">
                  <c:v>42342</c:v>
                </c:pt>
                <c:pt idx="484">
                  <c:v>42345</c:v>
                </c:pt>
                <c:pt idx="485">
                  <c:v>42346</c:v>
                </c:pt>
                <c:pt idx="486">
                  <c:v>42347</c:v>
                </c:pt>
                <c:pt idx="487">
                  <c:v>42348</c:v>
                </c:pt>
                <c:pt idx="488">
                  <c:v>42349</c:v>
                </c:pt>
                <c:pt idx="489">
                  <c:v>42352</c:v>
                </c:pt>
                <c:pt idx="490">
                  <c:v>42353</c:v>
                </c:pt>
                <c:pt idx="491">
                  <c:v>42354</c:v>
                </c:pt>
                <c:pt idx="492">
                  <c:v>42355</c:v>
                </c:pt>
                <c:pt idx="493">
                  <c:v>42356</c:v>
                </c:pt>
                <c:pt idx="494">
                  <c:v>42359</c:v>
                </c:pt>
                <c:pt idx="495">
                  <c:v>42360</c:v>
                </c:pt>
                <c:pt idx="496">
                  <c:v>42361</c:v>
                </c:pt>
                <c:pt idx="497">
                  <c:v>42362</c:v>
                </c:pt>
                <c:pt idx="498">
                  <c:v>42366</c:v>
                </c:pt>
                <c:pt idx="499">
                  <c:v>42367</c:v>
                </c:pt>
                <c:pt idx="500">
                  <c:v>42368</c:v>
                </c:pt>
                <c:pt idx="501">
                  <c:v>42369</c:v>
                </c:pt>
                <c:pt idx="502">
                  <c:v>42373</c:v>
                </c:pt>
                <c:pt idx="503">
                  <c:v>42374</c:v>
                </c:pt>
                <c:pt idx="504">
                  <c:v>42375</c:v>
                </c:pt>
                <c:pt idx="505">
                  <c:v>42376</c:v>
                </c:pt>
                <c:pt idx="506">
                  <c:v>42377</c:v>
                </c:pt>
                <c:pt idx="507">
                  <c:v>42380</c:v>
                </c:pt>
                <c:pt idx="508">
                  <c:v>42381</c:v>
                </c:pt>
                <c:pt idx="509">
                  <c:v>42382</c:v>
                </c:pt>
                <c:pt idx="510">
                  <c:v>42383</c:v>
                </c:pt>
                <c:pt idx="511">
                  <c:v>42384</c:v>
                </c:pt>
                <c:pt idx="512">
                  <c:v>42387</c:v>
                </c:pt>
                <c:pt idx="513">
                  <c:v>42388</c:v>
                </c:pt>
                <c:pt idx="514">
                  <c:v>42389</c:v>
                </c:pt>
                <c:pt idx="515">
                  <c:v>42390</c:v>
                </c:pt>
                <c:pt idx="516">
                  <c:v>42391</c:v>
                </c:pt>
                <c:pt idx="517">
                  <c:v>42394</c:v>
                </c:pt>
                <c:pt idx="518">
                  <c:v>42395</c:v>
                </c:pt>
                <c:pt idx="519">
                  <c:v>42396</c:v>
                </c:pt>
                <c:pt idx="520">
                  <c:v>42397</c:v>
                </c:pt>
                <c:pt idx="521">
                  <c:v>42398</c:v>
                </c:pt>
                <c:pt idx="522">
                  <c:v>42402</c:v>
                </c:pt>
                <c:pt idx="523">
                  <c:v>42403</c:v>
                </c:pt>
                <c:pt idx="524">
                  <c:v>42404</c:v>
                </c:pt>
                <c:pt idx="525">
                  <c:v>42405</c:v>
                </c:pt>
                <c:pt idx="526">
                  <c:v>42408</c:v>
                </c:pt>
                <c:pt idx="527">
                  <c:v>42409</c:v>
                </c:pt>
                <c:pt idx="528">
                  <c:v>42410</c:v>
                </c:pt>
                <c:pt idx="529">
                  <c:v>42411</c:v>
                </c:pt>
                <c:pt idx="530">
                  <c:v>42412</c:v>
                </c:pt>
                <c:pt idx="531">
                  <c:v>42415</c:v>
                </c:pt>
                <c:pt idx="532">
                  <c:v>42416</c:v>
                </c:pt>
                <c:pt idx="533">
                  <c:v>42417</c:v>
                </c:pt>
                <c:pt idx="534">
                  <c:v>42418</c:v>
                </c:pt>
                <c:pt idx="535">
                  <c:v>42419</c:v>
                </c:pt>
                <c:pt idx="536">
                  <c:v>42422</c:v>
                </c:pt>
                <c:pt idx="537">
                  <c:v>42423</c:v>
                </c:pt>
                <c:pt idx="538">
                  <c:v>42424</c:v>
                </c:pt>
                <c:pt idx="539">
                  <c:v>42425</c:v>
                </c:pt>
                <c:pt idx="540">
                  <c:v>42426</c:v>
                </c:pt>
                <c:pt idx="541">
                  <c:v>42429</c:v>
                </c:pt>
                <c:pt idx="542">
                  <c:v>42430</c:v>
                </c:pt>
                <c:pt idx="543">
                  <c:v>42431</c:v>
                </c:pt>
                <c:pt idx="544">
                  <c:v>42432</c:v>
                </c:pt>
                <c:pt idx="545">
                  <c:v>42433</c:v>
                </c:pt>
                <c:pt idx="546">
                  <c:v>42436</c:v>
                </c:pt>
                <c:pt idx="547">
                  <c:v>42437</c:v>
                </c:pt>
                <c:pt idx="548">
                  <c:v>42438</c:v>
                </c:pt>
                <c:pt idx="549">
                  <c:v>42439</c:v>
                </c:pt>
                <c:pt idx="550">
                  <c:v>42440</c:v>
                </c:pt>
                <c:pt idx="551">
                  <c:v>42443</c:v>
                </c:pt>
                <c:pt idx="552">
                  <c:v>42444</c:v>
                </c:pt>
                <c:pt idx="553">
                  <c:v>42445</c:v>
                </c:pt>
                <c:pt idx="554">
                  <c:v>42446</c:v>
                </c:pt>
                <c:pt idx="555">
                  <c:v>42447</c:v>
                </c:pt>
                <c:pt idx="556">
                  <c:v>42451</c:v>
                </c:pt>
                <c:pt idx="557">
                  <c:v>42452</c:v>
                </c:pt>
                <c:pt idx="558">
                  <c:v>42457</c:v>
                </c:pt>
                <c:pt idx="559">
                  <c:v>42458</c:v>
                </c:pt>
                <c:pt idx="560">
                  <c:v>42459</c:v>
                </c:pt>
                <c:pt idx="561">
                  <c:v>42460</c:v>
                </c:pt>
                <c:pt idx="562">
                  <c:v>42461</c:v>
                </c:pt>
                <c:pt idx="563">
                  <c:v>42464</c:v>
                </c:pt>
                <c:pt idx="564">
                  <c:v>42465</c:v>
                </c:pt>
                <c:pt idx="565">
                  <c:v>42466</c:v>
                </c:pt>
                <c:pt idx="566">
                  <c:v>42467</c:v>
                </c:pt>
                <c:pt idx="567">
                  <c:v>42468</c:v>
                </c:pt>
                <c:pt idx="568">
                  <c:v>42471</c:v>
                </c:pt>
                <c:pt idx="569">
                  <c:v>42472</c:v>
                </c:pt>
                <c:pt idx="570">
                  <c:v>42473</c:v>
                </c:pt>
                <c:pt idx="571">
                  <c:v>42474</c:v>
                </c:pt>
                <c:pt idx="572">
                  <c:v>42475</c:v>
                </c:pt>
                <c:pt idx="573">
                  <c:v>42478</c:v>
                </c:pt>
                <c:pt idx="574">
                  <c:v>42479</c:v>
                </c:pt>
                <c:pt idx="575">
                  <c:v>42480</c:v>
                </c:pt>
                <c:pt idx="576">
                  <c:v>42481</c:v>
                </c:pt>
                <c:pt idx="577">
                  <c:v>42482</c:v>
                </c:pt>
                <c:pt idx="578">
                  <c:v>42485</c:v>
                </c:pt>
                <c:pt idx="579">
                  <c:v>42486</c:v>
                </c:pt>
                <c:pt idx="580">
                  <c:v>42487</c:v>
                </c:pt>
                <c:pt idx="581">
                  <c:v>42488</c:v>
                </c:pt>
                <c:pt idx="582">
                  <c:v>42489</c:v>
                </c:pt>
                <c:pt idx="583">
                  <c:v>42492</c:v>
                </c:pt>
                <c:pt idx="584">
                  <c:v>42493</c:v>
                </c:pt>
                <c:pt idx="585">
                  <c:v>42494</c:v>
                </c:pt>
                <c:pt idx="586">
                  <c:v>42495</c:v>
                </c:pt>
                <c:pt idx="587">
                  <c:v>42496</c:v>
                </c:pt>
                <c:pt idx="588">
                  <c:v>42499</c:v>
                </c:pt>
                <c:pt idx="589">
                  <c:v>42500</c:v>
                </c:pt>
                <c:pt idx="590">
                  <c:v>42501</c:v>
                </c:pt>
                <c:pt idx="591">
                  <c:v>42502</c:v>
                </c:pt>
                <c:pt idx="592">
                  <c:v>42503</c:v>
                </c:pt>
                <c:pt idx="593">
                  <c:v>42506</c:v>
                </c:pt>
                <c:pt idx="594">
                  <c:v>42507</c:v>
                </c:pt>
                <c:pt idx="595">
                  <c:v>42508</c:v>
                </c:pt>
                <c:pt idx="596">
                  <c:v>42509</c:v>
                </c:pt>
                <c:pt idx="597">
                  <c:v>42510</c:v>
                </c:pt>
                <c:pt idx="598">
                  <c:v>42513</c:v>
                </c:pt>
                <c:pt idx="599">
                  <c:v>42514</c:v>
                </c:pt>
                <c:pt idx="600">
                  <c:v>42515</c:v>
                </c:pt>
                <c:pt idx="601">
                  <c:v>42516</c:v>
                </c:pt>
                <c:pt idx="602">
                  <c:v>42517</c:v>
                </c:pt>
                <c:pt idx="603">
                  <c:v>42520</c:v>
                </c:pt>
                <c:pt idx="604">
                  <c:v>42521</c:v>
                </c:pt>
                <c:pt idx="605">
                  <c:v>42522</c:v>
                </c:pt>
                <c:pt idx="606">
                  <c:v>42523</c:v>
                </c:pt>
                <c:pt idx="607">
                  <c:v>42524</c:v>
                </c:pt>
                <c:pt idx="608">
                  <c:v>42527</c:v>
                </c:pt>
                <c:pt idx="609">
                  <c:v>42528</c:v>
                </c:pt>
                <c:pt idx="610">
                  <c:v>42529</c:v>
                </c:pt>
                <c:pt idx="611">
                  <c:v>42530</c:v>
                </c:pt>
                <c:pt idx="612">
                  <c:v>42531</c:v>
                </c:pt>
                <c:pt idx="613">
                  <c:v>42534</c:v>
                </c:pt>
                <c:pt idx="614">
                  <c:v>42535</c:v>
                </c:pt>
                <c:pt idx="615">
                  <c:v>42536</c:v>
                </c:pt>
                <c:pt idx="616">
                  <c:v>42537</c:v>
                </c:pt>
                <c:pt idx="617">
                  <c:v>42538</c:v>
                </c:pt>
                <c:pt idx="618">
                  <c:v>42541</c:v>
                </c:pt>
                <c:pt idx="619">
                  <c:v>42542</c:v>
                </c:pt>
                <c:pt idx="620">
                  <c:v>42543</c:v>
                </c:pt>
                <c:pt idx="621">
                  <c:v>42544</c:v>
                </c:pt>
                <c:pt idx="622">
                  <c:v>42545</c:v>
                </c:pt>
                <c:pt idx="623">
                  <c:v>42548</c:v>
                </c:pt>
                <c:pt idx="624">
                  <c:v>42549</c:v>
                </c:pt>
                <c:pt idx="625">
                  <c:v>42550</c:v>
                </c:pt>
                <c:pt idx="626">
                  <c:v>42551</c:v>
                </c:pt>
                <c:pt idx="627">
                  <c:v>42552</c:v>
                </c:pt>
                <c:pt idx="628">
                  <c:v>42555</c:v>
                </c:pt>
                <c:pt idx="629">
                  <c:v>42556</c:v>
                </c:pt>
                <c:pt idx="630">
                  <c:v>42557</c:v>
                </c:pt>
                <c:pt idx="631">
                  <c:v>42558</c:v>
                </c:pt>
                <c:pt idx="632">
                  <c:v>42559</c:v>
                </c:pt>
                <c:pt idx="633">
                  <c:v>42562</c:v>
                </c:pt>
                <c:pt idx="634">
                  <c:v>42563</c:v>
                </c:pt>
                <c:pt idx="635">
                  <c:v>42564</c:v>
                </c:pt>
                <c:pt idx="636">
                  <c:v>42565</c:v>
                </c:pt>
                <c:pt idx="637">
                  <c:v>42566</c:v>
                </c:pt>
                <c:pt idx="638">
                  <c:v>42569</c:v>
                </c:pt>
                <c:pt idx="639">
                  <c:v>42570</c:v>
                </c:pt>
                <c:pt idx="640">
                  <c:v>42571</c:v>
                </c:pt>
                <c:pt idx="641">
                  <c:v>42572</c:v>
                </c:pt>
                <c:pt idx="642">
                  <c:v>42573</c:v>
                </c:pt>
                <c:pt idx="643">
                  <c:v>42576</c:v>
                </c:pt>
                <c:pt idx="644">
                  <c:v>42577</c:v>
                </c:pt>
                <c:pt idx="645">
                  <c:v>42578</c:v>
                </c:pt>
                <c:pt idx="646">
                  <c:v>42579</c:v>
                </c:pt>
                <c:pt idx="647">
                  <c:v>42580</c:v>
                </c:pt>
                <c:pt idx="648">
                  <c:v>42583</c:v>
                </c:pt>
                <c:pt idx="649">
                  <c:v>42584</c:v>
                </c:pt>
                <c:pt idx="650">
                  <c:v>42585</c:v>
                </c:pt>
                <c:pt idx="651">
                  <c:v>42586</c:v>
                </c:pt>
                <c:pt idx="652">
                  <c:v>42587</c:v>
                </c:pt>
                <c:pt idx="653">
                  <c:v>42590</c:v>
                </c:pt>
                <c:pt idx="654">
                  <c:v>42591</c:v>
                </c:pt>
                <c:pt idx="655">
                  <c:v>42592</c:v>
                </c:pt>
                <c:pt idx="656">
                  <c:v>42593</c:v>
                </c:pt>
                <c:pt idx="657">
                  <c:v>42594</c:v>
                </c:pt>
                <c:pt idx="658">
                  <c:v>42597</c:v>
                </c:pt>
                <c:pt idx="659">
                  <c:v>42598</c:v>
                </c:pt>
                <c:pt idx="660">
                  <c:v>42599</c:v>
                </c:pt>
                <c:pt idx="661">
                  <c:v>42600</c:v>
                </c:pt>
                <c:pt idx="662">
                  <c:v>42601</c:v>
                </c:pt>
                <c:pt idx="663">
                  <c:v>42604</c:v>
                </c:pt>
                <c:pt idx="664">
                  <c:v>42605</c:v>
                </c:pt>
                <c:pt idx="665">
                  <c:v>42606</c:v>
                </c:pt>
                <c:pt idx="666">
                  <c:v>42607</c:v>
                </c:pt>
                <c:pt idx="667">
                  <c:v>42608</c:v>
                </c:pt>
                <c:pt idx="668">
                  <c:v>42611</c:v>
                </c:pt>
                <c:pt idx="669">
                  <c:v>42612</c:v>
                </c:pt>
                <c:pt idx="670">
                  <c:v>42613</c:v>
                </c:pt>
                <c:pt idx="671">
                  <c:v>42614</c:v>
                </c:pt>
                <c:pt idx="672">
                  <c:v>42615</c:v>
                </c:pt>
                <c:pt idx="673">
                  <c:v>42618</c:v>
                </c:pt>
                <c:pt idx="674">
                  <c:v>42619</c:v>
                </c:pt>
                <c:pt idx="675">
                  <c:v>42620</c:v>
                </c:pt>
                <c:pt idx="676">
                  <c:v>42621</c:v>
                </c:pt>
                <c:pt idx="677">
                  <c:v>42622</c:v>
                </c:pt>
                <c:pt idx="678">
                  <c:v>42625</c:v>
                </c:pt>
                <c:pt idx="679">
                  <c:v>42626</c:v>
                </c:pt>
                <c:pt idx="680">
                  <c:v>42627</c:v>
                </c:pt>
                <c:pt idx="681">
                  <c:v>42628</c:v>
                </c:pt>
                <c:pt idx="682">
                  <c:v>42632</c:v>
                </c:pt>
                <c:pt idx="683">
                  <c:v>42633</c:v>
                </c:pt>
                <c:pt idx="684">
                  <c:v>42634</c:v>
                </c:pt>
                <c:pt idx="685">
                  <c:v>42635</c:v>
                </c:pt>
                <c:pt idx="686">
                  <c:v>42636</c:v>
                </c:pt>
                <c:pt idx="687">
                  <c:v>42639</c:v>
                </c:pt>
                <c:pt idx="688">
                  <c:v>42640</c:v>
                </c:pt>
                <c:pt idx="689">
                  <c:v>42641</c:v>
                </c:pt>
                <c:pt idx="690">
                  <c:v>42642</c:v>
                </c:pt>
                <c:pt idx="691">
                  <c:v>42643</c:v>
                </c:pt>
                <c:pt idx="692">
                  <c:v>42646</c:v>
                </c:pt>
                <c:pt idx="693">
                  <c:v>42647</c:v>
                </c:pt>
                <c:pt idx="694">
                  <c:v>42648</c:v>
                </c:pt>
                <c:pt idx="695">
                  <c:v>42649</c:v>
                </c:pt>
                <c:pt idx="696">
                  <c:v>42650</c:v>
                </c:pt>
                <c:pt idx="697">
                  <c:v>42653</c:v>
                </c:pt>
                <c:pt idx="698">
                  <c:v>42654</c:v>
                </c:pt>
                <c:pt idx="699">
                  <c:v>42655</c:v>
                </c:pt>
                <c:pt idx="700">
                  <c:v>42656</c:v>
                </c:pt>
                <c:pt idx="701">
                  <c:v>42657</c:v>
                </c:pt>
                <c:pt idx="702">
                  <c:v>42660</c:v>
                </c:pt>
                <c:pt idx="703">
                  <c:v>42661</c:v>
                </c:pt>
                <c:pt idx="704">
                  <c:v>42662</c:v>
                </c:pt>
                <c:pt idx="705">
                  <c:v>42663</c:v>
                </c:pt>
                <c:pt idx="706">
                  <c:v>42664</c:v>
                </c:pt>
                <c:pt idx="707">
                  <c:v>42667</c:v>
                </c:pt>
                <c:pt idx="708">
                  <c:v>42668</c:v>
                </c:pt>
                <c:pt idx="709">
                  <c:v>42669</c:v>
                </c:pt>
                <c:pt idx="710">
                  <c:v>42670</c:v>
                </c:pt>
                <c:pt idx="711">
                  <c:v>42671</c:v>
                </c:pt>
                <c:pt idx="712">
                  <c:v>42674</c:v>
                </c:pt>
                <c:pt idx="713">
                  <c:v>42675</c:v>
                </c:pt>
                <c:pt idx="714">
                  <c:v>42677</c:v>
                </c:pt>
                <c:pt idx="715">
                  <c:v>42678</c:v>
                </c:pt>
                <c:pt idx="716">
                  <c:v>42681</c:v>
                </c:pt>
                <c:pt idx="717">
                  <c:v>42682</c:v>
                </c:pt>
                <c:pt idx="718">
                  <c:v>42683</c:v>
                </c:pt>
                <c:pt idx="719">
                  <c:v>42684</c:v>
                </c:pt>
                <c:pt idx="720">
                  <c:v>42685</c:v>
                </c:pt>
                <c:pt idx="721">
                  <c:v>42688</c:v>
                </c:pt>
                <c:pt idx="722">
                  <c:v>42689</c:v>
                </c:pt>
                <c:pt idx="723">
                  <c:v>42690</c:v>
                </c:pt>
                <c:pt idx="724">
                  <c:v>42691</c:v>
                </c:pt>
                <c:pt idx="725">
                  <c:v>42692</c:v>
                </c:pt>
                <c:pt idx="726">
                  <c:v>42696</c:v>
                </c:pt>
                <c:pt idx="727">
                  <c:v>42697</c:v>
                </c:pt>
                <c:pt idx="728">
                  <c:v>42698</c:v>
                </c:pt>
                <c:pt idx="729">
                  <c:v>42699</c:v>
                </c:pt>
                <c:pt idx="730">
                  <c:v>42702</c:v>
                </c:pt>
                <c:pt idx="731">
                  <c:v>42703</c:v>
                </c:pt>
                <c:pt idx="732">
                  <c:v>42704</c:v>
                </c:pt>
                <c:pt idx="733">
                  <c:v>42705</c:v>
                </c:pt>
                <c:pt idx="734">
                  <c:v>42706</c:v>
                </c:pt>
                <c:pt idx="735">
                  <c:v>42709</c:v>
                </c:pt>
                <c:pt idx="736">
                  <c:v>42710</c:v>
                </c:pt>
                <c:pt idx="737">
                  <c:v>42711</c:v>
                </c:pt>
                <c:pt idx="738">
                  <c:v>42712</c:v>
                </c:pt>
                <c:pt idx="739">
                  <c:v>42713</c:v>
                </c:pt>
                <c:pt idx="740">
                  <c:v>42717</c:v>
                </c:pt>
                <c:pt idx="741">
                  <c:v>42718</c:v>
                </c:pt>
                <c:pt idx="742">
                  <c:v>42719</c:v>
                </c:pt>
                <c:pt idx="743">
                  <c:v>42720</c:v>
                </c:pt>
                <c:pt idx="744">
                  <c:v>42723</c:v>
                </c:pt>
                <c:pt idx="745">
                  <c:v>42724</c:v>
                </c:pt>
                <c:pt idx="746">
                  <c:v>42725</c:v>
                </c:pt>
                <c:pt idx="747">
                  <c:v>42726</c:v>
                </c:pt>
                <c:pt idx="748">
                  <c:v>42727</c:v>
                </c:pt>
                <c:pt idx="749">
                  <c:v>42730</c:v>
                </c:pt>
                <c:pt idx="750">
                  <c:v>42731</c:v>
                </c:pt>
                <c:pt idx="751">
                  <c:v>42732</c:v>
                </c:pt>
                <c:pt idx="752">
                  <c:v>42733</c:v>
                </c:pt>
                <c:pt idx="753">
                  <c:v>42734</c:v>
                </c:pt>
                <c:pt idx="754">
                  <c:v>42737</c:v>
                </c:pt>
                <c:pt idx="755">
                  <c:v>42738</c:v>
                </c:pt>
                <c:pt idx="756">
                  <c:v>42739</c:v>
                </c:pt>
                <c:pt idx="757">
                  <c:v>42740</c:v>
                </c:pt>
                <c:pt idx="758">
                  <c:v>42741</c:v>
                </c:pt>
                <c:pt idx="759">
                  <c:v>42744</c:v>
                </c:pt>
                <c:pt idx="760">
                  <c:v>42745</c:v>
                </c:pt>
                <c:pt idx="761">
                  <c:v>42746</c:v>
                </c:pt>
                <c:pt idx="762">
                  <c:v>42747</c:v>
                </c:pt>
                <c:pt idx="763">
                  <c:v>42748</c:v>
                </c:pt>
                <c:pt idx="764">
                  <c:v>42751</c:v>
                </c:pt>
                <c:pt idx="765">
                  <c:v>42752</c:v>
                </c:pt>
                <c:pt idx="766">
                  <c:v>42753</c:v>
                </c:pt>
                <c:pt idx="767">
                  <c:v>42754</c:v>
                </c:pt>
                <c:pt idx="768">
                  <c:v>42755</c:v>
                </c:pt>
                <c:pt idx="769">
                  <c:v>42758</c:v>
                </c:pt>
                <c:pt idx="770">
                  <c:v>42759</c:v>
                </c:pt>
                <c:pt idx="771">
                  <c:v>42760</c:v>
                </c:pt>
                <c:pt idx="772">
                  <c:v>42761</c:v>
                </c:pt>
                <c:pt idx="773">
                  <c:v>42762</c:v>
                </c:pt>
                <c:pt idx="774">
                  <c:v>42765</c:v>
                </c:pt>
                <c:pt idx="775">
                  <c:v>42766</c:v>
                </c:pt>
                <c:pt idx="776">
                  <c:v>42767</c:v>
                </c:pt>
                <c:pt idx="777">
                  <c:v>42768</c:v>
                </c:pt>
                <c:pt idx="778">
                  <c:v>42769</c:v>
                </c:pt>
                <c:pt idx="779">
                  <c:v>42773</c:v>
                </c:pt>
                <c:pt idx="780">
                  <c:v>42774</c:v>
                </c:pt>
                <c:pt idx="781">
                  <c:v>42775</c:v>
                </c:pt>
                <c:pt idx="782">
                  <c:v>42776</c:v>
                </c:pt>
                <c:pt idx="783">
                  <c:v>42779</c:v>
                </c:pt>
                <c:pt idx="784">
                  <c:v>42780</c:v>
                </c:pt>
                <c:pt idx="785">
                  <c:v>42781</c:v>
                </c:pt>
                <c:pt idx="786">
                  <c:v>42782</c:v>
                </c:pt>
                <c:pt idx="787">
                  <c:v>42783</c:v>
                </c:pt>
                <c:pt idx="788">
                  <c:v>42786</c:v>
                </c:pt>
                <c:pt idx="789">
                  <c:v>42787</c:v>
                </c:pt>
                <c:pt idx="790">
                  <c:v>42788</c:v>
                </c:pt>
                <c:pt idx="791">
                  <c:v>42789</c:v>
                </c:pt>
                <c:pt idx="792">
                  <c:v>42790</c:v>
                </c:pt>
                <c:pt idx="793">
                  <c:v>42793</c:v>
                </c:pt>
                <c:pt idx="794">
                  <c:v>42794</c:v>
                </c:pt>
                <c:pt idx="795">
                  <c:v>42795</c:v>
                </c:pt>
                <c:pt idx="796">
                  <c:v>42796</c:v>
                </c:pt>
                <c:pt idx="797">
                  <c:v>42797</c:v>
                </c:pt>
                <c:pt idx="798">
                  <c:v>42800</c:v>
                </c:pt>
                <c:pt idx="799">
                  <c:v>42801</c:v>
                </c:pt>
                <c:pt idx="800">
                  <c:v>42802</c:v>
                </c:pt>
                <c:pt idx="801">
                  <c:v>42803</c:v>
                </c:pt>
                <c:pt idx="802">
                  <c:v>42804</c:v>
                </c:pt>
                <c:pt idx="803">
                  <c:v>42807</c:v>
                </c:pt>
                <c:pt idx="804">
                  <c:v>42808</c:v>
                </c:pt>
                <c:pt idx="805">
                  <c:v>42809</c:v>
                </c:pt>
                <c:pt idx="806">
                  <c:v>42810</c:v>
                </c:pt>
                <c:pt idx="807">
                  <c:v>42811</c:v>
                </c:pt>
                <c:pt idx="808">
                  <c:v>42815</c:v>
                </c:pt>
                <c:pt idx="809">
                  <c:v>42816</c:v>
                </c:pt>
                <c:pt idx="810">
                  <c:v>42817</c:v>
                </c:pt>
                <c:pt idx="811">
                  <c:v>42818</c:v>
                </c:pt>
                <c:pt idx="812">
                  <c:v>42821</c:v>
                </c:pt>
                <c:pt idx="813">
                  <c:v>42822</c:v>
                </c:pt>
                <c:pt idx="814">
                  <c:v>42823</c:v>
                </c:pt>
                <c:pt idx="815">
                  <c:v>42824</c:v>
                </c:pt>
                <c:pt idx="816">
                  <c:v>42825</c:v>
                </c:pt>
                <c:pt idx="817">
                  <c:v>42828</c:v>
                </c:pt>
                <c:pt idx="818">
                  <c:v>42829</c:v>
                </c:pt>
                <c:pt idx="819">
                  <c:v>42830</c:v>
                </c:pt>
                <c:pt idx="820">
                  <c:v>42831</c:v>
                </c:pt>
                <c:pt idx="821">
                  <c:v>42832</c:v>
                </c:pt>
                <c:pt idx="822">
                  <c:v>42835</c:v>
                </c:pt>
                <c:pt idx="823">
                  <c:v>42836</c:v>
                </c:pt>
                <c:pt idx="824">
                  <c:v>42837</c:v>
                </c:pt>
                <c:pt idx="825">
                  <c:v>42842</c:v>
                </c:pt>
                <c:pt idx="826">
                  <c:v>42843</c:v>
                </c:pt>
                <c:pt idx="827">
                  <c:v>42844</c:v>
                </c:pt>
                <c:pt idx="828">
                  <c:v>42845</c:v>
                </c:pt>
                <c:pt idx="829">
                  <c:v>42846</c:v>
                </c:pt>
                <c:pt idx="830">
                  <c:v>42849</c:v>
                </c:pt>
                <c:pt idx="831">
                  <c:v>42850</c:v>
                </c:pt>
                <c:pt idx="832">
                  <c:v>42851</c:v>
                </c:pt>
                <c:pt idx="833">
                  <c:v>42852</c:v>
                </c:pt>
                <c:pt idx="834">
                  <c:v>42853</c:v>
                </c:pt>
                <c:pt idx="835">
                  <c:v>42857</c:v>
                </c:pt>
                <c:pt idx="836">
                  <c:v>42858</c:v>
                </c:pt>
                <c:pt idx="837">
                  <c:v>42859</c:v>
                </c:pt>
                <c:pt idx="838">
                  <c:v>42860</c:v>
                </c:pt>
                <c:pt idx="839">
                  <c:v>42863</c:v>
                </c:pt>
                <c:pt idx="840">
                  <c:v>42864</c:v>
                </c:pt>
                <c:pt idx="841">
                  <c:v>42865</c:v>
                </c:pt>
                <c:pt idx="842">
                  <c:v>42866</c:v>
                </c:pt>
                <c:pt idx="843">
                  <c:v>42867</c:v>
                </c:pt>
                <c:pt idx="844">
                  <c:v>42870</c:v>
                </c:pt>
                <c:pt idx="845">
                  <c:v>42871</c:v>
                </c:pt>
                <c:pt idx="846">
                  <c:v>42872</c:v>
                </c:pt>
                <c:pt idx="847">
                  <c:v>42873</c:v>
                </c:pt>
                <c:pt idx="848">
                  <c:v>42874</c:v>
                </c:pt>
                <c:pt idx="849">
                  <c:v>42877</c:v>
                </c:pt>
                <c:pt idx="850">
                  <c:v>42878</c:v>
                </c:pt>
                <c:pt idx="851">
                  <c:v>42879</c:v>
                </c:pt>
                <c:pt idx="852">
                  <c:v>42880</c:v>
                </c:pt>
                <c:pt idx="853">
                  <c:v>42881</c:v>
                </c:pt>
                <c:pt idx="854">
                  <c:v>42884</c:v>
                </c:pt>
                <c:pt idx="855">
                  <c:v>42885</c:v>
                </c:pt>
                <c:pt idx="856">
                  <c:v>42886</c:v>
                </c:pt>
                <c:pt idx="857">
                  <c:v>42887</c:v>
                </c:pt>
                <c:pt idx="858">
                  <c:v>42888</c:v>
                </c:pt>
                <c:pt idx="859">
                  <c:v>42891</c:v>
                </c:pt>
                <c:pt idx="860">
                  <c:v>42892</c:v>
                </c:pt>
                <c:pt idx="861">
                  <c:v>42893</c:v>
                </c:pt>
                <c:pt idx="862">
                  <c:v>42894</c:v>
                </c:pt>
                <c:pt idx="863">
                  <c:v>42895</c:v>
                </c:pt>
                <c:pt idx="864">
                  <c:v>42898</c:v>
                </c:pt>
                <c:pt idx="865">
                  <c:v>42899</c:v>
                </c:pt>
                <c:pt idx="866">
                  <c:v>42900</c:v>
                </c:pt>
                <c:pt idx="867">
                  <c:v>42901</c:v>
                </c:pt>
                <c:pt idx="868">
                  <c:v>42902</c:v>
                </c:pt>
                <c:pt idx="869">
                  <c:v>42905</c:v>
                </c:pt>
                <c:pt idx="870">
                  <c:v>42906</c:v>
                </c:pt>
                <c:pt idx="871">
                  <c:v>42907</c:v>
                </c:pt>
                <c:pt idx="872">
                  <c:v>42908</c:v>
                </c:pt>
                <c:pt idx="873">
                  <c:v>42909</c:v>
                </c:pt>
                <c:pt idx="874">
                  <c:v>42912</c:v>
                </c:pt>
                <c:pt idx="875">
                  <c:v>42913</c:v>
                </c:pt>
                <c:pt idx="876">
                  <c:v>42914</c:v>
                </c:pt>
                <c:pt idx="877">
                  <c:v>42915</c:v>
                </c:pt>
                <c:pt idx="878">
                  <c:v>42916</c:v>
                </c:pt>
                <c:pt idx="879">
                  <c:v>42919</c:v>
                </c:pt>
                <c:pt idx="880">
                  <c:v>42920</c:v>
                </c:pt>
                <c:pt idx="881">
                  <c:v>42921</c:v>
                </c:pt>
                <c:pt idx="882">
                  <c:v>42922</c:v>
                </c:pt>
                <c:pt idx="883">
                  <c:v>42923</c:v>
                </c:pt>
                <c:pt idx="884">
                  <c:v>42926</c:v>
                </c:pt>
                <c:pt idx="885">
                  <c:v>42927</c:v>
                </c:pt>
                <c:pt idx="886">
                  <c:v>42928</c:v>
                </c:pt>
                <c:pt idx="887">
                  <c:v>42929</c:v>
                </c:pt>
                <c:pt idx="888">
                  <c:v>42930</c:v>
                </c:pt>
                <c:pt idx="889">
                  <c:v>42933</c:v>
                </c:pt>
                <c:pt idx="890">
                  <c:v>42934</c:v>
                </c:pt>
                <c:pt idx="891">
                  <c:v>42935</c:v>
                </c:pt>
                <c:pt idx="892">
                  <c:v>42936</c:v>
                </c:pt>
                <c:pt idx="893">
                  <c:v>42937</c:v>
                </c:pt>
                <c:pt idx="894">
                  <c:v>42940</c:v>
                </c:pt>
                <c:pt idx="895">
                  <c:v>42941</c:v>
                </c:pt>
                <c:pt idx="896">
                  <c:v>42942</c:v>
                </c:pt>
                <c:pt idx="897">
                  <c:v>42943</c:v>
                </c:pt>
                <c:pt idx="898">
                  <c:v>42944</c:v>
                </c:pt>
                <c:pt idx="899">
                  <c:v>42947</c:v>
                </c:pt>
                <c:pt idx="900">
                  <c:v>42948</c:v>
                </c:pt>
                <c:pt idx="901">
                  <c:v>42949</c:v>
                </c:pt>
                <c:pt idx="902">
                  <c:v>42950</c:v>
                </c:pt>
                <c:pt idx="903">
                  <c:v>42951</c:v>
                </c:pt>
                <c:pt idx="904">
                  <c:v>42954</c:v>
                </c:pt>
                <c:pt idx="905">
                  <c:v>42955</c:v>
                </c:pt>
                <c:pt idx="906">
                  <c:v>42956</c:v>
                </c:pt>
                <c:pt idx="907">
                  <c:v>42957</c:v>
                </c:pt>
                <c:pt idx="908">
                  <c:v>42958</c:v>
                </c:pt>
                <c:pt idx="909">
                  <c:v>42961</c:v>
                </c:pt>
                <c:pt idx="910">
                  <c:v>42962</c:v>
                </c:pt>
                <c:pt idx="911">
                  <c:v>42963</c:v>
                </c:pt>
                <c:pt idx="912">
                  <c:v>42964</c:v>
                </c:pt>
                <c:pt idx="913">
                  <c:v>42965</c:v>
                </c:pt>
                <c:pt idx="914">
                  <c:v>42968</c:v>
                </c:pt>
                <c:pt idx="915">
                  <c:v>42969</c:v>
                </c:pt>
                <c:pt idx="916">
                  <c:v>42970</c:v>
                </c:pt>
                <c:pt idx="917">
                  <c:v>42971</c:v>
                </c:pt>
                <c:pt idx="918">
                  <c:v>42972</c:v>
                </c:pt>
                <c:pt idx="919">
                  <c:v>42975</c:v>
                </c:pt>
                <c:pt idx="920">
                  <c:v>42976</c:v>
                </c:pt>
                <c:pt idx="921">
                  <c:v>42977</c:v>
                </c:pt>
                <c:pt idx="922">
                  <c:v>42978</c:v>
                </c:pt>
                <c:pt idx="923">
                  <c:v>42979</c:v>
                </c:pt>
                <c:pt idx="924">
                  <c:v>42982</c:v>
                </c:pt>
                <c:pt idx="925">
                  <c:v>42983</c:v>
                </c:pt>
                <c:pt idx="926">
                  <c:v>42984</c:v>
                </c:pt>
                <c:pt idx="927">
                  <c:v>42985</c:v>
                </c:pt>
                <c:pt idx="928">
                  <c:v>42986</c:v>
                </c:pt>
                <c:pt idx="929">
                  <c:v>42989</c:v>
                </c:pt>
                <c:pt idx="930">
                  <c:v>42990</c:v>
                </c:pt>
                <c:pt idx="931">
                  <c:v>42991</c:v>
                </c:pt>
                <c:pt idx="932">
                  <c:v>42992</c:v>
                </c:pt>
                <c:pt idx="933">
                  <c:v>42993</c:v>
                </c:pt>
                <c:pt idx="934">
                  <c:v>42996</c:v>
                </c:pt>
                <c:pt idx="935">
                  <c:v>42997</c:v>
                </c:pt>
                <c:pt idx="936">
                  <c:v>42998</c:v>
                </c:pt>
                <c:pt idx="937">
                  <c:v>42999</c:v>
                </c:pt>
                <c:pt idx="938">
                  <c:v>43000</c:v>
                </c:pt>
                <c:pt idx="939">
                  <c:v>43003</c:v>
                </c:pt>
                <c:pt idx="940">
                  <c:v>43004</c:v>
                </c:pt>
                <c:pt idx="941">
                  <c:v>43005</c:v>
                </c:pt>
                <c:pt idx="942">
                  <c:v>43006</c:v>
                </c:pt>
                <c:pt idx="943">
                  <c:v>43007</c:v>
                </c:pt>
                <c:pt idx="944">
                  <c:v>43010</c:v>
                </c:pt>
                <c:pt idx="945">
                  <c:v>43011</c:v>
                </c:pt>
                <c:pt idx="946">
                  <c:v>43012</c:v>
                </c:pt>
                <c:pt idx="947">
                  <c:v>43013</c:v>
                </c:pt>
                <c:pt idx="948">
                  <c:v>43014</c:v>
                </c:pt>
                <c:pt idx="949">
                  <c:v>43017</c:v>
                </c:pt>
                <c:pt idx="950">
                  <c:v>43018</c:v>
                </c:pt>
                <c:pt idx="951">
                  <c:v>43019</c:v>
                </c:pt>
                <c:pt idx="952">
                  <c:v>43020</c:v>
                </c:pt>
                <c:pt idx="953">
                  <c:v>43021</c:v>
                </c:pt>
                <c:pt idx="954">
                  <c:v>43024</c:v>
                </c:pt>
                <c:pt idx="955">
                  <c:v>43025</c:v>
                </c:pt>
                <c:pt idx="956">
                  <c:v>43026</c:v>
                </c:pt>
                <c:pt idx="957">
                  <c:v>43027</c:v>
                </c:pt>
                <c:pt idx="958">
                  <c:v>43028</c:v>
                </c:pt>
                <c:pt idx="959">
                  <c:v>43031</c:v>
                </c:pt>
                <c:pt idx="960">
                  <c:v>43032</c:v>
                </c:pt>
                <c:pt idx="961">
                  <c:v>43033</c:v>
                </c:pt>
                <c:pt idx="962">
                  <c:v>43034</c:v>
                </c:pt>
                <c:pt idx="963">
                  <c:v>43035</c:v>
                </c:pt>
                <c:pt idx="964">
                  <c:v>43038</c:v>
                </c:pt>
                <c:pt idx="965">
                  <c:v>43039</c:v>
                </c:pt>
                <c:pt idx="966">
                  <c:v>43040</c:v>
                </c:pt>
                <c:pt idx="967">
                  <c:v>43042</c:v>
                </c:pt>
                <c:pt idx="968">
                  <c:v>43045</c:v>
                </c:pt>
                <c:pt idx="969">
                  <c:v>43046</c:v>
                </c:pt>
                <c:pt idx="970">
                  <c:v>43047</c:v>
                </c:pt>
                <c:pt idx="971">
                  <c:v>43048</c:v>
                </c:pt>
                <c:pt idx="972">
                  <c:v>43049</c:v>
                </c:pt>
                <c:pt idx="973">
                  <c:v>43052</c:v>
                </c:pt>
                <c:pt idx="974">
                  <c:v>43053</c:v>
                </c:pt>
                <c:pt idx="975">
                  <c:v>43054</c:v>
                </c:pt>
                <c:pt idx="976">
                  <c:v>43055</c:v>
                </c:pt>
                <c:pt idx="977">
                  <c:v>43056</c:v>
                </c:pt>
                <c:pt idx="978">
                  <c:v>43060</c:v>
                </c:pt>
                <c:pt idx="979">
                  <c:v>43061</c:v>
                </c:pt>
                <c:pt idx="980">
                  <c:v>43062</c:v>
                </c:pt>
                <c:pt idx="981">
                  <c:v>43063</c:v>
                </c:pt>
                <c:pt idx="982">
                  <c:v>43066</c:v>
                </c:pt>
                <c:pt idx="983">
                  <c:v>43067</c:v>
                </c:pt>
                <c:pt idx="984">
                  <c:v>43068</c:v>
                </c:pt>
                <c:pt idx="985">
                  <c:v>43069</c:v>
                </c:pt>
                <c:pt idx="986">
                  <c:v>43070</c:v>
                </c:pt>
                <c:pt idx="987">
                  <c:v>43073</c:v>
                </c:pt>
                <c:pt idx="988">
                  <c:v>43074</c:v>
                </c:pt>
                <c:pt idx="989">
                  <c:v>43075</c:v>
                </c:pt>
                <c:pt idx="990">
                  <c:v>43076</c:v>
                </c:pt>
                <c:pt idx="991">
                  <c:v>43077</c:v>
                </c:pt>
                <c:pt idx="992">
                  <c:v>43080</c:v>
                </c:pt>
                <c:pt idx="993">
                  <c:v>43082</c:v>
                </c:pt>
                <c:pt idx="994">
                  <c:v>43083</c:v>
                </c:pt>
                <c:pt idx="995">
                  <c:v>43084</c:v>
                </c:pt>
                <c:pt idx="996">
                  <c:v>43087</c:v>
                </c:pt>
              </c:numCache>
            </c:numRef>
          </c:xVal>
          <c:yVal>
            <c:numRef>
              <c:f>'MEXBOL Index'!$B$3:$B$999</c:f>
              <c:numCache>
                <c:formatCode>General</c:formatCode>
                <c:ptCount val="997"/>
                <c:pt idx="0">
                  <c:v>24.105799999999999</c:v>
                </c:pt>
                <c:pt idx="1">
                  <c:v>24.0367</c:v>
                </c:pt>
                <c:pt idx="2">
                  <c:v>23.729600000000001</c:v>
                </c:pt>
                <c:pt idx="3">
                  <c:v>23.873999999999999</c:v>
                </c:pt>
                <c:pt idx="4">
                  <c:v>23.7255</c:v>
                </c:pt>
                <c:pt idx="5">
                  <c:v>23.765499999999999</c:v>
                </c:pt>
                <c:pt idx="6">
                  <c:v>24.266400000000001</c:v>
                </c:pt>
                <c:pt idx="7">
                  <c:v>24.096299999999999</c:v>
                </c:pt>
                <c:pt idx="8">
                  <c:v>24.2578</c:v>
                </c:pt>
                <c:pt idx="9">
                  <c:v>24.3</c:v>
                </c:pt>
                <c:pt idx="10">
                  <c:v>24.106400000000001</c:v>
                </c:pt>
                <c:pt idx="11">
                  <c:v>23.9587</c:v>
                </c:pt>
                <c:pt idx="12">
                  <c:v>23.995899999999999</c:v>
                </c:pt>
                <c:pt idx="13">
                  <c:v>23.918399999999998</c:v>
                </c:pt>
                <c:pt idx="14">
                  <c:v>24.047599999999999</c:v>
                </c:pt>
                <c:pt idx="15">
                  <c:v>23.7454</c:v>
                </c:pt>
                <c:pt idx="16">
                  <c:v>23.430599999999998</c:v>
                </c:pt>
                <c:pt idx="17">
                  <c:v>23.364699999999999</c:v>
                </c:pt>
                <c:pt idx="18">
                  <c:v>23.2499</c:v>
                </c:pt>
                <c:pt idx="19">
                  <c:v>23.267800000000001</c:v>
                </c:pt>
                <c:pt idx="20">
                  <c:v>23.450399999999998</c:v>
                </c:pt>
                <c:pt idx="21">
                  <c:v>23.376899999999999</c:v>
                </c:pt>
                <c:pt idx="22">
                  <c:v>22.922699999999999</c:v>
                </c:pt>
                <c:pt idx="23">
                  <c:v>22.808299999999999</c:v>
                </c:pt>
                <c:pt idx="24">
                  <c:v>23.0425</c:v>
                </c:pt>
                <c:pt idx="25">
                  <c:v>23.1784</c:v>
                </c:pt>
                <c:pt idx="26">
                  <c:v>22.945900000000002</c:v>
                </c:pt>
                <c:pt idx="27">
                  <c:v>23.314599999999999</c:v>
                </c:pt>
                <c:pt idx="28">
                  <c:v>23.274899999999999</c:v>
                </c:pt>
                <c:pt idx="29">
                  <c:v>23.059000000000001</c:v>
                </c:pt>
                <c:pt idx="30">
                  <c:v>23.285699999999999</c:v>
                </c:pt>
                <c:pt idx="31">
                  <c:v>23.304600000000001</c:v>
                </c:pt>
                <c:pt idx="32">
                  <c:v>23.125800000000002</c:v>
                </c:pt>
                <c:pt idx="33">
                  <c:v>22.889099999999999</c:v>
                </c:pt>
                <c:pt idx="34">
                  <c:v>22.6889</c:v>
                </c:pt>
                <c:pt idx="35">
                  <c:v>22.729900000000001</c:v>
                </c:pt>
                <c:pt idx="36">
                  <c:v>22.768899999999999</c:v>
                </c:pt>
                <c:pt idx="37">
                  <c:v>22.330500000000001</c:v>
                </c:pt>
                <c:pt idx="38">
                  <c:v>22.092199999999998</c:v>
                </c:pt>
                <c:pt idx="39">
                  <c:v>22.269300000000001</c:v>
                </c:pt>
                <c:pt idx="40">
                  <c:v>22.194900000000001</c:v>
                </c:pt>
                <c:pt idx="41">
                  <c:v>22.052800000000001</c:v>
                </c:pt>
                <c:pt idx="42">
                  <c:v>22.3599</c:v>
                </c:pt>
                <c:pt idx="43">
                  <c:v>22.3246</c:v>
                </c:pt>
                <c:pt idx="44">
                  <c:v>22.414000000000001</c:v>
                </c:pt>
                <c:pt idx="45">
                  <c:v>22.2651</c:v>
                </c:pt>
                <c:pt idx="46">
                  <c:v>22.127199999999998</c:v>
                </c:pt>
                <c:pt idx="47">
                  <c:v>22.137799999999999</c:v>
                </c:pt>
                <c:pt idx="48">
                  <c:v>22.1083</c:v>
                </c:pt>
                <c:pt idx="49">
                  <c:v>21.766500000000001</c:v>
                </c:pt>
                <c:pt idx="50">
                  <c:v>21.719100000000001</c:v>
                </c:pt>
                <c:pt idx="51">
                  <c:v>22.214099999999998</c:v>
                </c:pt>
                <c:pt idx="52">
                  <c:v>22.2133</c:v>
                </c:pt>
                <c:pt idx="53">
                  <c:v>22.674900000000001</c:v>
                </c:pt>
                <c:pt idx="54">
                  <c:v>22.907</c:v>
                </c:pt>
                <c:pt idx="55">
                  <c:v>22.7942</c:v>
                </c:pt>
                <c:pt idx="56">
                  <c:v>22.778700000000001</c:v>
                </c:pt>
                <c:pt idx="57">
                  <c:v>22.761600000000001</c:v>
                </c:pt>
                <c:pt idx="58">
                  <c:v>22.847999999999999</c:v>
                </c:pt>
                <c:pt idx="59">
                  <c:v>22.926600000000001</c:v>
                </c:pt>
                <c:pt idx="60">
                  <c:v>24.976400000000002</c:v>
                </c:pt>
                <c:pt idx="61">
                  <c:v>24.9816</c:v>
                </c:pt>
                <c:pt idx="62">
                  <c:v>25.249400000000001</c:v>
                </c:pt>
                <c:pt idx="63">
                  <c:v>25.041399999999999</c:v>
                </c:pt>
                <c:pt idx="64">
                  <c:v>25.063500000000001</c:v>
                </c:pt>
                <c:pt idx="65">
                  <c:v>25.062200000000001</c:v>
                </c:pt>
                <c:pt idx="66">
                  <c:v>25.2545</c:v>
                </c:pt>
                <c:pt idx="67">
                  <c:v>25.274699999999999</c:v>
                </c:pt>
                <c:pt idx="68">
                  <c:v>24.972000000000001</c:v>
                </c:pt>
                <c:pt idx="69">
                  <c:v>24.930599999999998</c:v>
                </c:pt>
                <c:pt idx="70">
                  <c:v>25.023499999999999</c:v>
                </c:pt>
                <c:pt idx="71">
                  <c:v>24.993600000000001</c:v>
                </c:pt>
                <c:pt idx="72">
                  <c:v>25.246400000000001</c:v>
                </c:pt>
                <c:pt idx="73">
                  <c:v>25.263200000000001</c:v>
                </c:pt>
                <c:pt idx="74">
                  <c:v>25.148199999999999</c:v>
                </c:pt>
                <c:pt idx="75">
                  <c:v>25.041599999999999</c:v>
                </c:pt>
                <c:pt idx="76">
                  <c:v>25.1114</c:v>
                </c:pt>
                <c:pt idx="77">
                  <c:v>24.9815</c:v>
                </c:pt>
                <c:pt idx="78">
                  <c:v>24.9434</c:v>
                </c:pt>
                <c:pt idx="79">
                  <c:v>25.295500000000001</c:v>
                </c:pt>
                <c:pt idx="80">
                  <c:v>25.300999999999998</c:v>
                </c:pt>
                <c:pt idx="81">
                  <c:v>25.4604</c:v>
                </c:pt>
                <c:pt idx="82">
                  <c:v>25.502400000000002</c:v>
                </c:pt>
                <c:pt idx="83">
                  <c:v>25.765499999999999</c:v>
                </c:pt>
                <c:pt idx="84">
                  <c:v>25.972300000000001</c:v>
                </c:pt>
                <c:pt idx="85">
                  <c:v>25.883500000000002</c:v>
                </c:pt>
                <c:pt idx="86">
                  <c:v>25.8721</c:v>
                </c:pt>
                <c:pt idx="87">
                  <c:v>26.149000000000001</c:v>
                </c:pt>
                <c:pt idx="88">
                  <c:v>26.242699999999999</c:v>
                </c:pt>
                <c:pt idx="89">
                  <c:v>26.185700000000001</c:v>
                </c:pt>
                <c:pt idx="90">
                  <c:v>25.823799999999999</c:v>
                </c:pt>
                <c:pt idx="91">
                  <c:v>26.033200000000001</c:v>
                </c:pt>
                <c:pt idx="92">
                  <c:v>25.997499999999999</c:v>
                </c:pt>
                <c:pt idx="93">
                  <c:v>25.9756</c:v>
                </c:pt>
                <c:pt idx="94">
                  <c:v>25.9909</c:v>
                </c:pt>
                <c:pt idx="95">
                  <c:v>26.0626</c:v>
                </c:pt>
                <c:pt idx="96">
                  <c:v>26.046500000000002</c:v>
                </c:pt>
                <c:pt idx="97">
                  <c:v>26.1006</c:v>
                </c:pt>
                <c:pt idx="98">
                  <c:v>26.072199999999999</c:v>
                </c:pt>
                <c:pt idx="99">
                  <c:v>26.073599999999999</c:v>
                </c:pt>
                <c:pt idx="100">
                  <c:v>26.104700000000001</c:v>
                </c:pt>
                <c:pt idx="101">
                  <c:v>25.702500000000001</c:v>
                </c:pt>
                <c:pt idx="102">
                  <c:v>26.06</c:v>
                </c:pt>
                <c:pt idx="103">
                  <c:v>26.1784</c:v>
                </c:pt>
                <c:pt idx="104">
                  <c:v>26.071400000000001</c:v>
                </c:pt>
                <c:pt idx="105">
                  <c:v>26.208200000000001</c:v>
                </c:pt>
                <c:pt idx="106">
                  <c:v>26.584600000000002</c:v>
                </c:pt>
                <c:pt idx="107">
                  <c:v>26.7286</c:v>
                </c:pt>
                <c:pt idx="108">
                  <c:v>26.750599999999999</c:v>
                </c:pt>
                <c:pt idx="109">
                  <c:v>26.688199999999998</c:v>
                </c:pt>
                <c:pt idx="110">
                  <c:v>26.4848</c:v>
                </c:pt>
                <c:pt idx="111">
                  <c:v>26.402799999999999</c:v>
                </c:pt>
                <c:pt idx="112">
                  <c:v>26.471599999999999</c:v>
                </c:pt>
                <c:pt idx="113">
                  <c:v>26.4817</c:v>
                </c:pt>
                <c:pt idx="114">
                  <c:v>26.6</c:v>
                </c:pt>
                <c:pt idx="115">
                  <c:v>26.696000000000002</c:v>
                </c:pt>
                <c:pt idx="116">
                  <c:v>26.639299999999999</c:v>
                </c:pt>
                <c:pt idx="117">
                  <c:v>26.6708</c:v>
                </c:pt>
                <c:pt idx="118">
                  <c:v>26.642800000000001</c:v>
                </c:pt>
                <c:pt idx="119">
                  <c:v>26.632100000000001</c:v>
                </c:pt>
                <c:pt idx="120">
                  <c:v>26.483000000000001</c:v>
                </c:pt>
                <c:pt idx="121">
                  <c:v>26.408200000000001</c:v>
                </c:pt>
                <c:pt idx="122">
                  <c:v>24.337</c:v>
                </c:pt>
                <c:pt idx="123">
                  <c:v>24.414200000000001</c:v>
                </c:pt>
                <c:pt idx="124">
                  <c:v>24.645600000000002</c:v>
                </c:pt>
                <c:pt idx="125">
                  <c:v>24.863</c:v>
                </c:pt>
                <c:pt idx="126">
                  <c:v>24.7818</c:v>
                </c:pt>
                <c:pt idx="127">
                  <c:v>24.744800000000001</c:v>
                </c:pt>
                <c:pt idx="128">
                  <c:v>24.7165</c:v>
                </c:pt>
                <c:pt idx="129">
                  <c:v>24.8781</c:v>
                </c:pt>
                <c:pt idx="130">
                  <c:v>24.7576</c:v>
                </c:pt>
                <c:pt idx="131">
                  <c:v>24.762599999999999</c:v>
                </c:pt>
                <c:pt idx="132">
                  <c:v>25.0398</c:v>
                </c:pt>
                <c:pt idx="133">
                  <c:v>25.035799999999998</c:v>
                </c:pt>
                <c:pt idx="134">
                  <c:v>25.064599999999999</c:v>
                </c:pt>
                <c:pt idx="135">
                  <c:v>25.014800000000001</c:v>
                </c:pt>
                <c:pt idx="136">
                  <c:v>25.2194</c:v>
                </c:pt>
                <c:pt idx="137">
                  <c:v>25.1326</c:v>
                </c:pt>
                <c:pt idx="138">
                  <c:v>25.207999999999998</c:v>
                </c:pt>
                <c:pt idx="139">
                  <c:v>25.174900000000001</c:v>
                </c:pt>
                <c:pt idx="140">
                  <c:v>25.301500000000001</c:v>
                </c:pt>
                <c:pt idx="141">
                  <c:v>25.282800000000002</c:v>
                </c:pt>
                <c:pt idx="142">
                  <c:v>25.373899999999999</c:v>
                </c:pt>
                <c:pt idx="143">
                  <c:v>25.338200000000001</c:v>
                </c:pt>
                <c:pt idx="144">
                  <c:v>25.241700000000002</c:v>
                </c:pt>
                <c:pt idx="145">
                  <c:v>24.960699999999999</c:v>
                </c:pt>
                <c:pt idx="146">
                  <c:v>25.0566</c:v>
                </c:pt>
                <c:pt idx="147">
                  <c:v>25.403300000000002</c:v>
                </c:pt>
                <c:pt idx="148">
                  <c:v>25.3386</c:v>
                </c:pt>
                <c:pt idx="149">
                  <c:v>25.307300000000001</c:v>
                </c:pt>
                <c:pt idx="150">
                  <c:v>25.131799999999998</c:v>
                </c:pt>
                <c:pt idx="151">
                  <c:v>25.1264</c:v>
                </c:pt>
                <c:pt idx="152">
                  <c:v>25.453299999999999</c:v>
                </c:pt>
                <c:pt idx="153">
                  <c:v>25.485099999999999</c:v>
                </c:pt>
                <c:pt idx="154">
                  <c:v>25.479399999999998</c:v>
                </c:pt>
                <c:pt idx="155">
                  <c:v>25.520099999999999</c:v>
                </c:pt>
                <c:pt idx="156">
                  <c:v>25.427199999999999</c:v>
                </c:pt>
                <c:pt idx="157">
                  <c:v>25.555599999999998</c:v>
                </c:pt>
                <c:pt idx="158">
                  <c:v>25.618200000000002</c:v>
                </c:pt>
                <c:pt idx="159">
                  <c:v>25.781300000000002</c:v>
                </c:pt>
                <c:pt idx="160">
                  <c:v>25.874600000000001</c:v>
                </c:pt>
                <c:pt idx="161">
                  <c:v>25.854399999999998</c:v>
                </c:pt>
                <c:pt idx="162">
                  <c:v>25.928999999999998</c:v>
                </c:pt>
                <c:pt idx="163">
                  <c:v>25.907</c:v>
                </c:pt>
                <c:pt idx="164">
                  <c:v>25.985199999999999</c:v>
                </c:pt>
                <c:pt idx="165">
                  <c:v>25.929300000000001</c:v>
                </c:pt>
                <c:pt idx="166">
                  <c:v>26.0015</c:v>
                </c:pt>
                <c:pt idx="167">
                  <c:v>25.623100000000001</c:v>
                </c:pt>
                <c:pt idx="168">
                  <c:v>25.8415</c:v>
                </c:pt>
                <c:pt idx="169">
                  <c:v>25.9681</c:v>
                </c:pt>
                <c:pt idx="170">
                  <c:v>26.118400000000001</c:v>
                </c:pt>
                <c:pt idx="171">
                  <c:v>26.072199999999999</c:v>
                </c:pt>
                <c:pt idx="172">
                  <c:v>26.1434</c:v>
                </c:pt>
                <c:pt idx="173">
                  <c:v>25.894400000000001</c:v>
                </c:pt>
                <c:pt idx="174">
                  <c:v>25.883299999999998</c:v>
                </c:pt>
                <c:pt idx="175">
                  <c:v>25.7592</c:v>
                </c:pt>
                <c:pt idx="176">
                  <c:v>25.831199999999999</c:v>
                </c:pt>
                <c:pt idx="177">
                  <c:v>25.866499999999998</c:v>
                </c:pt>
                <c:pt idx="178">
                  <c:v>25.969100000000001</c:v>
                </c:pt>
                <c:pt idx="179">
                  <c:v>26.040500000000002</c:v>
                </c:pt>
                <c:pt idx="180">
                  <c:v>25.811800000000002</c:v>
                </c:pt>
                <c:pt idx="181">
                  <c:v>25.552700000000002</c:v>
                </c:pt>
                <c:pt idx="182">
                  <c:v>25.391200000000001</c:v>
                </c:pt>
                <c:pt idx="183">
                  <c:v>25.448599999999999</c:v>
                </c:pt>
                <c:pt idx="184">
                  <c:v>25.259900000000002</c:v>
                </c:pt>
                <c:pt idx="185">
                  <c:v>25.3187</c:v>
                </c:pt>
                <c:pt idx="186">
                  <c:v>25.326599999999999</c:v>
                </c:pt>
                <c:pt idx="187">
                  <c:v>26.708600000000001</c:v>
                </c:pt>
                <c:pt idx="188">
                  <c:v>26.340499999999999</c:v>
                </c:pt>
                <c:pt idx="189">
                  <c:v>26.275099999999998</c:v>
                </c:pt>
                <c:pt idx="190">
                  <c:v>26.527200000000001</c:v>
                </c:pt>
                <c:pt idx="191">
                  <c:v>26.612200000000001</c:v>
                </c:pt>
                <c:pt idx="192">
                  <c:v>26.443899999999999</c:v>
                </c:pt>
                <c:pt idx="193">
                  <c:v>26.415399999999998</c:v>
                </c:pt>
                <c:pt idx="194">
                  <c:v>26.174800000000001</c:v>
                </c:pt>
                <c:pt idx="195">
                  <c:v>25.7911</c:v>
                </c:pt>
                <c:pt idx="196">
                  <c:v>25.585799999999999</c:v>
                </c:pt>
                <c:pt idx="197">
                  <c:v>25.6403</c:v>
                </c:pt>
                <c:pt idx="198">
                  <c:v>25.524899999999999</c:v>
                </c:pt>
                <c:pt idx="199">
                  <c:v>25.479299999999999</c:v>
                </c:pt>
                <c:pt idx="200">
                  <c:v>25.696999999999999</c:v>
                </c:pt>
                <c:pt idx="201">
                  <c:v>25.661999999999999</c:v>
                </c:pt>
                <c:pt idx="202">
                  <c:v>25.909800000000001</c:v>
                </c:pt>
                <c:pt idx="203">
                  <c:v>25.8034</c:v>
                </c:pt>
                <c:pt idx="204">
                  <c:v>25.9465</c:v>
                </c:pt>
                <c:pt idx="205">
                  <c:v>25.931699999999999</c:v>
                </c:pt>
                <c:pt idx="206">
                  <c:v>26.0183</c:v>
                </c:pt>
                <c:pt idx="207">
                  <c:v>26.154800000000002</c:v>
                </c:pt>
                <c:pt idx="208">
                  <c:v>26.273499999999999</c:v>
                </c:pt>
                <c:pt idx="209">
                  <c:v>26.488099999999999</c:v>
                </c:pt>
                <c:pt idx="210">
                  <c:v>26.7424</c:v>
                </c:pt>
                <c:pt idx="211">
                  <c:v>26.835799999999999</c:v>
                </c:pt>
                <c:pt idx="212">
                  <c:v>26.657399999999999</c:v>
                </c:pt>
                <c:pt idx="213">
                  <c:v>26.769200000000001</c:v>
                </c:pt>
                <c:pt idx="214">
                  <c:v>26.6373</c:v>
                </c:pt>
                <c:pt idx="215">
                  <c:v>26.498699999999999</c:v>
                </c:pt>
                <c:pt idx="216">
                  <c:v>26.444600000000001</c:v>
                </c:pt>
                <c:pt idx="217">
                  <c:v>26.313099999999999</c:v>
                </c:pt>
                <c:pt idx="218">
                  <c:v>25.982700000000001</c:v>
                </c:pt>
                <c:pt idx="219">
                  <c:v>25.9834</c:v>
                </c:pt>
                <c:pt idx="220">
                  <c:v>25.762699999999999</c:v>
                </c:pt>
                <c:pt idx="221">
                  <c:v>25.834399999999999</c:v>
                </c:pt>
                <c:pt idx="222">
                  <c:v>26.206800000000001</c:v>
                </c:pt>
                <c:pt idx="223">
                  <c:v>26.261399999999998</c:v>
                </c:pt>
                <c:pt idx="224">
                  <c:v>26.513200000000001</c:v>
                </c:pt>
                <c:pt idx="225">
                  <c:v>26.506799999999998</c:v>
                </c:pt>
                <c:pt idx="226">
                  <c:v>26.400300000000001</c:v>
                </c:pt>
                <c:pt idx="227">
                  <c:v>26.538</c:v>
                </c:pt>
                <c:pt idx="228">
                  <c:v>26.5489</c:v>
                </c:pt>
                <c:pt idx="229">
                  <c:v>26.252600000000001</c:v>
                </c:pt>
                <c:pt idx="230">
                  <c:v>25.7636</c:v>
                </c:pt>
                <c:pt idx="231">
                  <c:v>25.536000000000001</c:v>
                </c:pt>
                <c:pt idx="232">
                  <c:v>25.598199999999999</c:v>
                </c:pt>
                <c:pt idx="233">
                  <c:v>25.422499999999999</c:v>
                </c:pt>
                <c:pt idx="234">
                  <c:v>25.668399999999998</c:v>
                </c:pt>
                <c:pt idx="235">
                  <c:v>25.498200000000001</c:v>
                </c:pt>
                <c:pt idx="236">
                  <c:v>25.140899999999998</c:v>
                </c:pt>
                <c:pt idx="237">
                  <c:v>24.567</c:v>
                </c:pt>
                <c:pt idx="238">
                  <c:v>24.770299999999999</c:v>
                </c:pt>
                <c:pt idx="239">
                  <c:v>23.950800000000001</c:v>
                </c:pt>
                <c:pt idx="240">
                  <c:v>23.886700000000001</c:v>
                </c:pt>
                <c:pt idx="241">
                  <c:v>24.349499999999999</c:v>
                </c:pt>
                <c:pt idx="242">
                  <c:v>25.223500000000001</c:v>
                </c:pt>
                <c:pt idx="243">
                  <c:v>25.2561</c:v>
                </c:pt>
                <c:pt idx="244">
                  <c:v>25.459800000000001</c:v>
                </c:pt>
                <c:pt idx="245">
                  <c:v>25.609400000000001</c:v>
                </c:pt>
                <c:pt idx="246">
                  <c:v>25.538599999999999</c:v>
                </c:pt>
                <c:pt idx="247">
                  <c:v>25.5382</c:v>
                </c:pt>
                <c:pt idx="248">
                  <c:v>25.648900000000001</c:v>
                </c:pt>
                <c:pt idx="249">
                  <c:v>25.5486</c:v>
                </c:pt>
                <c:pt idx="250">
                  <c:v>28.552900000000001</c:v>
                </c:pt>
                <c:pt idx="251">
                  <c:v>27.871099999999998</c:v>
                </c:pt>
                <c:pt idx="252">
                  <c:v>27.199000000000002</c:v>
                </c:pt>
                <c:pt idx="253">
                  <c:v>27.351400000000002</c:v>
                </c:pt>
                <c:pt idx="254">
                  <c:v>27.672599999999999</c:v>
                </c:pt>
                <c:pt idx="255">
                  <c:v>28.0623</c:v>
                </c:pt>
                <c:pt idx="256">
                  <c:v>28.0487</c:v>
                </c:pt>
                <c:pt idx="257">
                  <c:v>27.6509</c:v>
                </c:pt>
                <c:pt idx="258">
                  <c:v>27.4513</c:v>
                </c:pt>
                <c:pt idx="259">
                  <c:v>27.124500000000001</c:v>
                </c:pt>
                <c:pt idx="260">
                  <c:v>27.1343</c:v>
                </c:pt>
                <c:pt idx="261">
                  <c:v>27.4008</c:v>
                </c:pt>
                <c:pt idx="262">
                  <c:v>27.324300000000001</c:v>
                </c:pt>
                <c:pt idx="263">
                  <c:v>27.633500000000002</c:v>
                </c:pt>
                <c:pt idx="264">
                  <c:v>28.120699999999999</c:v>
                </c:pt>
                <c:pt idx="265">
                  <c:v>28.5395</c:v>
                </c:pt>
                <c:pt idx="266">
                  <c:v>28.227699999999999</c:v>
                </c:pt>
                <c:pt idx="267">
                  <c:v>28.2866</c:v>
                </c:pt>
                <c:pt idx="268">
                  <c:v>28.213999999999999</c:v>
                </c:pt>
                <c:pt idx="269">
                  <c:v>27.903199999999998</c:v>
                </c:pt>
                <c:pt idx="270">
                  <c:v>27.707000000000001</c:v>
                </c:pt>
                <c:pt idx="271">
                  <c:v>27.1036</c:v>
                </c:pt>
                <c:pt idx="272">
                  <c:v>27.515000000000001</c:v>
                </c:pt>
                <c:pt idx="273">
                  <c:v>27.607600000000001</c:v>
                </c:pt>
                <c:pt idx="274">
                  <c:v>28.099599999999999</c:v>
                </c:pt>
                <c:pt idx="275">
                  <c:v>28.2728</c:v>
                </c:pt>
                <c:pt idx="276">
                  <c:v>28.336300000000001</c:v>
                </c:pt>
                <c:pt idx="277">
                  <c:v>28.220600000000001</c:v>
                </c:pt>
                <c:pt idx="278">
                  <c:v>27.7561</c:v>
                </c:pt>
                <c:pt idx="279">
                  <c:v>28.4922</c:v>
                </c:pt>
                <c:pt idx="280">
                  <c:v>28.5105</c:v>
                </c:pt>
                <c:pt idx="281">
                  <c:v>28.436599999999999</c:v>
                </c:pt>
                <c:pt idx="282">
                  <c:v>28.630099999999999</c:v>
                </c:pt>
                <c:pt idx="283">
                  <c:v>28.499099999999999</c:v>
                </c:pt>
                <c:pt idx="284">
                  <c:v>28.616900000000001</c:v>
                </c:pt>
                <c:pt idx="285">
                  <c:v>28.828399999999998</c:v>
                </c:pt>
                <c:pt idx="286">
                  <c:v>28.910800000000002</c:v>
                </c:pt>
                <c:pt idx="287">
                  <c:v>29.074000000000002</c:v>
                </c:pt>
                <c:pt idx="288">
                  <c:v>28.9954</c:v>
                </c:pt>
                <c:pt idx="289">
                  <c:v>29.402000000000001</c:v>
                </c:pt>
                <c:pt idx="290">
                  <c:v>29.252199999999998</c:v>
                </c:pt>
                <c:pt idx="291">
                  <c:v>29.051500000000001</c:v>
                </c:pt>
                <c:pt idx="292">
                  <c:v>28.8657</c:v>
                </c:pt>
                <c:pt idx="293">
                  <c:v>28.6648</c:v>
                </c:pt>
                <c:pt idx="294">
                  <c:v>28.811699999999998</c:v>
                </c:pt>
                <c:pt idx="295">
                  <c:v>28.655100000000001</c:v>
                </c:pt>
                <c:pt idx="296">
                  <c:v>28.635899999999999</c:v>
                </c:pt>
                <c:pt idx="297">
                  <c:v>28.451499999999999</c:v>
                </c:pt>
                <c:pt idx="298">
                  <c:v>28.620899999999999</c:v>
                </c:pt>
                <c:pt idx="299">
                  <c:v>29.1693</c:v>
                </c:pt>
                <c:pt idx="300">
                  <c:v>29.134499999999999</c:v>
                </c:pt>
                <c:pt idx="301">
                  <c:v>28.975300000000001</c:v>
                </c:pt>
                <c:pt idx="302">
                  <c:v>29.372599999999998</c:v>
                </c:pt>
                <c:pt idx="303">
                  <c:v>29.211600000000001</c:v>
                </c:pt>
                <c:pt idx="304">
                  <c:v>29.1129</c:v>
                </c:pt>
                <c:pt idx="305">
                  <c:v>29.103400000000001</c:v>
                </c:pt>
                <c:pt idx="306">
                  <c:v>29.169</c:v>
                </c:pt>
                <c:pt idx="307">
                  <c:v>28.891100000000002</c:v>
                </c:pt>
                <c:pt idx="308">
                  <c:v>28.624500000000001</c:v>
                </c:pt>
                <c:pt idx="309">
                  <c:v>28.8965</c:v>
                </c:pt>
                <c:pt idx="310">
                  <c:v>29.0852</c:v>
                </c:pt>
                <c:pt idx="311">
                  <c:v>29.763500000000001</c:v>
                </c:pt>
                <c:pt idx="312">
                  <c:v>30.088999999999999</c:v>
                </c:pt>
                <c:pt idx="313">
                  <c:v>30.530200000000001</c:v>
                </c:pt>
                <c:pt idx="314">
                  <c:v>30.623999999999999</c:v>
                </c:pt>
                <c:pt idx="315">
                  <c:v>30.619399999999999</c:v>
                </c:pt>
                <c:pt idx="316">
                  <c:v>30.573899999999998</c:v>
                </c:pt>
                <c:pt idx="317">
                  <c:v>30.552800000000001</c:v>
                </c:pt>
                <c:pt idx="318">
                  <c:v>30.6296</c:v>
                </c:pt>
                <c:pt idx="319">
                  <c:v>30.636600000000001</c:v>
                </c:pt>
                <c:pt idx="320">
                  <c:v>30.8124</c:v>
                </c:pt>
                <c:pt idx="321">
                  <c:v>30.960799999999999</c:v>
                </c:pt>
                <c:pt idx="322">
                  <c:v>30.642399999999999</c:v>
                </c:pt>
                <c:pt idx="323">
                  <c:v>30.687200000000001</c:v>
                </c:pt>
                <c:pt idx="324">
                  <c:v>30.836500000000001</c:v>
                </c:pt>
                <c:pt idx="325">
                  <c:v>30.792200000000001</c:v>
                </c:pt>
                <c:pt idx="326">
                  <c:v>30.919699999999999</c:v>
                </c:pt>
                <c:pt idx="327">
                  <c:v>31.161200000000001</c:v>
                </c:pt>
                <c:pt idx="328">
                  <c:v>30.9834</c:v>
                </c:pt>
                <c:pt idx="329">
                  <c:v>30.865400000000001</c:v>
                </c:pt>
                <c:pt idx="330">
                  <c:v>30.595800000000001</c:v>
                </c:pt>
                <c:pt idx="331">
                  <c:v>30.350899999999999</c:v>
                </c:pt>
                <c:pt idx="332">
                  <c:v>30.797499999999999</c:v>
                </c:pt>
                <c:pt idx="333">
                  <c:v>30.6983</c:v>
                </c:pt>
                <c:pt idx="334">
                  <c:v>30.5364</c:v>
                </c:pt>
                <c:pt idx="335">
                  <c:v>30.478899999999999</c:v>
                </c:pt>
                <c:pt idx="336">
                  <c:v>30.722200000000001</c:v>
                </c:pt>
                <c:pt idx="337">
                  <c:v>30.7593</c:v>
                </c:pt>
                <c:pt idx="338">
                  <c:v>30.595400000000001</c:v>
                </c:pt>
                <c:pt idx="339">
                  <c:v>30.6555</c:v>
                </c:pt>
                <c:pt idx="340">
                  <c:v>30.811399999999999</c:v>
                </c:pt>
                <c:pt idx="341">
                  <c:v>30.853200000000001</c:v>
                </c:pt>
                <c:pt idx="342">
                  <c:v>30.908000000000001</c:v>
                </c:pt>
                <c:pt idx="343">
                  <c:v>30.842400000000001</c:v>
                </c:pt>
                <c:pt idx="344">
                  <c:v>30.823399999999999</c:v>
                </c:pt>
                <c:pt idx="345">
                  <c:v>30.6966</c:v>
                </c:pt>
                <c:pt idx="346">
                  <c:v>30.544899999999998</c:v>
                </c:pt>
                <c:pt idx="347">
                  <c:v>30.5304</c:v>
                </c:pt>
                <c:pt idx="348">
                  <c:v>30.223600000000001</c:v>
                </c:pt>
                <c:pt idx="349">
                  <c:v>30.414899999999999</c:v>
                </c:pt>
                <c:pt idx="350">
                  <c:v>30.5</c:v>
                </c:pt>
                <c:pt idx="351">
                  <c:v>30.429400000000001</c:v>
                </c:pt>
                <c:pt idx="352">
                  <c:v>30.467500000000001</c:v>
                </c:pt>
                <c:pt idx="353">
                  <c:v>30.584600000000002</c:v>
                </c:pt>
                <c:pt idx="354">
                  <c:v>30.449400000000001</c:v>
                </c:pt>
                <c:pt idx="355">
                  <c:v>30.332599999999999</c:v>
                </c:pt>
                <c:pt idx="356">
                  <c:v>30.333500000000001</c:v>
                </c:pt>
                <c:pt idx="357">
                  <c:v>30.321400000000001</c:v>
                </c:pt>
                <c:pt idx="358">
                  <c:v>30.304600000000001</c:v>
                </c:pt>
                <c:pt idx="359">
                  <c:v>30.344999999999999</c:v>
                </c:pt>
                <c:pt idx="360">
                  <c:v>30.376799999999999</c:v>
                </c:pt>
                <c:pt idx="361">
                  <c:v>30.422999999999998</c:v>
                </c:pt>
                <c:pt idx="362">
                  <c:v>30.2212</c:v>
                </c:pt>
                <c:pt idx="363">
                  <c:v>30.4438</c:v>
                </c:pt>
                <c:pt idx="364">
                  <c:v>30.491399999999999</c:v>
                </c:pt>
                <c:pt idx="365">
                  <c:v>30.715399999999999</c:v>
                </c:pt>
                <c:pt idx="366">
                  <c:v>30.614899999999999</c:v>
                </c:pt>
                <c:pt idx="367">
                  <c:v>30.7867</c:v>
                </c:pt>
                <c:pt idx="368">
                  <c:v>30.942699999999999</c:v>
                </c:pt>
                <c:pt idx="369">
                  <c:v>30.922799999999999</c:v>
                </c:pt>
                <c:pt idx="370">
                  <c:v>30.890499999999999</c:v>
                </c:pt>
                <c:pt idx="371">
                  <c:v>31.019600000000001</c:v>
                </c:pt>
                <c:pt idx="372">
                  <c:v>30.436900000000001</c:v>
                </c:pt>
                <c:pt idx="373">
                  <c:v>30.7182</c:v>
                </c:pt>
                <c:pt idx="374">
                  <c:v>30.632999999999999</c:v>
                </c:pt>
                <c:pt idx="375">
                  <c:v>30.801600000000001</c:v>
                </c:pt>
                <c:pt idx="376">
                  <c:v>30.726500000000001</c:v>
                </c:pt>
                <c:pt idx="377">
                  <c:v>30.541399999999999</c:v>
                </c:pt>
                <c:pt idx="378">
                  <c:v>30.693999999999999</c:v>
                </c:pt>
                <c:pt idx="379">
                  <c:v>30.339400000000001</c:v>
                </c:pt>
                <c:pt idx="380">
                  <c:v>30.384799999999998</c:v>
                </c:pt>
                <c:pt idx="381">
                  <c:v>30.624300000000002</c:v>
                </c:pt>
                <c:pt idx="382">
                  <c:v>30.6753</c:v>
                </c:pt>
                <c:pt idx="383">
                  <c:v>30.774999999999999</c:v>
                </c:pt>
                <c:pt idx="384">
                  <c:v>30.754799999999999</c:v>
                </c:pt>
                <c:pt idx="385">
                  <c:v>30.916699999999999</c:v>
                </c:pt>
                <c:pt idx="386">
                  <c:v>30.903600000000001</c:v>
                </c:pt>
                <c:pt idx="387">
                  <c:v>31.0688</c:v>
                </c:pt>
                <c:pt idx="388">
                  <c:v>30.955400000000001</c:v>
                </c:pt>
                <c:pt idx="389">
                  <c:v>30.457100000000001</c:v>
                </c:pt>
                <c:pt idx="390">
                  <c:v>30.57</c:v>
                </c:pt>
                <c:pt idx="391">
                  <c:v>30.17</c:v>
                </c:pt>
                <c:pt idx="392">
                  <c:v>29.8047</c:v>
                </c:pt>
                <c:pt idx="393">
                  <c:v>30.152200000000001</c:v>
                </c:pt>
                <c:pt idx="394">
                  <c:v>30.3216</c:v>
                </c:pt>
                <c:pt idx="395">
                  <c:v>30.254200000000001</c:v>
                </c:pt>
                <c:pt idx="396">
                  <c:v>30.513000000000002</c:v>
                </c:pt>
                <c:pt idx="397">
                  <c:v>30.616</c:v>
                </c:pt>
                <c:pt idx="398">
                  <c:v>30.802399999999999</c:v>
                </c:pt>
                <c:pt idx="399">
                  <c:v>30.638300000000001</c:v>
                </c:pt>
                <c:pt idx="400">
                  <c:v>30.626899999999999</c:v>
                </c:pt>
                <c:pt idx="401">
                  <c:v>30.586400000000001</c:v>
                </c:pt>
                <c:pt idx="402">
                  <c:v>30.898700000000002</c:v>
                </c:pt>
                <c:pt idx="403">
                  <c:v>30.257200000000001</c:v>
                </c:pt>
                <c:pt idx="404">
                  <c:v>30.020099999999999</c:v>
                </c:pt>
                <c:pt idx="405">
                  <c:v>29.909600000000001</c:v>
                </c:pt>
                <c:pt idx="406">
                  <c:v>29.825199999999999</c:v>
                </c:pt>
                <c:pt idx="407">
                  <c:v>29.966000000000001</c:v>
                </c:pt>
                <c:pt idx="408">
                  <c:v>29.910399999999999</c:v>
                </c:pt>
                <c:pt idx="409">
                  <c:v>29.638300000000001</c:v>
                </c:pt>
                <c:pt idx="410">
                  <c:v>29.340299999999999</c:v>
                </c:pt>
                <c:pt idx="411">
                  <c:v>28.744800000000001</c:v>
                </c:pt>
                <c:pt idx="412">
                  <c:v>28.2728</c:v>
                </c:pt>
                <c:pt idx="413">
                  <c:v>28.6404</c:v>
                </c:pt>
                <c:pt idx="414">
                  <c:v>28.852899999999998</c:v>
                </c:pt>
                <c:pt idx="415">
                  <c:v>29.622599999999998</c:v>
                </c:pt>
                <c:pt idx="416">
                  <c:v>29.5123</c:v>
                </c:pt>
                <c:pt idx="417">
                  <c:v>29.8062</c:v>
                </c:pt>
                <c:pt idx="418">
                  <c:v>29.275700000000001</c:v>
                </c:pt>
                <c:pt idx="419">
                  <c:v>29.315300000000001</c:v>
                </c:pt>
                <c:pt idx="420">
                  <c:v>29.5288</c:v>
                </c:pt>
                <c:pt idx="421">
                  <c:v>29.159800000000001</c:v>
                </c:pt>
                <c:pt idx="422">
                  <c:v>29.168600000000001</c:v>
                </c:pt>
                <c:pt idx="423">
                  <c:v>29.392499999999998</c:v>
                </c:pt>
                <c:pt idx="424">
                  <c:v>29.167899999999999</c:v>
                </c:pt>
                <c:pt idx="425">
                  <c:v>29.258900000000001</c:v>
                </c:pt>
                <c:pt idx="426">
                  <c:v>29.185700000000001</c:v>
                </c:pt>
                <c:pt idx="427">
                  <c:v>29.217500000000001</c:v>
                </c:pt>
                <c:pt idx="428">
                  <c:v>29.518799999999999</c:v>
                </c:pt>
                <c:pt idx="429">
                  <c:v>29.874500000000001</c:v>
                </c:pt>
                <c:pt idx="430">
                  <c:v>29.720400000000001</c:v>
                </c:pt>
                <c:pt idx="431">
                  <c:v>29.756699999999999</c:v>
                </c:pt>
                <c:pt idx="432">
                  <c:v>29.493099999999998</c:v>
                </c:pt>
                <c:pt idx="433">
                  <c:v>29.363399999999999</c:v>
                </c:pt>
                <c:pt idx="434">
                  <c:v>29.059200000000001</c:v>
                </c:pt>
                <c:pt idx="435">
                  <c:v>28.949200000000001</c:v>
                </c:pt>
                <c:pt idx="436">
                  <c:v>28.5733</c:v>
                </c:pt>
                <c:pt idx="437">
                  <c:v>28.7288</c:v>
                </c:pt>
                <c:pt idx="438">
                  <c:v>29.5716</c:v>
                </c:pt>
                <c:pt idx="439">
                  <c:v>29.615500000000001</c:v>
                </c:pt>
                <c:pt idx="440">
                  <c:v>29.642399999999999</c:v>
                </c:pt>
                <c:pt idx="441">
                  <c:v>30.219000000000001</c:v>
                </c:pt>
                <c:pt idx="442">
                  <c:v>30.215399999999999</c:v>
                </c:pt>
                <c:pt idx="443">
                  <c:v>30.403099999999998</c:v>
                </c:pt>
                <c:pt idx="444">
                  <c:v>30.572900000000001</c:v>
                </c:pt>
                <c:pt idx="445">
                  <c:v>30.780100000000001</c:v>
                </c:pt>
                <c:pt idx="446">
                  <c:v>30.737500000000001</c:v>
                </c:pt>
                <c:pt idx="447">
                  <c:v>30.740300000000001</c:v>
                </c:pt>
                <c:pt idx="448">
                  <c:v>30.5641</c:v>
                </c:pt>
                <c:pt idx="449">
                  <c:v>30.588999999999999</c:v>
                </c:pt>
                <c:pt idx="450">
                  <c:v>30.771899999999999</c:v>
                </c:pt>
                <c:pt idx="451">
                  <c:v>30.881900000000002</c:v>
                </c:pt>
                <c:pt idx="452">
                  <c:v>30.9727</c:v>
                </c:pt>
                <c:pt idx="453">
                  <c:v>30.814599999999999</c:v>
                </c:pt>
                <c:pt idx="454">
                  <c:v>30.954499999999999</c:v>
                </c:pt>
                <c:pt idx="455">
                  <c:v>31.2196</c:v>
                </c:pt>
                <c:pt idx="456">
                  <c:v>31.2378</c:v>
                </c:pt>
                <c:pt idx="457">
                  <c:v>31.0029</c:v>
                </c:pt>
                <c:pt idx="458">
                  <c:v>31.033300000000001</c:v>
                </c:pt>
                <c:pt idx="459">
                  <c:v>30.959099999999999</c:v>
                </c:pt>
                <c:pt idx="460">
                  <c:v>30.895199999999999</c:v>
                </c:pt>
                <c:pt idx="461">
                  <c:v>31.458300000000001</c:v>
                </c:pt>
                <c:pt idx="462">
                  <c:v>31.4709</c:v>
                </c:pt>
                <c:pt idx="463">
                  <c:v>31.3477</c:v>
                </c:pt>
                <c:pt idx="464">
                  <c:v>31.3812</c:v>
                </c:pt>
                <c:pt idx="465">
                  <c:v>30.850899999999999</c:v>
                </c:pt>
                <c:pt idx="466">
                  <c:v>30.7681</c:v>
                </c:pt>
                <c:pt idx="467">
                  <c:v>30.759499999999999</c:v>
                </c:pt>
                <c:pt idx="468">
                  <c:v>30.601700000000001</c:v>
                </c:pt>
                <c:pt idx="469">
                  <c:v>30.252700000000001</c:v>
                </c:pt>
                <c:pt idx="470">
                  <c:v>30.646000000000001</c:v>
                </c:pt>
                <c:pt idx="471">
                  <c:v>30.868200000000002</c:v>
                </c:pt>
                <c:pt idx="472">
                  <c:v>30.947700000000001</c:v>
                </c:pt>
                <c:pt idx="473">
                  <c:v>31.137699999999999</c:v>
                </c:pt>
                <c:pt idx="474">
                  <c:v>31.057099999999998</c:v>
                </c:pt>
                <c:pt idx="475">
                  <c:v>30.915900000000001</c:v>
                </c:pt>
                <c:pt idx="476">
                  <c:v>30.612500000000001</c:v>
                </c:pt>
                <c:pt idx="477">
                  <c:v>30.775600000000001</c:v>
                </c:pt>
                <c:pt idx="478">
                  <c:v>30.6876</c:v>
                </c:pt>
                <c:pt idx="479">
                  <c:v>30.112400000000001</c:v>
                </c:pt>
                <c:pt idx="480">
                  <c:v>30.5001</c:v>
                </c:pt>
                <c:pt idx="481">
                  <c:v>30.106000000000002</c:v>
                </c:pt>
                <c:pt idx="482">
                  <c:v>29.835799999999999</c:v>
                </c:pt>
                <c:pt idx="483">
                  <c:v>29.812799999999999</c:v>
                </c:pt>
                <c:pt idx="484">
                  <c:v>29.577300000000001</c:v>
                </c:pt>
                <c:pt idx="485">
                  <c:v>29.2867</c:v>
                </c:pt>
                <c:pt idx="486">
                  <c:v>29.398499999999999</c:v>
                </c:pt>
                <c:pt idx="487">
                  <c:v>29.4328</c:v>
                </c:pt>
                <c:pt idx="488">
                  <c:v>29.122599999999998</c:v>
                </c:pt>
                <c:pt idx="489">
                  <c:v>29.054200000000002</c:v>
                </c:pt>
                <c:pt idx="490">
                  <c:v>29.7498</c:v>
                </c:pt>
                <c:pt idx="491">
                  <c:v>30.113499999999998</c:v>
                </c:pt>
                <c:pt idx="492">
                  <c:v>30.1647</c:v>
                </c:pt>
                <c:pt idx="493">
                  <c:v>29.771599999999999</c:v>
                </c:pt>
                <c:pt idx="494">
                  <c:v>29.741299999999999</c:v>
                </c:pt>
                <c:pt idx="495">
                  <c:v>29.867000000000001</c:v>
                </c:pt>
                <c:pt idx="496">
                  <c:v>30.046900000000001</c:v>
                </c:pt>
                <c:pt idx="497">
                  <c:v>30.015699999999999</c:v>
                </c:pt>
                <c:pt idx="498">
                  <c:v>29.933299999999999</c:v>
                </c:pt>
                <c:pt idx="499">
                  <c:v>29.932400000000001</c:v>
                </c:pt>
                <c:pt idx="500">
                  <c:v>29.6663</c:v>
                </c:pt>
                <c:pt idx="501">
                  <c:v>30.599900000000002</c:v>
                </c:pt>
                <c:pt idx="502">
                  <c:v>30.329000000000001</c:v>
                </c:pt>
                <c:pt idx="503">
                  <c:v>30.269100000000002</c:v>
                </c:pt>
                <c:pt idx="504">
                  <c:v>30.009399999999999</c:v>
                </c:pt>
                <c:pt idx="505">
                  <c:v>29.260200000000001</c:v>
                </c:pt>
                <c:pt idx="506">
                  <c:v>28.983499999999999</c:v>
                </c:pt>
                <c:pt idx="507">
                  <c:v>28.915099999999999</c:v>
                </c:pt>
                <c:pt idx="508">
                  <c:v>29.140499999999999</c:v>
                </c:pt>
                <c:pt idx="509">
                  <c:v>29.1311</c:v>
                </c:pt>
                <c:pt idx="510">
                  <c:v>29.376999999999999</c:v>
                </c:pt>
                <c:pt idx="511">
                  <c:v>29.017800000000001</c:v>
                </c:pt>
                <c:pt idx="512">
                  <c:v>28.8474</c:v>
                </c:pt>
                <c:pt idx="513">
                  <c:v>28.992999999999999</c:v>
                </c:pt>
                <c:pt idx="514">
                  <c:v>29.0167</c:v>
                </c:pt>
                <c:pt idx="515">
                  <c:v>29.245000000000001</c:v>
                </c:pt>
                <c:pt idx="516">
                  <c:v>29.5703</c:v>
                </c:pt>
                <c:pt idx="517">
                  <c:v>29.4697</c:v>
                </c:pt>
                <c:pt idx="518">
                  <c:v>29.795200000000001</c:v>
                </c:pt>
                <c:pt idx="519">
                  <c:v>29.921099999999999</c:v>
                </c:pt>
                <c:pt idx="520">
                  <c:v>30.1252</c:v>
                </c:pt>
                <c:pt idx="521">
                  <c:v>31.005500000000001</c:v>
                </c:pt>
                <c:pt idx="522">
                  <c:v>30.621500000000001</c:v>
                </c:pt>
                <c:pt idx="523">
                  <c:v>30.7395</c:v>
                </c:pt>
                <c:pt idx="524">
                  <c:v>31.090299999999999</c:v>
                </c:pt>
                <c:pt idx="525">
                  <c:v>30.715</c:v>
                </c:pt>
                <c:pt idx="526">
                  <c:v>30.391300000000001</c:v>
                </c:pt>
                <c:pt idx="527">
                  <c:v>30.121700000000001</c:v>
                </c:pt>
                <c:pt idx="528">
                  <c:v>30.2196</c:v>
                </c:pt>
                <c:pt idx="529">
                  <c:v>30.0947</c:v>
                </c:pt>
                <c:pt idx="530">
                  <c:v>30.135300000000001</c:v>
                </c:pt>
                <c:pt idx="531">
                  <c:v>30.697800000000001</c:v>
                </c:pt>
                <c:pt idx="532">
                  <c:v>30.619900000000001</c:v>
                </c:pt>
                <c:pt idx="533">
                  <c:v>30.9618</c:v>
                </c:pt>
                <c:pt idx="534">
                  <c:v>30.913799999999998</c:v>
                </c:pt>
                <c:pt idx="535">
                  <c:v>30.811599999999999</c:v>
                </c:pt>
                <c:pt idx="536">
                  <c:v>30.9344</c:v>
                </c:pt>
                <c:pt idx="537">
                  <c:v>30.701799999999999</c:v>
                </c:pt>
                <c:pt idx="538">
                  <c:v>30.668800000000001</c:v>
                </c:pt>
                <c:pt idx="539">
                  <c:v>30.853000000000002</c:v>
                </c:pt>
                <c:pt idx="540">
                  <c:v>30.88</c:v>
                </c:pt>
                <c:pt idx="541">
                  <c:v>31.052399999999999</c:v>
                </c:pt>
                <c:pt idx="542">
                  <c:v>31.408799999999999</c:v>
                </c:pt>
                <c:pt idx="543">
                  <c:v>31.674199999999999</c:v>
                </c:pt>
                <c:pt idx="544">
                  <c:v>31.763300000000001</c:v>
                </c:pt>
                <c:pt idx="545">
                  <c:v>31.839300000000001</c:v>
                </c:pt>
                <c:pt idx="546">
                  <c:v>31.9252</c:v>
                </c:pt>
                <c:pt idx="547">
                  <c:v>31.595400000000001</c:v>
                </c:pt>
                <c:pt idx="548">
                  <c:v>31.5867</c:v>
                </c:pt>
                <c:pt idx="549">
                  <c:v>31.476099999999999</c:v>
                </c:pt>
                <c:pt idx="550">
                  <c:v>31.759799999999998</c:v>
                </c:pt>
                <c:pt idx="551">
                  <c:v>31.729199999999999</c:v>
                </c:pt>
                <c:pt idx="552">
                  <c:v>31.388400000000001</c:v>
                </c:pt>
                <c:pt idx="553">
                  <c:v>31.7729</c:v>
                </c:pt>
                <c:pt idx="554">
                  <c:v>32.258299999999998</c:v>
                </c:pt>
                <c:pt idx="555">
                  <c:v>32.292299999999997</c:v>
                </c:pt>
                <c:pt idx="556">
                  <c:v>32.3994</c:v>
                </c:pt>
                <c:pt idx="557">
                  <c:v>32.410499999999999</c:v>
                </c:pt>
                <c:pt idx="558">
                  <c:v>32.392400000000002</c:v>
                </c:pt>
                <c:pt idx="559">
                  <c:v>32.585799999999999</c:v>
                </c:pt>
                <c:pt idx="560">
                  <c:v>32.794899999999998</c:v>
                </c:pt>
                <c:pt idx="561">
                  <c:v>29.662500000000001</c:v>
                </c:pt>
                <c:pt idx="562">
                  <c:v>29.780899999999999</c:v>
                </c:pt>
                <c:pt idx="563">
                  <c:v>29.534500000000001</c:v>
                </c:pt>
                <c:pt idx="564">
                  <c:v>29.2148</c:v>
                </c:pt>
                <c:pt idx="565">
                  <c:v>29.275700000000001</c:v>
                </c:pt>
                <c:pt idx="566">
                  <c:v>29.1264</c:v>
                </c:pt>
                <c:pt idx="567">
                  <c:v>29.002199999999998</c:v>
                </c:pt>
                <c:pt idx="568">
                  <c:v>28.9391</c:v>
                </c:pt>
                <c:pt idx="569">
                  <c:v>29.151199999999999</c:v>
                </c:pt>
                <c:pt idx="570">
                  <c:v>29.360399999999998</c:v>
                </c:pt>
                <c:pt idx="571">
                  <c:v>29.353000000000002</c:v>
                </c:pt>
                <c:pt idx="572">
                  <c:v>29.4391</c:v>
                </c:pt>
                <c:pt idx="573">
                  <c:v>29.107600000000001</c:v>
                </c:pt>
                <c:pt idx="574">
                  <c:v>29.599299999999999</c:v>
                </c:pt>
                <c:pt idx="575">
                  <c:v>29.5152</c:v>
                </c:pt>
                <c:pt idx="576">
                  <c:v>29.454799999999999</c:v>
                </c:pt>
                <c:pt idx="577">
                  <c:v>29.491399999999999</c:v>
                </c:pt>
                <c:pt idx="578">
                  <c:v>29.47</c:v>
                </c:pt>
                <c:pt idx="579">
                  <c:v>29.363499999999998</c:v>
                </c:pt>
                <c:pt idx="580">
                  <c:v>29.702400000000001</c:v>
                </c:pt>
                <c:pt idx="581">
                  <c:v>29.433399999999999</c:v>
                </c:pt>
                <c:pt idx="582">
                  <c:v>29.601900000000001</c:v>
                </c:pt>
                <c:pt idx="583">
                  <c:v>29.549800000000001</c:v>
                </c:pt>
                <c:pt idx="584">
                  <c:v>29.510400000000001</c:v>
                </c:pt>
                <c:pt idx="585">
                  <c:v>29.315899999999999</c:v>
                </c:pt>
                <c:pt idx="586">
                  <c:v>29.171800000000001</c:v>
                </c:pt>
                <c:pt idx="587">
                  <c:v>29.212700000000002</c:v>
                </c:pt>
                <c:pt idx="588">
                  <c:v>29.238</c:v>
                </c:pt>
                <c:pt idx="589">
                  <c:v>29.515000000000001</c:v>
                </c:pt>
                <c:pt idx="590">
                  <c:v>29.405100000000001</c:v>
                </c:pt>
                <c:pt idx="591">
                  <c:v>29.519400000000001</c:v>
                </c:pt>
                <c:pt idx="592">
                  <c:v>29.3355</c:v>
                </c:pt>
                <c:pt idx="593">
                  <c:v>29.6203</c:v>
                </c:pt>
                <c:pt idx="594">
                  <c:v>29.6386</c:v>
                </c:pt>
                <c:pt idx="595">
                  <c:v>29.4284</c:v>
                </c:pt>
                <c:pt idx="596">
                  <c:v>29.106400000000001</c:v>
                </c:pt>
                <c:pt idx="597">
                  <c:v>29.174700000000001</c:v>
                </c:pt>
                <c:pt idx="598">
                  <c:v>29.228100000000001</c:v>
                </c:pt>
                <c:pt idx="599">
                  <c:v>29.397200000000002</c:v>
                </c:pt>
                <c:pt idx="600">
                  <c:v>29.535</c:v>
                </c:pt>
                <c:pt idx="601">
                  <c:v>29.748699999999999</c:v>
                </c:pt>
                <c:pt idx="602">
                  <c:v>29.802700000000002</c:v>
                </c:pt>
                <c:pt idx="603">
                  <c:v>29.7333</c:v>
                </c:pt>
                <c:pt idx="604">
                  <c:v>29.371700000000001</c:v>
                </c:pt>
                <c:pt idx="605">
                  <c:v>29.438199999999998</c:v>
                </c:pt>
                <c:pt idx="606">
                  <c:v>29.4068</c:v>
                </c:pt>
                <c:pt idx="607">
                  <c:v>29.678699999999999</c:v>
                </c:pt>
                <c:pt idx="608">
                  <c:v>29.631499999999999</c:v>
                </c:pt>
                <c:pt idx="609">
                  <c:v>29.805700000000002</c:v>
                </c:pt>
                <c:pt idx="610">
                  <c:v>29.895399999999999</c:v>
                </c:pt>
                <c:pt idx="611">
                  <c:v>29.505700000000001</c:v>
                </c:pt>
                <c:pt idx="612">
                  <c:v>29.191600000000001</c:v>
                </c:pt>
                <c:pt idx="613">
                  <c:v>29.031700000000001</c:v>
                </c:pt>
                <c:pt idx="614">
                  <c:v>28.800899999999999</c:v>
                </c:pt>
                <c:pt idx="615">
                  <c:v>29.0884</c:v>
                </c:pt>
                <c:pt idx="616">
                  <c:v>29.2285</c:v>
                </c:pt>
                <c:pt idx="617">
                  <c:v>29.277100000000001</c:v>
                </c:pt>
                <c:pt idx="618">
                  <c:v>29.586300000000001</c:v>
                </c:pt>
                <c:pt idx="619">
                  <c:v>29.5379</c:v>
                </c:pt>
                <c:pt idx="620">
                  <c:v>29.6037</c:v>
                </c:pt>
                <c:pt idx="621">
                  <c:v>29.8245</c:v>
                </c:pt>
                <c:pt idx="622">
                  <c:v>29.009799999999998</c:v>
                </c:pt>
                <c:pt idx="623">
                  <c:v>27.979500000000002</c:v>
                </c:pt>
                <c:pt idx="624">
                  <c:v>28.2547</c:v>
                </c:pt>
                <c:pt idx="625">
                  <c:v>28.729299999999999</c:v>
                </c:pt>
                <c:pt idx="626">
                  <c:v>30.650200000000002</c:v>
                </c:pt>
                <c:pt idx="627">
                  <c:v>30.812799999999999</c:v>
                </c:pt>
                <c:pt idx="628">
                  <c:v>30.805299999999999</c:v>
                </c:pt>
                <c:pt idx="629">
                  <c:v>30.550599999999999</c:v>
                </c:pt>
                <c:pt idx="630">
                  <c:v>30.206600000000002</c:v>
                </c:pt>
                <c:pt idx="631">
                  <c:v>30.267099999999999</c:v>
                </c:pt>
                <c:pt idx="632">
                  <c:v>30.502199999999998</c:v>
                </c:pt>
                <c:pt idx="633">
                  <c:v>30.792300000000001</c:v>
                </c:pt>
                <c:pt idx="634">
                  <c:v>30.963100000000001</c:v>
                </c:pt>
                <c:pt idx="635">
                  <c:v>30.856400000000001</c:v>
                </c:pt>
                <c:pt idx="636">
                  <c:v>31.009</c:v>
                </c:pt>
                <c:pt idx="637">
                  <c:v>31.153099999999998</c:v>
                </c:pt>
                <c:pt idx="638">
                  <c:v>31.319099999999999</c:v>
                </c:pt>
                <c:pt idx="639">
                  <c:v>31.384599999999999</c:v>
                </c:pt>
                <c:pt idx="640">
                  <c:v>31.681699999999999</c:v>
                </c:pt>
                <c:pt idx="641">
                  <c:v>31.588799999999999</c:v>
                </c:pt>
                <c:pt idx="642">
                  <c:v>31.704599999999999</c:v>
                </c:pt>
                <c:pt idx="643">
                  <c:v>31.433299999999999</c:v>
                </c:pt>
                <c:pt idx="644">
                  <c:v>31.296299999999999</c:v>
                </c:pt>
                <c:pt idx="645">
                  <c:v>31.220700000000001</c:v>
                </c:pt>
                <c:pt idx="646">
                  <c:v>31.235299999999999</c:v>
                </c:pt>
                <c:pt idx="647">
                  <c:v>31.120899999999999</c:v>
                </c:pt>
                <c:pt idx="648">
                  <c:v>31.2196</c:v>
                </c:pt>
                <c:pt idx="649">
                  <c:v>31.037299999999998</c:v>
                </c:pt>
                <c:pt idx="650">
                  <c:v>31.228899999999999</c:v>
                </c:pt>
                <c:pt idx="651">
                  <c:v>31.293399999999998</c:v>
                </c:pt>
                <c:pt idx="652">
                  <c:v>31.4621</c:v>
                </c:pt>
                <c:pt idx="653">
                  <c:v>31.579000000000001</c:v>
                </c:pt>
                <c:pt idx="654">
                  <c:v>31.754100000000001</c:v>
                </c:pt>
                <c:pt idx="655">
                  <c:v>31.864699999999999</c:v>
                </c:pt>
                <c:pt idx="656">
                  <c:v>32.2273</c:v>
                </c:pt>
                <c:pt idx="657">
                  <c:v>32.2425</c:v>
                </c:pt>
                <c:pt idx="658">
                  <c:v>32.4634</c:v>
                </c:pt>
                <c:pt idx="659">
                  <c:v>32.234299999999998</c:v>
                </c:pt>
                <c:pt idx="660">
                  <c:v>32.172499999999999</c:v>
                </c:pt>
                <c:pt idx="661">
                  <c:v>32.289700000000003</c:v>
                </c:pt>
                <c:pt idx="662">
                  <c:v>32.197200000000002</c:v>
                </c:pt>
                <c:pt idx="663">
                  <c:v>32.194200000000002</c:v>
                </c:pt>
                <c:pt idx="664">
                  <c:v>31.7742</c:v>
                </c:pt>
                <c:pt idx="665">
                  <c:v>31.825399999999998</c:v>
                </c:pt>
                <c:pt idx="666">
                  <c:v>31.818899999999999</c:v>
                </c:pt>
                <c:pt idx="667">
                  <c:v>31.5761</c:v>
                </c:pt>
                <c:pt idx="668">
                  <c:v>31.7286</c:v>
                </c:pt>
                <c:pt idx="669">
                  <c:v>31.7624</c:v>
                </c:pt>
                <c:pt idx="670">
                  <c:v>31.6907</c:v>
                </c:pt>
                <c:pt idx="671">
                  <c:v>25.932700000000001</c:v>
                </c:pt>
                <c:pt idx="672">
                  <c:v>26.055</c:v>
                </c:pt>
                <c:pt idx="673">
                  <c:v>26.084599999999998</c:v>
                </c:pt>
                <c:pt idx="674">
                  <c:v>25.967199999999998</c:v>
                </c:pt>
                <c:pt idx="675">
                  <c:v>25.842700000000001</c:v>
                </c:pt>
                <c:pt idx="676">
                  <c:v>25.852699999999999</c:v>
                </c:pt>
                <c:pt idx="677">
                  <c:v>25.330500000000001</c:v>
                </c:pt>
                <c:pt idx="678">
                  <c:v>25.473299999999998</c:v>
                </c:pt>
                <c:pt idx="679">
                  <c:v>25.164100000000001</c:v>
                </c:pt>
                <c:pt idx="680">
                  <c:v>24.953299999999999</c:v>
                </c:pt>
                <c:pt idx="681">
                  <c:v>25.0381</c:v>
                </c:pt>
                <c:pt idx="682">
                  <c:v>25.009799999999998</c:v>
                </c:pt>
                <c:pt idx="683">
                  <c:v>25.266100000000002</c:v>
                </c:pt>
                <c:pt idx="684">
                  <c:v>25.586600000000001</c:v>
                </c:pt>
                <c:pt idx="685">
                  <c:v>26.1569</c:v>
                </c:pt>
                <c:pt idx="686">
                  <c:v>26.049600000000002</c:v>
                </c:pt>
                <c:pt idx="687">
                  <c:v>25.762899999999998</c:v>
                </c:pt>
                <c:pt idx="688">
                  <c:v>26.0242</c:v>
                </c:pt>
                <c:pt idx="689">
                  <c:v>26.195799999999998</c:v>
                </c:pt>
                <c:pt idx="690">
                  <c:v>25.991599999999998</c:v>
                </c:pt>
                <c:pt idx="691">
                  <c:v>23.4711</c:v>
                </c:pt>
                <c:pt idx="692">
                  <c:v>23.648</c:v>
                </c:pt>
                <c:pt idx="693">
                  <c:v>23.800699999999999</c:v>
                </c:pt>
                <c:pt idx="694">
                  <c:v>23.916</c:v>
                </c:pt>
                <c:pt idx="695">
                  <c:v>23.8184</c:v>
                </c:pt>
                <c:pt idx="696">
                  <c:v>23.645399999999999</c:v>
                </c:pt>
                <c:pt idx="697">
                  <c:v>23.977399999999999</c:v>
                </c:pt>
                <c:pt idx="698">
                  <c:v>23.853000000000002</c:v>
                </c:pt>
                <c:pt idx="699">
                  <c:v>23.803599999999999</c:v>
                </c:pt>
                <c:pt idx="700">
                  <c:v>23.717300000000002</c:v>
                </c:pt>
                <c:pt idx="701">
                  <c:v>23.697500000000002</c:v>
                </c:pt>
                <c:pt idx="702">
                  <c:v>23.524699999999999</c:v>
                </c:pt>
                <c:pt idx="703">
                  <c:v>23.746300000000002</c:v>
                </c:pt>
                <c:pt idx="704">
                  <c:v>23.937000000000001</c:v>
                </c:pt>
                <c:pt idx="705">
                  <c:v>23.8292</c:v>
                </c:pt>
                <c:pt idx="706">
                  <c:v>23.900400000000001</c:v>
                </c:pt>
                <c:pt idx="707">
                  <c:v>23.906700000000001</c:v>
                </c:pt>
                <c:pt idx="708">
                  <c:v>23.74</c:v>
                </c:pt>
                <c:pt idx="709">
                  <c:v>23.597799999999999</c:v>
                </c:pt>
                <c:pt idx="710">
                  <c:v>23.750399999999999</c:v>
                </c:pt>
                <c:pt idx="711">
                  <c:v>23.697400000000002</c:v>
                </c:pt>
                <c:pt idx="712">
                  <c:v>23.698399999999999</c:v>
                </c:pt>
                <c:pt idx="713">
                  <c:v>23.349900000000002</c:v>
                </c:pt>
                <c:pt idx="714">
                  <c:v>23.0442</c:v>
                </c:pt>
                <c:pt idx="715">
                  <c:v>23.049600000000002</c:v>
                </c:pt>
                <c:pt idx="716">
                  <c:v>23.718699999999998</c:v>
                </c:pt>
                <c:pt idx="717">
                  <c:v>23.926300000000001</c:v>
                </c:pt>
                <c:pt idx="718">
                  <c:v>23.3931</c:v>
                </c:pt>
                <c:pt idx="719">
                  <c:v>22.323699999999999</c:v>
                </c:pt>
                <c:pt idx="720">
                  <c:v>22.202300000000001</c:v>
                </c:pt>
                <c:pt idx="721">
                  <c:v>22.3642</c:v>
                </c:pt>
                <c:pt idx="722">
                  <c:v>22.224599999999999</c:v>
                </c:pt>
                <c:pt idx="723">
                  <c:v>22.164400000000001</c:v>
                </c:pt>
                <c:pt idx="724">
                  <c:v>22.173300000000001</c:v>
                </c:pt>
                <c:pt idx="725">
                  <c:v>21.899000000000001</c:v>
                </c:pt>
                <c:pt idx="726">
                  <c:v>22.148099999999999</c:v>
                </c:pt>
                <c:pt idx="727">
                  <c:v>22.303699999999999</c:v>
                </c:pt>
                <c:pt idx="728">
                  <c:v>22.344100000000001</c:v>
                </c:pt>
                <c:pt idx="729">
                  <c:v>22.389500000000002</c:v>
                </c:pt>
                <c:pt idx="730">
                  <c:v>22.4451</c:v>
                </c:pt>
                <c:pt idx="731">
                  <c:v>22.396599999999999</c:v>
                </c:pt>
                <c:pt idx="732">
                  <c:v>22.3688</c:v>
                </c:pt>
                <c:pt idx="733">
                  <c:v>22.159199999999998</c:v>
                </c:pt>
                <c:pt idx="734">
                  <c:v>21.996400000000001</c:v>
                </c:pt>
                <c:pt idx="735">
                  <c:v>22.184999999999999</c:v>
                </c:pt>
                <c:pt idx="736">
                  <c:v>22.266999999999999</c:v>
                </c:pt>
                <c:pt idx="737">
                  <c:v>22.517099999999999</c:v>
                </c:pt>
                <c:pt idx="738">
                  <c:v>22.887499999999999</c:v>
                </c:pt>
                <c:pt idx="739">
                  <c:v>23.160699999999999</c:v>
                </c:pt>
                <c:pt idx="740">
                  <c:v>23.139299999999999</c:v>
                </c:pt>
                <c:pt idx="741">
                  <c:v>22.828600000000002</c:v>
                </c:pt>
                <c:pt idx="742">
                  <c:v>22.656500000000001</c:v>
                </c:pt>
                <c:pt idx="743">
                  <c:v>22.285799999999998</c:v>
                </c:pt>
                <c:pt idx="744">
                  <c:v>22.174099999999999</c:v>
                </c:pt>
                <c:pt idx="745">
                  <c:v>22.191400000000002</c:v>
                </c:pt>
                <c:pt idx="746">
                  <c:v>22.217400000000001</c:v>
                </c:pt>
                <c:pt idx="747">
                  <c:v>22.229800000000001</c:v>
                </c:pt>
                <c:pt idx="748">
                  <c:v>22.311499999999999</c:v>
                </c:pt>
                <c:pt idx="749">
                  <c:v>22.220700000000001</c:v>
                </c:pt>
                <c:pt idx="750">
                  <c:v>22.373799999999999</c:v>
                </c:pt>
                <c:pt idx="751">
                  <c:v>22.504000000000001</c:v>
                </c:pt>
                <c:pt idx="752">
                  <c:v>22.674900000000001</c:v>
                </c:pt>
                <c:pt idx="753">
                  <c:v>22.543299999999999</c:v>
                </c:pt>
                <c:pt idx="754">
                  <c:v>23.2212</c:v>
                </c:pt>
                <c:pt idx="755">
                  <c:v>23.438800000000001</c:v>
                </c:pt>
                <c:pt idx="756">
                  <c:v>23.674800000000001</c:v>
                </c:pt>
                <c:pt idx="757">
                  <c:v>23.742000000000001</c:v>
                </c:pt>
                <c:pt idx="758">
                  <c:v>23.412500000000001</c:v>
                </c:pt>
                <c:pt idx="759">
                  <c:v>23.1493</c:v>
                </c:pt>
                <c:pt idx="760">
                  <c:v>23.3184</c:v>
                </c:pt>
                <c:pt idx="761">
                  <c:v>23.342400000000001</c:v>
                </c:pt>
                <c:pt idx="762">
                  <c:v>23.4071</c:v>
                </c:pt>
                <c:pt idx="763">
                  <c:v>23.468900000000001</c:v>
                </c:pt>
                <c:pt idx="764">
                  <c:v>23.244199999999999</c:v>
                </c:pt>
                <c:pt idx="765">
                  <c:v>23.377500000000001</c:v>
                </c:pt>
                <c:pt idx="766">
                  <c:v>23.5594</c:v>
                </c:pt>
                <c:pt idx="767">
                  <c:v>23.510999999999999</c:v>
                </c:pt>
                <c:pt idx="768">
                  <c:v>23.544699999999999</c:v>
                </c:pt>
                <c:pt idx="769">
                  <c:v>23.9434</c:v>
                </c:pt>
                <c:pt idx="770">
                  <c:v>24.468499999999999</c:v>
                </c:pt>
                <c:pt idx="771">
                  <c:v>24.532699999999998</c:v>
                </c:pt>
                <c:pt idx="772">
                  <c:v>24.1951</c:v>
                </c:pt>
                <c:pt idx="773">
                  <c:v>24.098299999999998</c:v>
                </c:pt>
                <c:pt idx="774">
                  <c:v>23.931000000000001</c:v>
                </c:pt>
                <c:pt idx="775">
                  <c:v>23.884900000000002</c:v>
                </c:pt>
                <c:pt idx="776">
                  <c:v>23.889199999999999</c:v>
                </c:pt>
                <c:pt idx="777">
                  <c:v>23.932600000000001</c:v>
                </c:pt>
                <c:pt idx="778">
                  <c:v>23.998699999999999</c:v>
                </c:pt>
                <c:pt idx="779">
                  <c:v>23.746600000000001</c:v>
                </c:pt>
                <c:pt idx="780">
                  <c:v>23.8445</c:v>
                </c:pt>
                <c:pt idx="781">
                  <c:v>24.002300000000002</c:v>
                </c:pt>
                <c:pt idx="782">
                  <c:v>24.289400000000001</c:v>
                </c:pt>
                <c:pt idx="783">
                  <c:v>24.220600000000001</c:v>
                </c:pt>
                <c:pt idx="784">
                  <c:v>24.083200000000001</c:v>
                </c:pt>
                <c:pt idx="785">
                  <c:v>23.9665</c:v>
                </c:pt>
                <c:pt idx="786">
                  <c:v>24.0337</c:v>
                </c:pt>
                <c:pt idx="787">
                  <c:v>23.968</c:v>
                </c:pt>
                <c:pt idx="788">
                  <c:v>23.922899999999998</c:v>
                </c:pt>
                <c:pt idx="789">
                  <c:v>24.192799999999998</c:v>
                </c:pt>
                <c:pt idx="790">
                  <c:v>23.979700000000001</c:v>
                </c:pt>
                <c:pt idx="791">
                  <c:v>23.985099999999999</c:v>
                </c:pt>
                <c:pt idx="792">
                  <c:v>23.904499999999999</c:v>
                </c:pt>
                <c:pt idx="793">
                  <c:v>24.057700000000001</c:v>
                </c:pt>
                <c:pt idx="794">
                  <c:v>23.807500000000001</c:v>
                </c:pt>
                <c:pt idx="795">
                  <c:v>24.1084</c:v>
                </c:pt>
                <c:pt idx="796">
                  <c:v>24.0243</c:v>
                </c:pt>
                <c:pt idx="797">
                  <c:v>24.0883</c:v>
                </c:pt>
                <c:pt idx="798">
                  <c:v>24.326599999999999</c:v>
                </c:pt>
                <c:pt idx="799">
                  <c:v>24.090599999999998</c:v>
                </c:pt>
                <c:pt idx="800">
                  <c:v>24.151599999999998</c:v>
                </c:pt>
                <c:pt idx="801">
                  <c:v>24.011800000000001</c:v>
                </c:pt>
                <c:pt idx="802">
                  <c:v>23.9297</c:v>
                </c:pt>
                <c:pt idx="803">
                  <c:v>23.929099999999998</c:v>
                </c:pt>
                <c:pt idx="804">
                  <c:v>23.9224</c:v>
                </c:pt>
                <c:pt idx="805">
                  <c:v>24.116599999999998</c:v>
                </c:pt>
                <c:pt idx="806">
                  <c:v>24.4145</c:v>
                </c:pt>
                <c:pt idx="807">
                  <c:v>24.687200000000001</c:v>
                </c:pt>
                <c:pt idx="808">
                  <c:v>24.684999999999999</c:v>
                </c:pt>
                <c:pt idx="809">
                  <c:v>24.633299999999998</c:v>
                </c:pt>
                <c:pt idx="810">
                  <c:v>24.729600000000001</c:v>
                </c:pt>
                <c:pt idx="811">
                  <c:v>24.936399999999999</c:v>
                </c:pt>
                <c:pt idx="812">
                  <c:v>25.052800000000001</c:v>
                </c:pt>
                <c:pt idx="813">
                  <c:v>25.066099999999999</c:v>
                </c:pt>
                <c:pt idx="814">
                  <c:v>24.912299999999998</c:v>
                </c:pt>
                <c:pt idx="815">
                  <c:v>24.824300000000001</c:v>
                </c:pt>
                <c:pt idx="816">
                  <c:v>21.171399999999998</c:v>
                </c:pt>
                <c:pt idx="817">
                  <c:v>21.2925</c:v>
                </c:pt>
                <c:pt idx="818">
                  <c:v>21.520900000000001</c:v>
                </c:pt>
                <c:pt idx="819">
                  <c:v>21.4619</c:v>
                </c:pt>
                <c:pt idx="820">
                  <c:v>21.376799999999999</c:v>
                </c:pt>
                <c:pt idx="821">
                  <c:v>21.5213</c:v>
                </c:pt>
                <c:pt idx="822">
                  <c:v>21.606999999999999</c:v>
                </c:pt>
                <c:pt idx="823">
                  <c:v>21.6496</c:v>
                </c:pt>
                <c:pt idx="824">
                  <c:v>21.3521</c:v>
                </c:pt>
                <c:pt idx="825">
                  <c:v>21.3764</c:v>
                </c:pt>
                <c:pt idx="826">
                  <c:v>21.267800000000001</c:v>
                </c:pt>
                <c:pt idx="827">
                  <c:v>21.316400000000002</c:v>
                </c:pt>
                <c:pt idx="828">
                  <c:v>21.4346</c:v>
                </c:pt>
                <c:pt idx="829">
                  <c:v>21.357399999999998</c:v>
                </c:pt>
                <c:pt idx="830">
                  <c:v>21.551600000000001</c:v>
                </c:pt>
                <c:pt idx="831">
                  <c:v>21.723800000000001</c:v>
                </c:pt>
                <c:pt idx="832">
                  <c:v>21.617899999999999</c:v>
                </c:pt>
                <c:pt idx="833">
                  <c:v>21.563700000000001</c:v>
                </c:pt>
                <c:pt idx="834">
                  <c:v>21.485399999999998</c:v>
                </c:pt>
                <c:pt idx="835">
                  <c:v>21.6282</c:v>
                </c:pt>
                <c:pt idx="836">
                  <c:v>21.414999999999999</c:v>
                </c:pt>
                <c:pt idx="837">
                  <c:v>21.3706</c:v>
                </c:pt>
                <c:pt idx="838">
                  <c:v>21.583200000000001</c:v>
                </c:pt>
                <c:pt idx="839">
                  <c:v>21.591999999999999</c:v>
                </c:pt>
                <c:pt idx="840">
                  <c:v>21.781099999999999</c:v>
                </c:pt>
                <c:pt idx="841">
                  <c:v>21.777200000000001</c:v>
                </c:pt>
                <c:pt idx="842">
                  <c:v>21.602799999999998</c:v>
                </c:pt>
                <c:pt idx="843">
                  <c:v>21.557200000000002</c:v>
                </c:pt>
                <c:pt idx="844">
                  <c:v>21.6675</c:v>
                </c:pt>
                <c:pt idx="845">
                  <c:v>21.571899999999999</c:v>
                </c:pt>
                <c:pt idx="846">
                  <c:v>21.261500000000002</c:v>
                </c:pt>
                <c:pt idx="847">
                  <c:v>21.075800000000001</c:v>
                </c:pt>
                <c:pt idx="848">
                  <c:v>21.4008</c:v>
                </c:pt>
                <c:pt idx="849">
                  <c:v>21.346699999999998</c:v>
                </c:pt>
                <c:pt idx="850">
                  <c:v>21.389900000000001</c:v>
                </c:pt>
                <c:pt idx="851">
                  <c:v>21.587</c:v>
                </c:pt>
                <c:pt idx="852">
                  <c:v>21.550599999999999</c:v>
                </c:pt>
                <c:pt idx="853">
                  <c:v>21.665800000000001</c:v>
                </c:pt>
                <c:pt idx="854">
                  <c:v>21.567900000000002</c:v>
                </c:pt>
                <c:pt idx="855">
                  <c:v>21.492599999999999</c:v>
                </c:pt>
                <c:pt idx="856">
                  <c:v>21.2791</c:v>
                </c:pt>
                <c:pt idx="857">
                  <c:v>21.407</c:v>
                </c:pt>
                <c:pt idx="858">
                  <c:v>21.501000000000001</c:v>
                </c:pt>
                <c:pt idx="859">
                  <c:v>21.620999999999999</c:v>
                </c:pt>
                <c:pt idx="860">
                  <c:v>21.457999999999998</c:v>
                </c:pt>
                <c:pt idx="861">
                  <c:v>21.482500000000002</c:v>
                </c:pt>
                <c:pt idx="862">
                  <c:v>21.4008</c:v>
                </c:pt>
                <c:pt idx="863">
                  <c:v>21.398299999999999</c:v>
                </c:pt>
                <c:pt idx="864">
                  <c:v>21.418800000000001</c:v>
                </c:pt>
                <c:pt idx="865">
                  <c:v>21.374400000000001</c:v>
                </c:pt>
                <c:pt idx="866">
                  <c:v>21.4895</c:v>
                </c:pt>
                <c:pt idx="867">
                  <c:v>21.4236</c:v>
                </c:pt>
                <c:pt idx="868">
                  <c:v>21.459</c:v>
                </c:pt>
                <c:pt idx="869">
                  <c:v>21.436599999999999</c:v>
                </c:pt>
                <c:pt idx="870">
                  <c:v>21.377099999999999</c:v>
                </c:pt>
                <c:pt idx="871">
                  <c:v>21.355399999999999</c:v>
                </c:pt>
                <c:pt idx="872">
                  <c:v>21.3703</c:v>
                </c:pt>
                <c:pt idx="873">
                  <c:v>21.354299999999999</c:v>
                </c:pt>
                <c:pt idx="874">
                  <c:v>21.434899999999999</c:v>
                </c:pt>
                <c:pt idx="875">
                  <c:v>21.4009</c:v>
                </c:pt>
                <c:pt idx="876">
                  <c:v>21.510899999999999</c:v>
                </c:pt>
                <c:pt idx="877">
                  <c:v>21.449000000000002</c:v>
                </c:pt>
                <c:pt idx="878">
                  <c:v>19.947700000000001</c:v>
                </c:pt>
                <c:pt idx="879">
                  <c:v>20.048300000000001</c:v>
                </c:pt>
                <c:pt idx="880">
                  <c:v>20.0213</c:v>
                </c:pt>
                <c:pt idx="881">
                  <c:v>20.125</c:v>
                </c:pt>
                <c:pt idx="882">
                  <c:v>20.010899999999999</c:v>
                </c:pt>
                <c:pt idx="883">
                  <c:v>20.028300000000002</c:v>
                </c:pt>
                <c:pt idx="884">
                  <c:v>20.2515</c:v>
                </c:pt>
                <c:pt idx="885">
                  <c:v>20.2088</c:v>
                </c:pt>
                <c:pt idx="886">
                  <c:v>20.328700000000001</c:v>
                </c:pt>
                <c:pt idx="887">
                  <c:v>20.392299999999999</c:v>
                </c:pt>
                <c:pt idx="888">
                  <c:v>20.4697</c:v>
                </c:pt>
                <c:pt idx="889">
                  <c:v>20.537700000000001</c:v>
                </c:pt>
                <c:pt idx="890">
                  <c:v>20.444700000000001</c:v>
                </c:pt>
                <c:pt idx="891">
                  <c:v>20.439499999999999</c:v>
                </c:pt>
                <c:pt idx="892">
                  <c:v>20.462399999999999</c:v>
                </c:pt>
                <c:pt idx="893">
                  <c:v>20.630700000000001</c:v>
                </c:pt>
                <c:pt idx="894">
                  <c:v>20.671099999999999</c:v>
                </c:pt>
                <c:pt idx="895">
                  <c:v>20.690200000000001</c:v>
                </c:pt>
                <c:pt idx="896">
                  <c:v>20.6449</c:v>
                </c:pt>
                <c:pt idx="897">
                  <c:v>20.5077</c:v>
                </c:pt>
                <c:pt idx="898">
                  <c:v>20.490200000000002</c:v>
                </c:pt>
                <c:pt idx="899">
                  <c:v>20.409500000000001</c:v>
                </c:pt>
                <c:pt idx="900">
                  <c:v>20.482800000000001</c:v>
                </c:pt>
                <c:pt idx="901">
                  <c:v>20.4848</c:v>
                </c:pt>
                <c:pt idx="902">
                  <c:v>20.521999999999998</c:v>
                </c:pt>
                <c:pt idx="903">
                  <c:v>20.536100000000001</c:v>
                </c:pt>
                <c:pt idx="904">
                  <c:v>20.8858</c:v>
                </c:pt>
                <c:pt idx="905">
                  <c:v>20.8612</c:v>
                </c:pt>
                <c:pt idx="906">
                  <c:v>20.824100000000001</c:v>
                </c:pt>
                <c:pt idx="907">
                  <c:v>20.689699999999998</c:v>
                </c:pt>
                <c:pt idx="908">
                  <c:v>20.583400000000001</c:v>
                </c:pt>
                <c:pt idx="909">
                  <c:v>20.7957</c:v>
                </c:pt>
                <c:pt idx="910">
                  <c:v>20.865500000000001</c:v>
                </c:pt>
                <c:pt idx="911">
                  <c:v>20.7913</c:v>
                </c:pt>
                <c:pt idx="912">
                  <c:v>20.725200000000001</c:v>
                </c:pt>
                <c:pt idx="913">
                  <c:v>20.758299999999998</c:v>
                </c:pt>
                <c:pt idx="914">
                  <c:v>20.825600000000001</c:v>
                </c:pt>
                <c:pt idx="915">
                  <c:v>20.8629</c:v>
                </c:pt>
                <c:pt idx="916">
                  <c:v>20.8415</c:v>
                </c:pt>
                <c:pt idx="917">
                  <c:v>20.918600000000001</c:v>
                </c:pt>
                <c:pt idx="918">
                  <c:v>20.879300000000001</c:v>
                </c:pt>
                <c:pt idx="919">
                  <c:v>20.835999999999999</c:v>
                </c:pt>
                <c:pt idx="920">
                  <c:v>20.8551</c:v>
                </c:pt>
                <c:pt idx="921">
                  <c:v>20.8063</c:v>
                </c:pt>
                <c:pt idx="922">
                  <c:v>20.813099999999999</c:v>
                </c:pt>
                <c:pt idx="923">
                  <c:v>20.7605</c:v>
                </c:pt>
                <c:pt idx="924">
                  <c:v>20.6568</c:v>
                </c:pt>
                <c:pt idx="925">
                  <c:v>20.4437</c:v>
                </c:pt>
                <c:pt idx="926">
                  <c:v>20.5307</c:v>
                </c:pt>
                <c:pt idx="927">
                  <c:v>20.4224</c:v>
                </c:pt>
                <c:pt idx="928">
                  <c:v>20.3552</c:v>
                </c:pt>
                <c:pt idx="929">
                  <c:v>20.467199999999998</c:v>
                </c:pt>
                <c:pt idx="930">
                  <c:v>20.5167</c:v>
                </c:pt>
                <c:pt idx="931">
                  <c:v>20.388200000000001</c:v>
                </c:pt>
                <c:pt idx="932">
                  <c:v>20.364999999999998</c:v>
                </c:pt>
                <c:pt idx="933">
                  <c:v>20.289400000000001</c:v>
                </c:pt>
                <c:pt idx="934">
                  <c:v>20.284099999999999</c:v>
                </c:pt>
                <c:pt idx="935">
                  <c:v>20.286899999999999</c:v>
                </c:pt>
                <c:pt idx="936">
                  <c:v>20.326699999999999</c:v>
                </c:pt>
                <c:pt idx="937">
                  <c:v>20.400099999999998</c:v>
                </c:pt>
                <c:pt idx="938">
                  <c:v>20.3063</c:v>
                </c:pt>
                <c:pt idx="939">
                  <c:v>20.328399999999998</c:v>
                </c:pt>
                <c:pt idx="940">
                  <c:v>20.3249</c:v>
                </c:pt>
                <c:pt idx="941">
                  <c:v>20.248100000000001</c:v>
                </c:pt>
                <c:pt idx="942">
                  <c:v>20.235099999999999</c:v>
                </c:pt>
                <c:pt idx="943">
                  <c:v>20.319500000000001</c:v>
                </c:pt>
                <c:pt idx="944">
                  <c:v>20.023599999999998</c:v>
                </c:pt>
                <c:pt idx="945">
                  <c:v>20.068899999999999</c:v>
                </c:pt>
                <c:pt idx="946">
                  <c:v>20.049099999999999</c:v>
                </c:pt>
                <c:pt idx="947">
                  <c:v>20.015599999999999</c:v>
                </c:pt>
                <c:pt idx="948">
                  <c:v>19.9451</c:v>
                </c:pt>
                <c:pt idx="949">
                  <c:v>19.8535</c:v>
                </c:pt>
                <c:pt idx="950">
                  <c:v>19.818200000000001</c:v>
                </c:pt>
                <c:pt idx="951">
                  <c:v>19.880299999999998</c:v>
                </c:pt>
                <c:pt idx="952">
                  <c:v>19.810200000000002</c:v>
                </c:pt>
                <c:pt idx="953">
                  <c:v>19.817799999999998</c:v>
                </c:pt>
                <c:pt idx="954">
                  <c:v>19.714300000000001</c:v>
                </c:pt>
                <c:pt idx="955">
                  <c:v>19.880700000000001</c:v>
                </c:pt>
                <c:pt idx="956">
                  <c:v>19.800699999999999</c:v>
                </c:pt>
                <c:pt idx="957">
                  <c:v>19.824999999999999</c:v>
                </c:pt>
                <c:pt idx="958">
                  <c:v>19.820499999999999</c:v>
                </c:pt>
                <c:pt idx="959">
                  <c:v>19.645800000000001</c:v>
                </c:pt>
                <c:pt idx="960">
                  <c:v>19.8873</c:v>
                </c:pt>
                <c:pt idx="961">
                  <c:v>19.3795</c:v>
                </c:pt>
                <c:pt idx="962">
                  <c:v>19.423200000000001</c:v>
                </c:pt>
                <c:pt idx="963">
                  <c:v>19.511500000000002</c:v>
                </c:pt>
                <c:pt idx="964">
                  <c:v>19.371099999999998</c:v>
                </c:pt>
                <c:pt idx="965">
                  <c:v>19.28</c:v>
                </c:pt>
                <c:pt idx="966">
                  <c:v>19.1645</c:v>
                </c:pt>
                <c:pt idx="967">
                  <c:v>19.244</c:v>
                </c:pt>
                <c:pt idx="968">
                  <c:v>19.415399999999998</c:v>
                </c:pt>
                <c:pt idx="969">
                  <c:v>19.430199999999999</c:v>
                </c:pt>
                <c:pt idx="970">
                  <c:v>19.363299999999999</c:v>
                </c:pt>
                <c:pt idx="971">
                  <c:v>19.314800000000002</c:v>
                </c:pt>
                <c:pt idx="972">
                  <c:v>19.043199999999999</c:v>
                </c:pt>
                <c:pt idx="973">
                  <c:v>19.032900000000001</c:v>
                </c:pt>
                <c:pt idx="974">
                  <c:v>18.9818</c:v>
                </c:pt>
                <c:pt idx="975">
                  <c:v>18.909300000000002</c:v>
                </c:pt>
                <c:pt idx="976">
                  <c:v>18.931899999999999</c:v>
                </c:pt>
                <c:pt idx="977">
                  <c:v>18.975300000000001</c:v>
                </c:pt>
                <c:pt idx="978">
                  <c:v>19.105599999999999</c:v>
                </c:pt>
                <c:pt idx="979">
                  <c:v>19.11</c:v>
                </c:pt>
                <c:pt idx="980">
                  <c:v>19.085999999999999</c:v>
                </c:pt>
                <c:pt idx="981">
                  <c:v>19.008900000000001</c:v>
                </c:pt>
                <c:pt idx="982">
                  <c:v>18.732700000000001</c:v>
                </c:pt>
                <c:pt idx="983">
                  <c:v>18.714400000000001</c:v>
                </c:pt>
                <c:pt idx="984">
                  <c:v>18.8704</c:v>
                </c:pt>
                <c:pt idx="985">
                  <c:v>18.6602</c:v>
                </c:pt>
                <c:pt idx="986">
                  <c:v>18.7287</c:v>
                </c:pt>
                <c:pt idx="987">
                  <c:v>18.6875</c:v>
                </c:pt>
                <c:pt idx="988">
                  <c:v>18.806999999999999</c:v>
                </c:pt>
                <c:pt idx="989">
                  <c:v>18.613</c:v>
                </c:pt>
                <c:pt idx="990">
                  <c:v>18.618500000000001</c:v>
                </c:pt>
                <c:pt idx="991">
                  <c:v>18.8506</c:v>
                </c:pt>
                <c:pt idx="992">
                  <c:v>18.900600000000001</c:v>
                </c:pt>
                <c:pt idx="993">
                  <c:v>19.1295</c:v>
                </c:pt>
                <c:pt idx="994">
                  <c:v>19.108000000000001</c:v>
                </c:pt>
                <c:pt idx="995">
                  <c:v>19.052199999999999</c:v>
                </c:pt>
                <c:pt idx="996">
                  <c:v>19.1508</c:v>
                </c:pt>
              </c:numCache>
            </c:numRef>
          </c:yVal>
          <c:smooth val="1"/>
          <c:extLst>
            <c:ext xmlns:c16="http://schemas.microsoft.com/office/drawing/2014/chart" uri="{C3380CC4-5D6E-409C-BE32-E72D297353CC}">
              <c16:uniqueId val="{00000000-B841-43F9-8747-571288290A13}"/>
            </c:ext>
          </c:extLst>
        </c:ser>
        <c:ser>
          <c:idx val="1"/>
          <c:order val="1"/>
          <c:tx>
            <c:strRef>
              <c:f>'MEXBOL Index'!$D$2</c:f>
              <c:strCache>
                <c:ptCount val="1"/>
                <c:pt idx="0">
                  <c:v>Media P/E</c:v>
                </c:pt>
              </c:strCache>
            </c:strRef>
          </c:tx>
          <c:spPr>
            <a:ln w="12700" cap="rnd">
              <a:solidFill>
                <a:schemeClr val="tx1"/>
              </a:solidFill>
              <a:round/>
            </a:ln>
            <a:effectLst/>
          </c:spPr>
          <c:marker>
            <c:symbol val="none"/>
          </c:marker>
          <c:xVal>
            <c:numRef>
              <c:f>'MEXBOL Index'!$A$3:$A$999</c:f>
              <c:numCache>
                <c:formatCode>m/d/yyyy</c:formatCode>
                <c:ptCount val="997"/>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41674</c:v>
                </c:pt>
                <c:pt idx="23">
                  <c:v>41675</c:v>
                </c:pt>
                <c:pt idx="24">
                  <c:v>41676</c:v>
                </c:pt>
                <c:pt idx="25">
                  <c:v>41677</c:v>
                </c:pt>
                <c:pt idx="26">
                  <c:v>41680</c:v>
                </c:pt>
                <c:pt idx="27">
                  <c:v>41681</c:v>
                </c:pt>
                <c:pt idx="28">
                  <c:v>41682</c:v>
                </c:pt>
                <c:pt idx="29">
                  <c:v>41683</c:v>
                </c:pt>
                <c:pt idx="30">
                  <c:v>41684</c:v>
                </c:pt>
                <c:pt idx="31">
                  <c:v>41687</c:v>
                </c:pt>
                <c:pt idx="32">
                  <c:v>41688</c:v>
                </c:pt>
                <c:pt idx="33">
                  <c:v>41689</c:v>
                </c:pt>
                <c:pt idx="34">
                  <c:v>41690</c:v>
                </c:pt>
                <c:pt idx="35">
                  <c:v>41691</c:v>
                </c:pt>
                <c:pt idx="36">
                  <c:v>41694</c:v>
                </c:pt>
                <c:pt idx="37">
                  <c:v>41695</c:v>
                </c:pt>
                <c:pt idx="38">
                  <c:v>41696</c:v>
                </c:pt>
                <c:pt idx="39">
                  <c:v>41697</c:v>
                </c:pt>
                <c:pt idx="40">
                  <c:v>41698</c:v>
                </c:pt>
                <c:pt idx="41">
                  <c:v>41701</c:v>
                </c:pt>
                <c:pt idx="42">
                  <c:v>41702</c:v>
                </c:pt>
                <c:pt idx="43">
                  <c:v>41703</c:v>
                </c:pt>
                <c:pt idx="44">
                  <c:v>41704</c:v>
                </c:pt>
                <c:pt idx="45">
                  <c:v>41705</c:v>
                </c:pt>
                <c:pt idx="46">
                  <c:v>41708</c:v>
                </c:pt>
                <c:pt idx="47">
                  <c:v>41709</c:v>
                </c:pt>
                <c:pt idx="48">
                  <c:v>41710</c:v>
                </c:pt>
                <c:pt idx="49">
                  <c:v>41711</c:v>
                </c:pt>
                <c:pt idx="50">
                  <c:v>41712</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41750</c:v>
                </c:pt>
                <c:pt idx="74">
                  <c:v>41751</c:v>
                </c:pt>
                <c:pt idx="75">
                  <c:v>41752</c:v>
                </c:pt>
                <c:pt idx="76">
                  <c:v>41753</c:v>
                </c:pt>
                <c:pt idx="77">
                  <c:v>41754</c:v>
                </c:pt>
                <c:pt idx="78">
                  <c:v>41757</c:v>
                </c:pt>
                <c:pt idx="79">
                  <c:v>41758</c:v>
                </c:pt>
                <c:pt idx="80">
                  <c:v>41759</c:v>
                </c:pt>
                <c:pt idx="81">
                  <c:v>41761</c:v>
                </c:pt>
                <c:pt idx="82">
                  <c:v>41764</c:v>
                </c:pt>
                <c:pt idx="83">
                  <c:v>41765</c:v>
                </c:pt>
                <c:pt idx="84">
                  <c:v>41766</c:v>
                </c:pt>
                <c:pt idx="85">
                  <c:v>41767</c:v>
                </c:pt>
                <c:pt idx="86">
                  <c:v>41768</c:v>
                </c:pt>
                <c:pt idx="87">
                  <c:v>41771</c:v>
                </c:pt>
                <c:pt idx="88">
                  <c:v>41772</c:v>
                </c:pt>
                <c:pt idx="89">
                  <c:v>41773</c:v>
                </c:pt>
                <c:pt idx="90">
                  <c:v>41774</c:v>
                </c:pt>
                <c:pt idx="91">
                  <c:v>41775</c:v>
                </c:pt>
                <c:pt idx="92">
                  <c:v>41778</c:v>
                </c:pt>
                <c:pt idx="93">
                  <c:v>41779</c:v>
                </c:pt>
                <c:pt idx="94">
                  <c:v>41780</c:v>
                </c:pt>
                <c:pt idx="95">
                  <c:v>41781</c:v>
                </c:pt>
                <c:pt idx="96">
                  <c:v>41782</c:v>
                </c:pt>
                <c:pt idx="97">
                  <c:v>41785</c:v>
                </c:pt>
                <c:pt idx="98">
                  <c:v>41786</c:v>
                </c:pt>
                <c:pt idx="99">
                  <c:v>41787</c:v>
                </c:pt>
                <c:pt idx="100">
                  <c:v>41788</c:v>
                </c:pt>
                <c:pt idx="101">
                  <c:v>41789</c:v>
                </c:pt>
                <c:pt idx="102">
                  <c:v>41792</c:v>
                </c:pt>
                <c:pt idx="103">
                  <c:v>41793</c:v>
                </c:pt>
                <c:pt idx="104">
                  <c:v>41794</c:v>
                </c:pt>
                <c:pt idx="105">
                  <c:v>41795</c:v>
                </c:pt>
                <c:pt idx="106">
                  <c:v>41796</c:v>
                </c:pt>
                <c:pt idx="107">
                  <c:v>41799</c:v>
                </c:pt>
                <c:pt idx="108">
                  <c:v>41800</c:v>
                </c:pt>
                <c:pt idx="109">
                  <c:v>41801</c:v>
                </c:pt>
                <c:pt idx="110">
                  <c:v>41802</c:v>
                </c:pt>
                <c:pt idx="111">
                  <c:v>41803</c:v>
                </c:pt>
                <c:pt idx="112">
                  <c:v>41806</c:v>
                </c:pt>
                <c:pt idx="113">
                  <c:v>41807</c:v>
                </c:pt>
                <c:pt idx="114">
                  <c:v>41808</c:v>
                </c:pt>
                <c:pt idx="115">
                  <c:v>41809</c:v>
                </c:pt>
                <c:pt idx="116">
                  <c:v>41810</c:v>
                </c:pt>
                <c:pt idx="117">
                  <c:v>41813</c:v>
                </c:pt>
                <c:pt idx="118">
                  <c:v>41814</c:v>
                </c:pt>
                <c:pt idx="119">
                  <c:v>41815</c:v>
                </c:pt>
                <c:pt idx="120">
                  <c:v>41816</c:v>
                </c:pt>
                <c:pt idx="121">
                  <c:v>41817</c:v>
                </c:pt>
                <c:pt idx="122">
                  <c:v>41820</c:v>
                </c:pt>
                <c:pt idx="123">
                  <c:v>41821</c:v>
                </c:pt>
                <c:pt idx="124">
                  <c:v>41822</c:v>
                </c:pt>
                <c:pt idx="125">
                  <c:v>41823</c:v>
                </c:pt>
                <c:pt idx="126">
                  <c:v>41824</c:v>
                </c:pt>
                <c:pt idx="127">
                  <c:v>41827</c:v>
                </c:pt>
                <c:pt idx="128">
                  <c:v>41828</c:v>
                </c:pt>
                <c:pt idx="129">
                  <c:v>41829</c:v>
                </c:pt>
                <c:pt idx="130">
                  <c:v>41830</c:v>
                </c:pt>
                <c:pt idx="131">
                  <c:v>41831</c:v>
                </c:pt>
                <c:pt idx="132">
                  <c:v>41834</c:v>
                </c:pt>
                <c:pt idx="133">
                  <c:v>41835</c:v>
                </c:pt>
                <c:pt idx="134">
                  <c:v>41836</c:v>
                </c:pt>
                <c:pt idx="135">
                  <c:v>41837</c:v>
                </c:pt>
                <c:pt idx="136">
                  <c:v>41838</c:v>
                </c:pt>
                <c:pt idx="137">
                  <c:v>41841</c:v>
                </c:pt>
                <c:pt idx="138">
                  <c:v>41842</c:v>
                </c:pt>
                <c:pt idx="139">
                  <c:v>41843</c:v>
                </c:pt>
                <c:pt idx="140">
                  <c:v>41844</c:v>
                </c:pt>
                <c:pt idx="141">
                  <c:v>41845</c:v>
                </c:pt>
                <c:pt idx="142">
                  <c:v>41848</c:v>
                </c:pt>
                <c:pt idx="143">
                  <c:v>41849</c:v>
                </c:pt>
                <c:pt idx="144">
                  <c:v>41850</c:v>
                </c:pt>
                <c:pt idx="145">
                  <c:v>41851</c:v>
                </c:pt>
                <c:pt idx="146">
                  <c:v>41852</c:v>
                </c:pt>
                <c:pt idx="147">
                  <c:v>41855</c:v>
                </c:pt>
                <c:pt idx="148">
                  <c:v>41856</c:v>
                </c:pt>
                <c:pt idx="149">
                  <c:v>41857</c:v>
                </c:pt>
                <c:pt idx="150">
                  <c:v>41858</c:v>
                </c:pt>
                <c:pt idx="151">
                  <c:v>41859</c:v>
                </c:pt>
                <c:pt idx="152">
                  <c:v>41862</c:v>
                </c:pt>
                <c:pt idx="153">
                  <c:v>41863</c:v>
                </c:pt>
                <c:pt idx="154">
                  <c:v>41864</c:v>
                </c:pt>
                <c:pt idx="155">
                  <c:v>41865</c:v>
                </c:pt>
                <c:pt idx="156">
                  <c:v>41866</c:v>
                </c:pt>
                <c:pt idx="157">
                  <c:v>41869</c:v>
                </c:pt>
                <c:pt idx="158">
                  <c:v>41870</c:v>
                </c:pt>
                <c:pt idx="159">
                  <c:v>41871</c:v>
                </c:pt>
                <c:pt idx="160">
                  <c:v>41872</c:v>
                </c:pt>
                <c:pt idx="161">
                  <c:v>41873</c:v>
                </c:pt>
                <c:pt idx="162">
                  <c:v>41876</c:v>
                </c:pt>
                <c:pt idx="163">
                  <c:v>41877</c:v>
                </c:pt>
                <c:pt idx="164">
                  <c:v>41878</c:v>
                </c:pt>
                <c:pt idx="165">
                  <c:v>41879</c:v>
                </c:pt>
                <c:pt idx="166">
                  <c:v>41880</c:v>
                </c:pt>
                <c:pt idx="167">
                  <c:v>41883</c:v>
                </c:pt>
                <c:pt idx="168">
                  <c:v>41884</c:v>
                </c:pt>
                <c:pt idx="169">
                  <c:v>41885</c:v>
                </c:pt>
                <c:pt idx="170">
                  <c:v>41886</c:v>
                </c:pt>
                <c:pt idx="171">
                  <c:v>41887</c:v>
                </c:pt>
                <c:pt idx="172">
                  <c:v>41890</c:v>
                </c:pt>
                <c:pt idx="173">
                  <c:v>41891</c:v>
                </c:pt>
                <c:pt idx="174">
                  <c:v>41892</c:v>
                </c:pt>
                <c:pt idx="175">
                  <c:v>41893</c:v>
                </c:pt>
                <c:pt idx="176">
                  <c:v>41894</c:v>
                </c:pt>
                <c:pt idx="177">
                  <c:v>41897</c:v>
                </c:pt>
                <c:pt idx="178">
                  <c:v>41899</c:v>
                </c:pt>
                <c:pt idx="179">
                  <c:v>41900</c:v>
                </c:pt>
                <c:pt idx="180">
                  <c:v>41901</c:v>
                </c:pt>
                <c:pt idx="181">
                  <c:v>41904</c:v>
                </c:pt>
                <c:pt idx="182">
                  <c:v>41905</c:v>
                </c:pt>
                <c:pt idx="183">
                  <c:v>41906</c:v>
                </c:pt>
                <c:pt idx="184">
                  <c:v>41907</c:v>
                </c:pt>
                <c:pt idx="185">
                  <c:v>41908</c:v>
                </c:pt>
                <c:pt idx="186">
                  <c:v>41911</c:v>
                </c:pt>
                <c:pt idx="187">
                  <c:v>41912</c:v>
                </c:pt>
                <c:pt idx="188">
                  <c:v>41913</c:v>
                </c:pt>
                <c:pt idx="189">
                  <c:v>41914</c:v>
                </c:pt>
                <c:pt idx="190">
                  <c:v>41915</c:v>
                </c:pt>
                <c:pt idx="191">
                  <c:v>41918</c:v>
                </c:pt>
                <c:pt idx="192">
                  <c:v>41919</c:v>
                </c:pt>
                <c:pt idx="193">
                  <c:v>41920</c:v>
                </c:pt>
                <c:pt idx="194">
                  <c:v>41921</c:v>
                </c:pt>
                <c:pt idx="195">
                  <c:v>41922</c:v>
                </c:pt>
                <c:pt idx="196">
                  <c:v>41925</c:v>
                </c:pt>
                <c:pt idx="197">
                  <c:v>41926</c:v>
                </c:pt>
                <c:pt idx="198">
                  <c:v>41927</c:v>
                </c:pt>
                <c:pt idx="199">
                  <c:v>41928</c:v>
                </c:pt>
                <c:pt idx="200">
                  <c:v>41929</c:v>
                </c:pt>
                <c:pt idx="201">
                  <c:v>41932</c:v>
                </c:pt>
                <c:pt idx="202">
                  <c:v>41933</c:v>
                </c:pt>
                <c:pt idx="203">
                  <c:v>41934</c:v>
                </c:pt>
                <c:pt idx="204">
                  <c:v>41935</c:v>
                </c:pt>
                <c:pt idx="205">
                  <c:v>41936</c:v>
                </c:pt>
                <c:pt idx="206">
                  <c:v>41939</c:v>
                </c:pt>
                <c:pt idx="207">
                  <c:v>41940</c:v>
                </c:pt>
                <c:pt idx="208">
                  <c:v>41941</c:v>
                </c:pt>
                <c:pt idx="209">
                  <c:v>41942</c:v>
                </c:pt>
                <c:pt idx="210">
                  <c:v>41943</c:v>
                </c:pt>
                <c:pt idx="211">
                  <c:v>41946</c:v>
                </c:pt>
                <c:pt idx="212">
                  <c:v>41947</c:v>
                </c:pt>
                <c:pt idx="213">
                  <c:v>41948</c:v>
                </c:pt>
                <c:pt idx="214">
                  <c:v>41949</c:v>
                </c:pt>
                <c:pt idx="215">
                  <c:v>41950</c:v>
                </c:pt>
                <c:pt idx="216">
                  <c:v>41953</c:v>
                </c:pt>
                <c:pt idx="217">
                  <c:v>41954</c:v>
                </c:pt>
                <c:pt idx="218">
                  <c:v>41955</c:v>
                </c:pt>
                <c:pt idx="219">
                  <c:v>41956</c:v>
                </c:pt>
                <c:pt idx="220">
                  <c:v>41957</c:v>
                </c:pt>
                <c:pt idx="221">
                  <c:v>41961</c:v>
                </c:pt>
                <c:pt idx="222">
                  <c:v>41962</c:v>
                </c:pt>
                <c:pt idx="223">
                  <c:v>41963</c:v>
                </c:pt>
                <c:pt idx="224">
                  <c:v>41964</c:v>
                </c:pt>
                <c:pt idx="225">
                  <c:v>41967</c:v>
                </c:pt>
                <c:pt idx="226">
                  <c:v>41968</c:v>
                </c:pt>
                <c:pt idx="227">
                  <c:v>41969</c:v>
                </c:pt>
                <c:pt idx="228">
                  <c:v>41970</c:v>
                </c:pt>
                <c:pt idx="229">
                  <c:v>41971</c:v>
                </c:pt>
                <c:pt idx="230">
                  <c:v>41974</c:v>
                </c:pt>
                <c:pt idx="231">
                  <c:v>41975</c:v>
                </c:pt>
                <c:pt idx="232">
                  <c:v>41976</c:v>
                </c:pt>
                <c:pt idx="233">
                  <c:v>41977</c:v>
                </c:pt>
                <c:pt idx="234">
                  <c:v>41978</c:v>
                </c:pt>
                <c:pt idx="235">
                  <c:v>41981</c:v>
                </c:pt>
                <c:pt idx="236">
                  <c:v>41982</c:v>
                </c:pt>
                <c:pt idx="237">
                  <c:v>41983</c:v>
                </c:pt>
                <c:pt idx="238">
                  <c:v>41984</c:v>
                </c:pt>
                <c:pt idx="239">
                  <c:v>41988</c:v>
                </c:pt>
                <c:pt idx="240">
                  <c:v>41989</c:v>
                </c:pt>
                <c:pt idx="241">
                  <c:v>41990</c:v>
                </c:pt>
                <c:pt idx="242">
                  <c:v>41991</c:v>
                </c:pt>
                <c:pt idx="243">
                  <c:v>41992</c:v>
                </c:pt>
                <c:pt idx="244">
                  <c:v>41995</c:v>
                </c:pt>
                <c:pt idx="245">
                  <c:v>41996</c:v>
                </c:pt>
                <c:pt idx="246">
                  <c:v>41997</c:v>
                </c:pt>
                <c:pt idx="247">
                  <c:v>41999</c:v>
                </c:pt>
                <c:pt idx="248">
                  <c:v>42002</c:v>
                </c:pt>
                <c:pt idx="249">
                  <c:v>42003</c:v>
                </c:pt>
                <c:pt idx="250">
                  <c:v>42004</c:v>
                </c:pt>
                <c:pt idx="251">
                  <c:v>42006</c:v>
                </c:pt>
                <c:pt idx="252">
                  <c:v>42009</c:v>
                </c:pt>
                <c:pt idx="253">
                  <c:v>42010</c:v>
                </c:pt>
                <c:pt idx="254">
                  <c:v>42011</c:v>
                </c:pt>
                <c:pt idx="255">
                  <c:v>42012</c:v>
                </c:pt>
                <c:pt idx="256">
                  <c:v>42013</c:v>
                </c:pt>
                <c:pt idx="257">
                  <c:v>42016</c:v>
                </c:pt>
                <c:pt idx="258">
                  <c:v>42017</c:v>
                </c:pt>
                <c:pt idx="259">
                  <c:v>42018</c:v>
                </c:pt>
                <c:pt idx="260">
                  <c:v>42019</c:v>
                </c:pt>
                <c:pt idx="261">
                  <c:v>42020</c:v>
                </c:pt>
                <c:pt idx="262">
                  <c:v>42023</c:v>
                </c:pt>
                <c:pt idx="263">
                  <c:v>42024</c:v>
                </c:pt>
                <c:pt idx="264">
                  <c:v>42025</c:v>
                </c:pt>
                <c:pt idx="265">
                  <c:v>42026</c:v>
                </c:pt>
                <c:pt idx="266">
                  <c:v>42027</c:v>
                </c:pt>
                <c:pt idx="267">
                  <c:v>42030</c:v>
                </c:pt>
                <c:pt idx="268">
                  <c:v>42031</c:v>
                </c:pt>
                <c:pt idx="269">
                  <c:v>42032</c:v>
                </c:pt>
                <c:pt idx="270">
                  <c:v>42033</c:v>
                </c:pt>
                <c:pt idx="271">
                  <c:v>42034</c:v>
                </c:pt>
                <c:pt idx="272">
                  <c:v>42038</c:v>
                </c:pt>
                <c:pt idx="273">
                  <c:v>42039</c:v>
                </c:pt>
                <c:pt idx="274">
                  <c:v>42040</c:v>
                </c:pt>
                <c:pt idx="275">
                  <c:v>42041</c:v>
                </c:pt>
                <c:pt idx="276">
                  <c:v>42044</c:v>
                </c:pt>
                <c:pt idx="277">
                  <c:v>42045</c:v>
                </c:pt>
                <c:pt idx="278">
                  <c:v>42046</c:v>
                </c:pt>
                <c:pt idx="279">
                  <c:v>42047</c:v>
                </c:pt>
                <c:pt idx="280">
                  <c:v>42048</c:v>
                </c:pt>
                <c:pt idx="281">
                  <c:v>42051</c:v>
                </c:pt>
                <c:pt idx="282">
                  <c:v>42052</c:v>
                </c:pt>
                <c:pt idx="283">
                  <c:v>42053</c:v>
                </c:pt>
                <c:pt idx="284">
                  <c:v>42054</c:v>
                </c:pt>
                <c:pt idx="285">
                  <c:v>42055</c:v>
                </c:pt>
                <c:pt idx="286">
                  <c:v>42058</c:v>
                </c:pt>
                <c:pt idx="287">
                  <c:v>42059</c:v>
                </c:pt>
                <c:pt idx="288">
                  <c:v>42060</c:v>
                </c:pt>
                <c:pt idx="289">
                  <c:v>42061</c:v>
                </c:pt>
                <c:pt idx="290">
                  <c:v>42062</c:v>
                </c:pt>
                <c:pt idx="291">
                  <c:v>42065</c:v>
                </c:pt>
                <c:pt idx="292">
                  <c:v>42066</c:v>
                </c:pt>
                <c:pt idx="293">
                  <c:v>42067</c:v>
                </c:pt>
                <c:pt idx="294">
                  <c:v>42068</c:v>
                </c:pt>
                <c:pt idx="295">
                  <c:v>42069</c:v>
                </c:pt>
                <c:pt idx="296">
                  <c:v>42072</c:v>
                </c:pt>
                <c:pt idx="297">
                  <c:v>42073</c:v>
                </c:pt>
                <c:pt idx="298">
                  <c:v>42074</c:v>
                </c:pt>
                <c:pt idx="299">
                  <c:v>42075</c:v>
                </c:pt>
                <c:pt idx="300">
                  <c:v>42076</c:v>
                </c:pt>
                <c:pt idx="301">
                  <c:v>42080</c:v>
                </c:pt>
                <c:pt idx="302">
                  <c:v>42081</c:v>
                </c:pt>
                <c:pt idx="303">
                  <c:v>42082</c:v>
                </c:pt>
                <c:pt idx="304">
                  <c:v>42083</c:v>
                </c:pt>
                <c:pt idx="305">
                  <c:v>42086</c:v>
                </c:pt>
                <c:pt idx="306">
                  <c:v>42087</c:v>
                </c:pt>
                <c:pt idx="307">
                  <c:v>42088</c:v>
                </c:pt>
                <c:pt idx="308">
                  <c:v>42089</c:v>
                </c:pt>
                <c:pt idx="309">
                  <c:v>42090</c:v>
                </c:pt>
                <c:pt idx="310">
                  <c:v>42093</c:v>
                </c:pt>
                <c:pt idx="311">
                  <c:v>42094</c:v>
                </c:pt>
                <c:pt idx="312">
                  <c:v>42095</c:v>
                </c:pt>
                <c:pt idx="313">
                  <c:v>42100</c:v>
                </c:pt>
                <c:pt idx="314">
                  <c:v>42101</c:v>
                </c:pt>
                <c:pt idx="315">
                  <c:v>42102</c:v>
                </c:pt>
                <c:pt idx="316">
                  <c:v>42103</c:v>
                </c:pt>
                <c:pt idx="317">
                  <c:v>42104</c:v>
                </c:pt>
                <c:pt idx="318">
                  <c:v>42107</c:v>
                </c:pt>
                <c:pt idx="319">
                  <c:v>42108</c:v>
                </c:pt>
                <c:pt idx="320">
                  <c:v>42109</c:v>
                </c:pt>
                <c:pt idx="321">
                  <c:v>42110</c:v>
                </c:pt>
                <c:pt idx="322">
                  <c:v>42111</c:v>
                </c:pt>
                <c:pt idx="323">
                  <c:v>42114</c:v>
                </c:pt>
                <c:pt idx="324">
                  <c:v>42115</c:v>
                </c:pt>
                <c:pt idx="325">
                  <c:v>42116</c:v>
                </c:pt>
                <c:pt idx="326">
                  <c:v>42117</c:v>
                </c:pt>
                <c:pt idx="327">
                  <c:v>42118</c:v>
                </c:pt>
                <c:pt idx="328">
                  <c:v>42121</c:v>
                </c:pt>
                <c:pt idx="329">
                  <c:v>42122</c:v>
                </c:pt>
                <c:pt idx="330">
                  <c:v>42123</c:v>
                </c:pt>
                <c:pt idx="331">
                  <c:v>42124</c:v>
                </c:pt>
                <c:pt idx="332">
                  <c:v>42128</c:v>
                </c:pt>
                <c:pt idx="333">
                  <c:v>42129</c:v>
                </c:pt>
                <c:pt idx="334">
                  <c:v>42130</c:v>
                </c:pt>
                <c:pt idx="335">
                  <c:v>42131</c:v>
                </c:pt>
                <c:pt idx="336">
                  <c:v>42132</c:v>
                </c:pt>
                <c:pt idx="337">
                  <c:v>42135</c:v>
                </c:pt>
                <c:pt idx="338">
                  <c:v>42136</c:v>
                </c:pt>
                <c:pt idx="339">
                  <c:v>42137</c:v>
                </c:pt>
                <c:pt idx="340">
                  <c:v>42138</c:v>
                </c:pt>
                <c:pt idx="341">
                  <c:v>42139</c:v>
                </c:pt>
                <c:pt idx="342">
                  <c:v>42142</c:v>
                </c:pt>
                <c:pt idx="343">
                  <c:v>42143</c:v>
                </c:pt>
                <c:pt idx="344">
                  <c:v>42144</c:v>
                </c:pt>
                <c:pt idx="345">
                  <c:v>42145</c:v>
                </c:pt>
                <c:pt idx="346">
                  <c:v>42146</c:v>
                </c:pt>
                <c:pt idx="347">
                  <c:v>42149</c:v>
                </c:pt>
                <c:pt idx="348">
                  <c:v>42150</c:v>
                </c:pt>
                <c:pt idx="349">
                  <c:v>42151</c:v>
                </c:pt>
                <c:pt idx="350">
                  <c:v>42152</c:v>
                </c:pt>
                <c:pt idx="351">
                  <c:v>42153</c:v>
                </c:pt>
                <c:pt idx="352">
                  <c:v>42156</c:v>
                </c:pt>
                <c:pt idx="353">
                  <c:v>42157</c:v>
                </c:pt>
                <c:pt idx="354">
                  <c:v>42158</c:v>
                </c:pt>
                <c:pt idx="355">
                  <c:v>42159</c:v>
                </c:pt>
                <c:pt idx="356">
                  <c:v>42160</c:v>
                </c:pt>
                <c:pt idx="357">
                  <c:v>42163</c:v>
                </c:pt>
                <c:pt idx="358">
                  <c:v>42164</c:v>
                </c:pt>
                <c:pt idx="359">
                  <c:v>42165</c:v>
                </c:pt>
                <c:pt idx="360">
                  <c:v>42166</c:v>
                </c:pt>
                <c:pt idx="361">
                  <c:v>42167</c:v>
                </c:pt>
                <c:pt idx="362">
                  <c:v>42170</c:v>
                </c:pt>
                <c:pt idx="363">
                  <c:v>42171</c:v>
                </c:pt>
                <c:pt idx="364">
                  <c:v>42172</c:v>
                </c:pt>
                <c:pt idx="365">
                  <c:v>42173</c:v>
                </c:pt>
                <c:pt idx="366">
                  <c:v>42174</c:v>
                </c:pt>
                <c:pt idx="367">
                  <c:v>42177</c:v>
                </c:pt>
                <c:pt idx="368">
                  <c:v>42178</c:v>
                </c:pt>
                <c:pt idx="369">
                  <c:v>42179</c:v>
                </c:pt>
                <c:pt idx="370">
                  <c:v>42180</c:v>
                </c:pt>
                <c:pt idx="371">
                  <c:v>42181</c:v>
                </c:pt>
                <c:pt idx="372">
                  <c:v>42184</c:v>
                </c:pt>
                <c:pt idx="373">
                  <c:v>42185</c:v>
                </c:pt>
                <c:pt idx="374">
                  <c:v>42186</c:v>
                </c:pt>
                <c:pt idx="375">
                  <c:v>42187</c:v>
                </c:pt>
                <c:pt idx="376">
                  <c:v>42188</c:v>
                </c:pt>
                <c:pt idx="377">
                  <c:v>42191</c:v>
                </c:pt>
                <c:pt idx="378">
                  <c:v>42192</c:v>
                </c:pt>
                <c:pt idx="379">
                  <c:v>42193</c:v>
                </c:pt>
                <c:pt idx="380">
                  <c:v>42194</c:v>
                </c:pt>
                <c:pt idx="381">
                  <c:v>42195</c:v>
                </c:pt>
                <c:pt idx="382">
                  <c:v>42198</c:v>
                </c:pt>
                <c:pt idx="383">
                  <c:v>42199</c:v>
                </c:pt>
                <c:pt idx="384">
                  <c:v>42200</c:v>
                </c:pt>
                <c:pt idx="385">
                  <c:v>42201</c:v>
                </c:pt>
                <c:pt idx="386">
                  <c:v>42202</c:v>
                </c:pt>
                <c:pt idx="387">
                  <c:v>42205</c:v>
                </c:pt>
                <c:pt idx="388">
                  <c:v>42206</c:v>
                </c:pt>
                <c:pt idx="389">
                  <c:v>42207</c:v>
                </c:pt>
                <c:pt idx="390">
                  <c:v>42208</c:v>
                </c:pt>
                <c:pt idx="391">
                  <c:v>42209</c:v>
                </c:pt>
                <c:pt idx="392">
                  <c:v>42212</c:v>
                </c:pt>
                <c:pt idx="393">
                  <c:v>42213</c:v>
                </c:pt>
                <c:pt idx="394">
                  <c:v>42214</c:v>
                </c:pt>
                <c:pt idx="395">
                  <c:v>42215</c:v>
                </c:pt>
                <c:pt idx="396">
                  <c:v>42216</c:v>
                </c:pt>
                <c:pt idx="397">
                  <c:v>42219</c:v>
                </c:pt>
                <c:pt idx="398">
                  <c:v>42220</c:v>
                </c:pt>
                <c:pt idx="399">
                  <c:v>42221</c:v>
                </c:pt>
                <c:pt idx="400">
                  <c:v>42222</c:v>
                </c:pt>
                <c:pt idx="401">
                  <c:v>42223</c:v>
                </c:pt>
                <c:pt idx="402">
                  <c:v>42226</c:v>
                </c:pt>
                <c:pt idx="403">
                  <c:v>42227</c:v>
                </c:pt>
                <c:pt idx="404">
                  <c:v>42228</c:v>
                </c:pt>
                <c:pt idx="405">
                  <c:v>42229</c:v>
                </c:pt>
                <c:pt idx="406">
                  <c:v>42230</c:v>
                </c:pt>
                <c:pt idx="407">
                  <c:v>42233</c:v>
                </c:pt>
                <c:pt idx="408">
                  <c:v>42234</c:v>
                </c:pt>
                <c:pt idx="409">
                  <c:v>42235</c:v>
                </c:pt>
                <c:pt idx="410">
                  <c:v>42236</c:v>
                </c:pt>
                <c:pt idx="411">
                  <c:v>42237</c:v>
                </c:pt>
                <c:pt idx="412">
                  <c:v>42240</c:v>
                </c:pt>
                <c:pt idx="413">
                  <c:v>42241</c:v>
                </c:pt>
                <c:pt idx="414">
                  <c:v>42242</c:v>
                </c:pt>
                <c:pt idx="415">
                  <c:v>42243</c:v>
                </c:pt>
                <c:pt idx="416">
                  <c:v>42244</c:v>
                </c:pt>
                <c:pt idx="417">
                  <c:v>42247</c:v>
                </c:pt>
                <c:pt idx="418">
                  <c:v>42248</c:v>
                </c:pt>
                <c:pt idx="419">
                  <c:v>42249</c:v>
                </c:pt>
                <c:pt idx="420">
                  <c:v>42250</c:v>
                </c:pt>
                <c:pt idx="421">
                  <c:v>42251</c:v>
                </c:pt>
                <c:pt idx="422">
                  <c:v>42254</c:v>
                </c:pt>
                <c:pt idx="423">
                  <c:v>42255</c:v>
                </c:pt>
                <c:pt idx="424">
                  <c:v>42256</c:v>
                </c:pt>
                <c:pt idx="425">
                  <c:v>42257</c:v>
                </c:pt>
                <c:pt idx="426">
                  <c:v>42258</c:v>
                </c:pt>
                <c:pt idx="427">
                  <c:v>42261</c:v>
                </c:pt>
                <c:pt idx="428">
                  <c:v>42262</c:v>
                </c:pt>
                <c:pt idx="429">
                  <c:v>42264</c:v>
                </c:pt>
                <c:pt idx="430">
                  <c:v>42265</c:v>
                </c:pt>
                <c:pt idx="431">
                  <c:v>42268</c:v>
                </c:pt>
                <c:pt idx="432">
                  <c:v>42269</c:v>
                </c:pt>
                <c:pt idx="433">
                  <c:v>42270</c:v>
                </c:pt>
                <c:pt idx="434">
                  <c:v>42271</c:v>
                </c:pt>
                <c:pt idx="435">
                  <c:v>42272</c:v>
                </c:pt>
                <c:pt idx="436">
                  <c:v>42275</c:v>
                </c:pt>
                <c:pt idx="437">
                  <c:v>42276</c:v>
                </c:pt>
                <c:pt idx="438">
                  <c:v>42277</c:v>
                </c:pt>
                <c:pt idx="439">
                  <c:v>42278</c:v>
                </c:pt>
                <c:pt idx="440">
                  <c:v>42279</c:v>
                </c:pt>
                <c:pt idx="441">
                  <c:v>42282</c:v>
                </c:pt>
                <c:pt idx="442">
                  <c:v>42283</c:v>
                </c:pt>
                <c:pt idx="443">
                  <c:v>42284</c:v>
                </c:pt>
                <c:pt idx="444">
                  <c:v>42285</c:v>
                </c:pt>
                <c:pt idx="445">
                  <c:v>42286</c:v>
                </c:pt>
                <c:pt idx="446">
                  <c:v>42289</c:v>
                </c:pt>
                <c:pt idx="447">
                  <c:v>42290</c:v>
                </c:pt>
                <c:pt idx="448">
                  <c:v>42291</c:v>
                </c:pt>
                <c:pt idx="449">
                  <c:v>42292</c:v>
                </c:pt>
                <c:pt idx="450">
                  <c:v>42293</c:v>
                </c:pt>
                <c:pt idx="451">
                  <c:v>42296</c:v>
                </c:pt>
                <c:pt idx="452">
                  <c:v>42297</c:v>
                </c:pt>
                <c:pt idx="453">
                  <c:v>42298</c:v>
                </c:pt>
                <c:pt idx="454">
                  <c:v>42299</c:v>
                </c:pt>
                <c:pt idx="455">
                  <c:v>42300</c:v>
                </c:pt>
                <c:pt idx="456">
                  <c:v>42303</c:v>
                </c:pt>
                <c:pt idx="457">
                  <c:v>42304</c:v>
                </c:pt>
                <c:pt idx="458">
                  <c:v>42305</c:v>
                </c:pt>
                <c:pt idx="459">
                  <c:v>42306</c:v>
                </c:pt>
                <c:pt idx="460">
                  <c:v>42307</c:v>
                </c:pt>
                <c:pt idx="461">
                  <c:v>42311</c:v>
                </c:pt>
                <c:pt idx="462">
                  <c:v>42312</c:v>
                </c:pt>
                <c:pt idx="463">
                  <c:v>42313</c:v>
                </c:pt>
                <c:pt idx="464">
                  <c:v>42314</c:v>
                </c:pt>
                <c:pt idx="465">
                  <c:v>42317</c:v>
                </c:pt>
                <c:pt idx="466">
                  <c:v>42318</c:v>
                </c:pt>
                <c:pt idx="467">
                  <c:v>42319</c:v>
                </c:pt>
                <c:pt idx="468">
                  <c:v>42320</c:v>
                </c:pt>
                <c:pt idx="469">
                  <c:v>42321</c:v>
                </c:pt>
                <c:pt idx="470">
                  <c:v>42325</c:v>
                </c:pt>
                <c:pt idx="471">
                  <c:v>42326</c:v>
                </c:pt>
                <c:pt idx="472">
                  <c:v>42327</c:v>
                </c:pt>
                <c:pt idx="473">
                  <c:v>42328</c:v>
                </c:pt>
                <c:pt idx="474">
                  <c:v>42331</c:v>
                </c:pt>
                <c:pt idx="475">
                  <c:v>42332</c:v>
                </c:pt>
                <c:pt idx="476">
                  <c:v>42333</c:v>
                </c:pt>
                <c:pt idx="477">
                  <c:v>42334</c:v>
                </c:pt>
                <c:pt idx="478">
                  <c:v>42335</c:v>
                </c:pt>
                <c:pt idx="479">
                  <c:v>42338</c:v>
                </c:pt>
                <c:pt idx="480">
                  <c:v>42339</c:v>
                </c:pt>
                <c:pt idx="481">
                  <c:v>42340</c:v>
                </c:pt>
                <c:pt idx="482">
                  <c:v>42341</c:v>
                </c:pt>
                <c:pt idx="483">
                  <c:v>42342</c:v>
                </c:pt>
                <c:pt idx="484">
                  <c:v>42345</c:v>
                </c:pt>
                <c:pt idx="485">
                  <c:v>42346</c:v>
                </c:pt>
                <c:pt idx="486">
                  <c:v>42347</c:v>
                </c:pt>
                <c:pt idx="487">
                  <c:v>42348</c:v>
                </c:pt>
                <c:pt idx="488">
                  <c:v>42349</c:v>
                </c:pt>
                <c:pt idx="489">
                  <c:v>42352</c:v>
                </c:pt>
                <c:pt idx="490">
                  <c:v>42353</c:v>
                </c:pt>
                <c:pt idx="491">
                  <c:v>42354</c:v>
                </c:pt>
                <c:pt idx="492">
                  <c:v>42355</c:v>
                </c:pt>
                <c:pt idx="493">
                  <c:v>42356</c:v>
                </c:pt>
                <c:pt idx="494">
                  <c:v>42359</c:v>
                </c:pt>
                <c:pt idx="495">
                  <c:v>42360</c:v>
                </c:pt>
                <c:pt idx="496">
                  <c:v>42361</c:v>
                </c:pt>
                <c:pt idx="497">
                  <c:v>42362</c:v>
                </c:pt>
                <c:pt idx="498">
                  <c:v>42366</c:v>
                </c:pt>
                <c:pt idx="499">
                  <c:v>42367</c:v>
                </c:pt>
                <c:pt idx="500">
                  <c:v>42368</c:v>
                </c:pt>
                <c:pt idx="501">
                  <c:v>42369</c:v>
                </c:pt>
                <c:pt idx="502">
                  <c:v>42373</c:v>
                </c:pt>
                <c:pt idx="503">
                  <c:v>42374</c:v>
                </c:pt>
                <c:pt idx="504">
                  <c:v>42375</c:v>
                </c:pt>
                <c:pt idx="505">
                  <c:v>42376</c:v>
                </c:pt>
                <c:pt idx="506">
                  <c:v>42377</c:v>
                </c:pt>
                <c:pt idx="507">
                  <c:v>42380</c:v>
                </c:pt>
                <c:pt idx="508">
                  <c:v>42381</c:v>
                </c:pt>
                <c:pt idx="509">
                  <c:v>42382</c:v>
                </c:pt>
                <c:pt idx="510">
                  <c:v>42383</c:v>
                </c:pt>
                <c:pt idx="511">
                  <c:v>42384</c:v>
                </c:pt>
                <c:pt idx="512">
                  <c:v>42387</c:v>
                </c:pt>
                <c:pt idx="513">
                  <c:v>42388</c:v>
                </c:pt>
                <c:pt idx="514">
                  <c:v>42389</c:v>
                </c:pt>
                <c:pt idx="515">
                  <c:v>42390</c:v>
                </c:pt>
                <c:pt idx="516">
                  <c:v>42391</c:v>
                </c:pt>
                <c:pt idx="517">
                  <c:v>42394</c:v>
                </c:pt>
                <c:pt idx="518">
                  <c:v>42395</c:v>
                </c:pt>
                <c:pt idx="519">
                  <c:v>42396</c:v>
                </c:pt>
                <c:pt idx="520">
                  <c:v>42397</c:v>
                </c:pt>
                <c:pt idx="521">
                  <c:v>42398</c:v>
                </c:pt>
                <c:pt idx="522">
                  <c:v>42402</c:v>
                </c:pt>
                <c:pt idx="523">
                  <c:v>42403</c:v>
                </c:pt>
                <c:pt idx="524">
                  <c:v>42404</c:v>
                </c:pt>
                <c:pt idx="525">
                  <c:v>42405</c:v>
                </c:pt>
                <c:pt idx="526">
                  <c:v>42408</c:v>
                </c:pt>
                <c:pt idx="527">
                  <c:v>42409</c:v>
                </c:pt>
                <c:pt idx="528">
                  <c:v>42410</c:v>
                </c:pt>
                <c:pt idx="529">
                  <c:v>42411</c:v>
                </c:pt>
                <c:pt idx="530">
                  <c:v>42412</c:v>
                </c:pt>
                <c:pt idx="531">
                  <c:v>42415</c:v>
                </c:pt>
                <c:pt idx="532">
                  <c:v>42416</c:v>
                </c:pt>
                <c:pt idx="533">
                  <c:v>42417</c:v>
                </c:pt>
                <c:pt idx="534">
                  <c:v>42418</c:v>
                </c:pt>
                <c:pt idx="535">
                  <c:v>42419</c:v>
                </c:pt>
                <c:pt idx="536">
                  <c:v>42422</c:v>
                </c:pt>
                <c:pt idx="537">
                  <c:v>42423</c:v>
                </c:pt>
                <c:pt idx="538">
                  <c:v>42424</c:v>
                </c:pt>
                <c:pt idx="539">
                  <c:v>42425</c:v>
                </c:pt>
                <c:pt idx="540">
                  <c:v>42426</c:v>
                </c:pt>
                <c:pt idx="541">
                  <c:v>42429</c:v>
                </c:pt>
                <c:pt idx="542">
                  <c:v>42430</c:v>
                </c:pt>
                <c:pt idx="543">
                  <c:v>42431</c:v>
                </c:pt>
                <c:pt idx="544">
                  <c:v>42432</c:v>
                </c:pt>
                <c:pt idx="545">
                  <c:v>42433</c:v>
                </c:pt>
                <c:pt idx="546">
                  <c:v>42436</c:v>
                </c:pt>
                <c:pt idx="547">
                  <c:v>42437</c:v>
                </c:pt>
                <c:pt idx="548">
                  <c:v>42438</c:v>
                </c:pt>
                <c:pt idx="549">
                  <c:v>42439</c:v>
                </c:pt>
                <c:pt idx="550">
                  <c:v>42440</c:v>
                </c:pt>
                <c:pt idx="551">
                  <c:v>42443</c:v>
                </c:pt>
                <c:pt idx="552">
                  <c:v>42444</c:v>
                </c:pt>
                <c:pt idx="553">
                  <c:v>42445</c:v>
                </c:pt>
                <c:pt idx="554">
                  <c:v>42446</c:v>
                </c:pt>
                <c:pt idx="555">
                  <c:v>42447</c:v>
                </c:pt>
                <c:pt idx="556">
                  <c:v>42451</c:v>
                </c:pt>
                <c:pt idx="557">
                  <c:v>42452</c:v>
                </c:pt>
                <c:pt idx="558">
                  <c:v>42457</c:v>
                </c:pt>
                <c:pt idx="559">
                  <c:v>42458</c:v>
                </c:pt>
                <c:pt idx="560">
                  <c:v>42459</c:v>
                </c:pt>
                <c:pt idx="561">
                  <c:v>42460</c:v>
                </c:pt>
                <c:pt idx="562">
                  <c:v>42461</c:v>
                </c:pt>
                <c:pt idx="563">
                  <c:v>42464</c:v>
                </c:pt>
                <c:pt idx="564">
                  <c:v>42465</c:v>
                </c:pt>
                <c:pt idx="565">
                  <c:v>42466</c:v>
                </c:pt>
                <c:pt idx="566">
                  <c:v>42467</c:v>
                </c:pt>
                <c:pt idx="567">
                  <c:v>42468</c:v>
                </c:pt>
                <c:pt idx="568">
                  <c:v>42471</c:v>
                </c:pt>
                <c:pt idx="569">
                  <c:v>42472</c:v>
                </c:pt>
                <c:pt idx="570">
                  <c:v>42473</c:v>
                </c:pt>
                <c:pt idx="571">
                  <c:v>42474</c:v>
                </c:pt>
                <c:pt idx="572">
                  <c:v>42475</c:v>
                </c:pt>
                <c:pt idx="573">
                  <c:v>42478</c:v>
                </c:pt>
                <c:pt idx="574">
                  <c:v>42479</c:v>
                </c:pt>
                <c:pt idx="575">
                  <c:v>42480</c:v>
                </c:pt>
                <c:pt idx="576">
                  <c:v>42481</c:v>
                </c:pt>
                <c:pt idx="577">
                  <c:v>42482</c:v>
                </c:pt>
                <c:pt idx="578">
                  <c:v>42485</c:v>
                </c:pt>
                <c:pt idx="579">
                  <c:v>42486</c:v>
                </c:pt>
                <c:pt idx="580">
                  <c:v>42487</c:v>
                </c:pt>
                <c:pt idx="581">
                  <c:v>42488</c:v>
                </c:pt>
                <c:pt idx="582">
                  <c:v>42489</c:v>
                </c:pt>
                <c:pt idx="583">
                  <c:v>42492</c:v>
                </c:pt>
                <c:pt idx="584">
                  <c:v>42493</c:v>
                </c:pt>
                <c:pt idx="585">
                  <c:v>42494</c:v>
                </c:pt>
                <c:pt idx="586">
                  <c:v>42495</c:v>
                </c:pt>
                <c:pt idx="587">
                  <c:v>42496</c:v>
                </c:pt>
                <c:pt idx="588">
                  <c:v>42499</c:v>
                </c:pt>
                <c:pt idx="589">
                  <c:v>42500</c:v>
                </c:pt>
                <c:pt idx="590">
                  <c:v>42501</c:v>
                </c:pt>
                <c:pt idx="591">
                  <c:v>42502</c:v>
                </c:pt>
                <c:pt idx="592">
                  <c:v>42503</c:v>
                </c:pt>
                <c:pt idx="593">
                  <c:v>42506</c:v>
                </c:pt>
                <c:pt idx="594">
                  <c:v>42507</c:v>
                </c:pt>
                <c:pt idx="595">
                  <c:v>42508</c:v>
                </c:pt>
                <c:pt idx="596">
                  <c:v>42509</c:v>
                </c:pt>
                <c:pt idx="597">
                  <c:v>42510</c:v>
                </c:pt>
                <c:pt idx="598">
                  <c:v>42513</c:v>
                </c:pt>
                <c:pt idx="599">
                  <c:v>42514</c:v>
                </c:pt>
                <c:pt idx="600">
                  <c:v>42515</c:v>
                </c:pt>
                <c:pt idx="601">
                  <c:v>42516</c:v>
                </c:pt>
                <c:pt idx="602">
                  <c:v>42517</c:v>
                </c:pt>
                <c:pt idx="603">
                  <c:v>42520</c:v>
                </c:pt>
                <c:pt idx="604">
                  <c:v>42521</c:v>
                </c:pt>
                <c:pt idx="605">
                  <c:v>42522</c:v>
                </c:pt>
                <c:pt idx="606">
                  <c:v>42523</c:v>
                </c:pt>
                <c:pt idx="607">
                  <c:v>42524</c:v>
                </c:pt>
                <c:pt idx="608">
                  <c:v>42527</c:v>
                </c:pt>
                <c:pt idx="609">
                  <c:v>42528</c:v>
                </c:pt>
                <c:pt idx="610">
                  <c:v>42529</c:v>
                </c:pt>
                <c:pt idx="611">
                  <c:v>42530</c:v>
                </c:pt>
                <c:pt idx="612">
                  <c:v>42531</c:v>
                </c:pt>
                <c:pt idx="613">
                  <c:v>42534</c:v>
                </c:pt>
                <c:pt idx="614">
                  <c:v>42535</c:v>
                </c:pt>
                <c:pt idx="615">
                  <c:v>42536</c:v>
                </c:pt>
                <c:pt idx="616">
                  <c:v>42537</c:v>
                </c:pt>
                <c:pt idx="617">
                  <c:v>42538</c:v>
                </c:pt>
                <c:pt idx="618">
                  <c:v>42541</c:v>
                </c:pt>
                <c:pt idx="619">
                  <c:v>42542</c:v>
                </c:pt>
                <c:pt idx="620">
                  <c:v>42543</c:v>
                </c:pt>
                <c:pt idx="621">
                  <c:v>42544</c:v>
                </c:pt>
                <c:pt idx="622">
                  <c:v>42545</c:v>
                </c:pt>
                <c:pt idx="623">
                  <c:v>42548</c:v>
                </c:pt>
                <c:pt idx="624">
                  <c:v>42549</c:v>
                </c:pt>
                <c:pt idx="625">
                  <c:v>42550</c:v>
                </c:pt>
                <c:pt idx="626">
                  <c:v>42551</c:v>
                </c:pt>
                <c:pt idx="627">
                  <c:v>42552</c:v>
                </c:pt>
                <c:pt idx="628">
                  <c:v>42555</c:v>
                </c:pt>
                <c:pt idx="629">
                  <c:v>42556</c:v>
                </c:pt>
                <c:pt idx="630">
                  <c:v>42557</c:v>
                </c:pt>
                <c:pt idx="631">
                  <c:v>42558</c:v>
                </c:pt>
                <c:pt idx="632">
                  <c:v>42559</c:v>
                </c:pt>
                <c:pt idx="633">
                  <c:v>42562</c:v>
                </c:pt>
                <c:pt idx="634">
                  <c:v>42563</c:v>
                </c:pt>
                <c:pt idx="635">
                  <c:v>42564</c:v>
                </c:pt>
                <c:pt idx="636">
                  <c:v>42565</c:v>
                </c:pt>
                <c:pt idx="637">
                  <c:v>42566</c:v>
                </c:pt>
                <c:pt idx="638">
                  <c:v>42569</c:v>
                </c:pt>
                <c:pt idx="639">
                  <c:v>42570</c:v>
                </c:pt>
                <c:pt idx="640">
                  <c:v>42571</c:v>
                </c:pt>
                <c:pt idx="641">
                  <c:v>42572</c:v>
                </c:pt>
                <c:pt idx="642">
                  <c:v>42573</c:v>
                </c:pt>
                <c:pt idx="643">
                  <c:v>42576</c:v>
                </c:pt>
                <c:pt idx="644">
                  <c:v>42577</c:v>
                </c:pt>
                <c:pt idx="645">
                  <c:v>42578</c:v>
                </c:pt>
                <c:pt idx="646">
                  <c:v>42579</c:v>
                </c:pt>
                <c:pt idx="647">
                  <c:v>42580</c:v>
                </c:pt>
                <c:pt idx="648">
                  <c:v>42583</c:v>
                </c:pt>
                <c:pt idx="649">
                  <c:v>42584</c:v>
                </c:pt>
                <c:pt idx="650">
                  <c:v>42585</c:v>
                </c:pt>
                <c:pt idx="651">
                  <c:v>42586</c:v>
                </c:pt>
                <c:pt idx="652">
                  <c:v>42587</c:v>
                </c:pt>
                <c:pt idx="653">
                  <c:v>42590</c:v>
                </c:pt>
                <c:pt idx="654">
                  <c:v>42591</c:v>
                </c:pt>
                <c:pt idx="655">
                  <c:v>42592</c:v>
                </c:pt>
                <c:pt idx="656">
                  <c:v>42593</c:v>
                </c:pt>
                <c:pt idx="657">
                  <c:v>42594</c:v>
                </c:pt>
                <c:pt idx="658">
                  <c:v>42597</c:v>
                </c:pt>
                <c:pt idx="659">
                  <c:v>42598</c:v>
                </c:pt>
                <c:pt idx="660">
                  <c:v>42599</c:v>
                </c:pt>
                <c:pt idx="661">
                  <c:v>42600</c:v>
                </c:pt>
                <c:pt idx="662">
                  <c:v>42601</c:v>
                </c:pt>
                <c:pt idx="663">
                  <c:v>42604</c:v>
                </c:pt>
                <c:pt idx="664">
                  <c:v>42605</c:v>
                </c:pt>
                <c:pt idx="665">
                  <c:v>42606</c:v>
                </c:pt>
                <c:pt idx="666">
                  <c:v>42607</c:v>
                </c:pt>
                <c:pt idx="667">
                  <c:v>42608</c:v>
                </c:pt>
                <c:pt idx="668">
                  <c:v>42611</c:v>
                </c:pt>
                <c:pt idx="669">
                  <c:v>42612</c:v>
                </c:pt>
                <c:pt idx="670">
                  <c:v>42613</c:v>
                </c:pt>
                <c:pt idx="671">
                  <c:v>42614</c:v>
                </c:pt>
                <c:pt idx="672">
                  <c:v>42615</c:v>
                </c:pt>
                <c:pt idx="673">
                  <c:v>42618</c:v>
                </c:pt>
                <c:pt idx="674">
                  <c:v>42619</c:v>
                </c:pt>
                <c:pt idx="675">
                  <c:v>42620</c:v>
                </c:pt>
                <c:pt idx="676">
                  <c:v>42621</c:v>
                </c:pt>
                <c:pt idx="677">
                  <c:v>42622</c:v>
                </c:pt>
                <c:pt idx="678">
                  <c:v>42625</c:v>
                </c:pt>
                <c:pt idx="679">
                  <c:v>42626</c:v>
                </c:pt>
                <c:pt idx="680">
                  <c:v>42627</c:v>
                </c:pt>
                <c:pt idx="681">
                  <c:v>42628</c:v>
                </c:pt>
                <c:pt idx="682">
                  <c:v>42632</c:v>
                </c:pt>
                <c:pt idx="683">
                  <c:v>42633</c:v>
                </c:pt>
                <c:pt idx="684">
                  <c:v>42634</c:v>
                </c:pt>
                <c:pt idx="685">
                  <c:v>42635</c:v>
                </c:pt>
                <c:pt idx="686">
                  <c:v>42636</c:v>
                </c:pt>
                <c:pt idx="687">
                  <c:v>42639</c:v>
                </c:pt>
                <c:pt idx="688">
                  <c:v>42640</c:v>
                </c:pt>
                <c:pt idx="689">
                  <c:v>42641</c:v>
                </c:pt>
                <c:pt idx="690">
                  <c:v>42642</c:v>
                </c:pt>
                <c:pt idx="691">
                  <c:v>42643</c:v>
                </c:pt>
                <c:pt idx="692">
                  <c:v>42646</c:v>
                </c:pt>
                <c:pt idx="693">
                  <c:v>42647</c:v>
                </c:pt>
                <c:pt idx="694">
                  <c:v>42648</c:v>
                </c:pt>
                <c:pt idx="695">
                  <c:v>42649</c:v>
                </c:pt>
                <c:pt idx="696">
                  <c:v>42650</c:v>
                </c:pt>
                <c:pt idx="697">
                  <c:v>42653</c:v>
                </c:pt>
                <c:pt idx="698">
                  <c:v>42654</c:v>
                </c:pt>
                <c:pt idx="699">
                  <c:v>42655</c:v>
                </c:pt>
                <c:pt idx="700">
                  <c:v>42656</c:v>
                </c:pt>
                <c:pt idx="701">
                  <c:v>42657</c:v>
                </c:pt>
                <c:pt idx="702">
                  <c:v>42660</c:v>
                </c:pt>
                <c:pt idx="703">
                  <c:v>42661</c:v>
                </c:pt>
                <c:pt idx="704">
                  <c:v>42662</c:v>
                </c:pt>
                <c:pt idx="705">
                  <c:v>42663</c:v>
                </c:pt>
                <c:pt idx="706">
                  <c:v>42664</c:v>
                </c:pt>
                <c:pt idx="707">
                  <c:v>42667</c:v>
                </c:pt>
                <c:pt idx="708">
                  <c:v>42668</c:v>
                </c:pt>
                <c:pt idx="709">
                  <c:v>42669</c:v>
                </c:pt>
                <c:pt idx="710">
                  <c:v>42670</c:v>
                </c:pt>
                <c:pt idx="711">
                  <c:v>42671</c:v>
                </c:pt>
                <c:pt idx="712">
                  <c:v>42674</c:v>
                </c:pt>
                <c:pt idx="713">
                  <c:v>42675</c:v>
                </c:pt>
                <c:pt idx="714">
                  <c:v>42677</c:v>
                </c:pt>
                <c:pt idx="715">
                  <c:v>42678</c:v>
                </c:pt>
                <c:pt idx="716">
                  <c:v>42681</c:v>
                </c:pt>
                <c:pt idx="717">
                  <c:v>42682</c:v>
                </c:pt>
                <c:pt idx="718">
                  <c:v>42683</c:v>
                </c:pt>
                <c:pt idx="719">
                  <c:v>42684</c:v>
                </c:pt>
                <c:pt idx="720">
                  <c:v>42685</c:v>
                </c:pt>
                <c:pt idx="721">
                  <c:v>42688</c:v>
                </c:pt>
                <c:pt idx="722">
                  <c:v>42689</c:v>
                </c:pt>
                <c:pt idx="723">
                  <c:v>42690</c:v>
                </c:pt>
                <c:pt idx="724">
                  <c:v>42691</c:v>
                </c:pt>
                <c:pt idx="725">
                  <c:v>42692</c:v>
                </c:pt>
                <c:pt idx="726">
                  <c:v>42696</c:v>
                </c:pt>
                <c:pt idx="727">
                  <c:v>42697</c:v>
                </c:pt>
                <c:pt idx="728">
                  <c:v>42698</c:v>
                </c:pt>
                <c:pt idx="729">
                  <c:v>42699</c:v>
                </c:pt>
                <c:pt idx="730">
                  <c:v>42702</c:v>
                </c:pt>
                <c:pt idx="731">
                  <c:v>42703</c:v>
                </c:pt>
                <c:pt idx="732">
                  <c:v>42704</c:v>
                </c:pt>
                <c:pt idx="733">
                  <c:v>42705</c:v>
                </c:pt>
                <c:pt idx="734">
                  <c:v>42706</c:v>
                </c:pt>
                <c:pt idx="735">
                  <c:v>42709</c:v>
                </c:pt>
                <c:pt idx="736">
                  <c:v>42710</c:v>
                </c:pt>
                <c:pt idx="737">
                  <c:v>42711</c:v>
                </c:pt>
                <c:pt idx="738">
                  <c:v>42712</c:v>
                </c:pt>
                <c:pt idx="739">
                  <c:v>42713</c:v>
                </c:pt>
                <c:pt idx="740">
                  <c:v>42717</c:v>
                </c:pt>
                <c:pt idx="741">
                  <c:v>42718</c:v>
                </c:pt>
                <c:pt idx="742">
                  <c:v>42719</c:v>
                </c:pt>
                <c:pt idx="743">
                  <c:v>42720</c:v>
                </c:pt>
                <c:pt idx="744">
                  <c:v>42723</c:v>
                </c:pt>
                <c:pt idx="745">
                  <c:v>42724</c:v>
                </c:pt>
                <c:pt idx="746">
                  <c:v>42725</c:v>
                </c:pt>
                <c:pt idx="747">
                  <c:v>42726</c:v>
                </c:pt>
                <c:pt idx="748">
                  <c:v>42727</c:v>
                </c:pt>
                <c:pt idx="749">
                  <c:v>42730</c:v>
                </c:pt>
                <c:pt idx="750">
                  <c:v>42731</c:v>
                </c:pt>
                <c:pt idx="751">
                  <c:v>42732</c:v>
                </c:pt>
                <c:pt idx="752">
                  <c:v>42733</c:v>
                </c:pt>
                <c:pt idx="753">
                  <c:v>42734</c:v>
                </c:pt>
                <c:pt idx="754">
                  <c:v>42737</c:v>
                </c:pt>
                <c:pt idx="755">
                  <c:v>42738</c:v>
                </c:pt>
                <c:pt idx="756">
                  <c:v>42739</c:v>
                </c:pt>
                <c:pt idx="757">
                  <c:v>42740</c:v>
                </c:pt>
                <c:pt idx="758">
                  <c:v>42741</c:v>
                </c:pt>
                <c:pt idx="759">
                  <c:v>42744</c:v>
                </c:pt>
                <c:pt idx="760">
                  <c:v>42745</c:v>
                </c:pt>
                <c:pt idx="761">
                  <c:v>42746</c:v>
                </c:pt>
                <c:pt idx="762">
                  <c:v>42747</c:v>
                </c:pt>
                <c:pt idx="763">
                  <c:v>42748</c:v>
                </c:pt>
                <c:pt idx="764">
                  <c:v>42751</c:v>
                </c:pt>
                <c:pt idx="765">
                  <c:v>42752</c:v>
                </c:pt>
                <c:pt idx="766">
                  <c:v>42753</c:v>
                </c:pt>
                <c:pt idx="767">
                  <c:v>42754</c:v>
                </c:pt>
                <c:pt idx="768">
                  <c:v>42755</c:v>
                </c:pt>
                <c:pt idx="769">
                  <c:v>42758</c:v>
                </c:pt>
                <c:pt idx="770">
                  <c:v>42759</c:v>
                </c:pt>
                <c:pt idx="771">
                  <c:v>42760</c:v>
                </c:pt>
                <c:pt idx="772">
                  <c:v>42761</c:v>
                </c:pt>
                <c:pt idx="773">
                  <c:v>42762</c:v>
                </c:pt>
                <c:pt idx="774">
                  <c:v>42765</c:v>
                </c:pt>
                <c:pt idx="775">
                  <c:v>42766</c:v>
                </c:pt>
                <c:pt idx="776">
                  <c:v>42767</c:v>
                </c:pt>
                <c:pt idx="777">
                  <c:v>42768</c:v>
                </c:pt>
                <c:pt idx="778">
                  <c:v>42769</c:v>
                </c:pt>
                <c:pt idx="779">
                  <c:v>42773</c:v>
                </c:pt>
                <c:pt idx="780">
                  <c:v>42774</c:v>
                </c:pt>
                <c:pt idx="781">
                  <c:v>42775</c:v>
                </c:pt>
                <c:pt idx="782">
                  <c:v>42776</c:v>
                </c:pt>
                <c:pt idx="783">
                  <c:v>42779</c:v>
                </c:pt>
                <c:pt idx="784">
                  <c:v>42780</c:v>
                </c:pt>
                <c:pt idx="785">
                  <c:v>42781</c:v>
                </c:pt>
                <c:pt idx="786">
                  <c:v>42782</c:v>
                </c:pt>
                <c:pt idx="787">
                  <c:v>42783</c:v>
                </c:pt>
                <c:pt idx="788">
                  <c:v>42786</c:v>
                </c:pt>
                <c:pt idx="789">
                  <c:v>42787</c:v>
                </c:pt>
                <c:pt idx="790">
                  <c:v>42788</c:v>
                </c:pt>
                <c:pt idx="791">
                  <c:v>42789</c:v>
                </c:pt>
                <c:pt idx="792">
                  <c:v>42790</c:v>
                </c:pt>
                <c:pt idx="793">
                  <c:v>42793</c:v>
                </c:pt>
                <c:pt idx="794">
                  <c:v>42794</c:v>
                </c:pt>
                <c:pt idx="795">
                  <c:v>42795</c:v>
                </c:pt>
                <c:pt idx="796">
                  <c:v>42796</c:v>
                </c:pt>
                <c:pt idx="797">
                  <c:v>42797</c:v>
                </c:pt>
                <c:pt idx="798">
                  <c:v>42800</c:v>
                </c:pt>
                <c:pt idx="799">
                  <c:v>42801</c:v>
                </c:pt>
                <c:pt idx="800">
                  <c:v>42802</c:v>
                </c:pt>
                <c:pt idx="801">
                  <c:v>42803</c:v>
                </c:pt>
                <c:pt idx="802">
                  <c:v>42804</c:v>
                </c:pt>
                <c:pt idx="803">
                  <c:v>42807</c:v>
                </c:pt>
                <c:pt idx="804">
                  <c:v>42808</c:v>
                </c:pt>
                <c:pt idx="805">
                  <c:v>42809</c:v>
                </c:pt>
                <c:pt idx="806">
                  <c:v>42810</c:v>
                </c:pt>
                <c:pt idx="807">
                  <c:v>42811</c:v>
                </c:pt>
                <c:pt idx="808">
                  <c:v>42815</c:v>
                </c:pt>
                <c:pt idx="809">
                  <c:v>42816</c:v>
                </c:pt>
                <c:pt idx="810">
                  <c:v>42817</c:v>
                </c:pt>
                <c:pt idx="811">
                  <c:v>42818</c:v>
                </c:pt>
                <c:pt idx="812">
                  <c:v>42821</c:v>
                </c:pt>
                <c:pt idx="813">
                  <c:v>42822</c:v>
                </c:pt>
                <c:pt idx="814">
                  <c:v>42823</c:v>
                </c:pt>
                <c:pt idx="815">
                  <c:v>42824</c:v>
                </c:pt>
                <c:pt idx="816">
                  <c:v>42825</c:v>
                </c:pt>
                <c:pt idx="817">
                  <c:v>42828</c:v>
                </c:pt>
                <c:pt idx="818">
                  <c:v>42829</c:v>
                </c:pt>
                <c:pt idx="819">
                  <c:v>42830</c:v>
                </c:pt>
                <c:pt idx="820">
                  <c:v>42831</c:v>
                </c:pt>
                <c:pt idx="821">
                  <c:v>42832</c:v>
                </c:pt>
                <c:pt idx="822">
                  <c:v>42835</c:v>
                </c:pt>
                <c:pt idx="823">
                  <c:v>42836</c:v>
                </c:pt>
                <c:pt idx="824">
                  <c:v>42837</c:v>
                </c:pt>
                <c:pt idx="825">
                  <c:v>42842</c:v>
                </c:pt>
                <c:pt idx="826">
                  <c:v>42843</c:v>
                </c:pt>
                <c:pt idx="827">
                  <c:v>42844</c:v>
                </c:pt>
                <c:pt idx="828">
                  <c:v>42845</c:v>
                </c:pt>
                <c:pt idx="829">
                  <c:v>42846</c:v>
                </c:pt>
                <c:pt idx="830">
                  <c:v>42849</c:v>
                </c:pt>
                <c:pt idx="831">
                  <c:v>42850</c:v>
                </c:pt>
                <c:pt idx="832">
                  <c:v>42851</c:v>
                </c:pt>
                <c:pt idx="833">
                  <c:v>42852</c:v>
                </c:pt>
                <c:pt idx="834">
                  <c:v>42853</c:v>
                </c:pt>
                <c:pt idx="835">
                  <c:v>42857</c:v>
                </c:pt>
                <c:pt idx="836">
                  <c:v>42858</c:v>
                </c:pt>
                <c:pt idx="837">
                  <c:v>42859</c:v>
                </c:pt>
                <c:pt idx="838">
                  <c:v>42860</c:v>
                </c:pt>
                <c:pt idx="839">
                  <c:v>42863</c:v>
                </c:pt>
                <c:pt idx="840">
                  <c:v>42864</c:v>
                </c:pt>
                <c:pt idx="841">
                  <c:v>42865</c:v>
                </c:pt>
                <c:pt idx="842">
                  <c:v>42866</c:v>
                </c:pt>
                <c:pt idx="843">
                  <c:v>42867</c:v>
                </c:pt>
                <c:pt idx="844">
                  <c:v>42870</c:v>
                </c:pt>
                <c:pt idx="845">
                  <c:v>42871</c:v>
                </c:pt>
                <c:pt idx="846">
                  <c:v>42872</c:v>
                </c:pt>
                <c:pt idx="847">
                  <c:v>42873</c:v>
                </c:pt>
                <c:pt idx="848">
                  <c:v>42874</c:v>
                </c:pt>
                <c:pt idx="849">
                  <c:v>42877</c:v>
                </c:pt>
                <c:pt idx="850">
                  <c:v>42878</c:v>
                </c:pt>
                <c:pt idx="851">
                  <c:v>42879</c:v>
                </c:pt>
                <c:pt idx="852">
                  <c:v>42880</c:v>
                </c:pt>
                <c:pt idx="853">
                  <c:v>42881</c:v>
                </c:pt>
                <c:pt idx="854">
                  <c:v>42884</c:v>
                </c:pt>
                <c:pt idx="855">
                  <c:v>42885</c:v>
                </c:pt>
                <c:pt idx="856">
                  <c:v>42886</c:v>
                </c:pt>
                <c:pt idx="857">
                  <c:v>42887</c:v>
                </c:pt>
                <c:pt idx="858">
                  <c:v>42888</c:v>
                </c:pt>
                <c:pt idx="859">
                  <c:v>42891</c:v>
                </c:pt>
                <c:pt idx="860">
                  <c:v>42892</c:v>
                </c:pt>
                <c:pt idx="861">
                  <c:v>42893</c:v>
                </c:pt>
                <c:pt idx="862">
                  <c:v>42894</c:v>
                </c:pt>
                <c:pt idx="863">
                  <c:v>42895</c:v>
                </c:pt>
                <c:pt idx="864">
                  <c:v>42898</c:v>
                </c:pt>
                <c:pt idx="865">
                  <c:v>42899</c:v>
                </c:pt>
                <c:pt idx="866">
                  <c:v>42900</c:v>
                </c:pt>
                <c:pt idx="867">
                  <c:v>42901</c:v>
                </c:pt>
                <c:pt idx="868">
                  <c:v>42902</c:v>
                </c:pt>
                <c:pt idx="869">
                  <c:v>42905</c:v>
                </c:pt>
                <c:pt idx="870">
                  <c:v>42906</c:v>
                </c:pt>
                <c:pt idx="871">
                  <c:v>42907</c:v>
                </c:pt>
                <c:pt idx="872">
                  <c:v>42908</c:v>
                </c:pt>
                <c:pt idx="873">
                  <c:v>42909</c:v>
                </c:pt>
                <c:pt idx="874">
                  <c:v>42912</c:v>
                </c:pt>
                <c:pt idx="875">
                  <c:v>42913</c:v>
                </c:pt>
                <c:pt idx="876">
                  <c:v>42914</c:v>
                </c:pt>
                <c:pt idx="877">
                  <c:v>42915</c:v>
                </c:pt>
                <c:pt idx="878">
                  <c:v>42916</c:v>
                </c:pt>
                <c:pt idx="879">
                  <c:v>42919</c:v>
                </c:pt>
                <c:pt idx="880">
                  <c:v>42920</c:v>
                </c:pt>
                <c:pt idx="881">
                  <c:v>42921</c:v>
                </c:pt>
                <c:pt idx="882">
                  <c:v>42922</c:v>
                </c:pt>
                <c:pt idx="883">
                  <c:v>42923</c:v>
                </c:pt>
                <c:pt idx="884">
                  <c:v>42926</c:v>
                </c:pt>
                <c:pt idx="885">
                  <c:v>42927</c:v>
                </c:pt>
                <c:pt idx="886">
                  <c:v>42928</c:v>
                </c:pt>
                <c:pt idx="887">
                  <c:v>42929</c:v>
                </c:pt>
                <c:pt idx="888">
                  <c:v>42930</c:v>
                </c:pt>
                <c:pt idx="889">
                  <c:v>42933</c:v>
                </c:pt>
                <c:pt idx="890">
                  <c:v>42934</c:v>
                </c:pt>
                <c:pt idx="891">
                  <c:v>42935</c:v>
                </c:pt>
                <c:pt idx="892">
                  <c:v>42936</c:v>
                </c:pt>
                <c:pt idx="893">
                  <c:v>42937</c:v>
                </c:pt>
                <c:pt idx="894">
                  <c:v>42940</c:v>
                </c:pt>
                <c:pt idx="895">
                  <c:v>42941</c:v>
                </c:pt>
                <c:pt idx="896">
                  <c:v>42942</c:v>
                </c:pt>
                <c:pt idx="897">
                  <c:v>42943</c:v>
                </c:pt>
                <c:pt idx="898">
                  <c:v>42944</c:v>
                </c:pt>
                <c:pt idx="899">
                  <c:v>42947</c:v>
                </c:pt>
                <c:pt idx="900">
                  <c:v>42948</c:v>
                </c:pt>
                <c:pt idx="901">
                  <c:v>42949</c:v>
                </c:pt>
                <c:pt idx="902">
                  <c:v>42950</c:v>
                </c:pt>
                <c:pt idx="903">
                  <c:v>42951</c:v>
                </c:pt>
                <c:pt idx="904">
                  <c:v>42954</c:v>
                </c:pt>
                <c:pt idx="905">
                  <c:v>42955</c:v>
                </c:pt>
                <c:pt idx="906">
                  <c:v>42956</c:v>
                </c:pt>
                <c:pt idx="907">
                  <c:v>42957</c:v>
                </c:pt>
                <c:pt idx="908">
                  <c:v>42958</c:v>
                </c:pt>
                <c:pt idx="909">
                  <c:v>42961</c:v>
                </c:pt>
                <c:pt idx="910">
                  <c:v>42962</c:v>
                </c:pt>
                <c:pt idx="911">
                  <c:v>42963</c:v>
                </c:pt>
                <c:pt idx="912">
                  <c:v>42964</c:v>
                </c:pt>
                <c:pt idx="913">
                  <c:v>42965</c:v>
                </c:pt>
                <c:pt idx="914">
                  <c:v>42968</c:v>
                </c:pt>
                <c:pt idx="915">
                  <c:v>42969</c:v>
                </c:pt>
                <c:pt idx="916">
                  <c:v>42970</c:v>
                </c:pt>
                <c:pt idx="917">
                  <c:v>42971</c:v>
                </c:pt>
                <c:pt idx="918">
                  <c:v>42972</c:v>
                </c:pt>
                <c:pt idx="919">
                  <c:v>42975</c:v>
                </c:pt>
                <c:pt idx="920">
                  <c:v>42976</c:v>
                </c:pt>
                <c:pt idx="921">
                  <c:v>42977</c:v>
                </c:pt>
                <c:pt idx="922">
                  <c:v>42978</c:v>
                </c:pt>
                <c:pt idx="923">
                  <c:v>42979</c:v>
                </c:pt>
                <c:pt idx="924">
                  <c:v>42982</c:v>
                </c:pt>
                <c:pt idx="925">
                  <c:v>42983</c:v>
                </c:pt>
                <c:pt idx="926">
                  <c:v>42984</c:v>
                </c:pt>
                <c:pt idx="927">
                  <c:v>42985</c:v>
                </c:pt>
                <c:pt idx="928">
                  <c:v>42986</c:v>
                </c:pt>
                <c:pt idx="929">
                  <c:v>42989</c:v>
                </c:pt>
                <c:pt idx="930">
                  <c:v>42990</c:v>
                </c:pt>
                <c:pt idx="931">
                  <c:v>42991</c:v>
                </c:pt>
                <c:pt idx="932">
                  <c:v>42992</c:v>
                </c:pt>
                <c:pt idx="933">
                  <c:v>42993</c:v>
                </c:pt>
                <c:pt idx="934">
                  <c:v>42996</c:v>
                </c:pt>
                <c:pt idx="935">
                  <c:v>42997</c:v>
                </c:pt>
                <c:pt idx="936">
                  <c:v>42998</c:v>
                </c:pt>
                <c:pt idx="937">
                  <c:v>42999</c:v>
                </c:pt>
                <c:pt idx="938">
                  <c:v>43000</c:v>
                </c:pt>
                <c:pt idx="939">
                  <c:v>43003</c:v>
                </c:pt>
                <c:pt idx="940">
                  <c:v>43004</c:v>
                </c:pt>
                <c:pt idx="941">
                  <c:v>43005</c:v>
                </c:pt>
                <c:pt idx="942">
                  <c:v>43006</c:v>
                </c:pt>
                <c:pt idx="943">
                  <c:v>43007</c:v>
                </c:pt>
                <c:pt idx="944">
                  <c:v>43010</c:v>
                </c:pt>
                <c:pt idx="945">
                  <c:v>43011</c:v>
                </c:pt>
                <c:pt idx="946">
                  <c:v>43012</c:v>
                </c:pt>
                <c:pt idx="947">
                  <c:v>43013</c:v>
                </c:pt>
                <c:pt idx="948">
                  <c:v>43014</c:v>
                </c:pt>
                <c:pt idx="949">
                  <c:v>43017</c:v>
                </c:pt>
                <c:pt idx="950">
                  <c:v>43018</c:v>
                </c:pt>
                <c:pt idx="951">
                  <c:v>43019</c:v>
                </c:pt>
                <c:pt idx="952">
                  <c:v>43020</c:v>
                </c:pt>
                <c:pt idx="953">
                  <c:v>43021</c:v>
                </c:pt>
                <c:pt idx="954">
                  <c:v>43024</c:v>
                </c:pt>
                <c:pt idx="955">
                  <c:v>43025</c:v>
                </c:pt>
                <c:pt idx="956">
                  <c:v>43026</c:v>
                </c:pt>
                <c:pt idx="957">
                  <c:v>43027</c:v>
                </c:pt>
                <c:pt idx="958">
                  <c:v>43028</c:v>
                </c:pt>
                <c:pt idx="959">
                  <c:v>43031</c:v>
                </c:pt>
                <c:pt idx="960">
                  <c:v>43032</c:v>
                </c:pt>
                <c:pt idx="961">
                  <c:v>43033</c:v>
                </c:pt>
                <c:pt idx="962">
                  <c:v>43034</c:v>
                </c:pt>
                <c:pt idx="963">
                  <c:v>43035</c:v>
                </c:pt>
                <c:pt idx="964">
                  <c:v>43038</c:v>
                </c:pt>
                <c:pt idx="965">
                  <c:v>43039</c:v>
                </c:pt>
                <c:pt idx="966">
                  <c:v>43040</c:v>
                </c:pt>
                <c:pt idx="967">
                  <c:v>43042</c:v>
                </c:pt>
                <c:pt idx="968">
                  <c:v>43045</c:v>
                </c:pt>
                <c:pt idx="969">
                  <c:v>43046</c:v>
                </c:pt>
                <c:pt idx="970">
                  <c:v>43047</c:v>
                </c:pt>
                <c:pt idx="971">
                  <c:v>43048</c:v>
                </c:pt>
                <c:pt idx="972">
                  <c:v>43049</c:v>
                </c:pt>
                <c:pt idx="973">
                  <c:v>43052</c:v>
                </c:pt>
                <c:pt idx="974">
                  <c:v>43053</c:v>
                </c:pt>
                <c:pt idx="975">
                  <c:v>43054</c:v>
                </c:pt>
                <c:pt idx="976">
                  <c:v>43055</c:v>
                </c:pt>
                <c:pt idx="977">
                  <c:v>43056</c:v>
                </c:pt>
                <c:pt idx="978">
                  <c:v>43060</c:v>
                </c:pt>
                <c:pt idx="979">
                  <c:v>43061</c:v>
                </c:pt>
                <c:pt idx="980">
                  <c:v>43062</c:v>
                </c:pt>
                <c:pt idx="981">
                  <c:v>43063</c:v>
                </c:pt>
                <c:pt idx="982">
                  <c:v>43066</c:v>
                </c:pt>
                <c:pt idx="983">
                  <c:v>43067</c:v>
                </c:pt>
                <c:pt idx="984">
                  <c:v>43068</c:v>
                </c:pt>
                <c:pt idx="985">
                  <c:v>43069</c:v>
                </c:pt>
                <c:pt idx="986">
                  <c:v>43070</c:v>
                </c:pt>
                <c:pt idx="987">
                  <c:v>43073</c:v>
                </c:pt>
                <c:pt idx="988">
                  <c:v>43074</c:v>
                </c:pt>
                <c:pt idx="989">
                  <c:v>43075</c:v>
                </c:pt>
                <c:pt idx="990">
                  <c:v>43076</c:v>
                </c:pt>
                <c:pt idx="991">
                  <c:v>43077</c:v>
                </c:pt>
                <c:pt idx="992">
                  <c:v>43080</c:v>
                </c:pt>
                <c:pt idx="993">
                  <c:v>43082</c:v>
                </c:pt>
                <c:pt idx="994">
                  <c:v>43083</c:v>
                </c:pt>
                <c:pt idx="995">
                  <c:v>43084</c:v>
                </c:pt>
                <c:pt idx="996">
                  <c:v>43087</c:v>
                </c:pt>
              </c:numCache>
            </c:numRef>
          </c:xVal>
          <c:yVal>
            <c:numRef>
              <c:f>'MEXBOL Index'!$D$3:$D$999</c:f>
              <c:numCache>
                <c:formatCode>General</c:formatCode>
                <c:ptCount val="997"/>
                <c:pt idx="0">
                  <c:v>26.158599297893716</c:v>
                </c:pt>
                <c:pt idx="1">
                  <c:v>26.158599297893716</c:v>
                </c:pt>
                <c:pt idx="2">
                  <c:v>26.158599297893716</c:v>
                </c:pt>
                <c:pt idx="3">
                  <c:v>26.158599297893716</c:v>
                </c:pt>
                <c:pt idx="4">
                  <c:v>26.158599297893716</c:v>
                </c:pt>
                <c:pt idx="5">
                  <c:v>26.158599297893716</c:v>
                </c:pt>
                <c:pt idx="6">
                  <c:v>26.158599297893716</c:v>
                </c:pt>
                <c:pt idx="7">
                  <c:v>26.158599297893716</c:v>
                </c:pt>
                <c:pt idx="8">
                  <c:v>26.158599297893716</c:v>
                </c:pt>
                <c:pt idx="9">
                  <c:v>26.158599297893716</c:v>
                </c:pt>
                <c:pt idx="10">
                  <c:v>26.158599297893716</c:v>
                </c:pt>
                <c:pt idx="11">
                  <c:v>26.158599297893716</c:v>
                </c:pt>
                <c:pt idx="12">
                  <c:v>26.158599297893716</c:v>
                </c:pt>
                <c:pt idx="13">
                  <c:v>26.158599297893716</c:v>
                </c:pt>
                <c:pt idx="14">
                  <c:v>26.158599297893716</c:v>
                </c:pt>
                <c:pt idx="15">
                  <c:v>26.158599297893716</c:v>
                </c:pt>
                <c:pt idx="16">
                  <c:v>26.158599297893716</c:v>
                </c:pt>
                <c:pt idx="17">
                  <c:v>26.158599297893716</c:v>
                </c:pt>
                <c:pt idx="18">
                  <c:v>26.158599297893716</c:v>
                </c:pt>
                <c:pt idx="19">
                  <c:v>26.158599297893716</c:v>
                </c:pt>
                <c:pt idx="20">
                  <c:v>26.158599297893716</c:v>
                </c:pt>
                <c:pt idx="21">
                  <c:v>26.158599297893716</c:v>
                </c:pt>
                <c:pt idx="22">
                  <c:v>26.158599297893716</c:v>
                </c:pt>
                <c:pt idx="23">
                  <c:v>26.158599297893716</c:v>
                </c:pt>
                <c:pt idx="24">
                  <c:v>26.158599297893716</c:v>
                </c:pt>
                <c:pt idx="25">
                  <c:v>26.158599297893716</c:v>
                </c:pt>
                <c:pt idx="26">
                  <c:v>26.158599297893716</c:v>
                </c:pt>
                <c:pt idx="27">
                  <c:v>26.158599297893716</c:v>
                </c:pt>
                <c:pt idx="28">
                  <c:v>26.158599297893716</c:v>
                </c:pt>
                <c:pt idx="29">
                  <c:v>26.158599297893716</c:v>
                </c:pt>
                <c:pt idx="30">
                  <c:v>26.158599297893716</c:v>
                </c:pt>
                <c:pt idx="31">
                  <c:v>26.158599297893716</c:v>
                </c:pt>
                <c:pt idx="32">
                  <c:v>26.158599297893716</c:v>
                </c:pt>
                <c:pt idx="33">
                  <c:v>26.158599297893716</c:v>
                </c:pt>
                <c:pt idx="34">
                  <c:v>26.158599297893716</c:v>
                </c:pt>
                <c:pt idx="35">
                  <c:v>26.158599297893716</c:v>
                </c:pt>
                <c:pt idx="36">
                  <c:v>26.158599297893716</c:v>
                </c:pt>
                <c:pt idx="37">
                  <c:v>26.158599297893716</c:v>
                </c:pt>
                <c:pt idx="38">
                  <c:v>26.158599297893716</c:v>
                </c:pt>
                <c:pt idx="39">
                  <c:v>26.158599297893716</c:v>
                </c:pt>
                <c:pt idx="40">
                  <c:v>26.158599297893716</c:v>
                </c:pt>
                <c:pt idx="41">
                  <c:v>26.158599297893716</c:v>
                </c:pt>
                <c:pt idx="42">
                  <c:v>26.158599297893716</c:v>
                </c:pt>
                <c:pt idx="43">
                  <c:v>26.158599297893716</c:v>
                </c:pt>
                <c:pt idx="44">
                  <c:v>26.158599297893716</c:v>
                </c:pt>
                <c:pt idx="45">
                  <c:v>26.158599297893716</c:v>
                </c:pt>
                <c:pt idx="46">
                  <c:v>26.158599297893716</c:v>
                </c:pt>
                <c:pt idx="47">
                  <c:v>26.158599297893716</c:v>
                </c:pt>
                <c:pt idx="48">
                  <c:v>26.158599297893716</c:v>
                </c:pt>
                <c:pt idx="49">
                  <c:v>26.158599297893716</c:v>
                </c:pt>
                <c:pt idx="50">
                  <c:v>26.158599297893716</c:v>
                </c:pt>
                <c:pt idx="51">
                  <c:v>26.158599297893716</c:v>
                </c:pt>
                <c:pt idx="52">
                  <c:v>26.158599297893716</c:v>
                </c:pt>
                <c:pt idx="53">
                  <c:v>26.158599297893716</c:v>
                </c:pt>
                <c:pt idx="54">
                  <c:v>26.158599297893716</c:v>
                </c:pt>
                <c:pt idx="55">
                  <c:v>26.158599297893716</c:v>
                </c:pt>
                <c:pt idx="56">
                  <c:v>26.158599297893716</c:v>
                </c:pt>
                <c:pt idx="57">
                  <c:v>26.158599297893716</c:v>
                </c:pt>
                <c:pt idx="58">
                  <c:v>26.158599297893716</c:v>
                </c:pt>
                <c:pt idx="59">
                  <c:v>26.158599297893716</c:v>
                </c:pt>
                <c:pt idx="60">
                  <c:v>26.158599297893716</c:v>
                </c:pt>
                <c:pt idx="61">
                  <c:v>26.158599297893716</c:v>
                </c:pt>
                <c:pt idx="62">
                  <c:v>26.158599297893716</c:v>
                </c:pt>
                <c:pt idx="63">
                  <c:v>26.158599297893716</c:v>
                </c:pt>
                <c:pt idx="64">
                  <c:v>26.158599297893716</c:v>
                </c:pt>
                <c:pt idx="65">
                  <c:v>26.158599297893716</c:v>
                </c:pt>
                <c:pt idx="66">
                  <c:v>26.158599297893716</c:v>
                </c:pt>
                <c:pt idx="67">
                  <c:v>26.158599297893716</c:v>
                </c:pt>
                <c:pt idx="68">
                  <c:v>26.158599297893716</c:v>
                </c:pt>
                <c:pt idx="69">
                  <c:v>26.158599297893716</c:v>
                </c:pt>
                <c:pt idx="70">
                  <c:v>26.158599297893716</c:v>
                </c:pt>
                <c:pt idx="71">
                  <c:v>26.158599297893716</c:v>
                </c:pt>
                <c:pt idx="72">
                  <c:v>26.158599297893716</c:v>
                </c:pt>
                <c:pt idx="73">
                  <c:v>26.158599297893716</c:v>
                </c:pt>
                <c:pt idx="74">
                  <c:v>26.158599297893716</c:v>
                </c:pt>
                <c:pt idx="75">
                  <c:v>26.158599297893716</c:v>
                </c:pt>
                <c:pt idx="76">
                  <c:v>26.158599297893716</c:v>
                </c:pt>
                <c:pt idx="77">
                  <c:v>26.158599297893716</c:v>
                </c:pt>
                <c:pt idx="78">
                  <c:v>26.158599297893716</c:v>
                </c:pt>
                <c:pt idx="79">
                  <c:v>26.158599297893716</c:v>
                </c:pt>
                <c:pt idx="80">
                  <c:v>26.158599297893716</c:v>
                </c:pt>
                <c:pt idx="81">
                  <c:v>26.158599297893716</c:v>
                </c:pt>
                <c:pt idx="82">
                  <c:v>26.158599297893716</c:v>
                </c:pt>
                <c:pt idx="83">
                  <c:v>26.158599297893716</c:v>
                </c:pt>
                <c:pt idx="84">
                  <c:v>26.158599297893716</c:v>
                </c:pt>
                <c:pt idx="85">
                  <c:v>26.158599297893716</c:v>
                </c:pt>
                <c:pt idx="86">
                  <c:v>26.158599297893716</c:v>
                </c:pt>
                <c:pt idx="87">
                  <c:v>26.158599297893716</c:v>
                </c:pt>
                <c:pt idx="88">
                  <c:v>26.158599297893716</c:v>
                </c:pt>
                <c:pt idx="89">
                  <c:v>26.158599297893716</c:v>
                </c:pt>
                <c:pt idx="90">
                  <c:v>26.158599297893716</c:v>
                </c:pt>
                <c:pt idx="91">
                  <c:v>26.158599297893716</c:v>
                </c:pt>
                <c:pt idx="92">
                  <c:v>26.158599297893716</c:v>
                </c:pt>
                <c:pt idx="93">
                  <c:v>26.158599297893716</c:v>
                </c:pt>
                <c:pt idx="94">
                  <c:v>26.158599297893716</c:v>
                </c:pt>
                <c:pt idx="95">
                  <c:v>26.158599297893716</c:v>
                </c:pt>
                <c:pt idx="96">
                  <c:v>26.158599297893716</c:v>
                </c:pt>
                <c:pt idx="97">
                  <c:v>26.158599297893716</c:v>
                </c:pt>
                <c:pt idx="98">
                  <c:v>26.158599297893716</c:v>
                </c:pt>
                <c:pt idx="99">
                  <c:v>26.158599297893716</c:v>
                </c:pt>
                <c:pt idx="100">
                  <c:v>26.158599297893716</c:v>
                </c:pt>
                <c:pt idx="101">
                  <c:v>26.158599297893716</c:v>
                </c:pt>
                <c:pt idx="102">
                  <c:v>26.158599297893716</c:v>
                </c:pt>
                <c:pt idx="103">
                  <c:v>26.158599297893716</c:v>
                </c:pt>
                <c:pt idx="104">
                  <c:v>26.158599297893716</c:v>
                </c:pt>
                <c:pt idx="105">
                  <c:v>26.158599297893716</c:v>
                </c:pt>
                <c:pt idx="106">
                  <c:v>26.158599297893716</c:v>
                </c:pt>
                <c:pt idx="107">
                  <c:v>26.158599297893716</c:v>
                </c:pt>
                <c:pt idx="108">
                  <c:v>26.158599297893716</c:v>
                </c:pt>
                <c:pt idx="109">
                  <c:v>26.158599297893716</c:v>
                </c:pt>
                <c:pt idx="110">
                  <c:v>26.158599297893716</c:v>
                </c:pt>
                <c:pt idx="111">
                  <c:v>26.158599297893716</c:v>
                </c:pt>
                <c:pt idx="112">
                  <c:v>26.158599297893716</c:v>
                </c:pt>
                <c:pt idx="113">
                  <c:v>26.158599297893716</c:v>
                </c:pt>
                <c:pt idx="114">
                  <c:v>26.158599297893716</c:v>
                </c:pt>
                <c:pt idx="115">
                  <c:v>26.158599297893716</c:v>
                </c:pt>
                <c:pt idx="116">
                  <c:v>26.158599297893716</c:v>
                </c:pt>
                <c:pt idx="117">
                  <c:v>26.158599297893716</c:v>
                </c:pt>
                <c:pt idx="118">
                  <c:v>26.158599297893716</c:v>
                </c:pt>
                <c:pt idx="119">
                  <c:v>26.158599297893716</c:v>
                </c:pt>
                <c:pt idx="120">
                  <c:v>26.158599297893716</c:v>
                </c:pt>
                <c:pt idx="121">
                  <c:v>26.158599297893716</c:v>
                </c:pt>
                <c:pt idx="122">
                  <c:v>26.158599297893716</c:v>
                </c:pt>
                <c:pt idx="123">
                  <c:v>26.158599297893716</c:v>
                </c:pt>
                <c:pt idx="124">
                  <c:v>26.158599297893716</c:v>
                </c:pt>
                <c:pt idx="125">
                  <c:v>26.158599297893716</c:v>
                </c:pt>
                <c:pt idx="126">
                  <c:v>26.158599297893716</c:v>
                </c:pt>
                <c:pt idx="127">
                  <c:v>26.158599297893716</c:v>
                </c:pt>
                <c:pt idx="128">
                  <c:v>26.158599297893716</c:v>
                </c:pt>
                <c:pt idx="129">
                  <c:v>26.158599297893716</c:v>
                </c:pt>
                <c:pt idx="130">
                  <c:v>26.158599297893716</c:v>
                </c:pt>
                <c:pt idx="131">
                  <c:v>26.158599297893716</c:v>
                </c:pt>
                <c:pt idx="132">
                  <c:v>26.158599297893716</c:v>
                </c:pt>
                <c:pt idx="133">
                  <c:v>26.158599297893716</c:v>
                </c:pt>
                <c:pt idx="134">
                  <c:v>26.158599297893716</c:v>
                </c:pt>
                <c:pt idx="135">
                  <c:v>26.158599297893716</c:v>
                </c:pt>
                <c:pt idx="136">
                  <c:v>26.158599297893716</c:v>
                </c:pt>
                <c:pt idx="137">
                  <c:v>26.158599297893716</c:v>
                </c:pt>
                <c:pt idx="138">
                  <c:v>26.158599297893716</c:v>
                </c:pt>
                <c:pt idx="139">
                  <c:v>26.158599297893716</c:v>
                </c:pt>
                <c:pt idx="140">
                  <c:v>26.158599297893716</c:v>
                </c:pt>
                <c:pt idx="141">
                  <c:v>26.158599297893716</c:v>
                </c:pt>
                <c:pt idx="142">
                  <c:v>26.158599297893716</c:v>
                </c:pt>
                <c:pt idx="143">
                  <c:v>26.158599297893716</c:v>
                </c:pt>
                <c:pt idx="144">
                  <c:v>26.158599297893716</c:v>
                </c:pt>
                <c:pt idx="145">
                  <c:v>26.158599297893716</c:v>
                </c:pt>
                <c:pt idx="146">
                  <c:v>26.158599297893716</c:v>
                </c:pt>
                <c:pt idx="147">
                  <c:v>26.158599297893716</c:v>
                </c:pt>
                <c:pt idx="148">
                  <c:v>26.158599297893716</c:v>
                </c:pt>
                <c:pt idx="149">
                  <c:v>26.158599297893716</c:v>
                </c:pt>
                <c:pt idx="150">
                  <c:v>26.158599297893716</c:v>
                </c:pt>
                <c:pt idx="151">
                  <c:v>26.158599297893716</c:v>
                </c:pt>
                <c:pt idx="152">
                  <c:v>26.158599297893716</c:v>
                </c:pt>
                <c:pt idx="153">
                  <c:v>26.158599297893716</c:v>
                </c:pt>
                <c:pt idx="154">
                  <c:v>26.158599297893716</c:v>
                </c:pt>
                <c:pt idx="155">
                  <c:v>26.158599297893716</c:v>
                </c:pt>
                <c:pt idx="156">
                  <c:v>26.158599297893716</c:v>
                </c:pt>
                <c:pt idx="157">
                  <c:v>26.158599297893716</c:v>
                </c:pt>
                <c:pt idx="158">
                  <c:v>26.158599297893716</c:v>
                </c:pt>
                <c:pt idx="159">
                  <c:v>26.158599297893716</c:v>
                </c:pt>
                <c:pt idx="160">
                  <c:v>26.158599297893716</c:v>
                </c:pt>
                <c:pt idx="161">
                  <c:v>26.158599297893716</c:v>
                </c:pt>
                <c:pt idx="162">
                  <c:v>26.158599297893716</c:v>
                </c:pt>
                <c:pt idx="163">
                  <c:v>26.158599297893716</c:v>
                </c:pt>
                <c:pt idx="164">
                  <c:v>26.158599297893716</c:v>
                </c:pt>
                <c:pt idx="165">
                  <c:v>26.158599297893716</c:v>
                </c:pt>
                <c:pt idx="166">
                  <c:v>26.158599297893716</c:v>
                </c:pt>
                <c:pt idx="167">
                  <c:v>26.158599297893716</c:v>
                </c:pt>
                <c:pt idx="168">
                  <c:v>26.158599297893716</c:v>
                </c:pt>
                <c:pt idx="169">
                  <c:v>26.158599297893716</c:v>
                </c:pt>
                <c:pt idx="170">
                  <c:v>26.158599297893716</c:v>
                </c:pt>
                <c:pt idx="171">
                  <c:v>26.158599297893716</c:v>
                </c:pt>
                <c:pt idx="172">
                  <c:v>26.158599297893716</c:v>
                </c:pt>
                <c:pt idx="173">
                  <c:v>26.158599297893716</c:v>
                </c:pt>
                <c:pt idx="174">
                  <c:v>26.158599297893716</c:v>
                </c:pt>
                <c:pt idx="175">
                  <c:v>26.158599297893716</c:v>
                </c:pt>
                <c:pt idx="176">
                  <c:v>26.158599297893716</c:v>
                </c:pt>
                <c:pt idx="177">
                  <c:v>26.158599297893716</c:v>
                </c:pt>
                <c:pt idx="178">
                  <c:v>26.158599297893716</c:v>
                </c:pt>
                <c:pt idx="179">
                  <c:v>26.158599297893716</c:v>
                </c:pt>
                <c:pt idx="180">
                  <c:v>26.158599297893716</c:v>
                </c:pt>
                <c:pt idx="181">
                  <c:v>26.158599297893716</c:v>
                </c:pt>
                <c:pt idx="182">
                  <c:v>26.158599297893716</c:v>
                </c:pt>
                <c:pt idx="183">
                  <c:v>26.158599297893716</c:v>
                </c:pt>
                <c:pt idx="184">
                  <c:v>26.158599297893716</c:v>
                </c:pt>
                <c:pt idx="185">
                  <c:v>26.158599297893716</c:v>
                </c:pt>
                <c:pt idx="186">
                  <c:v>26.158599297893716</c:v>
                </c:pt>
                <c:pt idx="187">
                  <c:v>26.158599297893716</c:v>
                </c:pt>
                <c:pt idx="188">
                  <c:v>26.158599297893716</c:v>
                </c:pt>
                <c:pt idx="189">
                  <c:v>26.158599297893716</c:v>
                </c:pt>
                <c:pt idx="190">
                  <c:v>26.158599297893716</c:v>
                </c:pt>
                <c:pt idx="191">
                  <c:v>26.158599297893716</c:v>
                </c:pt>
                <c:pt idx="192">
                  <c:v>26.158599297893716</c:v>
                </c:pt>
                <c:pt idx="193">
                  <c:v>26.158599297893716</c:v>
                </c:pt>
                <c:pt idx="194">
                  <c:v>26.158599297893716</c:v>
                </c:pt>
                <c:pt idx="195">
                  <c:v>26.158599297893716</c:v>
                </c:pt>
                <c:pt idx="196">
                  <c:v>26.158599297893716</c:v>
                </c:pt>
                <c:pt idx="197">
                  <c:v>26.158599297893716</c:v>
                </c:pt>
                <c:pt idx="198">
                  <c:v>26.158599297893716</c:v>
                </c:pt>
                <c:pt idx="199">
                  <c:v>26.158599297893716</c:v>
                </c:pt>
                <c:pt idx="200">
                  <c:v>26.158599297893716</c:v>
                </c:pt>
                <c:pt idx="201">
                  <c:v>26.158599297893716</c:v>
                </c:pt>
                <c:pt idx="202">
                  <c:v>26.158599297893716</c:v>
                </c:pt>
                <c:pt idx="203">
                  <c:v>26.158599297893716</c:v>
                </c:pt>
                <c:pt idx="204">
                  <c:v>26.158599297893716</c:v>
                </c:pt>
                <c:pt idx="205">
                  <c:v>26.158599297893716</c:v>
                </c:pt>
                <c:pt idx="206">
                  <c:v>26.158599297893716</c:v>
                </c:pt>
                <c:pt idx="207">
                  <c:v>26.158599297893716</c:v>
                </c:pt>
                <c:pt idx="208">
                  <c:v>26.158599297893716</c:v>
                </c:pt>
                <c:pt idx="209">
                  <c:v>26.158599297893716</c:v>
                </c:pt>
                <c:pt idx="210">
                  <c:v>26.158599297893716</c:v>
                </c:pt>
                <c:pt idx="211">
                  <c:v>26.158599297893716</c:v>
                </c:pt>
                <c:pt idx="212">
                  <c:v>26.158599297893716</c:v>
                </c:pt>
                <c:pt idx="213">
                  <c:v>26.158599297893716</c:v>
                </c:pt>
                <c:pt idx="214">
                  <c:v>26.158599297893716</c:v>
                </c:pt>
                <c:pt idx="215">
                  <c:v>26.158599297893716</c:v>
                </c:pt>
                <c:pt idx="216">
                  <c:v>26.158599297893716</c:v>
                </c:pt>
                <c:pt idx="217">
                  <c:v>26.158599297893716</c:v>
                </c:pt>
                <c:pt idx="218">
                  <c:v>26.158599297893716</c:v>
                </c:pt>
                <c:pt idx="219">
                  <c:v>26.158599297893716</c:v>
                </c:pt>
                <c:pt idx="220">
                  <c:v>26.158599297893716</c:v>
                </c:pt>
                <c:pt idx="221">
                  <c:v>26.158599297893716</c:v>
                </c:pt>
                <c:pt idx="222">
                  <c:v>26.158599297893716</c:v>
                </c:pt>
                <c:pt idx="223">
                  <c:v>26.158599297893716</c:v>
                </c:pt>
                <c:pt idx="224">
                  <c:v>26.158599297893716</c:v>
                </c:pt>
                <c:pt idx="225">
                  <c:v>26.158599297893716</c:v>
                </c:pt>
                <c:pt idx="226">
                  <c:v>26.158599297893716</c:v>
                </c:pt>
                <c:pt idx="227">
                  <c:v>26.158599297893716</c:v>
                </c:pt>
                <c:pt idx="228">
                  <c:v>26.158599297893716</c:v>
                </c:pt>
                <c:pt idx="229">
                  <c:v>26.158599297893716</c:v>
                </c:pt>
                <c:pt idx="230">
                  <c:v>26.158599297893716</c:v>
                </c:pt>
                <c:pt idx="231">
                  <c:v>26.158599297893716</c:v>
                </c:pt>
                <c:pt idx="232">
                  <c:v>26.158599297893716</c:v>
                </c:pt>
                <c:pt idx="233">
                  <c:v>26.158599297893716</c:v>
                </c:pt>
                <c:pt idx="234">
                  <c:v>26.158599297893716</c:v>
                </c:pt>
                <c:pt idx="235">
                  <c:v>26.158599297893716</c:v>
                </c:pt>
                <c:pt idx="236">
                  <c:v>26.158599297893716</c:v>
                </c:pt>
                <c:pt idx="237">
                  <c:v>26.158599297893716</c:v>
                </c:pt>
                <c:pt idx="238">
                  <c:v>26.158599297893716</c:v>
                </c:pt>
                <c:pt idx="239">
                  <c:v>26.158599297893716</c:v>
                </c:pt>
                <c:pt idx="240">
                  <c:v>26.158599297893716</c:v>
                </c:pt>
                <c:pt idx="241">
                  <c:v>26.158599297893716</c:v>
                </c:pt>
                <c:pt idx="242">
                  <c:v>26.158599297893716</c:v>
                </c:pt>
                <c:pt idx="243">
                  <c:v>26.158599297893716</c:v>
                </c:pt>
                <c:pt idx="244">
                  <c:v>26.158599297893716</c:v>
                </c:pt>
                <c:pt idx="245">
                  <c:v>26.158599297893716</c:v>
                </c:pt>
                <c:pt idx="246">
                  <c:v>26.158599297893716</c:v>
                </c:pt>
                <c:pt idx="247">
                  <c:v>26.158599297893716</c:v>
                </c:pt>
                <c:pt idx="248">
                  <c:v>26.158599297893716</c:v>
                </c:pt>
                <c:pt idx="249">
                  <c:v>26.158599297893716</c:v>
                </c:pt>
                <c:pt idx="250">
                  <c:v>26.158599297893716</c:v>
                </c:pt>
                <c:pt idx="251">
                  <c:v>26.158599297893716</c:v>
                </c:pt>
                <c:pt idx="252">
                  <c:v>26.158599297893716</c:v>
                </c:pt>
                <c:pt idx="253">
                  <c:v>26.158599297893716</c:v>
                </c:pt>
                <c:pt idx="254">
                  <c:v>26.158599297893716</c:v>
                </c:pt>
                <c:pt idx="255">
                  <c:v>26.158599297893716</c:v>
                </c:pt>
                <c:pt idx="256">
                  <c:v>26.158599297893716</c:v>
                </c:pt>
                <c:pt idx="257">
                  <c:v>26.158599297893716</c:v>
                </c:pt>
                <c:pt idx="258">
                  <c:v>26.158599297893716</c:v>
                </c:pt>
                <c:pt idx="259">
                  <c:v>26.158599297893716</c:v>
                </c:pt>
                <c:pt idx="260">
                  <c:v>26.158599297893716</c:v>
                </c:pt>
                <c:pt idx="261">
                  <c:v>26.158599297893716</c:v>
                </c:pt>
                <c:pt idx="262">
                  <c:v>26.158599297893716</c:v>
                </c:pt>
                <c:pt idx="263">
                  <c:v>26.158599297893716</c:v>
                </c:pt>
                <c:pt idx="264">
                  <c:v>26.158599297893716</c:v>
                </c:pt>
                <c:pt idx="265">
                  <c:v>26.158599297893716</c:v>
                </c:pt>
                <c:pt idx="266">
                  <c:v>26.158599297893716</c:v>
                </c:pt>
                <c:pt idx="267">
                  <c:v>26.158599297893716</c:v>
                </c:pt>
                <c:pt idx="268">
                  <c:v>26.158599297893716</c:v>
                </c:pt>
                <c:pt idx="269">
                  <c:v>26.158599297893716</c:v>
                </c:pt>
                <c:pt idx="270">
                  <c:v>26.158599297893716</c:v>
                </c:pt>
                <c:pt idx="271">
                  <c:v>26.158599297893716</c:v>
                </c:pt>
                <c:pt idx="272">
                  <c:v>26.158599297893716</c:v>
                </c:pt>
                <c:pt idx="273">
                  <c:v>26.158599297893716</c:v>
                </c:pt>
                <c:pt idx="274">
                  <c:v>26.158599297893716</c:v>
                </c:pt>
                <c:pt idx="275">
                  <c:v>26.158599297893716</c:v>
                </c:pt>
                <c:pt idx="276">
                  <c:v>26.158599297893716</c:v>
                </c:pt>
                <c:pt idx="277">
                  <c:v>26.158599297893716</c:v>
                </c:pt>
                <c:pt idx="278">
                  <c:v>26.158599297893716</c:v>
                </c:pt>
                <c:pt idx="279">
                  <c:v>26.158599297893716</c:v>
                </c:pt>
                <c:pt idx="280">
                  <c:v>26.158599297893716</c:v>
                </c:pt>
                <c:pt idx="281">
                  <c:v>26.158599297893716</c:v>
                </c:pt>
                <c:pt idx="282">
                  <c:v>26.158599297893716</c:v>
                </c:pt>
                <c:pt idx="283">
                  <c:v>26.158599297893716</c:v>
                </c:pt>
                <c:pt idx="284">
                  <c:v>26.158599297893716</c:v>
                </c:pt>
                <c:pt idx="285">
                  <c:v>26.158599297893716</c:v>
                </c:pt>
                <c:pt idx="286">
                  <c:v>26.158599297893716</c:v>
                </c:pt>
                <c:pt idx="287">
                  <c:v>26.158599297893716</c:v>
                </c:pt>
                <c:pt idx="288">
                  <c:v>26.158599297893716</c:v>
                </c:pt>
                <c:pt idx="289">
                  <c:v>26.158599297893716</c:v>
                </c:pt>
                <c:pt idx="290">
                  <c:v>26.158599297893716</c:v>
                </c:pt>
                <c:pt idx="291">
                  <c:v>26.158599297893716</c:v>
                </c:pt>
                <c:pt idx="292">
                  <c:v>26.158599297893716</c:v>
                </c:pt>
                <c:pt idx="293">
                  <c:v>26.158599297893716</c:v>
                </c:pt>
                <c:pt idx="294">
                  <c:v>26.158599297893716</c:v>
                </c:pt>
                <c:pt idx="295">
                  <c:v>26.158599297893716</c:v>
                </c:pt>
                <c:pt idx="296">
                  <c:v>26.158599297893716</c:v>
                </c:pt>
                <c:pt idx="297">
                  <c:v>26.158599297893716</c:v>
                </c:pt>
                <c:pt idx="298">
                  <c:v>26.158599297893716</c:v>
                </c:pt>
                <c:pt idx="299">
                  <c:v>26.158599297893716</c:v>
                </c:pt>
                <c:pt idx="300">
                  <c:v>26.158599297893716</c:v>
                </c:pt>
                <c:pt idx="301">
                  <c:v>26.158599297893716</c:v>
                </c:pt>
                <c:pt idx="302">
                  <c:v>26.158599297893716</c:v>
                </c:pt>
                <c:pt idx="303">
                  <c:v>26.158599297893716</c:v>
                </c:pt>
                <c:pt idx="304">
                  <c:v>26.158599297893716</c:v>
                </c:pt>
                <c:pt idx="305">
                  <c:v>26.158599297893716</c:v>
                </c:pt>
                <c:pt idx="306">
                  <c:v>26.158599297893716</c:v>
                </c:pt>
                <c:pt idx="307">
                  <c:v>26.158599297893716</c:v>
                </c:pt>
                <c:pt idx="308">
                  <c:v>26.158599297893716</c:v>
                </c:pt>
                <c:pt idx="309">
                  <c:v>26.158599297893716</c:v>
                </c:pt>
                <c:pt idx="310">
                  <c:v>26.158599297893716</c:v>
                </c:pt>
                <c:pt idx="311">
                  <c:v>26.158599297893716</c:v>
                </c:pt>
                <c:pt idx="312">
                  <c:v>26.158599297893716</c:v>
                </c:pt>
                <c:pt idx="313">
                  <c:v>26.158599297893716</c:v>
                </c:pt>
                <c:pt idx="314">
                  <c:v>26.158599297893716</c:v>
                </c:pt>
                <c:pt idx="315">
                  <c:v>26.158599297893716</c:v>
                </c:pt>
                <c:pt idx="316">
                  <c:v>26.158599297893716</c:v>
                </c:pt>
                <c:pt idx="317">
                  <c:v>26.158599297893716</c:v>
                </c:pt>
                <c:pt idx="318">
                  <c:v>26.158599297893716</c:v>
                </c:pt>
                <c:pt idx="319">
                  <c:v>26.158599297893716</c:v>
                </c:pt>
                <c:pt idx="320">
                  <c:v>26.158599297893716</c:v>
                </c:pt>
                <c:pt idx="321">
                  <c:v>26.158599297893716</c:v>
                </c:pt>
                <c:pt idx="322">
                  <c:v>26.158599297893716</c:v>
                </c:pt>
                <c:pt idx="323">
                  <c:v>26.158599297893716</c:v>
                </c:pt>
                <c:pt idx="324">
                  <c:v>26.158599297893716</c:v>
                </c:pt>
                <c:pt idx="325">
                  <c:v>26.158599297893716</c:v>
                </c:pt>
                <c:pt idx="326">
                  <c:v>26.158599297893716</c:v>
                </c:pt>
                <c:pt idx="327">
                  <c:v>26.158599297893716</c:v>
                </c:pt>
                <c:pt idx="328">
                  <c:v>26.158599297893716</c:v>
                </c:pt>
                <c:pt idx="329">
                  <c:v>26.158599297893716</c:v>
                </c:pt>
                <c:pt idx="330">
                  <c:v>26.158599297893716</c:v>
                </c:pt>
                <c:pt idx="331">
                  <c:v>26.158599297893716</c:v>
                </c:pt>
                <c:pt idx="332">
                  <c:v>26.158599297893716</c:v>
                </c:pt>
                <c:pt idx="333">
                  <c:v>26.158599297893716</c:v>
                </c:pt>
                <c:pt idx="334">
                  <c:v>26.158599297893716</c:v>
                </c:pt>
                <c:pt idx="335">
                  <c:v>26.158599297893716</c:v>
                </c:pt>
                <c:pt idx="336">
                  <c:v>26.158599297893716</c:v>
                </c:pt>
                <c:pt idx="337">
                  <c:v>26.158599297893716</c:v>
                </c:pt>
                <c:pt idx="338">
                  <c:v>26.158599297893716</c:v>
                </c:pt>
                <c:pt idx="339">
                  <c:v>26.158599297893716</c:v>
                </c:pt>
                <c:pt idx="340">
                  <c:v>26.158599297893716</c:v>
                </c:pt>
                <c:pt idx="341">
                  <c:v>26.158599297893716</c:v>
                </c:pt>
                <c:pt idx="342">
                  <c:v>26.158599297893716</c:v>
                </c:pt>
                <c:pt idx="343">
                  <c:v>26.158599297893716</c:v>
                </c:pt>
                <c:pt idx="344">
                  <c:v>26.158599297893716</c:v>
                </c:pt>
                <c:pt idx="345">
                  <c:v>26.158599297893716</c:v>
                </c:pt>
                <c:pt idx="346">
                  <c:v>26.158599297893716</c:v>
                </c:pt>
                <c:pt idx="347">
                  <c:v>26.158599297893716</c:v>
                </c:pt>
                <c:pt idx="348">
                  <c:v>26.158599297893716</c:v>
                </c:pt>
                <c:pt idx="349">
                  <c:v>26.158599297893716</c:v>
                </c:pt>
                <c:pt idx="350">
                  <c:v>26.158599297893716</c:v>
                </c:pt>
                <c:pt idx="351">
                  <c:v>26.158599297893716</c:v>
                </c:pt>
                <c:pt idx="352">
                  <c:v>26.158599297893716</c:v>
                </c:pt>
                <c:pt idx="353">
                  <c:v>26.158599297893716</c:v>
                </c:pt>
                <c:pt idx="354">
                  <c:v>26.158599297893716</c:v>
                </c:pt>
                <c:pt idx="355">
                  <c:v>26.158599297893716</c:v>
                </c:pt>
                <c:pt idx="356">
                  <c:v>26.158599297893716</c:v>
                </c:pt>
                <c:pt idx="357">
                  <c:v>26.158599297893716</c:v>
                </c:pt>
                <c:pt idx="358">
                  <c:v>26.158599297893716</c:v>
                </c:pt>
                <c:pt idx="359">
                  <c:v>26.158599297893716</c:v>
                </c:pt>
                <c:pt idx="360">
                  <c:v>26.158599297893716</c:v>
                </c:pt>
                <c:pt idx="361">
                  <c:v>26.158599297893716</c:v>
                </c:pt>
                <c:pt idx="362">
                  <c:v>26.158599297893716</c:v>
                </c:pt>
                <c:pt idx="363">
                  <c:v>26.158599297893716</c:v>
                </c:pt>
                <c:pt idx="364">
                  <c:v>26.158599297893716</c:v>
                </c:pt>
                <c:pt idx="365">
                  <c:v>26.158599297893716</c:v>
                </c:pt>
                <c:pt idx="366">
                  <c:v>26.158599297893716</c:v>
                </c:pt>
                <c:pt idx="367">
                  <c:v>26.158599297893716</c:v>
                </c:pt>
                <c:pt idx="368">
                  <c:v>26.158599297893716</c:v>
                </c:pt>
                <c:pt idx="369">
                  <c:v>26.158599297893716</c:v>
                </c:pt>
                <c:pt idx="370">
                  <c:v>26.158599297893716</c:v>
                </c:pt>
                <c:pt idx="371">
                  <c:v>26.158599297893716</c:v>
                </c:pt>
                <c:pt idx="372">
                  <c:v>26.158599297893716</c:v>
                </c:pt>
                <c:pt idx="373">
                  <c:v>26.158599297893716</c:v>
                </c:pt>
                <c:pt idx="374">
                  <c:v>26.158599297893716</c:v>
                </c:pt>
                <c:pt idx="375">
                  <c:v>26.158599297893716</c:v>
                </c:pt>
                <c:pt idx="376">
                  <c:v>26.158599297893716</c:v>
                </c:pt>
                <c:pt idx="377">
                  <c:v>26.158599297893716</c:v>
                </c:pt>
                <c:pt idx="378">
                  <c:v>26.158599297893716</c:v>
                </c:pt>
                <c:pt idx="379">
                  <c:v>26.158599297893716</c:v>
                </c:pt>
                <c:pt idx="380">
                  <c:v>26.158599297893716</c:v>
                </c:pt>
                <c:pt idx="381">
                  <c:v>26.158599297893716</c:v>
                </c:pt>
                <c:pt idx="382">
                  <c:v>26.158599297893716</c:v>
                </c:pt>
                <c:pt idx="383">
                  <c:v>26.158599297893716</c:v>
                </c:pt>
                <c:pt idx="384">
                  <c:v>26.158599297893716</c:v>
                </c:pt>
                <c:pt idx="385">
                  <c:v>26.158599297893716</c:v>
                </c:pt>
                <c:pt idx="386">
                  <c:v>26.158599297893716</c:v>
                </c:pt>
                <c:pt idx="387">
                  <c:v>26.158599297893716</c:v>
                </c:pt>
                <c:pt idx="388">
                  <c:v>26.158599297893716</c:v>
                </c:pt>
                <c:pt idx="389">
                  <c:v>26.158599297893716</c:v>
                </c:pt>
                <c:pt idx="390">
                  <c:v>26.158599297893716</c:v>
                </c:pt>
                <c:pt idx="391">
                  <c:v>26.158599297893716</c:v>
                </c:pt>
                <c:pt idx="392">
                  <c:v>26.158599297893716</c:v>
                </c:pt>
                <c:pt idx="393">
                  <c:v>26.158599297893716</c:v>
                </c:pt>
                <c:pt idx="394">
                  <c:v>26.158599297893716</c:v>
                </c:pt>
                <c:pt idx="395">
                  <c:v>26.158599297893716</c:v>
                </c:pt>
                <c:pt idx="396">
                  <c:v>26.158599297893716</c:v>
                </c:pt>
                <c:pt idx="397">
                  <c:v>26.158599297893716</c:v>
                </c:pt>
                <c:pt idx="398">
                  <c:v>26.158599297893716</c:v>
                </c:pt>
                <c:pt idx="399">
                  <c:v>26.158599297893716</c:v>
                </c:pt>
                <c:pt idx="400">
                  <c:v>26.158599297893716</c:v>
                </c:pt>
                <c:pt idx="401">
                  <c:v>26.158599297893716</c:v>
                </c:pt>
                <c:pt idx="402">
                  <c:v>26.158599297893716</c:v>
                </c:pt>
                <c:pt idx="403">
                  <c:v>26.158599297893716</c:v>
                </c:pt>
                <c:pt idx="404">
                  <c:v>26.158599297893716</c:v>
                </c:pt>
                <c:pt idx="405">
                  <c:v>26.158599297893716</c:v>
                </c:pt>
                <c:pt idx="406">
                  <c:v>26.158599297893716</c:v>
                </c:pt>
                <c:pt idx="407">
                  <c:v>26.158599297893716</c:v>
                </c:pt>
                <c:pt idx="408">
                  <c:v>26.158599297893716</c:v>
                </c:pt>
                <c:pt idx="409">
                  <c:v>26.158599297893716</c:v>
                </c:pt>
                <c:pt idx="410">
                  <c:v>26.158599297893716</c:v>
                </c:pt>
                <c:pt idx="411">
                  <c:v>26.158599297893716</c:v>
                </c:pt>
                <c:pt idx="412">
                  <c:v>26.158599297893716</c:v>
                </c:pt>
                <c:pt idx="413">
                  <c:v>26.158599297893716</c:v>
                </c:pt>
                <c:pt idx="414">
                  <c:v>26.158599297893716</c:v>
                </c:pt>
                <c:pt idx="415">
                  <c:v>26.158599297893716</c:v>
                </c:pt>
                <c:pt idx="416">
                  <c:v>26.158599297893716</c:v>
                </c:pt>
                <c:pt idx="417">
                  <c:v>26.158599297893716</c:v>
                </c:pt>
                <c:pt idx="418">
                  <c:v>26.158599297893716</c:v>
                </c:pt>
                <c:pt idx="419">
                  <c:v>26.158599297893716</c:v>
                </c:pt>
                <c:pt idx="420">
                  <c:v>26.158599297893716</c:v>
                </c:pt>
                <c:pt idx="421">
                  <c:v>26.158599297893716</c:v>
                </c:pt>
                <c:pt idx="422">
                  <c:v>26.158599297893716</c:v>
                </c:pt>
                <c:pt idx="423">
                  <c:v>26.158599297893716</c:v>
                </c:pt>
                <c:pt idx="424">
                  <c:v>26.158599297893716</c:v>
                </c:pt>
                <c:pt idx="425">
                  <c:v>26.158599297893716</c:v>
                </c:pt>
                <c:pt idx="426">
                  <c:v>26.158599297893716</c:v>
                </c:pt>
                <c:pt idx="427">
                  <c:v>26.158599297893716</c:v>
                </c:pt>
                <c:pt idx="428">
                  <c:v>26.158599297893716</c:v>
                </c:pt>
                <c:pt idx="429">
                  <c:v>26.158599297893716</c:v>
                </c:pt>
                <c:pt idx="430">
                  <c:v>26.158599297893716</c:v>
                </c:pt>
                <c:pt idx="431">
                  <c:v>26.158599297893716</c:v>
                </c:pt>
                <c:pt idx="432">
                  <c:v>26.158599297893716</c:v>
                </c:pt>
                <c:pt idx="433">
                  <c:v>26.158599297893716</c:v>
                </c:pt>
                <c:pt idx="434">
                  <c:v>26.158599297893716</c:v>
                </c:pt>
                <c:pt idx="435">
                  <c:v>26.158599297893716</c:v>
                </c:pt>
                <c:pt idx="436">
                  <c:v>26.158599297893716</c:v>
                </c:pt>
                <c:pt idx="437">
                  <c:v>26.158599297893716</c:v>
                </c:pt>
                <c:pt idx="438">
                  <c:v>26.158599297893716</c:v>
                </c:pt>
                <c:pt idx="439">
                  <c:v>26.158599297893716</c:v>
                </c:pt>
                <c:pt idx="440">
                  <c:v>26.158599297893716</c:v>
                </c:pt>
                <c:pt idx="441">
                  <c:v>26.158599297893716</c:v>
                </c:pt>
                <c:pt idx="442">
                  <c:v>26.158599297893716</c:v>
                </c:pt>
                <c:pt idx="443">
                  <c:v>26.158599297893716</c:v>
                </c:pt>
                <c:pt idx="444">
                  <c:v>26.158599297893716</c:v>
                </c:pt>
                <c:pt idx="445">
                  <c:v>26.158599297893716</c:v>
                </c:pt>
                <c:pt idx="446">
                  <c:v>26.158599297893716</c:v>
                </c:pt>
                <c:pt idx="447">
                  <c:v>26.158599297893716</c:v>
                </c:pt>
                <c:pt idx="448">
                  <c:v>26.158599297893716</c:v>
                </c:pt>
                <c:pt idx="449">
                  <c:v>26.158599297893716</c:v>
                </c:pt>
                <c:pt idx="450">
                  <c:v>26.158599297893716</c:v>
                </c:pt>
                <c:pt idx="451">
                  <c:v>26.158599297893716</c:v>
                </c:pt>
                <c:pt idx="452">
                  <c:v>26.158599297893716</c:v>
                </c:pt>
                <c:pt idx="453">
                  <c:v>26.158599297893716</c:v>
                </c:pt>
                <c:pt idx="454">
                  <c:v>26.158599297893716</c:v>
                </c:pt>
                <c:pt idx="455">
                  <c:v>26.158599297893716</c:v>
                </c:pt>
                <c:pt idx="456">
                  <c:v>26.158599297893716</c:v>
                </c:pt>
                <c:pt idx="457">
                  <c:v>26.158599297893716</c:v>
                </c:pt>
                <c:pt idx="458">
                  <c:v>26.158599297893716</c:v>
                </c:pt>
                <c:pt idx="459">
                  <c:v>26.158599297893716</c:v>
                </c:pt>
                <c:pt idx="460">
                  <c:v>26.158599297893716</c:v>
                </c:pt>
                <c:pt idx="461">
                  <c:v>26.158599297893716</c:v>
                </c:pt>
                <c:pt idx="462">
                  <c:v>26.158599297893716</c:v>
                </c:pt>
                <c:pt idx="463">
                  <c:v>26.158599297893716</c:v>
                </c:pt>
                <c:pt idx="464">
                  <c:v>26.158599297893716</c:v>
                </c:pt>
                <c:pt idx="465">
                  <c:v>26.158599297893716</c:v>
                </c:pt>
                <c:pt idx="466">
                  <c:v>26.158599297893716</c:v>
                </c:pt>
                <c:pt idx="467">
                  <c:v>26.158599297893716</c:v>
                </c:pt>
                <c:pt idx="468">
                  <c:v>26.158599297893716</c:v>
                </c:pt>
                <c:pt idx="469">
                  <c:v>26.158599297893716</c:v>
                </c:pt>
                <c:pt idx="470">
                  <c:v>26.158599297893716</c:v>
                </c:pt>
                <c:pt idx="471">
                  <c:v>26.158599297893716</c:v>
                </c:pt>
                <c:pt idx="472">
                  <c:v>26.158599297893716</c:v>
                </c:pt>
                <c:pt idx="473">
                  <c:v>26.158599297893716</c:v>
                </c:pt>
                <c:pt idx="474">
                  <c:v>26.158599297893716</c:v>
                </c:pt>
                <c:pt idx="475">
                  <c:v>26.158599297893716</c:v>
                </c:pt>
                <c:pt idx="476">
                  <c:v>26.158599297893716</c:v>
                </c:pt>
                <c:pt idx="477">
                  <c:v>26.158599297893716</c:v>
                </c:pt>
                <c:pt idx="478">
                  <c:v>26.158599297893716</c:v>
                </c:pt>
                <c:pt idx="479">
                  <c:v>26.158599297893716</c:v>
                </c:pt>
                <c:pt idx="480">
                  <c:v>26.158599297893716</c:v>
                </c:pt>
                <c:pt idx="481">
                  <c:v>26.158599297893716</c:v>
                </c:pt>
                <c:pt idx="482">
                  <c:v>26.158599297893716</c:v>
                </c:pt>
                <c:pt idx="483">
                  <c:v>26.158599297893716</c:v>
                </c:pt>
                <c:pt idx="484">
                  <c:v>26.158599297893716</c:v>
                </c:pt>
                <c:pt idx="485">
                  <c:v>26.158599297893716</c:v>
                </c:pt>
                <c:pt idx="486">
                  <c:v>26.158599297893716</c:v>
                </c:pt>
                <c:pt idx="487">
                  <c:v>26.158599297893716</c:v>
                </c:pt>
                <c:pt idx="488">
                  <c:v>26.158599297893716</c:v>
                </c:pt>
                <c:pt idx="489">
                  <c:v>26.158599297893716</c:v>
                </c:pt>
                <c:pt idx="490">
                  <c:v>26.158599297893716</c:v>
                </c:pt>
                <c:pt idx="491">
                  <c:v>26.158599297893716</c:v>
                </c:pt>
                <c:pt idx="492">
                  <c:v>26.158599297893716</c:v>
                </c:pt>
                <c:pt idx="493">
                  <c:v>26.158599297893716</c:v>
                </c:pt>
                <c:pt idx="494">
                  <c:v>26.158599297893716</c:v>
                </c:pt>
                <c:pt idx="495">
                  <c:v>26.158599297893716</c:v>
                </c:pt>
                <c:pt idx="496">
                  <c:v>26.158599297893716</c:v>
                </c:pt>
                <c:pt idx="497">
                  <c:v>26.158599297893716</c:v>
                </c:pt>
                <c:pt idx="498">
                  <c:v>26.158599297893716</c:v>
                </c:pt>
                <c:pt idx="499">
                  <c:v>26.158599297893716</c:v>
                </c:pt>
                <c:pt idx="500">
                  <c:v>26.158599297893716</c:v>
                </c:pt>
                <c:pt idx="501">
                  <c:v>26.158599297893716</c:v>
                </c:pt>
                <c:pt idx="502">
                  <c:v>26.158599297893716</c:v>
                </c:pt>
                <c:pt idx="503">
                  <c:v>26.158599297893716</c:v>
                </c:pt>
                <c:pt idx="504">
                  <c:v>26.158599297893716</c:v>
                </c:pt>
                <c:pt idx="505">
                  <c:v>26.158599297893716</c:v>
                </c:pt>
                <c:pt idx="506">
                  <c:v>26.158599297893716</c:v>
                </c:pt>
                <c:pt idx="507">
                  <c:v>26.158599297893716</c:v>
                </c:pt>
                <c:pt idx="508">
                  <c:v>26.158599297893716</c:v>
                </c:pt>
                <c:pt idx="509">
                  <c:v>26.158599297893716</c:v>
                </c:pt>
                <c:pt idx="510">
                  <c:v>26.158599297893716</c:v>
                </c:pt>
                <c:pt idx="511">
                  <c:v>26.158599297893716</c:v>
                </c:pt>
                <c:pt idx="512">
                  <c:v>26.158599297893716</c:v>
                </c:pt>
                <c:pt idx="513">
                  <c:v>26.158599297893716</c:v>
                </c:pt>
                <c:pt idx="514">
                  <c:v>26.158599297893716</c:v>
                </c:pt>
                <c:pt idx="515">
                  <c:v>26.158599297893716</c:v>
                </c:pt>
                <c:pt idx="516">
                  <c:v>26.158599297893716</c:v>
                </c:pt>
                <c:pt idx="517">
                  <c:v>26.158599297893716</c:v>
                </c:pt>
                <c:pt idx="518">
                  <c:v>26.158599297893716</c:v>
                </c:pt>
                <c:pt idx="519">
                  <c:v>26.158599297893716</c:v>
                </c:pt>
                <c:pt idx="520">
                  <c:v>26.158599297893716</c:v>
                </c:pt>
                <c:pt idx="521">
                  <c:v>26.158599297893716</c:v>
                </c:pt>
                <c:pt idx="522">
                  <c:v>26.158599297893716</c:v>
                </c:pt>
                <c:pt idx="523">
                  <c:v>26.158599297893716</c:v>
                </c:pt>
                <c:pt idx="524">
                  <c:v>26.158599297893716</c:v>
                </c:pt>
                <c:pt idx="525">
                  <c:v>26.158599297893716</c:v>
                </c:pt>
                <c:pt idx="526">
                  <c:v>26.158599297893716</c:v>
                </c:pt>
                <c:pt idx="527">
                  <c:v>26.158599297893716</c:v>
                </c:pt>
                <c:pt idx="528">
                  <c:v>26.158599297893716</c:v>
                </c:pt>
                <c:pt idx="529">
                  <c:v>26.158599297893716</c:v>
                </c:pt>
                <c:pt idx="530">
                  <c:v>26.158599297893716</c:v>
                </c:pt>
                <c:pt idx="531">
                  <c:v>26.158599297893716</c:v>
                </c:pt>
                <c:pt idx="532">
                  <c:v>26.158599297893716</c:v>
                </c:pt>
                <c:pt idx="533">
                  <c:v>26.158599297893716</c:v>
                </c:pt>
                <c:pt idx="534">
                  <c:v>26.158599297893716</c:v>
                </c:pt>
                <c:pt idx="535">
                  <c:v>26.158599297893716</c:v>
                </c:pt>
                <c:pt idx="536">
                  <c:v>26.158599297893716</c:v>
                </c:pt>
                <c:pt idx="537">
                  <c:v>26.158599297893716</c:v>
                </c:pt>
                <c:pt idx="538">
                  <c:v>26.158599297893716</c:v>
                </c:pt>
                <c:pt idx="539">
                  <c:v>26.158599297893716</c:v>
                </c:pt>
                <c:pt idx="540">
                  <c:v>26.158599297893716</c:v>
                </c:pt>
                <c:pt idx="541">
                  <c:v>26.158599297893716</c:v>
                </c:pt>
                <c:pt idx="542">
                  <c:v>26.158599297893716</c:v>
                </c:pt>
                <c:pt idx="543">
                  <c:v>26.158599297893716</c:v>
                </c:pt>
                <c:pt idx="544">
                  <c:v>26.158599297893716</c:v>
                </c:pt>
                <c:pt idx="545">
                  <c:v>26.158599297893716</c:v>
                </c:pt>
                <c:pt idx="546">
                  <c:v>26.158599297893716</c:v>
                </c:pt>
                <c:pt idx="547">
                  <c:v>26.158599297893716</c:v>
                </c:pt>
                <c:pt idx="548">
                  <c:v>26.158599297893716</c:v>
                </c:pt>
                <c:pt idx="549">
                  <c:v>26.158599297893716</c:v>
                </c:pt>
                <c:pt idx="550">
                  <c:v>26.158599297893716</c:v>
                </c:pt>
                <c:pt idx="551">
                  <c:v>26.158599297893716</c:v>
                </c:pt>
                <c:pt idx="552">
                  <c:v>26.158599297893716</c:v>
                </c:pt>
                <c:pt idx="553">
                  <c:v>26.158599297893716</c:v>
                </c:pt>
                <c:pt idx="554">
                  <c:v>26.158599297893716</c:v>
                </c:pt>
                <c:pt idx="555">
                  <c:v>26.158599297893716</c:v>
                </c:pt>
                <c:pt idx="556">
                  <c:v>26.158599297893716</c:v>
                </c:pt>
                <c:pt idx="557">
                  <c:v>26.158599297893716</c:v>
                </c:pt>
                <c:pt idx="558">
                  <c:v>26.158599297893716</c:v>
                </c:pt>
                <c:pt idx="559">
                  <c:v>26.158599297893716</c:v>
                </c:pt>
                <c:pt idx="560">
                  <c:v>26.158599297893716</c:v>
                </c:pt>
                <c:pt idx="561">
                  <c:v>26.158599297893716</c:v>
                </c:pt>
                <c:pt idx="562">
                  <c:v>26.158599297893716</c:v>
                </c:pt>
                <c:pt idx="563">
                  <c:v>26.158599297893716</c:v>
                </c:pt>
                <c:pt idx="564">
                  <c:v>26.158599297893716</c:v>
                </c:pt>
                <c:pt idx="565">
                  <c:v>26.158599297893716</c:v>
                </c:pt>
                <c:pt idx="566">
                  <c:v>26.158599297893716</c:v>
                </c:pt>
                <c:pt idx="567">
                  <c:v>26.158599297893716</c:v>
                </c:pt>
                <c:pt idx="568">
                  <c:v>26.158599297893716</c:v>
                </c:pt>
                <c:pt idx="569">
                  <c:v>26.158599297893716</c:v>
                </c:pt>
                <c:pt idx="570">
                  <c:v>26.158599297893716</c:v>
                </c:pt>
                <c:pt idx="571">
                  <c:v>26.158599297893716</c:v>
                </c:pt>
                <c:pt idx="572">
                  <c:v>26.158599297893716</c:v>
                </c:pt>
                <c:pt idx="573">
                  <c:v>26.158599297893716</c:v>
                </c:pt>
                <c:pt idx="574">
                  <c:v>26.158599297893716</c:v>
                </c:pt>
                <c:pt idx="575">
                  <c:v>26.158599297893716</c:v>
                </c:pt>
                <c:pt idx="576">
                  <c:v>26.158599297893716</c:v>
                </c:pt>
                <c:pt idx="577">
                  <c:v>26.158599297893716</c:v>
                </c:pt>
                <c:pt idx="578">
                  <c:v>26.158599297893716</c:v>
                </c:pt>
                <c:pt idx="579">
                  <c:v>26.158599297893716</c:v>
                </c:pt>
                <c:pt idx="580">
                  <c:v>26.158599297893716</c:v>
                </c:pt>
                <c:pt idx="581">
                  <c:v>26.158599297893716</c:v>
                </c:pt>
                <c:pt idx="582">
                  <c:v>26.158599297893716</c:v>
                </c:pt>
                <c:pt idx="583">
                  <c:v>26.158599297893716</c:v>
                </c:pt>
                <c:pt idx="584">
                  <c:v>26.158599297893716</c:v>
                </c:pt>
                <c:pt idx="585">
                  <c:v>26.158599297893716</c:v>
                </c:pt>
                <c:pt idx="586">
                  <c:v>26.158599297893716</c:v>
                </c:pt>
                <c:pt idx="587">
                  <c:v>26.158599297893716</c:v>
                </c:pt>
                <c:pt idx="588">
                  <c:v>26.158599297893716</c:v>
                </c:pt>
                <c:pt idx="589">
                  <c:v>26.158599297893716</c:v>
                </c:pt>
                <c:pt idx="590">
                  <c:v>26.158599297893716</c:v>
                </c:pt>
                <c:pt idx="591">
                  <c:v>26.158599297893716</c:v>
                </c:pt>
                <c:pt idx="592">
                  <c:v>26.158599297893716</c:v>
                </c:pt>
                <c:pt idx="593">
                  <c:v>26.158599297893716</c:v>
                </c:pt>
                <c:pt idx="594">
                  <c:v>26.158599297893716</c:v>
                </c:pt>
                <c:pt idx="595">
                  <c:v>26.158599297893716</c:v>
                </c:pt>
                <c:pt idx="596">
                  <c:v>26.158599297893716</c:v>
                </c:pt>
                <c:pt idx="597">
                  <c:v>26.158599297893716</c:v>
                </c:pt>
                <c:pt idx="598">
                  <c:v>26.158599297893716</c:v>
                </c:pt>
                <c:pt idx="599">
                  <c:v>26.158599297893716</c:v>
                </c:pt>
                <c:pt idx="600">
                  <c:v>26.158599297893716</c:v>
                </c:pt>
                <c:pt idx="601">
                  <c:v>26.158599297893716</c:v>
                </c:pt>
                <c:pt idx="602">
                  <c:v>26.158599297893716</c:v>
                </c:pt>
                <c:pt idx="603">
                  <c:v>26.158599297893716</c:v>
                </c:pt>
                <c:pt idx="604">
                  <c:v>26.158599297893716</c:v>
                </c:pt>
                <c:pt idx="605">
                  <c:v>26.158599297893716</c:v>
                </c:pt>
                <c:pt idx="606">
                  <c:v>26.158599297893716</c:v>
                </c:pt>
                <c:pt idx="607">
                  <c:v>26.158599297893716</c:v>
                </c:pt>
                <c:pt idx="608">
                  <c:v>26.158599297893716</c:v>
                </c:pt>
                <c:pt idx="609">
                  <c:v>26.158599297893716</c:v>
                </c:pt>
                <c:pt idx="610">
                  <c:v>26.158599297893716</c:v>
                </c:pt>
                <c:pt idx="611">
                  <c:v>26.158599297893716</c:v>
                </c:pt>
                <c:pt idx="612">
                  <c:v>26.158599297893716</c:v>
                </c:pt>
                <c:pt idx="613">
                  <c:v>26.158599297893716</c:v>
                </c:pt>
                <c:pt idx="614">
                  <c:v>26.158599297893716</c:v>
                </c:pt>
                <c:pt idx="615">
                  <c:v>26.158599297893716</c:v>
                </c:pt>
                <c:pt idx="616">
                  <c:v>26.158599297893716</c:v>
                </c:pt>
                <c:pt idx="617">
                  <c:v>26.158599297893716</c:v>
                </c:pt>
                <c:pt idx="618">
                  <c:v>26.158599297893716</c:v>
                </c:pt>
                <c:pt idx="619">
                  <c:v>26.158599297893716</c:v>
                </c:pt>
                <c:pt idx="620">
                  <c:v>26.158599297893716</c:v>
                </c:pt>
                <c:pt idx="621">
                  <c:v>26.158599297893716</c:v>
                </c:pt>
                <c:pt idx="622">
                  <c:v>26.158599297893716</c:v>
                </c:pt>
                <c:pt idx="623">
                  <c:v>26.158599297893716</c:v>
                </c:pt>
                <c:pt idx="624">
                  <c:v>26.158599297893716</c:v>
                </c:pt>
                <c:pt idx="625">
                  <c:v>26.158599297893716</c:v>
                </c:pt>
                <c:pt idx="626">
                  <c:v>26.158599297893716</c:v>
                </c:pt>
                <c:pt idx="627">
                  <c:v>26.158599297893716</c:v>
                </c:pt>
                <c:pt idx="628">
                  <c:v>26.158599297893716</c:v>
                </c:pt>
                <c:pt idx="629">
                  <c:v>26.158599297893716</c:v>
                </c:pt>
                <c:pt idx="630">
                  <c:v>26.158599297893716</c:v>
                </c:pt>
                <c:pt idx="631">
                  <c:v>26.158599297893716</c:v>
                </c:pt>
                <c:pt idx="632">
                  <c:v>26.158599297893716</c:v>
                </c:pt>
                <c:pt idx="633">
                  <c:v>26.158599297893716</c:v>
                </c:pt>
                <c:pt idx="634">
                  <c:v>26.158599297893716</c:v>
                </c:pt>
                <c:pt idx="635">
                  <c:v>26.158599297893716</c:v>
                </c:pt>
                <c:pt idx="636">
                  <c:v>26.158599297893716</c:v>
                </c:pt>
                <c:pt idx="637">
                  <c:v>26.158599297893716</c:v>
                </c:pt>
                <c:pt idx="638">
                  <c:v>26.158599297893716</c:v>
                </c:pt>
                <c:pt idx="639">
                  <c:v>26.158599297893716</c:v>
                </c:pt>
                <c:pt idx="640">
                  <c:v>26.158599297893716</c:v>
                </c:pt>
                <c:pt idx="641">
                  <c:v>26.158599297893716</c:v>
                </c:pt>
                <c:pt idx="642">
                  <c:v>26.158599297893716</c:v>
                </c:pt>
                <c:pt idx="643">
                  <c:v>26.158599297893716</c:v>
                </c:pt>
                <c:pt idx="644">
                  <c:v>26.158599297893716</c:v>
                </c:pt>
                <c:pt idx="645">
                  <c:v>26.158599297893716</c:v>
                </c:pt>
                <c:pt idx="646">
                  <c:v>26.158599297893716</c:v>
                </c:pt>
                <c:pt idx="647">
                  <c:v>26.158599297893716</c:v>
                </c:pt>
                <c:pt idx="648">
                  <c:v>26.158599297893716</c:v>
                </c:pt>
                <c:pt idx="649">
                  <c:v>26.158599297893716</c:v>
                </c:pt>
                <c:pt idx="650">
                  <c:v>26.158599297893716</c:v>
                </c:pt>
                <c:pt idx="651">
                  <c:v>26.158599297893716</c:v>
                </c:pt>
                <c:pt idx="652">
                  <c:v>26.158599297893716</c:v>
                </c:pt>
                <c:pt idx="653">
                  <c:v>26.158599297893716</c:v>
                </c:pt>
                <c:pt idx="654">
                  <c:v>26.158599297893716</c:v>
                </c:pt>
                <c:pt idx="655">
                  <c:v>26.158599297893716</c:v>
                </c:pt>
                <c:pt idx="656">
                  <c:v>26.158599297893716</c:v>
                </c:pt>
                <c:pt idx="657">
                  <c:v>26.158599297893716</c:v>
                </c:pt>
                <c:pt idx="658">
                  <c:v>26.158599297893716</c:v>
                </c:pt>
                <c:pt idx="659">
                  <c:v>26.158599297893716</c:v>
                </c:pt>
                <c:pt idx="660">
                  <c:v>26.158599297893716</c:v>
                </c:pt>
                <c:pt idx="661">
                  <c:v>26.158599297893716</c:v>
                </c:pt>
                <c:pt idx="662">
                  <c:v>26.158599297893716</c:v>
                </c:pt>
                <c:pt idx="663">
                  <c:v>26.158599297893716</c:v>
                </c:pt>
                <c:pt idx="664">
                  <c:v>26.158599297893716</c:v>
                </c:pt>
                <c:pt idx="665">
                  <c:v>26.158599297893716</c:v>
                </c:pt>
                <c:pt idx="666">
                  <c:v>26.158599297893716</c:v>
                </c:pt>
                <c:pt idx="667">
                  <c:v>26.158599297893716</c:v>
                </c:pt>
                <c:pt idx="668">
                  <c:v>26.158599297893716</c:v>
                </c:pt>
                <c:pt idx="669">
                  <c:v>26.158599297893716</c:v>
                </c:pt>
                <c:pt idx="670">
                  <c:v>26.158599297893716</c:v>
                </c:pt>
                <c:pt idx="671">
                  <c:v>26.158599297893716</c:v>
                </c:pt>
                <c:pt idx="672">
                  <c:v>26.158599297893716</c:v>
                </c:pt>
                <c:pt idx="673">
                  <c:v>26.158599297893716</c:v>
                </c:pt>
                <c:pt idx="674">
                  <c:v>26.158599297893716</c:v>
                </c:pt>
                <c:pt idx="675">
                  <c:v>26.158599297893716</c:v>
                </c:pt>
                <c:pt idx="676">
                  <c:v>26.158599297893716</c:v>
                </c:pt>
                <c:pt idx="677">
                  <c:v>26.158599297893716</c:v>
                </c:pt>
                <c:pt idx="678">
                  <c:v>26.158599297893716</c:v>
                </c:pt>
                <c:pt idx="679">
                  <c:v>26.158599297893716</c:v>
                </c:pt>
                <c:pt idx="680">
                  <c:v>26.158599297893716</c:v>
                </c:pt>
                <c:pt idx="681">
                  <c:v>26.158599297893716</c:v>
                </c:pt>
                <c:pt idx="682">
                  <c:v>26.158599297893716</c:v>
                </c:pt>
                <c:pt idx="683">
                  <c:v>26.158599297893716</c:v>
                </c:pt>
                <c:pt idx="684">
                  <c:v>26.158599297893716</c:v>
                </c:pt>
                <c:pt idx="685">
                  <c:v>26.158599297893716</c:v>
                </c:pt>
                <c:pt idx="686">
                  <c:v>26.158599297893716</c:v>
                </c:pt>
                <c:pt idx="687">
                  <c:v>26.158599297893716</c:v>
                </c:pt>
                <c:pt idx="688">
                  <c:v>26.158599297893716</c:v>
                </c:pt>
                <c:pt idx="689">
                  <c:v>26.158599297893716</c:v>
                </c:pt>
                <c:pt idx="690">
                  <c:v>26.158599297893716</c:v>
                </c:pt>
                <c:pt idx="691">
                  <c:v>26.158599297893716</c:v>
                </c:pt>
                <c:pt idx="692">
                  <c:v>26.158599297893716</c:v>
                </c:pt>
                <c:pt idx="693">
                  <c:v>26.158599297893716</c:v>
                </c:pt>
                <c:pt idx="694">
                  <c:v>26.158599297893716</c:v>
                </c:pt>
                <c:pt idx="695">
                  <c:v>26.158599297893716</c:v>
                </c:pt>
                <c:pt idx="696">
                  <c:v>26.158599297893716</c:v>
                </c:pt>
                <c:pt idx="697">
                  <c:v>26.158599297893716</c:v>
                </c:pt>
                <c:pt idx="698">
                  <c:v>26.158599297893716</c:v>
                </c:pt>
                <c:pt idx="699">
                  <c:v>26.158599297893716</c:v>
                </c:pt>
                <c:pt idx="700">
                  <c:v>26.158599297893716</c:v>
                </c:pt>
                <c:pt idx="701">
                  <c:v>26.158599297893716</c:v>
                </c:pt>
                <c:pt idx="702">
                  <c:v>26.158599297893716</c:v>
                </c:pt>
                <c:pt idx="703">
                  <c:v>26.158599297893716</c:v>
                </c:pt>
                <c:pt idx="704">
                  <c:v>26.158599297893716</c:v>
                </c:pt>
                <c:pt idx="705">
                  <c:v>26.158599297893716</c:v>
                </c:pt>
                <c:pt idx="706">
                  <c:v>26.158599297893716</c:v>
                </c:pt>
                <c:pt idx="707">
                  <c:v>26.158599297893716</c:v>
                </c:pt>
                <c:pt idx="708">
                  <c:v>26.158599297893716</c:v>
                </c:pt>
                <c:pt idx="709">
                  <c:v>26.158599297893716</c:v>
                </c:pt>
                <c:pt idx="710">
                  <c:v>26.158599297893716</c:v>
                </c:pt>
                <c:pt idx="711">
                  <c:v>26.158599297893716</c:v>
                </c:pt>
                <c:pt idx="712">
                  <c:v>26.158599297893716</c:v>
                </c:pt>
                <c:pt idx="713">
                  <c:v>26.158599297893716</c:v>
                </c:pt>
                <c:pt idx="714">
                  <c:v>26.158599297893716</c:v>
                </c:pt>
                <c:pt idx="715">
                  <c:v>26.158599297893716</c:v>
                </c:pt>
                <c:pt idx="716">
                  <c:v>26.158599297893716</c:v>
                </c:pt>
                <c:pt idx="717">
                  <c:v>26.158599297893716</c:v>
                </c:pt>
                <c:pt idx="718">
                  <c:v>26.158599297893716</c:v>
                </c:pt>
                <c:pt idx="719">
                  <c:v>26.158599297893716</c:v>
                </c:pt>
                <c:pt idx="720">
                  <c:v>26.158599297893716</c:v>
                </c:pt>
                <c:pt idx="721">
                  <c:v>26.158599297893716</c:v>
                </c:pt>
                <c:pt idx="722">
                  <c:v>26.158599297893716</c:v>
                </c:pt>
                <c:pt idx="723">
                  <c:v>26.158599297893716</c:v>
                </c:pt>
                <c:pt idx="724">
                  <c:v>26.158599297893716</c:v>
                </c:pt>
                <c:pt idx="725">
                  <c:v>26.158599297893716</c:v>
                </c:pt>
                <c:pt idx="726">
                  <c:v>26.158599297893716</c:v>
                </c:pt>
                <c:pt idx="727">
                  <c:v>26.158599297893716</c:v>
                </c:pt>
                <c:pt idx="728">
                  <c:v>26.158599297893716</c:v>
                </c:pt>
                <c:pt idx="729">
                  <c:v>26.158599297893716</c:v>
                </c:pt>
                <c:pt idx="730">
                  <c:v>26.158599297893716</c:v>
                </c:pt>
                <c:pt idx="731">
                  <c:v>26.158599297893716</c:v>
                </c:pt>
                <c:pt idx="732">
                  <c:v>26.158599297893716</c:v>
                </c:pt>
                <c:pt idx="733">
                  <c:v>26.158599297893716</c:v>
                </c:pt>
                <c:pt idx="734">
                  <c:v>26.158599297893716</c:v>
                </c:pt>
                <c:pt idx="735">
                  <c:v>26.158599297893716</c:v>
                </c:pt>
                <c:pt idx="736">
                  <c:v>26.158599297893716</c:v>
                </c:pt>
                <c:pt idx="737">
                  <c:v>26.158599297893716</c:v>
                </c:pt>
                <c:pt idx="738">
                  <c:v>26.158599297893716</c:v>
                </c:pt>
                <c:pt idx="739">
                  <c:v>26.158599297893716</c:v>
                </c:pt>
                <c:pt idx="740">
                  <c:v>26.158599297893716</c:v>
                </c:pt>
                <c:pt idx="741">
                  <c:v>26.158599297893716</c:v>
                </c:pt>
                <c:pt idx="742">
                  <c:v>26.158599297893716</c:v>
                </c:pt>
                <c:pt idx="743">
                  <c:v>26.158599297893716</c:v>
                </c:pt>
                <c:pt idx="744">
                  <c:v>26.158599297893716</c:v>
                </c:pt>
                <c:pt idx="745">
                  <c:v>26.158599297893716</c:v>
                </c:pt>
                <c:pt idx="746">
                  <c:v>26.158599297893716</c:v>
                </c:pt>
                <c:pt idx="747">
                  <c:v>26.158599297893716</c:v>
                </c:pt>
                <c:pt idx="748">
                  <c:v>26.158599297893716</c:v>
                </c:pt>
                <c:pt idx="749">
                  <c:v>26.158599297893716</c:v>
                </c:pt>
                <c:pt idx="750">
                  <c:v>26.158599297893716</c:v>
                </c:pt>
                <c:pt idx="751">
                  <c:v>26.158599297893716</c:v>
                </c:pt>
                <c:pt idx="752">
                  <c:v>26.158599297893716</c:v>
                </c:pt>
                <c:pt idx="753">
                  <c:v>26.158599297893716</c:v>
                </c:pt>
                <c:pt idx="754">
                  <c:v>26.158599297893716</c:v>
                </c:pt>
                <c:pt idx="755">
                  <c:v>26.158599297893716</c:v>
                </c:pt>
                <c:pt idx="756">
                  <c:v>26.158599297893716</c:v>
                </c:pt>
                <c:pt idx="757">
                  <c:v>26.158599297893716</c:v>
                </c:pt>
                <c:pt idx="758">
                  <c:v>26.158599297893716</c:v>
                </c:pt>
                <c:pt idx="759">
                  <c:v>26.158599297893716</c:v>
                </c:pt>
                <c:pt idx="760">
                  <c:v>26.158599297893716</c:v>
                </c:pt>
                <c:pt idx="761">
                  <c:v>26.158599297893716</c:v>
                </c:pt>
                <c:pt idx="762">
                  <c:v>26.158599297893716</c:v>
                </c:pt>
                <c:pt idx="763">
                  <c:v>26.158599297893716</c:v>
                </c:pt>
                <c:pt idx="764">
                  <c:v>26.158599297893716</c:v>
                </c:pt>
                <c:pt idx="765">
                  <c:v>26.158599297893716</c:v>
                </c:pt>
                <c:pt idx="766">
                  <c:v>26.158599297893716</c:v>
                </c:pt>
                <c:pt idx="767">
                  <c:v>26.158599297893716</c:v>
                </c:pt>
                <c:pt idx="768">
                  <c:v>26.158599297893716</c:v>
                </c:pt>
                <c:pt idx="769">
                  <c:v>26.158599297893716</c:v>
                </c:pt>
                <c:pt idx="770">
                  <c:v>26.158599297893716</c:v>
                </c:pt>
                <c:pt idx="771">
                  <c:v>26.158599297893716</c:v>
                </c:pt>
                <c:pt idx="772">
                  <c:v>26.158599297893716</c:v>
                </c:pt>
                <c:pt idx="773">
                  <c:v>26.158599297893716</c:v>
                </c:pt>
                <c:pt idx="774">
                  <c:v>26.158599297893716</c:v>
                </c:pt>
                <c:pt idx="775">
                  <c:v>26.158599297893716</c:v>
                </c:pt>
                <c:pt idx="776">
                  <c:v>26.158599297893716</c:v>
                </c:pt>
                <c:pt idx="777">
                  <c:v>26.158599297893716</c:v>
                </c:pt>
                <c:pt idx="778">
                  <c:v>26.158599297893716</c:v>
                </c:pt>
                <c:pt idx="779">
                  <c:v>26.158599297893716</c:v>
                </c:pt>
                <c:pt idx="780">
                  <c:v>26.158599297893716</c:v>
                </c:pt>
                <c:pt idx="781">
                  <c:v>26.158599297893716</c:v>
                </c:pt>
                <c:pt idx="782">
                  <c:v>26.158599297893716</c:v>
                </c:pt>
                <c:pt idx="783">
                  <c:v>26.158599297893716</c:v>
                </c:pt>
                <c:pt idx="784">
                  <c:v>26.158599297893716</c:v>
                </c:pt>
                <c:pt idx="785">
                  <c:v>26.158599297893716</c:v>
                </c:pt>
                <c:pt idx="786">
                  <c:v>26.158599297893716</c:v>
                </c:pt>
                <c:pt idx="787">
                  <c:v>26.158599297893716</c:v>
                </c:pt>
                <c:pt idx="788">
                  <c:v>26.158599297893716</c:v>
                </c:pt>
                <c:pt idx="789">
                  <c:v>26.158599297893716</c:v>
                </c:pt>
                <c:pt idx="790">
                  <c:v>26.158599297893716</c:v>
                </c:pt>
                <c:pt idx="791">
                  <c:v>26.158599297893716</c:v>
                </c:pt>
                <c:pt idx="792">
                  <c:v>26.158599297893716</c:v>
                </c:pt>
                <c:pt idx="793">
                  <c:v>26.158599297893716</c:v>
                </c:pt>
                <c:pt idx="794">
                  <c:v>26.158599297893716</c:v>
                </c:pt>
                <c:pt idx="795">
                  <c:v>26.158599297893716</c:v>
                </c:pt>
                <c:pt idx="796">
                  <c:v>26.158599297893716</c:v>
                </c:pt>
                <c:pt idx="797">
                  <c:v>26.158599297893716</c:v>
                </c:pt>
                <c:pt idx="798">
                  <c:v>26.158599297893716</c:v>
                </c:pt>
                <c:pt idx="799">
                  <c:v>26.158599297893716</c:v>
                </c:pt>
                <c:pt idx="800">
                  <c:v>26.158599297893716</c:v>
                </c:pt>
                <c:pt idx="801">
                  <c:v>26.158599297893716</c:v>
                </c:pt>
                <c:pt idx="802">
                  <c:v>26.158599297893716</c:v>
                </c:pt>
                <c:pt idx="803">
                  <c:v>26.158599297893716</c:v>
                </c:pt>
                <c:pt idx="804">
                  <c:v>26.158599297893716</c:v>
                </c:pt>
                <c:pt idx="805">
                  <c:v>26.158599297893716</c:v>
                </c:pt>
                <c:pt idx="806">
                  <c:v>26.158599297893716</c:v>
                </c:pt>
                <c:pt idx="807">
                  <c:v>26.158599297893716</c:v>
                </c:pt>
                <c:pt idx="808">
                  <c:v>26.158599297893716</c:v>
                </c:pt>
                <c:pt idx="809">
                  <c:v>26.158599297893716</c:v>
                </c:pt>
                <c:pt idx="810">
                  <c:v>26.158599297893716</c:v>
                </c:pt>
                <c:pt idx="811">
                  <c:v>26.158599297893716</c:v>
                </c:pt>
                <c:pt idx="812">
                  <c:v>26.158599297893716</c:v>
                </c:pt>
                <c:pt idx="813">
                  <c:v>26.158599297893716</c:v>
                </c:pt>
                <c:pt idx="814">
                  <c:v>26.158599297893716</c:v>
                </c:pt>
                <c:pt idx="815">
                  <c:v>26.158599297893716</c:v>
                </c:pt>
                <c:pt idx="816">
                  <c:v>26.158599297893716</c:v>
                </c:pt>
                <c:pt idx="817">
                  <c:v>26.158599297893716</c:v>
                </c:pt>
                <c:pt idx="818">
                  <c:v>26.158599297893716</c:v>
                </c:pt>
                <c:pt idx="819">
                  <c:v>26.158599297893716</c:v>
                </c:pt>
                <c:pt idx="820">
                  <c:v>26.158599297893716</c:v>
                </c:pt>
                <c:pt idx="821">
                  <c:v>26.158599297893716</c:v>
                </c:pt>
                <c:pt idx="822">
                  <c:v>26.158599297893716</c:v>
                </c:pt>
                <c:pt idx="823">
                  <c:v>26.158599297893716</c:v>
                </c:pt>
                <c:pt idx="824">
                  <c:v>26.158599297893716</c:v>
                </c:pt>
                <c:pt idx="825">
                  <c:v>26.158599297893716</c:v>
                </c:pt>
                <c:pt idx="826">
                  <c:v>26.158599297893716</c:v>
                </c:pt>
                <c:pt idx="827">
                  <c:v>26.158599297893716</c:v>
                </c:pt>
                <c:pt idx="828">
                  <c:v>26.158599297893716</c:v>
                </c:pt>
                <c:pt idx="829">
                  <c:v>26.158599297893716</c:v>
                </c:pt>
                <c:pt idx="830">
                  <c:v>26.158599297893716</c:v>
                </c:pt>
                <c:pt idx="831">
                  <c:v>26.158599297893716</c:v>
                </c:pt>
                <c:pt idx="832">
                  <c:v>26.158599297893716</c:v>
                </c:pt>
                <c:pt idx="833">
                  <c:v>26.158599297893716</c:v>
                </c:pt>
                <c:pt idx="834">
                  <c:v>26.158599297893716</c:v>
                </c:pt>
                <c:pt idx="835">
                  <c:v>26.158599297893716</c:v>
                </c:pt>
                <c:pt idx="836">
                  <c:v>26.158599297893716</c:v>
                </c:pt>
                <c:pt idx="837">
                  <c:v>26.158599297893716</c:v>
                </c:pt>
                <c:pt idx="838">
                  <c:v>26.158599297893716</c:v>
                </c:pt>
                <c:pt idx="839">
                  <c:v>26.158599297893716</c:v>
                </c:pt>
                <c:pt idx="840">
                  <c:v>26.158599297893716</c:v>
                </c:pt>
                <c:pt idx="841">
                  <c:v>26.158599297893716</c:v>
                </c:pt>
                <c:pt idx="842">
                  <c:v>26.158599297893716</c:v>
                </c:pt>
                <c:pt idx="843">
                  <c:v>26.158599297893716</c:v>
                </c:pt>
                <c:pt idx="844">
                  <c:v>26.158599297893716</c:v>
                </c:pt>
                <c:pt idx="845">
                  <c:v>26.158599297893716</c:v>
                </c:pt>
                <c:pt idx="846">
                  <c:v>26.158599297893716</c:v>
                </c:pt>
                <c:pt idx="847">
                  <c:v>26.158599297893716</c:v>
                </c:pt>
                <c:pt idx="848">
                  <c:v>26.158599297893716</c:v>
                </c:pt>
                <c:pt idx="849">
                  <c:v>26.158599297893716</c:v>
                </c:pt>
                <c:pt idx="850">
                  <c:v>26.158599297893716</c:v>
                </c:pt>
                <c:pt idx="851">
                  <c:v>26.158599297893716</c:v>
                </c:pt>
                <c:pt idx="852">
                  <c:v>26.158599297893716</c:v>
                </c:pt>
                <c:pt idx="853">
                  <c:v>26.158599297893716</c:v>
                </c:pt>
                <c:pt idx="854">
                  <c:v>26.158599297893716</c:v>
                </c:pt>
                <c:pt idx="855">
                  <c:v>26.158599297893716</c:v>
                </c:pt>
                <c:pt idx="856">
                  <c:v>26.158599297893716</c:v>
                </c:pt>
                <c:pt idx="857">
                  <c:v>26.158599297893716</c:v>
                </c:pt>
                <c:pt idx="858">
                  <c:v>26.158599297893716</c:v>
                </c:pt>
                <c:pt idx="859">
                  <c:v>26.158599297893716</c:v>
                </c:pt>
                <c:pt idx="860">
                  <c:v>26.158599297893716</c:v>
                </c:pt>
                <c:pt idx="861">
                  <c:v>26.158599297893716</c:v>
                </c:pt>
                <c:pt idx="862">
                  <c:v>26.158599297893716</c:v>
                </c:pt>
                <c:pt idx="863">
                  <c:v>26.158599297893716</c:v>
                </c:pt>
                <c:pt idx="864">
                  <c:v>26.158599297893716</c:v>
                </c:pt>
                <c:pt idx="865">
                  <c:v>26.158599297893716</c:v>
                </c:pt>
                <c:pt idx="866">
                  <c:v>26.158599297893716</c:v>
                </c:pt>
                <c:pt idx="867">
                  <c:v>26.158599297893716</c:v>
                </c:pt>
                <c:pt idx="868">
                  <c:v>26.158599297893716</c:v>
                </c:pt>
                <c:pt idx="869">
                  <c:v>26.158599297893716</c:v>
                </c:pt>
                <c:pt idx="870">
                  <c:v>26.158599297893716</c:v>
                </c:pt>
                <c:pt idx="871">
                  <c:v>26.158599297893716</c:v>
                </c:pt>
                <c:pt idx="872">
                  <c:v>26.158599297893716</c:v>
                </c:pt>
                <c:pt idx="873">
                  <c:v>26.158599297893716</c:v>
                </c:pt>
                <c:pt idx="874">
                  <c:v>26.158599297893716</c:v>
                </c:pt>
                <c:pt idx="875">
                  <c:v>26.158599297893716</c:v>
                </c:pt>
                <c:pt idx="876">
                  <c:v>26.158599297893716</c:v>
                </c:pt>
                <c:pt idx="877">
                  <c:v>26.158599297893716</c:v>
                </c:pt>
                <c:pt idx="878">
                  <c:v>26.158599297893716</c:v>
                </c:pt>
                <c:pt idx="879">
                  <c:v>26.158599297893716</c:v>
                </c:pt>
                <c:pt idx="880">
                  <c:v>26.158599297893716</c:v>
                </c:pt>
                <c:pt idx="881">
                  <c:v>26.158599297893716</c:v>
                </c:pt>
                <c:pt idx="882">
                  <c:v>26.158599297893716</c:v>
                </c:pt>
                <c:pt idx="883">
                  <c:v>26.158599297893716</c:v>
                </c:pt>
                <c:pt idx="884">
                  <c:v>26.158599297893716</c:v>
                </c:pt>
                <c:pt idx="885">
                  <c:v>26.158599297893716</c:v>
                </c:pt>
                <c:pt idx="886">
                  <c:v>26.158599297893716</c:v>
                </c:pt>
                <c:pt idx="887">
                  <c:v>26.158599297893716</c:v>
                </c:pt>
                <c:pt idx="888">
                  <c:v>26.158599297893716</c:v>
                </c:pt>
                <c:pt idx="889">
                  <c:v>26.158599297893716</c:v>
                </c:pt>
                <c:pt idx="890">
                  <c:v>26.158599297893716</c:v>
                </c:pt>
                <c:pt idx="891">
                  <c:v>26.158599297893716</c:v>
                </c:pt>
                <c:pt idx="892">
                  <c:v>26.158599297893716</c:v>
                </c:pt>
                <c:pt idx="893">
                  <c:v>26.158599297893716</c:v>
                </c:pt>
                <c:pt idx="894">
                  <c:v>26.158599297893716</c:v>
                </c:pt>
                <c:pt idx="895">
                  <c:v>26.158599297893716</c:v>
                </c:pt>
                <c:pt idx="896">
                  <c:v>26.158599297893716</c:v>
                </c:pt>
                <c:pt idx="897">
                  <c:v>26.158599297893716</c:v>
                </c:pt>
                <c:pt idx="898">
                  <c:v>26.158599297893716</c:v>
                </c:pt>
                <c:pt idx="899">
                  <c:v>26.158599297893716</c:v>
                </c:pt>
                <c:pt idx="900">
                  <c:v>26.158599297893716</c:v>
                </c:pt>
                <c:pt idx="901">
                  <c:v>26.158599297893716</c:v>
                </c:pt>
                <c:pt idx="902">
                  <c:v>26.158599297893716</c:v>
                </c:pt>
                <c:pt idx="903">
                  <c:v>26.158599297893716</c:v>
                </c:pt>
                <c:pt idx="904">
                  <c:v>26.158599297893716</c:v>
                </c:pt>
                <c:pt idx="905">
                  <c:v>26.158599297893716</c:v>
                </c:pt>
                <c:pt idx="906">
                  <c:v>26.158599297893716</c:v>
                </c:pt>
                <c:pt idx="907">
                  <c:v>26.158599297893716</c:v>
                </c:pt>
                <c:pt idx="908">
                  <c:v>26.158599297893716</c:v>
                </c:pt>
                <c:pt idx="909">
                  <c:v>26.158599297893716</c:v>
                </c:pt>
                <c:pt idx="910">
                  <c:v>26.158599297893716</c:v>
                </c:pt>
                <c:pt idx="911">
                  <c:v>26.158599297893716</c:v>
                </c:pt>
                <c:pt idx="912">
                  <c:v>26.158599297893716</c:v>
                </c:pt>
                <c:pt idx="913">
                  <c:v>26.158599297893716</c:v>
                </c:pt>
                <c:pt idx="914">
                  <c:v>26.158599297893716</c:v>
                </c:pt>
                <c:pt idx="915">
                  <c:v>26.158599297893716</c:v>
                </c:pt>
                <c:pt idx="916">
                  <c:v>26.158599297893716</c:v>
                </c:pt>
                <c:pt idx="917">
                  <c:v>26.158599297893716</c:v>
                </c:pt>
                <c:pt idx="918">
                  <c:v>26.158599297893716</c:v>
                </c:pt>
                <c:pt idx="919">
                  <c:v>26.158599297893716</c:v>
                </c:pt>
                <c:pt idx="920">
                  <c:v>26.158599297893716</c:v>
                </c:pt>
                <c:pt idx="921">
                  <c:v>26.158599297893716</c:v>
                </c:pt>
                <c:pt idx="922">
                  <c:v>26.158599297893716</c:v>
                </c:pt>
                <c:pt idx="923">
                  <c:v>26.158599297893716</c:v>
                </c:pt>
                <c:pt idx="924">
                  <c:v>26.158599297893716</c:v>
                </c:pt>
                <c:pt idx="925">
                  <c:v>26.158599297893716</c:v>
                </c:pt>
                <c:pt idx="926">
                  <c:v>26.158599297893716</c:v>
                </c:pt>
                <c:pt idx="927">
                  <c:v>26.158599297893716</c:v>
                </c:pt>
                <c:pt idx="928">
                  <c:v>26.158599297893716</c:v>
                </c:pt>
                <c:pt idx="929">
                  <c:v>26.158599297893716</c:v>
                </c:pt>
                <c:pt idx="930">
                  <c:v>26.158599297893716</c:v>
                </c:pt>
                <c:pt idx="931">
                  <c:v>26.158599297893716</c:v>
                </c:pt>
                <c:pt idx="932">
                  <c:v>26.158599297893716</c:v>
                </c:pt>
                <c:pt idx="933">
                  <c:v>26.158599297893716</c:v>
                </c:pt>
                <c:pt idx="934">
                  <c:v>26.158599297893716</c:v>
                </c:pt>
                <c:pt idx="935">
                  <c:v>26.158599297893716</c:v>
                </c:pt>
                <c:pt idx="936">
                  <c:v>26.158599297893716</c:v>
                </c:pt>
                <c:pt idx="937">
                  <c:v>26.158599297893716</c:v>
                </c:pt>
                <c:pt idx="938">
                  <c:v>26.158599297893716</c:v>
                </c:pt>
                <c:pt idx="939">
                  <c:v>26.158599297893716</c:v>
                </c:pt>
                <c:pt idx="940">
                  <c:v>26.158599297893716</c:v>
                </c:pt>
                <c:pt idx="941">
                  <c:v>26.158599297893716</c:v>
                </c:pt>
                <c:pt idx="942">
                  <c:v>26.158599297893716</c:v>
                </c:pt>
                <c:pt idx="943">
                  <c:v>26.158599297893716</c:v>
                </c:pt>
                <c:pt idx="944">
                  <c:v>26.158599297893716</c:v>
                </c:pt>
                <c:pt idx="945">
                  <c:v>26.158599297893716</c:v>
                </c:pt>
                <c:pt idx="946">
                  <c:v>26.158599297893716</c:v>
                </c:pt>
                <c:pt idx="947">
                  <c:v>26.158599297893716</c:v>
                </c:pt>
                <c:pt idx="948">
                  <c:v>26.158599297893716</c:v>
                </c:pt>
                <c:pt idx="949">
                  <c:v>26.158599297893716</c:v>
                </c:pt>
                <c:pt idx="950">
                  <c:v>26.158599297893716</c:v>
                </c:pt>
                <c:pt idx="951">
                  <c:v>26.158599297893716</c:v>
                </c:pt>
                <c:pt idx="952">
                  <c:v>26.158599297893716</c:v>
                </c:pt>
                <c:pt idx="953">
                  <c:v>26.158599297893716</c:v>
                </c:pt>
                <c:pt idx="954">
                  <c:v>26.158599297893716</c:v>
                </c:pt>
                <c:pt idx="955">
                  <c:v>26.158599297893716</c:v>
                </c:pt>
                <c:pt idx="956">
                  <c:v>26.158599297893716</c:v>
                </c:pt>
                <c:pt idx="957">
                  <c:v>26.158599297893716</c:v>
                </c:pt>
                <c:pt idx="958">
                  <c:v>26.158599297893716</c:v>
                </c:pt>
                <c:pt idx="959">
                  <c:v>26.158599297893716</c:v>
                </c:pt>
                <c:pt idx="960">
                  <c:v>26.158599297893716</c:v>
                </c:pt>
                <c:pt idx="961">
                  <c:v>26.158599297893716</c:v>
                </c:pt>
                <c:pt idx="962">
                  <c:v>26.158599297893716</c:v>
                </c:pt>
                <c:pt idx="963">
                  <c:v>26.158599297893716</c:v>
                </c:pt>
                <c:pt idx="964">
                  <c:v>26.158599297893716</c:v>
                </c:pt>
                <c:pt idx="965">
                  <c:v>26.158599297893716</c:v>
                </c:pt>
                <c:pt idx="966">
                  <c:v>26.158599297893716</c:v>
                </c:pt>
                <c:pt idx="967">
                  <c:v>26.158599297893716</c:v>
                </c:pt>
                <c:pt idx="968">
                  <c:v>26.158599297893716</c:v>
                </c:pt>
                <c:pt idx="969">
                  <c:v>26.158599297893716</c:v>
                </c:pt>
                <c:pt idx="970">
                  <c:v>26.158599297893716</c:v>
                </c:pt>
                <c:pt idx="971">
                  <c:v>26.158599297893716</c:v>
                </c:pt>
                <c:pt idx="972">
                  <c:v>26.158599297893716</c:v>
                </c:pt>
                <c:pt idx="973">
                  <c:v>26.158599297893716</c:v>
                </c:pt>
                <c:pt idx="974">
                  <c:v>26.158599297893716</c:v>
                </c:pt>
                <c:pt idx="975">
                  <c:v>26.158599297893716</c:v>
                </c:pt>
                <c:pt idx="976">
                  <c:v>26.158599297893716</c:v>
                </c:pt>
                <c:pt idx="977">
                  <c:v>26.158599297893716</c:v>
                </c:pt>
                <c:pt idx="978">
                  <c:v>26.158599297893716</c:v>
                </c:pt>
                <c:pt idx="979">
                  <c:v>26.158599297893716</c:v>
                </c:pt>
                <c:pt idx="980">
                  <c:v>26.158599297893716</c:v>
                </c:pt>
                <c:pt idx="981">
                  <c:v>26.158599297893716</c:v>
                </c:pt>
                <c:pt idx="982">
                  <c:v>26.158599297893716</c:v>
                </c:pt>
                <c:pt idx="983">
                  <c:v>26.158599297893716</c:v>
                </c:pt>
                <c:pt idx="984">
                  <c:v>26.158599297893716</c:v>
                </c:pt>
                <c:pt idx="985">
                  <c:v>26.158599297893716</c:v>
                </c:pt>
                <c:pt idx="986">
                  <c:v>26.158599297893716</c:v>
                </c:pt>
                <c:pt idx="987">
                  <c:v>26.158599297893716</c:v>
                </c:pt>
                <c:pt idx="988">
                  <c:v>26.158599297893716</c:v>
                </c:pt>
                <c:pt idx="989">
                  <c:v>26.158599297893716</c:v>
                </c:pt>
                <c:pt idx="990">
                  <c:v>26.158599297893716</c:v>
                </c:pt>
                <c:pt idx="991">
                  <c:v>26.158599297893716</c:v>
                </c:pt>
                <c:pt idx="992">
                  <c:v>26.158599297893716</c:v>
                </c:pt>
                <c:pt idx="993">
                  <c:v>26.158599297893716</c:v>
                </c:pt>
                <c:pt idx="994">
                  <c:v>26.158599297893716</c:v>
                </c:pt>
                <c:pt idx="995">
                  <c:v>26.158599297893716</c:v>
                </c:pt>
                <c:pt idx="996">
                  <c:v>26.158599297893716</c:v>
                </c:pt>
              </c:numCache>
            </c:numRef>
          </c:yVal>
          <c:smooth val="1"/>
          <c:extLst>
            <c:ext xmlns:c16="http://schemas.microsoft.com/office/drawing/2014/chart" uri="{C3380CC4-5D6E-409C-BE32-E72D297353CC}">
              <c16:uniqueId val="{00000001-B841-43F9-8747-571288290A13}"/>
            </c:ext>
          </c:extLst>
        </c:ser>
        <c:dLbls>
          <c:showLegendKey val="0"/>
          <c:showVal val="0"/>
          <c:showCatName val="0"/>
          <c:showSerName val="0"/>
          <c:showPercent val="0"/>
          <c:showBubbleSize val="0"/>
        </c:dLbls>
        <c:axId val="419589528"/>
        <c:axId val="419589920"/>
      </c:scatterChart>
      <c:scatterChart>
        <c:scatterStyle val="smoothMarker"/>
        <c:varyColors val="0"/>
        <c:ser>
          <c:idx val="8"/>
          <c:order val="2"/>
          <c:tx>
            <c:strRef>
              <c:f>'MEXBOL Index'!$M$1</c:f>
              <c:strCache>
                <c:ptCount val="1"/>
                <c:pt idx="0">
                  <c:v>MEXBOL Index (der.)</c:v>
                </c:pt>
              </c:strCache>
            </c:strRef>
          </c:tx>
          <c:spPr>
            <a:ln w="6350" cap="rnd">
              <a:solidFill>
                <a:schemeClr val="bg1">
                  <a:lumMod val="75000"/>
                </a:schemeClr>
              </a:solidFill>
              <a:round/>
            </a:ln>
            <a:effectLst/>
          </c:spPr>
          <c:marker>
            <c:symbol val="none"/>
          </c:marker>
          <c:xVal>
            <c:numRef>
              <c:f>'MEXBOL Index'!$L$3:$L$999</c:f>
              <c:numCache>
                <c:formatCode>m/d/yyyy</c:formatCode>
                <c:ptCount val="997"/>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41674</c:v>
                </c:pt>
                <c:pt idx="23">
                  <c:v>41675</c:v>
                </c:pt>
                <c:pt idx="24">
                  <c:v>41676</c:v>
                </c:pt>
                <c:pt idx="25">
                  <c:v>41677</c:v>
                </c:pt>
                <c:pt idx="26">
                  <c:v>41680</c:v>
                </c:pt>
                <c:pt idx="27">
                  <c:v>41681</c:v>
                </c:pt>
                <c:pt idx="28">
                  <c:v>41682</c:v>
                </c:pt>
                <c:pt idx="29">
                  <c:v>41683</c:v>
                </c:pt>
                <c:pt idx="30">
                  <c:v>41684</c:v>
                </c:pt>
                <c:pt idx="31">
                  <c:v>41687</c:v>
                </c:pt>
                <c:pt idx="32">
                  <c:v>41688</c:v>
                </c:pt>
                <c:pt idx="33">
                  <c:v>41689</c:v>
                </c:pt>
                <c:pt idx="34">
                  <c:v>41690</c:v>
                </c:pt>
                <c:pt idx="35">
                  <c:v>41691</c:v>
                </c:pt>
                <c:pt idx="36">
                  <c:v>41694</c:v>
                </c:pt>
                <c:pt idx="37">
                  <c:v>41695</c:v>
                </c:pt>
                <c:pt idx="38">
                  <c:v>41696</c:v>
                </c:pt>
                <c:pt idx="39">
                  <c:v>41697</c:v>
                </c:pt>
                <c:pt idx="40">
                  <c:v>41698</c:v>
                </c:pt>
                <c:pt idx="41">
                  <c:v>41701</c:v>
                </c:pt>
                <c:pt idx="42">
                  <c:v>41702</c:v>
                </c:pt>
                <c:pt idx="43">
                  <c:v>41703</c:v>
                </c:pt>
                <c:pt idx="44">
                  <c:v>41704</c:v>
                </c:pt>
                <c:pt idx="45">
                  <c:v>41705</c:v>
                </c:pt>
                <c:pt idx="46">
                  <c:v>41708</c:v>
                </c:pt>
                <c:pt idx="47">
                  <c:v>41709</c:v>
                </c:pt>
                <c:pt idx="48">
                  <c:v>41710</c:v>
                </c:pt>
                <c:pt idx="49">
                  <c:v>41711</c:v>
                </c:pt>
                <c:pt idx="50">
                  <c:v>41712</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41750</c:v>
                </c:pt>
                <c:pt idx="74">
                  <c:v>41751</c:v>
                </c:pt>
                <c:pt idx="75">
                  <c:v>41752</c:v>
                </c:pt>
                <c:pt idx="76">
                  <c:v>41753</c:v>
                </c:pt>
                <c:pt idx="77">
                  <c:v>41754</c:v>
                </c:pt>
                <c:pt idx="78">
                  <c:v>41757</c:v>
                </c:pt>
                <c:pt idx="79">
                  <c:v>41758</c:v>
                </c:pt>
                <c:pt idx="80">
                  <c:v>41759</c:v>
                </c:pt>
                <c:pt idx="81">
                  <c:v>41761</c:v>
                </c:pt>
                <c:pt idx="82">
                  <c:v>41764</c:v>
                </c:pt>
                <c:pt idx="83">
                  <c:v>41765</c:v>
                </c:pt>
                <c:pt idx="84">
                  <c:v>41766</c:v>
                </c:pt>
                <c:pt idx="85">
                  <c:v>41767</c:v>
                </c:pt>
                <c:pt idx="86">
                  <c:v>41768</c:v>
                </c:pt>
                <c:pt idx="87">
                  <c:v>41771</c:v>
                </c:pt>
                <c:pt idx="88">
                  <c:v>41772</c:v>
                </c:pt>
                <c:pt idx="89">
                  <c:v>41773</c:v>
                </c:pt>
                <c:pt idx="90">
                  <c:v>41774</c:v>
                </c:pt>
                <c:pt idx="91">
                  <c:v>41775</c:v>
                </c:pt>
                <c:pt idx="92">
                  <c:v>41778</c:v>
                </c:pt>
                <c:pt idx="93">
                  <c:v>41779</c:v>
                </c:pt>
                <c:pt idx="94">
                  <c:v>41780</c:v>
                </c:pt>
                <c:pt idx="95">
                  <c:v>41781</c:v>
                </c:pt>
                <c:pt idx="96">
                  <c:v>41782</c:v>
                </c:pt>
                <c:pt idx="97">
                  <c:v>41785</c:v>
                </c:pt>
                <c:pt idx="98">
                  <c:v>41786</c:v>
                </c:pt>
                <c:pt idx="99">
                  <c:v>41787</c:v>
                </c:pt>
                <c:pt idx="100">
                  <c:v>41788</c:v>
                </c:pt>
                <c:pt idx="101">
                  <c:v>41789</c:v>
                </c:pt>
                <c:pt idx="102">
                  <c:v>41792</c:v>
                </c:pt>
                <c:pt idx="103">
                  <c:v>41793</c:v>
                </c:pt>
                <c:pt idx="104">
                  <c:v>41794</c:v>
                </c:pt>
                <c:pt idx="105">
                  <c:v>41795</c:v>
                </c:pt>
                <c:pt idx="106">
                  <c:v>41796</c:v>
                </c:pt>
                <c:pt idx="107">
                  <c:v>41799</c:v>
                </c:pt>
                <c:pt idx="108">
                  <c:v>41800</c:v>
                </c:pt>
                <c:pt idx="109">
                  <c:v>41801</c:v>
                </c:pt>
                <c:pt idx="110">
                  <c:v>41802</c:v>
                </c:pt>
                <c:pt idx="111">
                  <c:v>41803</c:v>
                </c:pt>
                <c:pt idx="112">
                  <c:v>41806</c:v>
                </c:pt>
                <c:pt idx="113">
                  <c:v>41807</c:v>
                </c:pt>
                <c:pt idx="114">
                  <c:v>41808</c:v>
                </c:pt>
                <c:pt idx="115">
                  <c:v>41809</c:v>
                </c:pt>
                <c:pt idx="116">
                  <c:v>41810</c:v>
                </c:pt>
                <c:pt idx="117">
                  <c:v>41813</c:v>
                </c:pt>
                <c:pt idx="118">
                  <c:v>41814</c:v>
                </c:pt>
                <c:pt idx="119">
                  <c:v>41815</c:v>
                </c:pt>
                <c:pt idx="120">
                  <c:v>41816</c:v>
                </c:pt>
                <c:pt idx="121">
                  <c:v>41817</c:v>
                </c:pt>
                <c:pt idx="122">
                  <c:v>41820</c:v>
                </c:pt>
                <c:pt idx="123">
                  <c:v>41821</c:v>
                </c:pt>
                <c:pt idx="124">
                  <c:v>41822</c:v>
                </c:pt>
                <c:pt idx="125">
                  <c:v>41823</c:v>
                </c:pt>
                <c:pt idx="126">
                  <c:v>41824</c:v>
                </c:pt>
                <c:pt idx="127">
                  <c:v>41827</c:v>
                </c:pt>
                <c:pt idx="128">
                  <c:v>41828</c:v>
                </c:pt>
                <c:pt idx="129">
                  <c:v>41829</c:v>
                </c:pt>
                <c:pt idx="130">
                  <c:v>41830</c:v>
                </c:pt>
                <c:pt idx="131">
                  <c:v>41831</c:v>
                </c:pt>
                <c:pt idx="132">
                  <c:v>41834</c:v>
                </c:pt>
                <c:pt idx="133">
                  <c:v>41835</c:v>
                </c:pt>
                <c:pt idx="134">
                  <c:v>41836</c:v>
                </c:pt>
                <c:pt idx="135">
                  <c:v>41837</c:v>
                </c:pt>
                <c:pt idx="136">
                  <c:v>41838</c:v>
                </c:pt>
                <c:pt idx="137">
                  <c:v>41841</c:v>
                </c:pt>
                <c:pt idx="138">
                  <c:v>41842</c:v>
                </c:pt>
                <c:pt idx="139">
                  <c:v>41843</c:v>
                </c:pt>
                <c:pt idx="140">
                  <c:v>41844</c:v>
                </c:pt>
                <c:pt idx="141">
                  <c:v>41845</c:v>
                </c:pt>
                <c:pt idx="142">
                  <c:v>41848</c:v>
                </c:pt>
                <c:pt idx="143">
                  <c:v>41849</c:v>
                </c:pt>
                <c:pt idx="144">
                  <c:v>41850</c:v>
                </c:pt>
                <c:pt idx="145">
                  <c:v>41851</c:v>
                </c:pt>
                <c:pt idx="146">
                  <c:v>41852</c:v>
                </c:pt>
                <c:pt idx="147">
                  <c:v>41855</c:v>
                </c:pt>
                <c:pt idx="148">
                  <c:v>41856</c:v>
                </c:pt>
                <c:pt idx="149">
                  <c:v>41857</c:v>
                </c:pt>
                <c:pt idx="150">
                  <c:v>41858</c:v>
                </c:pt>
                <c:pt idx="151">
                  <c:v>41859</c:v>
                </c:pt>
                <c:pt idx="152">
                  <c:v>41862</c:v>
                </c:pt>
                <c:pt idx="153">
                  <c:v>41863</c:v>
                </c:pt>
                <c:pt idx="154">
                  <c:v>41864</c:v>
                </c:pt>
                <c:pt idx="155">
                  <c:v>41865</c:v>
                </c:pt>
                <c:pt idx="156">
                  <c:v>41866</c:v>
                </c:pt>
                <c:pt idx="157">
                  <c:v>41869</c:v>
                </c:pt>
                <c:pt idx="158">
                  <c:v>41870</c:v>
                </c:pt>
                <c:pt idx="159">
                  <c:v>41871</c:v>
                </c:pt>
                <c:pt idx="160">
                  <c:v>41872</c:v>
                </c:pt>
                <c:pt idx="161">
                  <c:v>41873</c:v>
                </c:pt>
                <c:pt idx="162">
                  <c:v>41876</c:v>
                </c:pt>
                <c:pt idx="163">
                  <c:v>41877</c:v>
                </c:pt>
                <c:pt idx="164">
                  <c:v>41878</c:v>
                </c:pt>
                <c:pt idx="165">
                  <c:v>41879</c:v>
                </c:pt>
                <c:pt idx="166">
                  <c:v>41880</c:v>
                </c:pt>
                <c:pt idx="167">
                  <c:v>41883</c:v>
                </c:pt>
                <c:pt idx="168">
                  <c:v>41884</c:v>
                </c:pt>
                <c:pt idx="169">
                  <c:v>41885</c:v>
                </c:pt>
                <c:pt idx="170">
                  <c:v>41886</c:v>
                </c:pt>
                <c:pt idx="171">
                  <c:v>41887</c:v>
                </c:pt>
                <c:pt idx="172">
                  <c:v>41890</c:v>
                </c:pt>
                <c:pt idx="173">
                  <c:v>41891</c:v>
                </c:pt>
                <c:pt idx="174">
                  <c:v>41892</c:v>
                </c:pt>
                <c:pt idx="175">
                  <c:v>41893</c:v>
                </c:pt>
                <c:pt idx="176">
                  <c:v>41894</c:v>
                </c:pt>
                <c:pt idx="177">
                  <c:v>41897</c:v>
                </c:pt>
                <c:pt idx="178">
                  <c:v>41899</c:v>
                </c:pt>
                <c:pt idx="179">
                  <c:v>41900</c:v>
                </c:pt>
                <c:pt idx="180">
                  <c:v>41901</c:v>
                </c:pt>
                <c:pt idx="181">
                  <c:v>41904</c:v>
                </c:pt>
                <c:pt idx="182">
                  <c:v>41905</c:v>
                </c:pt>
                <c:pt idx="183">
                  <c:v>41906</c:v>
                </c:pt>
                <c:pt idx="184">
                  <c:v>41907</c:v>
                </c:pt>
                <c:pt idx="185">
                  <c:v>41908</c:v>
                </c:pt>
                <c:pt idx="186">
                  <c:v>41911</c:v>
                </c:pt>
                <c:pt idx="187">
                  <c:v>41912</c:v>
                </c:pt>
                <c:pt idx="188">
                  <c:v>41913</c:v>
                </c:pt>
                <c:pt idx="189">
                  <c:v>41914</c:v>
                </c:pt>
                <c:pt idx="190">
                  <c:v>41915</c:v>
                </c:pt>
                <c:pt idx="191">
                  <c:v>41918</c:v>
                </c:pt>
                <c:pt idx="192">
                  <c:v>41919</c:v>
                </c:pt>
                <c:pt idx="193">
                  <c:v>41920</c:v>
                </c:pt>
                <c:pt idx="194">
                  <c:v>41921</c:v>
                </c:pt>
                <c:pt idx="195">
                  <c:v>41922</c:v>
                </c:pt>
                <c:pt idx="196">
                  <c:v>41925</c:v>
                </c:pt>
                <c:pt idx="197">
                  <c:v>41926</c:v>
                </c:pt>
                <c:pt idx="198">
                  <c:v>41927</c:v>
                </c:pt>
                <c:pt idx="199">
                  <c:v>41928</c:v>
                </c:pt>
                <c:pt idx="200">
                  <c:v>41929</c:v>
                </c:pt>
                <c:pt idx="201">
                  <c:v>41932</c:v>
                </c:pt>
                <c:pt idx="202">
                  <c:v>41933</c:v>
                </c:pt>
                <c:pt idx="203">
                  <c:v>41934</c:v>
                </c:pt>
                <c:pt idx="204">
                  <c:v>41935</c:v>
                </c:pt>
                <c:pt idx="205">
                  <c:v>41936</c:v>
                </c:pt>
                <c:pt idx="206">
                  <c:v>41939</c:v>
                </c:pt>
                <c:pt idx="207">
                  <c:v>41940</c:v>
                </c:pt>
                <c:pt idx="208">
                  <c:v>41941</c:v>
                </c:pt>
                <c:pt idx="209">
                  <c:v>41942</c:v>
                </c:pt>
                <c:pt idx="210">
                  <c:v>41943</c:v>
                </c:pt>
                <c:pt idx="211">
                  <c:v>41946</c:v>
                </c:pt>
                <c:pt idx="212">
                  <c:v>41947</c:v>
                </c:pt>
                <c:pt idx="213">
                  <c:v>41948</c:v>
                </c:pt>
                <c:pt idx="214">
                  <c:v>41949</c:v>
                </c:pt>
                <c:pt idx="215">
                  <c:v>41950</c:v>
                </c:pt>
                <c:pt idx="216">
                  <c:v>41953</c:v>
                </c:pt>
                <c:pt idx="217">
                  <c:v>41954</c:v>
                </c:pt>
                <c:pt idx="218">
                  <c:v>41955</c:v>
                </c:pt>
                <c:pt idx="219">
                  <c:v>41956</c:v>
                </c:pt>
                <c:pt idx="220">
                  <c:v>41957</c:v>
                </c:pt>
                <c:pt idx="221">
                  <c:v>41961</c:v>
                </c:pt>
                <c:pt idx="222">
                  <c:v>41962</c:v>
                </c:pt>
                <c:pt idx="223">
                  <c:v>41963</c:v>
                </c:pt>
                <c:pt idx="224">
                  <c:v>41964</c:v>
                </c:pt>
                <c:pt idx="225">
                  <c:v>41967</c:v>
                </c:pt>
                <c:pt idx="226">
                  <c:v>41968</c:v>
                </c:pt>
                <c:pt idx="227">
                  <c:v>41969</c:v>
                </c:pt>
                <c:pt idx="228">
                  <c:v>41970</c:v>
                </c:pt>
                <c:pt idx="229">
                  <c:v>41971</c:v>
                </c:pt>
                <c:pt idx="230">
                  <c:v>41974</c:v>
                </c:pt>
                <c:pt idx="231">
                  <c:v>41975</c:v>
                </c:pt>
                <c:pt idx="232">
                  <c:v>41976</c:v>
                </c:pt>
                <c:pt idx="233">
                  <c:v>41977</c:v>
                </c:pt>
                <c:pt idx="234">
                  <c:v>41978</c:v>
                </c:pt>
                <c:pt idx="235">
                  <c:v>41981</c:v>
                </c:pt>
                <c:pt idx="236">
                  <c:v>41982</c:v>
                </c:pt>
                <c:pt idx="237">
                  <c:v>41983</c:v>
                </c:pt>
                <c:pt idx="238">
                  <c:v>41984</c:v>
                </c:pt>
                <c:pt idx="239">
                  <c:v>41988</c:v>
                </c:pt>
                <c:pt idx="240">
                  <c:v>41989</c:v>
                </c:pt>
                <c:pt idx="241">
                  <c:v>41990</c:v>
                </c:pt>
                <c:pt idx="242">
                  <c:v>41991</c:v>
                </c:pt>
                <c:pt idx="243">
                  <c:v>41992</c:v>
                </c:pt>
                <c:pt idx="244">
                  <c:v>41995</c:v>
                </c:pt>
                <c:pt idx="245">
                  <c:v>41996</c:v>
                </c:pt>
                <c:pt idx="246">
                  <c:v>41997</c:v>
                </c:pt>
                <c:pt idx="247">
                  <c:v>41999</c:v>
                </c:pt>
                <c:pt idx="248">
                  <c:v>42002</c:v>
                </c:pt>
                <c:pt idx="249">
                  <c:v>42003</c:v>
                </c:pt>
                <c:pt idx="250">
                  <c:v>42004</c:v>
                </c:pt>
                <c:pt idx="251">
                  <c:v>42006</c:v>
                </c:pt>
                <c:pt idx="252">
                  <c:v>42009</c:v>
                </c:pt>
                <c:pt idx="253">
                  <c:v>42010</c:v>
                </c:pt>
                <c:pt idx="254">
                  <c:v>42011</c:v>
                </c:pt>
                <c:pt idx="255">
                  <c:v>42012</c:v>
                </c:pt>
                <c:pt idx="256">
                  <c:v>42013</c:v>
                </c:pt>
                <c:pt idx="257">
                  <c:v>42016</c:v>
                </c:pt>
                <c:pt idx="258">
                  <c:v>42017</c:v>
                </c:pt>
                <c:pt idx="259">
                  <c:v>42018</c:v>
                </c:pt>
                <c:pt idx="260">
                  <c:v>42019</c:v>
                </c:pt>
                <c:pt idx="261">
                  <c:v>42020</c:v>
                </c:pt>
                <c:pt idx="262">
                  <c:v>42023</c:v>
                </c:pt>
                <c:pt idx="263">
                  <c:v>42024</c:v>
                </c:pt>
                <c:pt idx="264">
                  <c:v>42025</c:v>
                </c:pt>
                <c:pt idx="265">
                  <c:v>42026</c:v>
                </c:pt>
                <c:pt idx="266">
                  <c:v>42027</c:v>
                </c:pt>
                <c:pt idx="267">
                  <c:v>42030</c:v>
                </c:pt>
                <c:pt idx="268">
                  <c:v>42031</c:v>
                </c:pt>
                <c:pt idx="269">
                  <c:v>42032</c:v>
                </c:pt>
                <c:pt idx="270">
                  <c:v>42033</c:v>
                </c:pt>
                <c:pt idx="271">
                  <c:v>42034</c:v>
                </c:pt>
                <c:pt idx="272">
                  <c:v>42038</c:v>
                </c:pt>
                <c:pt idx="273">
                  <c:v>42039</c:v>
                </c:pt>
                <c:pt idx="274">
                  <c:v>42040</c:v>
                </c:pt>
                <c:pt idx="275">
                  <c:v>42041</c:v>
                </c:pt>
                <c:pt idx="276">
                  <c:v>42044</c:v>
                </c:pt>
                <c:pt idx="277">
                  <c:v>42045</c:v>
                </c:pt>
                <c:pt idx="278">
                  <c:v>42046</c:v>
                </c:pt>
                <c:pt idx="279">
                  <c:v>42047</c:v>
                </c:pt>
                <c:pt idx="280">
                  <c:v>42048</c:v>
                </c:pt>
                <c:pt idx="281">
                  <c:v>42051</c:v>
                </c:pt>
                <c:pt idx="282">
                  <c:v>42052</c:v>
                </c:pt>
                <c:pt idx="283">
                  <c:v>42053</c:v>
                </c:pt>
                <c:pt idx="284">
                  <c:v>42054</c:v>
                </c:pt>
                <c:pt idx="285">
                  <c:v>42055</c:v>
                </c:pt>
                <c:pt idx="286">
                  <c:v>42058</c:v>
                </c:pt>
                <c:pt idx="287">
                  <c:v>42059</c:v>
                </c:pt>
                <c:pt idx="288">
                  <c:v>42060</c:v>
                </c:pt>
                <c:pt idx="289">
                  <c:v>42061</c:v>
                </c:pt>
                <c:pt idx="290">
                  <c:v>42062</c:v>
                </c:pt>
                <c:pt idx="291">
                  <c:v>42065</c:v>
                </c:pt>
                <c:pt idx="292">
                  <c:v>42066</c:v>
                </c:pt>
                <c:pt idx="293">
                  <c:v>42067</c:v>
                </c:pt>
                <c:pt idx="294">
                  <c:v>42068</c:v>
                </c:pt>
                <c:pt idx="295">
                  <c:v>42069</c:v>
                </c:pt>
                <c:pt idx="296">
                  <c:v>42072</c:v>
                </c:pt>
                <c:pt idx="297">
                  <c:v>42073</c:v>
                </c:pt>
                <c:pt idx="298">
                  <c:v>42074</c:v>
                </c:pt>
                <c:pt idx="299">
                  <c:v>42075</c:v>
                </c:pt>
                <c:pt idx="300">
                  <c:v>42076</c:v>
                </c:pt>
                <c:pt idx="301">
                  <c:v>42080</c:v>
                </c:pt>
                <c:pt idx="302">
                  <c:v>42081</c:v>
                </c:pt>
                <c:pt idx="303">
                  <c:v>42082</c:v>
                </c:pt>
                <c:pt idx="304">
                  <c:v>42083</c:v>
                </c:pt>
                <c:pt idx="305">
                  <c:v>42086</c:v>
                </c:pt>
                <c:pt idx="306">
                  <c:v>42087</c:v>
                </c:pt>
                <c:pt idx="307">
                  <c:v>42088</c:v>
                </c:pt>
                <c:pt idx="308">
                  <c:v>42089</c:v>
                </c:pt>
                <c:pt idx="309">
                  <c:v>42090</c:v>
                </c:pt>
                <c:pt idx="310">
                  <c:v>42093</c:v>
                </c:pt>
                <c:pt idx="311">
                  <c:v>42094</c:v>
                </c:pt>
                <c:pt idx="312">
                  <c:v>42095</c:v>
                </c:pt>
                <c:pt idx="313">
                  <c:v>42100</c:v>
                </c:pt>
                <c:pt idx="314">
                  <c:v>42101</c:v>
                </c:pt>
                <c:pt idx="315">
                  <c:v>42102</c:v>
                </c:pt>
                <c:pt idx="316">
                  <c:v>42103</c:v>
                </c:pt>
                <c:pt idx="317">
                  <c:v>42104</c:v>
                </c:pt>
                <c:pt idx="318">
                  <c:v>42107</c:v>
                </c:pt>
                <c:pt idx="319">
                  <c:v>42108</c:v>
                </c:pt>
                <c:pt idx="320">
                  <c:v>42109</c:v>
                </c:pt>
                <c:pt idx="321">
                  <c:v>42110</c:v>
                </c:pt>
                <c:pt idx="322">
                  <c:v>42111</c:v>
                </c:pt>
                <c:pt idx="323">
                  <c:v>42114</c:v>
                </c:pt>
                <c:pt idx="324">
                  <c:v>42115</c:v>
                </c:pt>
                <c:pt idx="325">
                  <c:v>42116</c:v>
                </c:pt>
                <c:pt idx="326">
                  <c:v>42117</c:v>
                </c:pt>
                <c:pt idx="327">
                  <c:v>42118</c:v>
                </c:pt>
                <c:pt idx="328">
                  <c:v>42121</c:v>
                </c:pt>
                <c:pt idx="329">
                  <c:v>42122</c:v>
                </c:pt>
                <c:pt idx="330">
                  <c:v>42123</c:v>
                </c:pt>
                <c:pt idx="331">
                  <c:v>42124</c:v>
                </c:pt>
                <c:pt idx="332">
                  <c:v>42128</c:v>
                </c:pt>
                <c:pt idx="333">
                  <c:v>42129</c:v>
                </c:pt>
                <c:pt idx="334">
                  <c:v>42130</c:v>
                </c:pt>
                <c:pt idx="335">
                  <c:v>42131</c:v>
                </c:pt>
                <c:pt idx="336">
                  <c:v>42132</c:v>
                </c:pt>
                <c:pt idx="337">
                  <c:v>42135</c:v>
                </c:pt>
                <c:pt idx="338">
                  <c:v>42136</c:v>
                </c:pt>
                <c:pt idx="339">
                  <c:v>42137</c:v>
                </c:pt>
                <c:pt idx="340">
                  <c:v>42138</c:v>
                </c:pt>
                <c:pt idx="341">
                  <c:v>42139</c:v>
                </c:pt>
                <c:pt idx="342">
                  <c:v>42142</c:v>
                </c:pt>
                <c:pt idx="343">
                  <c:v>42143</c:v>
                </c:pt>
                <c:pt idx="344">
                  <c:v>42144</c:v>
                </c:pt>
                <c:pt idx="345">
                  <c:v>42145</c:v>
                </c:pt>
                <c:pt idx="346">
                  <c:v>42146</c:v>
                </c:pt>
                <c:pt idx="347">
                  <c:v>42149</c:v>
                </c:pt>
                <c:pt idx="348">
                  <c:v>42150</c:v>
                </c:pt>
                <c:pt idx="349">
                  <c:v>42151</c:v>
                </c:pt>
                <c:pt idx="350">
                  <c:v>42152</c:v>
                </c:pt>
                <c:pt idx="351">
                  <c:v>42153</c:v>
                </c:pt>
                <c:pt idx="352">
                  <c:v>42156</c:v>
                </c:pt>
                <c:pt idx="353">
                  <c:v>42157</c:v>
                </c:pt>
                <c:pt idx="354">
                  <c:v>42158</c:v>
                </c:pt>
                <c:pt idx="355">
                  <c:v>42159</c:v>
                </c:pt>
                <c:pt idx="356">
                  <c:v>42160</c:v>
                </c:pt>
                <c:pt idx="357">
                  <c:v>42163</c:v>
                </c:pt>
                <c:pt idx="358">
                  <c:v>42164</c:v>
                </c:pt>
                <c:pt idx="359">
                  <c:v>42165</c:v>
                </c:pt>
                <c:pt idx="360">
                  <c:v>42166</c:v>
                </c:pt>
                <c:pt idx="361">
                  <c:v>42167</c:v>
                </c:pt>
                <c:pt idx="362">
                  <c:v>42170</c:v>
                </c:pt>
                <c:pt idx="363">
                  <c:v>42171</c:v>
                </c:pt>
                <c:pt idx="364">
                  <c:v>42172</c:v>
                </c:pt>
                <c:pt idx="365">
                  <c:v>42173</c:v>
                </c:pt>
                <c:pt idx="366">
                  <c:v>42174</c:v>
                </c:pt>
                <c:pt idx="367">
                  <c:v>42177</c:v>
                </c:pt>
                <c:pt idx="368">
                  <c:v>42178</c:v>
                </c:pt>
                <c:pt idx="369">
                  <c:v>42179</c:v>
                </c:pt>
                <c:pt idx="370">
                  <c:v>42180</c:v>
                </c:pt>
                <c:pt idx="371">
                  <c:v>42181</c:v>
                </c:pt>
                <c:pt idx="372">
                  <c:v>42184</c:v>
                </c:pt>
                <c:pt idx="373">
                  <c:v>42185</c:v>
                </c:pt>
                <c:pt idx="374">
                  <c:v>42186</c:v>
                </c:pt>
                <c:pt idx="375">
                  <c:v>42187</c:v>
                </c:pt>
                <c:pt idx="376">
                  <c:v>42188</c:v>
                </c:pt>
                <c:pt idx="377">
                  <c:v>42191</c:v>
                </c:pt>
                <c:pt idx="378">
                  <c:v>42192</c:v>
                </c:pt>
                <c:pt idx="379">
                  <c:v>42193</c:v>
                </c:pt>
                <c:pt idx="380">
                  <c:v>42194</c:v>
                </c:pt>
                <c:pt idx="381">
                  <c:v>42195</c:v>
                </c:pt>
                <c:pt idx="382">
                  <c:v>42198</c:v>
                </c:pt>
                <c:pt idx="383">
                  <c:v>42199</c:v>
                </c:pt>
                <c:pt idx="384">
                  <c:v>42200</c:v>
                </c:pt>
                <c:pt idx="385">
                  <c:v>42201</c:v>
                </c:pt>
                <c:pt idx="386">
                  <c:v>42202</c:v>
                </c:pt>
                <c:pt idx="387">
                  <c:v>42205</c:v>
                </c:pt>
                <c:pt idx="388">
                  <c:v>42206</c:v>
                </c:pt>
                <c:pt idx="389">
                  <c:v>42207</c:v>
                </c:pt>
                <c:pt idx="390">
                  <c:v>42208</c:v>
                </c:pt>
                <c:pt idx="391">
                  <c:v>42209</c:v>
                </c:pt>
                <c:pt idx="392">
                  <c:v>42212</c:v>
                </c:pt>
                <c:pt idx="393">
                  <c:v>42213</c:v>
                </c:pt>
                <c:pt idx="394">
                  <c:v>42214</c:v>
                </c:pt>
                <c:pt idx="395">
                  <c:v>42215</c:v>
                </c:pt>
                <c:pt idx="396">
                  <c:v>42216</c:v>
                </c:pt>
                <c:pt idx="397">
                  <c:v>42219</c:v>
                </c:pt>
                <c:pt idx="398">
                  <c:v>42220</c:v>
                </c:pt>
                <c:pt idx="399">
                  <c:v>42221</c:v>
                </c:pt>
                <c:pt idx="400">
                  <c:v>42222</c:v>
                </c:pt>
                <c:pt idx="401">
                  <c:v>42223</c:v>
                </c:pt>
                <c:pt idx="402">
                  <c:v>42226</c:v>
                </c:pt>
                <c:pt idx="403">
                  <c:v>42227</c:v>
                </c:pt>
                <c:pt idx="404">
                  <c:v>42228</c:v>
                </c:pt>
                <c:pt idx="405">
                  <c:v>42229</c:v>
                </c:pt>
                <c:pt idx="406">
                  <c:v>42230</c:v>
                </c:pt>
                <c:pt idx="407">
                  <c:v>42233</c:v>
                </c:pt>
                <c:pt idx="408">
                  <c:v>42234</c:v>
                </c:pt>
                <c:pt idx="409">
                  <c:v>42235</c:v>
                </c:pt>
                <c:pt idx="410">
                  <c:v>42236</c:v>
                </c:pt>
                <c:pt idx="411">
                  <c:v>42237</c:v>
                </c:pt>
                <c:pt idx="412">
                  <c:v>42240</c:v>
                </c:pt>
                <c:pt idx="413">
                  <c:v>42241</c:v>
                </c:pt>
                <c:pt idx="414">
                  <c:v>42242</c:v>
                </c:pt>
                <c:pt idx="415">
                  <c:v>42243</c:v>
                </c:pt>
                <c:pt idx="416">
                  <c:v>42244</c:v>
                </c:pt>
                <c:pt idx="417">
                  <c:v>42247</c:v>
                </c:pt>
                <c:pt idx="418">
                  <c:v>42248</c:v>
                </c:pt>
                <c:pt idx="419">
                  <c:v>42249</c:v>
                </c:pt>
                <c:pt idx="420">
                  <c:v>42250</c:v>
                </c:pt>
                <c:pt idx="421">
                  <c:v>42251</c:v>
                </c:pt>
                <c:pt idx="422">
                  <c:v>42254</c:v>
                </c:pt>
                <c:pt idx="423">
                  <c:v>42255</c:v>
                </c:pt>
                <c:pt idx="424">
                  <c:v>42256</c:v>
                </c:pt>
                <c:pt idx="425">
                  <c:v>42257</c:v>
                </c:pt>
                <c:pt idx="426">
                  <c:v>42258</c:v>
                </c:pt>
                <c:pt idx="427">
                  <c:v>42261</c:v>
                </c:pt>
                <c:pt idx="428">
                  <c:v>42262</c:v>
                </c:pt>
                <c:pt idx="429">
                  <c:v>42264</c:v>
                </c:pt>
                <c:pt idx="430">
                  <c:v>42265</c:v>
                </c:pt>
                <c:pt idx="431">
                  <c:v>42268</c:v>
                </c:pt>
                <c:pt idx="432">
                  <c:v>42269</c:v>
                </c:pt>
                <c:pt idx="433">
                  <c:v>42270</c:v>
                </c:pt>
                <c:pt idx="434">
                  <c:v>42271</c:v>
                </c:pt>
                <c:pt idx="435">
                  <c:v>42272</c:v>
                </c:pt>
                <c:pt idx="436">
                  <c:v>42275</c:v>
                </c:pt>
                <c:pt idx="437">
                  <c:v>42276</c:v>
                </c:pt>
                <c:pt idx="438">
                  <c:v>42277</c:v>
                </c:pt>
                <c:pt idx="439">
                  <c:v>42278</c:v>
                </c:pt>
                <c:pt idx="440">
                  <c:v>42279</c:v>
                </c:pt>
                <c:pt idx="441">
                  <c:v>42282</c:v>
                </c:pt>
                <c:pt idx="442">
                  <c:v>42283</c:v>
                </c:pt>
                <c:pt idx="443">
                  <c:v>42284</c:v>
                </c:pt>
                <c:pt idx="444">
                  <c:v>42285</c:v>
                </c:pt>
                <c:pt idx="445">
                  <c:v>42286</c:v>
                </c:pt>
                <c:pt idx="446">
                  <c:v>42289</c:v>
                </c:pt>
                <c:pt idx="447">
                  <c:v>42290</c:v>
                </c:pt>
                <c:pt idx="448">
                  <c:v>42291</c:v>
                </c:pt>
                <c:pt idx="449">
                  <c:v>42292</c:v>
                </c:pt>
                <c:pt idx="450">
                  <c:v>42293</c:v>
                </c:pt>
                <c:pt idx="451">
                  <c:v>42296</c:v>
                </c:pt>
                <c:pt idx="452">
                  <c:v>42297</c:v>
                </c:pt>
                <c:pt idx="453">
                  <c:v>42298</c:v>
                </c:pt>
                <c:pt idx="454">
                  <c:v>42299</c:v>
                </c:pt>
                <c:pt idx="455">
                  <c:v>42300</c:v>
                </c:pt>
                <c:pt idx="456">
                  <c:v>42303</c:v>
                </c:pt>
                <c:pt idx="457">
                  <c:v>42304</c:v>
                </c:pt>
                <c:pt idx="458">
                  <c:v>42305</c:v>
                </c:pt>
                <c:pt idx="459">
                  <c:v>42306</c:v>
                </c:pt>
                <c:pt idx="460">
                  <c:v>42307</c:v>
                </c:pt>
                <c:pt idx="461">
                  <c:v>42311</c:v>
                </c:pt>
                <c:pt idx="462">
                  <c:v>42312</c:v>
                </c:pt>
                <c:pt idx="463">
                  <c:v>42313</c:v>
                </c:pt>
                <c:pt idx="464">
                  <c:v>42314</c:v>
                </c:pt>
                <c:pt idx="465">
                  <c:v>42317</c:v>
                </c:pt>
                <c:pt idx="466">
                  <c:v>42318</c:v>
                </c:pt>
                <c:pt idx="467">
                  <c:v>42319</c:v>
                </c:pt>
                <c:pt idx="468">
                  <c:v>42320</c:v>
                </c:pt>
                <c:pt idx="469">
                  <c:v>42321</c:v>
                </c:pt>
                <c:pt idx="470">
                  <c:v>42325</c:v>
                </c:pt>
                <c:pt idx="471">
                  <c:v>42326</c:v>
                </c:pt>
                <c:pt idx="472">
                  <c:v>42327</c:v>
                </c:pt>
                <c:pt idx="473">
                  <c:v>42328</c:v>
                </c:pt>
                <c:pt idx="474">
                  <c:v>42331</c:v>
                </c:pt>
                <c:pt idx="475">
                  <c:v>42332</c:v>
                </c:pt>
                <c:pt idx="476">
                  <c:v>42333</c:v>
                </c:pt>
                <c:pt idx="477">
                  <c:v>42334</c:v>
                </c:pt>
                <c:pt idx="478">
                  <c:v>42335</c:v>
                </c:pt>
                <c:pt idx="479">
                  <c:v>42338</c:v>
                </c:pt>
                <c:pt idx="480">
                  <c:v>42339</c:v>
                </c:pt>
                <c:pt idx="481">
                  <c:v>42340</c:v>
                </c:pt>
                <c:pt idx="482">
                  <c:v>42341</c:v>
                </c:pt>
                <c:pt idx="483">
                  <c:v>42342</c:v>
                </c:pt>
                <c:pt idx="484">
                  <c:v>42345</c:v>
                </c:pt>
                <c:pt idx="485">
                  <c:v>42346</c:v>
                </c:pt>
                <c:pt idx="486">
                  <c:v>42347</c:v>
                </c:pt>
                <c:pt idx="487">
                  <c:v>42348</c:v>
                </c:pt>
                <c:pt idx="488">
                  <c:v>42349</c:v>
                </c:pt>
                <c:pt idx="489">
                  <c:v>42352</c:v>
                </c:pt>
                <c:pt idx="490">
                  <c:v>42353</c:v>
                </c:pt>
                <c:pt idx="491">
                  <c:v>42354</c:v>
                </c:pt>
                <c:pt idx="492">
                  <c:v>42355</c:v>
                </c:pt>
                <c:pt idx="493">
                  <c:v>42356</c:v>
                </c:pt>
                <c:pt idx="494">
                  <c:v>42359</c:v>
                </c:pt>
                <c:pt idx="495">
                  <c:v>42360</c:v>
                </c:pt>
                <c:pt idx="496">
                  <c:v>42361</c:v>
                </c:pt>
                <c:pt idx="497">
                  <c:v>42362</c:v>
                </c:pt>
                <c:pt idx="498">
                  <c:v>42366</c:v>
                </c:pt>
                <c:pt idx="499">
                  <c:v>42367</c:v>
                </c:pt>
                <c:pt idx="500">
                  <c:v>42368</c:v>
                </c:pt>
                <c:pt idx="501">
                  <c:v>42369</c:v>
                </c:pt>
                <c:pt idx="502">
                  <c:v>42373</c:v>
                </c:pt>
                <c:pt idx="503">
                  <c:v>42374</c:v>
                </c:pt>
                <c:pt idx="504">
                  <c:v>42375</c:v>
                </c:pt>
                <c:pt idx="505">
                  <c:v>42376</c:v>
                </c:pt>
                <c:pt idx="506">
                  <c:v>42377</c:v>
                </c:pt>
                <c:pt idx="507">
                  <c:v>42380</c:v>
                </c:pt>
                <c:pt idx="508">
                  <c:v>42381</c:v>
                </c:pt>
                <c:pt idx="509">
                  <c:v>42382</c:v>
                </c:pt>
                <c:pt idx="510">
                  <c:v>42383</c:v>
                </c:pt>
                <c:pt idx="511">
                  <c:v>42384</c:v>
                </c:pt>
                <c:pt idx="512">
                  <c:v>42387</c:v>
                </c:pt>
                <c:pt idx="513">
                  <c:v>42388</c:v>
                </c:pt>
                <c:pt idx="514">
                  <c:v>42389</c:v>
                </c:pt>
                <c:pt idx="515">
                  <c:v>42390</c:v>
                </c:pt>
                <c:pt idx="516">
                  <c:v>42391</c:v>
                </c:pt>
                <c:pt idx="517">
                  <c:v>42394</c:v>
                </c:pt>
                <c:pt idx="518">
                  <c:v>42395</c:v>
                </c:pt>
                <c:pt idx="519">
                  <c:v>42396</c:v>
                </c:pt>
                <c:pt idx="520">
                  <c:v>42397</c:v>
                </c:pt>
                <c:pt idx="521">
                  <c:v>42398</c:v>
                </c:pt>
                <c:pt idx="522">
                  <c:v>42402</c:v>
                </c:pt>
                <c:pt idx="523">
                  <c:v>42403</c:v>
                </c:pt>
                <c:pt idx="524">
                  <c:v>42404</c:v>
                </c:pt>
                <c:pt idx="525">
                  <c:v>42405</c:v>
                </c:pt>
                <c:pt idx="526">
                  <c:v>42408</c:v>
                </c:pt>
                <c:pt idx="527">
                  <c:v>42409</c:v>
                </c:pt>
                <c:pt idx="528">
                  <c:v>42410</c:v>
                </c:pt>
                <c:pt idx="529">
                  <c:v>42411</c:v>
                </c:pt>
                <c:pt idx="530">
                  <c:v>42412</c:v>
                </c:pt>
                <c:pt idx="531">
                  <c:v>42415</c:v>
                </c:pt>
                <c:pt idx="532">
                  <c:v>42416</c:v>
                </c:pt>
                <c:pt idx="533">
                  <c:v>42417</c:v>
                </c:pt>
                <c:pt idx="534">
                  <c:v>42418</c:v>
                </c:pt>
                <c:pt idx="535">
                  <c:v>42419</c:v>
                </c:pt>
                <c:pt idx="536">
                  <c:v>42422</c:v>
                </c:pt>
                <c:pt idx="537">
                  <c:v>42423</c:v>
                </c:pt>
                <c:pt idx="538">
                  <c:v>42424</c:v>
                </c:pt>
                <c:pt idx="539">
                  <c:v>42425</c:v>
                </c:pt>
                <c:pt idx="540">
                  <c:v>42426</c:v>
                </c:pt>
                <c:pt idx="541">
                  <c:v>42429</c:v>
                </c:pt>
                <c:pt idx="542">
                  <c:v>42430</c:v>
                </c:pt>
                <c:pt idx="543">
                  <c:v>42431</c:v>
                </c:pt>
                <c:pt idx="544">
                  <c:v>42432</c:v>
                </c:pt>
                <c:pt idx="545">
                  <c:v>42433</c:v>
                </c:pt>
                <c:pt idx="546">
                  <c:v>42436</c:v>
                </c:pt>
                <c:pt idx="547">
                  <c:v>42437</c:v>
                </c:pt>
                <c:pt idx="548">
                  <c:v>42438</c:v>
                </c:pt>
                <c:pt idx="549">
                  <c:v>42439</c:v>
                </c:pt>
                <c:pt idx="550">
                  <c:v>42440</c:v>
                </c:pt>
                <c:pt idx="551">
                  <c:v>42443</c:v>
                </c:pt>
                <c:pt idx="552">
                  <c:v>42444</c:v>
                </c:pt>
                <c:pt idx="553">
                  <c:v>42445</c:v>
                </c:pt>
                <c:pt idx="554">
                  <c:v>42446</c:v>
                </c:pt>
                <c:pt idx="555">
                  <c:v>42447</c:v>
                </c:pt>
                <c:pt idx="556">
                  <c:v>42451</c:v>
                </c:pt>
                <c:pt idx="557">
                  <c:v>42452</c:v>
                </c:pt>
                <c:pt idx="558">
                  <c:v>42457</c:v>
                </c:pt>
                <c:pt idx="559">
                  <c:v>42458</c:v>
                </c:pt>
                <c:pt idx="560">
                  <c:v>42459</c:v>
                </c:pt>
                <c:pt idx="561">
                  <c:v>42460</c:v>
                </c:pt>
                <c:pt idx="562">
                  <c:v>42461</c:v>
                </c:pt>
                <c:pt idx="563">
                  <c:v>42464</c:v>
                </c:pt>
                <c:pt idx="564">
                  <c:v>42465</c:v>
                </c:pt>
                <c:pt idx="565">
                  <c:v>42466</c:v>
                </c:pt>
                <c:pt idx="566">
                  <c:v>42467</c:v>
                </c:pt>
                <c:pt idx="567">
                  <c:v>42468</c:v>
                </c:pt>
                <c:pt idx="568">
                  <c:v>42471</c:v>
                </c:pt>
                <c:pt idx="569">
                  <c:v>42472</c:v>
                </c:pt>
                <c:pt idx="570">
                  <c:v>42473</c:v>
                </c:pt>
                <c:pt idx="571">
                  <c:v>42474</c:v>
                </c:pt>
                <c:pt idx="572">
                  <c:v>42475</c:v>
                </c:pt>
                <c:pt idx="573">
                  <c:v>42478</c:v>
                </c:pt>
                <c:pt idx="574">
                  <c:v>42479</c:v>
                </c:pt>
                <c:pt idx="575">
                  <c:v>42480</c:v>
                </c:pt>
                <c:pt idx="576">
                  <c:v>42481</c:v>
                </c:pt>
                <c:pt idx="577">
                  <c:v>42482</c:v>
                </c:pt>
                <c:pt idx="578">
                  <c:v>42485</c:v>
                </c:pt>
                <c:pt idx="579">
                  <c:v>42486</c:v>
                </c:pt>
                <c:pt idx="580">
                  <c:v>42487</c:v>
                </c:pt>
                <c:pt idx="581">
                  <c:v>42488</c:v>
                </c:pt>
                <c:pt idx="582">
                  <c:v>42489</c:v>
                </c:pt>
                <c:pt idx="583">
                  <c:v>42492</c:v>
                </c:pt>
                <c:pt idx="584">
                  <c:v>42493</c:v>
                </c:pt>
                <c:pt idx="585">
                  <c:v>42494</c:v>
                </c:pt>
                <c:pt idx="586">
                  <c:v>42495</c:v>
                </c:pt>
                <c:pt idx="587">
                  <c:v>42496</c:v>
                </c:pt>
                <c:pt idx="588">
                  <c:v>42499</c:v>
                </c:pt>
                <c:pt idx="589">
                  <c:v>42500</c:v>
                </c:pt>
                <c:pt idx="590">
                  <c:v>42501</c:v>
                </c:pt>
                <c:pt idx="591">
                  <c:v>42502</c:v>
                </c:pt>
                <c:pt idx="592">
                  <c:v>42503</c:v>
                </c:pt>
                <c:pt idx="593">
                  <c:v>42506</c:v>
                </c:pt>
                <c:pt idx="594">
                  <c:v>42507</c:v>
                </c:pt>
                <c:pt idx="595">
                  <c:v>42508</c:v>
                </c:pt>
                <c:pt idx="596">
                  <c:v>42509</c:v>
                </c:pt>
                <c:pt idx="597">
                  <c:v>42510</c:v>
                </c:pt>
                <c:pt idx="598">
                  <c:v>42513</c:v>
                </c:pt>
                <c:pt idx="599">
                  <c:v>42514</c:v>
                </c:pt>
                <c:pt idx="600">
                  <c:v>42515</c:v>
                </c:pt>
                <c:pt idx="601">
                  <c:v>42516</c:v>
                </c:pt>
                <c:pt idx="602">
                  <c:v>42517</c:v>
                </c:pt>
                <c:pt idx="603">
                  <c:v>42520</c:v>
                </c:pt>
                <c:pt idx="604">
                  <c:v>42521</c:v>
                </c:pt>
                <c:pt idx="605">
                  <c:v>42522</c:v>
                </c:pt>
                <c:pt idx="606">
                  <c:v>42523</c:v>
                </c:pt>
                <c:pt idx="607">
                  <c:v>42524</c:v>
                </c:pt>
                <c:pt idx="608">
                  <c:v>42527</c:v>
                </c:pt>
                <c:pt idx="609">
                  <c:v>42528</c:v>
                </c:pt>
                <c:pt idx="610">
                  <c:v>42529</c:v>
                </c:pt>
                <c:pt idx="611">
                  <c:v>42530</c:v>
                </c:pt>
                <c:pt idx="612">
                  <c:v>42531</c:v>
                </c:pt>
                <c:pt idx="613">
                  <c:v>42534</c:v>
                </c:pt>
                <c:pt idx="614">
                  <c:v>42535</c:v>
                </c:pt>
                <c:pt idx="615">
                  <c:v>42536</c:v>
                </c:pt>
                <c:pt idx="616">
                  <c:v>42537</c:v>
                </c:pt>
                <c:pt idx="617">
                  <c:v>42538</c:v>
                </c:pt>
                <c:pt idx="618">
                  <c:v>42541</c:v>
                </c:pt>
                <c:pt idx="619">
                  <c:v>42542</c:v>
                </c:pt>
                <c:pt idx="620">
                  <c:v>42543</c:v>
                </c:pt>
                <c:pt idx="621">
                  <c:v>42544</c:v>
                </c:pt>
                <c:pt idx="622">
                  <c:v>42545</c:v>
                </c:pt>
                <c:pt idx="623">
                  <c:v>42548</c:v>
                </c:pt>
                <c:pt idx="624">
                  <c:v>42549</c:v>
                </c:pt>
                <c:pt idx="625">
                  <c:v>42550</c:v>
                </c:pt>
                <c:pt idx="626">
                  <c:v>42551</c:v>
                </c:pt>
                <c:pt idx="627">
                  <c:v>42552</c:v>
                </c:pt>
                <c:pt idx="628">
                  <c:v>42555</c:v>
                </c:pt>
                <c:pt idx="629">
                  <c:v>42556</c:v>
                </c:pt>
                <c:pt idx="630">
                  <c:v>42557</c:v>
                </c:pt>
                <c:pt idx="631">
                  <c:v>42558</c:v>
                </c:pt>
                <c:pt idx="632">
                  <c:v>42559</c:v>
                </c:pt>
                <c:pt idx="633">
                  <c:v>42562</c:v>
                </c:pt>
                <c:pt idx="634">
                  <c:v>42563</c:v>
                </c:pt>
                <c:pt idx="635">
                  <c:v>42564</c:v>
                </c:pt>
                <c:pt idx="636">
                  <c:v>42565</c:v>
                </c:pt>
                <c:pt idx="637">
                  <c:v>42566</c:v>
                </c:pt>
                <c:pt idx="638">
                  <c:v>42569</c:v>
                </c:pt>
                <c:pt idx="639">
                  <c:v>42570</c:v>
                </c:pt>
                <c:pt idx="640">
                  <c:v>42571</c:v>
                </c:pt>
                <c:pt idx="641">
                  <c:v>42572</c:v>
                </c:pt>
                <c:pt idx="642">
                  <c:v>42573</c:v>
                </c:pt>
                <c:pt idx="643">
                  <c:v>42576</c:v>
                </c:pt>
                <c:pt idx="644">
                  <c:v>42577</c:v>
                </c:pt>
                <c:pt idx="645">
                  <c:v>42578</c:v>
                </c:pt>
                <c:pt idx="646">
                  <c:v>42579</c:v>
                </c:pt>
                <c:pt idx="647">
                  <c:v>42580</c:v>
                </c:pt>
                <c:pt idx="648">
                  <c:v>42583</c:v>
                </c:pt>
                <c:pt idx="649">
                  <c:v>42584</c:v>
                </c:pt>
                <c:pt idx="650">
                  <c:v>42585</c:v>
                </c:pt>
                <c:pt idx="651">
                  <c:v>42586</c:v>
                </c:pt>
                <c:pt idx="652">
                  <c:v>42587</c:v>
                </c:pt>
                <c:pt idx="653">
                  <c:v>42590</c:v>
                </c:pt>
                <c:pt idx="654">
                  <c:v>42591</c:v>
                </c:pt>
                <c:pt idx="655">
                  <c:v>42592</c:v>
                </c:pt>
                <c:pt idx="656">
                  <c:v>42593</c:v>
                </c:pt>
                <c:pt idx="657">
                  <c:v>42594</c:v>
                </c:pt>
                <c:pt idx="658">
                  <c:v>42597</c:v>
                </c:pt>
                <c:pt idx="659">
                  <c:v>42598</c:v>
                </c:pt>
                <c:pt idx="660">
                  <c:v>42599</c:v>
                </c:pt>
                <c:pt idx="661">
                  <c:v>42600</c:v>
                </c:pt>
                <c:pt idx="662">
                  <c:v>42601</c:v>
                </c:pt>
                <c:pt idx="663">
                  <c:v>42604</c:v>
                </c:pt>
                <c:pt idx="664">
                  <c:v>42605</c:v>
                </c:pt>
                <c:pt idx="665">
                  <c:v>42606</c:v>
                </c:pt>
                <c:pt idx="666">
                  <c:v>42607</c:v>
                </c:pt>
                <c:pt idx="667">
                  <c:v>42608</c:v>
                </c:pt>
                <c:pt idx="668">
                  <c:v>42611</c:v>
                </c:pt>
                <c:pt idx="669">
                  <c:v>42612</c:v>
                </c:pt>
                <c:pt idx="670">
                  <c:v>42613</c:v>
                </c:pt>
                <c:pt idx="671">
                  <c:v>42614</c:v>
                </c:pt>
                <c:pt idx="672">
                  <c:v>42615</c:v>
                </c:pt>
                <c:pt idx="673">
                  <c:v>42618</c:v>
                </c:pt>
                <c:pt idx="674">
                  <c:v>42619</c:v>
                </c:pt>
                <c:pt idx="675">
                  <c:v>42620</c:v>
                </c:pt>
                <c:pt idx="676">
                  <c:v>42621</c:v>
                </c:pt>
                <c:pt idx="677">
                  <c:v>42622</c:v>
                </c:pt>
                <c:pt idx="678">
                  <c:v>42625</c:v>
                </c:pt>
                <c:pt idx="679">
                  <c:v>42626</c:v>
                </c:pt>
                <c:pt idx="680">
                  <c:v>42627</c:v>
                </c:pt>
                <c:pt idx="681">
                  <c:v>42628</c:v>
                </c:pt>
                <c:pt idx="682">
                  <c:v>42632</c:v>
                </c:pt>
                <c:pt idx="683">
                  <c:v>42633</c:v>
                </c:pt>
                <c:pt idx="684">
                  <c:v>42634</c:v>
                </c:pt>
                <c:pt idx="685">
                  <c:v>42635</c:v>
                </c:pt>
                <c:pt idx="686">
                  <c:v>42636</c:v>
                </c:pt>
                <c:pt idx="687">
                  <c:v>42639</c:v>
                </c:pt>
                <c:pt idx="688">
                  <c:v>42640</c:v>
                </c:pt>
                <c:pt idx="689">
                  <c:v>42641</c:v>
                </c:pt>
                <c:pt idx="690">
                  <c:v>42642</c:v>
                </c:pt>
                <c:pt idx="691">
                  <c:v>42643</c:v>
                </c:pt>
                <c:pt idx="692">
                  <c:v>42646</c:v>
                </c:pt>
                <c:pt idx="693">
                  <c:v>42647</c:v>
                </c:pt>
                <c:pt idx="694">
                  <c:v>42648</c:v>
                </c:pt>
                <c:pt idx="695">
                  <c:v>42649</c:v>
                </c:pt>
                <c:pt idx="696">
                  <c:v>42650</c:v>
                </c:pt>
                <c:pt idx="697">
                  <c:v>42653</c:v>
                </c:pt>
                <c:pt idx="698">
                  <c:v>42654</c:v>
                </c:pt>
                <c:pt idx="699">
                  <c:v>42655</c:v>
                </c:pt>
                <c:pt idx="700">
                  <c:v>42656</c:v>
                </c:pt>
                <c:pt idx="701">
                  <c:v>42657</c:v>
                </c:pt>
                <c:pt idx="702">
                  <c:v>42660</c:v>
                </c:pt>
                <c:pt idx="703">
                  <c:v>42661</c:v>
                </c:pt>
                <c:pt idx="704">
                  <c:v>42662</c:v>
                </c:pt>
                <c:pt idx="705">
                  <c:v>42663</c:v>
                </c:pt>
                <c:pt idx="706">
                  <c:v>42664</c:v>
                </c:pt>
                <c:pt idx="707">
                  <c:v>42667</c:v>
                </c:pt>
                <c:pt idx="708">
                  <c:v>42668</c:v>
                </c:pt>
                <c:pt idx="709">
                  <c:v>42669</c:v>
                </c:pt>
                <c:pt idx="710">
                  <c:v>42670</c:v>
                </c:pt>
                <c:pt idx="711">
                  <c:v>42671</c:v>
                </c:pt>
                <c:pt idx="712">
                  <c:v>42674</c:v>
                </c:pt>
                <c:pt idx="713">
                  <c:v>42675</c:v>
                </c:pt>
                <c:pt idx="714">
                  <c:v>42677</c:v>
                </c:pt>
                <c:pt idx="715">
                  <c:v>42678</c:v>
                </c:pt>
                <c:pt idx="716">
                  <c:v>42681</c:v>
                </c:pt>
                <c:pt idx="717">
                  <c:v>42682</c:v>
                </c:pt>
                <c:pt idx="718">
                  <c:v>42683</c:v>
                </c:pt>
                <c:pt idx="719">
                  <c:v>42684</c:v>
                </c:pt>
                <c:pt idx="720">
                  <c:v>42685</c:v>
                </c:pt>
                <c:pt idx="721">
                  <c:v>42688</c:v>
                </c:pt>
                <c:pt idx="722">
                  <c:v>42689</c:v>
                </c:pt>
                <c:pt idx="723">
                  <c:v>42690</c:v>
                </c:pt>
                <c:pt idx="724">
                  <c:v>42691</c:v>
                </c:pt>
                <c:pt idx="725">
                  <c:v>42692</c:v>
                </c:pt>
                <c:pt idx="726">
                  <c:v>42696</c:v>
                </c:pt>
                <c:pt idx="727">
                  <c:v>42697</c:v>
                </c:pt>
                <c:pt idx="728">
                  <c:v>42698</c:v>
                </c:pt>
                <c:pt idx="729">
                  <c:v>42699</c:v>
                </c:pt>
                <c:pt idx="730">
                  <c:v>42702</c:v>
                </c:pt>
                <c:pt idx="731">
                  <c:v>42703</c:v>
                </c:pt>
                <c:pt idx="732">
                  <c:v>42704</c:v>
                </c:pt>
                <c:pt idx="733">
                  <c:v>42705</c:v>
                </c:pt>
                <c:pt idx="734">
                  <c:v>42706</c:v>
                </c:pt>
                <c:pt idx="735">
                  <c:v>42709</c:v>
                </c:pt>
                <c:pt idx="736">
                  <c:v>42710</c:v>
                </c:pt>
                <c:pt idx="737">
                  <c:v>42711</c:v>
                </c:pt>
                <c:pt idx="738">
                  <c:v>42712</c:v>
                </c:pt>
                <c:pt idx="739">
                  <c:v>42713</c:v>
                </c:pt>
                <c:pt idx="740">
                  <c:v>42717</c:v>
                </c:pt>
                <c:pt idx="741">
                  <c:v>42718</c:v>
                </c:pt>
                <c:pt idx="742">
                  <c:v>42719</c:v>
                </c:pt>
                <c:pt idx="743">
                  <c:v>42720</c:v>
                </c:pt>
                <c:pt idx="744">
                  <c:v>42723</c:v>
                </c:pt>
                <c:pt idx="745">
                  <c:v>42724</c:v>
                </c:pt>
                <c:pt idx="746">
                  <c:v>42725</c:v>
                </c:pt>
                <c:pt idx="747">
                  <c:v>42726</c:v>
                </c:pt>
                <c:pt idx="748">
                  <c:v>42727</c:v>
                </c:pt>
                <c:pt idx="749">
                  <c:v>42730</c:v>
                </c:pt>
                <c:pt idx="750">
                  <c:v>42731</c:v>
                </c:pt>
                <c:pt idx="751">
                  <c:v>42732</c:v>
                </c:pt>
                <c:pt idx="752">
                  <c:v>42733</c:v>
                </c:pt>
                <c:pt idx="753">
                  <c:v>42734</c:v>
                </c:pt>
                <c:pt idx="754">
                  <c:v>42737</c:v>
                </c:pt>
                <c:pt idx="755">
                  <c:v>42738</c:v>
                </c:pt>
                <c:pt idx="756">
                  <c:v>42739</c:v>
                </c:pt>
                <c:pt idx="757">
                  <c:v>42740</c:v>
                </c:pt>
                <c:pt idx="758">
                  <c:v>42741</c:v>
                </c:pt>
                <c:pt idx="759">
                  <c:v>42744</c:v>
                </c:pt>
                <c:pt idx="760">
                  <c:v>42745</c:v>
                </c:pt>
                <c:pt idx="761">
                  <c:v>42746</c:v>
                </c:pt>
                <c:pt idx="762">
                  <c:v>42747</c:v>
                </c:pt>
                <c:pt idx="763">
                  <c:v>42748</c:v>
                </c:pt>
                <c:pt idx="764">
                  <c:v>42751</c:v>
                </c:pt>
                <c:pt idx="765">
                  <c:v>42752</c:v>
                </c:pt>
                <c:pt idx="766">
                  <c:v>42753</c:v>
                </c:pt>
                <c:pt idx="767">
                  <c:v>42754</c:v>
                </c:pt>
                <c:pt idx="768">
                  <c:v>42755</c:v>
                </c:pt>
                <c:pt idx="769">
                  <c:v>42758</c:v>
                </c:pt>
                <c:pt idx="770">
                  <c:v>42759</c:v>
                </c:pt>
                <c:pt idx="771">
                  <c:v>42760</c:v>
                </c:pt>
                <c:pt idx="772">
                  <c:v>42761</c:v>
                </c:pt>
                <c:pt idx="773">
                  <c:v>42762</c:v>
                </c:pt>
                <c:pt idx="774">
                  <c:v>42765</c:v>
                </c:pt>
                <c:pt idx="775">
                  <c:v>42766</c:v>
                </c:pt>
                <c:pt idx="776">
                  <c:v>42767</c:v>
                </c:pt>
                <c:pt idx="777">
                  <c:v>42768</c:v>
                </c:pt>
                <c:pt idx="778">
                  <c:v>42769</c:v>
                </c:pt>
                <c:pt idx="779">
                  <c:v>42773</c:v>
                </c:pt>
                <c:pt idx="780">
                  <c:v>42774</c:v>
                </c:pt>
                <c:pt idx="781">
                  <c:v>42775</c:v>
                </c:pt>
                <c:pt idx="782">
                  <c:v>42776</c:v>
                </c:pt>
                <c:pt idx="783">
                  <c:v>42779</c:v>
                </c:pt>
                <c:pt idx="784">
                  <c:v>42780</c:v>
                </c:pt>
                <c:pt idx="785">
                  <c:v>42781</c:v>
                </c:pt>
                <c:pt idx="786">
                  <c:v>42782</c:v>
                </c:pt>
                <c:pt idx="787">
                  <c:v>42783</c:v>
                </c:pt>
                <c:pt idx="788">
                  <c:v>42786</c:v>
                </c:pt>
                <c:pt idx="789">
                  <c:v>42787</c:v>
                </c:pt>
                <c:pt idx="790">
                  <c:v>42788</c:v>
                </c:pt>
                <c:pt idx="791">
                  <c:v>42789</c:v>
                </c:pt>
                <c:pt idx="792">
                  <c:v>42790</c:v>
                </c:pt>
                <c:pt idx="793">
                  <c:v>42793</c:v>
                </c:pt>
                <c:pt idx="794">
                  <c:v>42794</c:v>
                </c:pt>
                <c:pt idx="795">
                  <c:v>42795</c:v>
                </c:pt>
                <c:pt idx="796">
                  <c:v>42796</c:v>
                </c:pt>
                <c:pt idx="797">
                  <c:v>42797</c:v>
                </c:pt>
                <c:pt idx="798">
                  <c:v>42800</c:v>
                </c:pt>
                <c:pt idx="799">
                  <c:v>42801</c:v>
                </c:pt>
                <c:pt idx="800">
                  <c:v>42802</c:v>
                </c:pt>
                <c:pt idx="801">
                  <c:v>42803</c:v>
                </c:pt>
                <c:pt idx="802">
                  <c:v>42804</c:v>
                </c:pt>
                <c:pt idx="803">
                  <c:v>42807</c:v>
                </c:pt>
                <c:pt idx="804">
                  <c:v>42808</c:v>
                </c:pt>
                <c:pt idx="805">
                  <c:v>42809</c:v>
                </c:pt>
                <c:pt idx="806">
                  <c:v>42810</c:v>
                </c:pt>
                <c:pt idx="807">
                  <c:v>42811</c:v>
                </c:pt>
                <c:pt idx="808">
                  <c:v>42815</c:v>
                </c:pt>
                <c:pt idx="809">
                  <c:v>42816</c:v>
                </c:pt>
                <c:pt idx="810">
                  <c:v>42817</c:v>
                </c:pt>
                <c:pt idx="811">
                  <c:v>42818</c:v>
                </c:pt>
                <c:pt idx="812">
                  <c:v>42821</c:v>
                </c:pt>
                <c:pt idx="813">
                  <c:v>42822</c:v>
                </c:pt>
                <c:pt idx="814">
                  <c:v>42823</c:v>
                </c:pt>
                <c:pt idx="815">
                  <c:v>42824</c:v>
                </c:pt>
                <c:pt idx="816">
                  <c:v>42825</c:v>
                </c:pt>
                <c:pt idx="817">
                  <c:v>42828</c:v>
                </c:pt>
                <c:pt idx="818">
                  <c:v>42829</c:v>
                </c:pt>
                <c:pt idx="819">
                  <c:v>42830</c:v>
                </c:pt>
                <c:pt idx="820">
                  <c:v>42831</c:v>
                </c:pt>
                <c:pt idx="821">
                  <c:v>42832</c:v>
                </c:pt>
                <c:pt idx="822">
                  <c:v>42835</c:v>
                </c:pt>
                <c:pt idx="823">
                  <c:v>42836</c:v>
                </c:pt>
                <c:pt idx="824">
                  <c:v>42837</c:v>
                </c:pt>
                <c:pt idx="825">
                  <c:v>42842</c:v>
                </c:pt>
                <c:pt idx="826">
                  <c:v>42843</c:v>
                </c:pt>
                <c:pt idx="827">
                  <c:v>42844</c:v>
                </c:pt>
                <c:pt idx="828">
                  <c:v>42845</c:v>
                </c:pt>
                <c:pt idx="829">
                  <c:v>42846</c:v>
                </c:pt>
                <c:pt idx="830">
                  <c:v>42849</c:v>
                </c:pt>
                <c:pt idx="831">
                  <c:v>42850</c:v>
                </c:pt>
                <c:pt idx="832">
                  <c:v>42851</c:v>
                </c:pt>
                <c:pt idx="833">
                  <c:v>42852</c:v>
                </c:pt>
                <c:pt idx="834">
                  <c:v>42853</c:v>
                </c:pt>
                <c:pt idx="835">
                  <c:v>42857</c:v>
                </c:pt>
                <c:pt idx="836">
                  <c:v>42858</c:v>
                </c:pt>
                <c:pt idx="837">
                  <c:v>42859</c:v>
                </c:pt>
                <c:pt idx="838">
                  <c:v>42860</c:v>
                </c:pt>
                <c:pt idx="839">
                  <c:v>42863</c:v>
                </c:pt>
                <c:pt idx="840">
                  <c:v>42864</c:v>
                </c:pt>
                <c:pt idx="841">
                  <c:v>42865</c:v>
                </c:pt>
                <c:pt idx="842">
                  <c:v>42866</c:v>
                </c:pt>
                <c:pt idx="843">
                  <c:v>42867</c:v>
                </c:pt>
                <c:pt idx="844">
                  <c:v>42870</c:v>
                </c:pt>
                <c:pt idx="845">
                  <c:v>42871</c:v>
                </c:pt>
                <c:pt idx="846">
                  <c:v>42872</c:v>
                </c:pt>
                <c:pt idx="847">
                  <c:v>42873</c:v>
                </c:pt>
                <c:pt idx="848">
                  <c:v>42874</c:v>
                </c:pt>
                <c:pt idx="849">
                  <c:v>42877</c:v>
                </c:pt>
                <c:pt idx="850">
                  <c:v>42878</c:v>
                </c:pt>
                <c:pt idx="851">
                  <c:v>42879</c:v>
                </c:pt>
                <c:pt idx="852">
                  <c:v>42880</c:v>
                </c:pt>
                <c:pt idx="853">
                  <c:v>42881</c:v>
                </c:pt>
                <c:pt idx="854">
                  <c:v>42884</c:v>
                </c:pt>
                <c:pt idx="855">
                  <c:v>42885</c:v>
                </c:pt>
                <c:pt idx="856">
                  <c:v>42886</c:v>
                </c:pt>
                <c:pt idx="857">
                  <c:v>42887</c:v>
                </c:pt>
                <c:pt idx="858">
                  <c:v>42888</c:v>
                </c:pt>
                <c:pt idx="859">
                  <c:v>42891</c:v>
                </c:pt>
                <c:pt idx="860">
                  <c:v>42892</c:v>
                </c:pt>
                <c:pt idx="861">
                  <c:v>42893</c:v>
                </c:pt>
                <c:pt idx="862">
                  <c:v>42894</c:v>
                </c:pt>
                <c:pt idx="863">
                  <c:v>42895</c:v>
                </c:pt>
                <c:pt idx="864">
                  <c:v>42898</c:v>
                </c:pt>
                <c:pt idx="865">
                  <c:v>42899</c:v>
                </c:pt>
                <c:pt idx="866">
                  <c:v>42900</c:v>
                </c:pt>
                <c:pt idx="867">
                  <c:v>42901</c:v>
                </c:pt>
                <c:pt idx="868">
                  <c:v>42902</c:v>
                </c:pt>
                <c:pt idx="869">
                  <c:v>42905</c:v>
                </c:pt>
                <c:pt idx="870">
                  <c:v>42906</c:v>
                </c:pt>
                <c:pt idx="871">
                  <c:v>42907</c:v>
                </c:pt>
                <c:pt idx="872">
                  <c:v>42908</c:v>
                </c:pt>
                <c:pt idx="873">
                  <c:v>42909</c:v>
                </c:pt>
                <c:pt idx="874">
                  <c:v>42912</c:v>
                </c:pt>
                <c:pt idx="875">
                  <c:v>42913</c:v>
                </c:pt>
                <c:pt idx="876">
                  <c:v>42914</c:v>
                </c:pt>
                <c:pt idx="877">
                  <c:v>42915</c:v>
                </c:pt>
                <c:pt idx="878">
                  <c:v>42916</c:v>
                </c:pt>
                <c:pt idx="879">
                  <c:v>42919</c:v>
                </c:pt>
                <c:pt idx="880">
                  <c:v>42920</c:v>
                </c:pt>
                <c:pt idx="881">
                  <c:v>42921</c:v>
                </c:pt>
                <c:pt idx="882">
                  <c:v>42922</c:v>
                </c:pt>
                <c:pt idx="883">
                  <c:v>42923</c:v>
                </c:pt>
                <c:pt idx="884">
                  <c:v>42926</c:v>
                </c:pt>
                <c:pt idx="885">
                  <c:v>42927</c:v>
                </c:pt>
                <c:pt idx="886">
                  <c:v>42928</c:v>
                </c:pt>
                <c:pt idx="887">
                  <c:v>42929</c:v>
                </c:pt>
                <c:pt idx="888">
                  <c:v>42930</c:v>
                </c:pt>
                <c:pt idx="889">
                  <c:v>42933</c:v>
                </c:pt>
                <c:pt idx="890">
                  <c:v>42934</c:v>
                </c:pt>
                <c:pt idx="891">
                  <c:v>42935</c:v>
                </c:pt>
                <c:pt idx="892">
                  <c:v>42936</c:v>
                </c:pt>
                <c:pt idx="893">
                  <c:v>42937</c:v>
                </c:pt>
                <c:pt idx="894">
                  <c:v>42940</c:v>
                </c:pt>
                <c:pt idx="895">
                  <c:v>42941</c:v>
                </c:pt>
                <c:pt idx="896">
                  <c:v>42942</c:v>
                </c:pt>
                <c:pt idx="897">
                  <c:v>42943</c:v>
                </c:pt>
                <c:pt idx="898">
                  <c:v>42944</c:v>
                </c:pt>
                <c:pt idx="899">
                  <c:v>42947</c:v>
                </c:pt>
                <c:pt idx="900">
                  <c:v>42948</c:v>
                </c:pt>
                <c:pt idx="901">
                  <c:v>42949</c:v>
                </c:pt>
                <c:pt idx="902">
                  <c:v>42950</c:v>
                </c:pt>
                <c:pt idx="903">
                  <c:v>42951</c:v>
                </c:pt>
                <c:pt idx="904">
                  <c:v>42954</c:v>
                </c:pt>
                <c:pt idx="905">
                  <c:v>42955</c:v>
                </c:pt>
                <c:pt idx="906">
                  <c:v>42956</c:v>
                </c:pt>
                <c:pt idx="907">
                  <c:v>42957</c:v>
                </c:pt>
                <c:pt idx="908">
                  <c:v>42958</c:v>
                </c:pt>
                <c:pt idx="909">
                  <c:v>42961</c:v>
                </c:pt>
                <c:pt idx="910">
                  <c:v>42962</c:v>
                </c:pt>
                <c:pt idx="911">
                  <c:v>42963</c:v>
                </c:pt>
                <c:pt idx="912">
                  <c:v>42964</c:v>
                </c:pt>
                <c:pt idx="913">
                  <c:v>42965</c:v>
                </c:pt>
                <c:pt idx="914">
                  <c:v>42968</c:v>
                </c:pt>
                <c:pt idx="915">
                  <c:v>42969</c:v>
                </c:pt>
                <c:pt idx="916">
                  <c:v>42970</c:v>
                </c:pt>
                <c:pt idx="917">
                  <c:v>42971</c:v>
                </c:pt>
                <c:pt idx="918">
                  <c:v>42972</c:v>
                </c:pt>
                <c:pt idx="919">
                  <c:v>42975</c:v>
                </c:pt>
                <c:pt idx="920">
                  <c:v>42976</c:v>
                </c:pt>
                <c:pt idx="921">
                  <c:v>42977</c:v>
                </c:pt>
                <c:pt idx="922">
                  <c:v>42978</c:v>
                </c:pt>
                <c:pt idx="923">
                  <c:v>42979</c:v>
                </c:pt>
                <c:pt idx="924">
                  <c:v>42982</c:v>
                </c:pt>
                <c:pt idx="925">
                  <c:v>42983</c:v>
                </c:pt>
                <c:pt idx="926">
                  <c:v>42984</c:v>
                </c:pt>
                <c:pt idx="927">
                  <c:v>42985</c:v>
                </c:pt>
                <c:pt idx="928">
                  <c:v>42986</c:v>
                </c:pt>
                <c:pt idx="929">
                  <c:v>42989</c:v>
                </c:pt>
                <c:pt idx="930">
                  <c:v>42990</c:v>
                </c:pt>
                <c:pt idx="931">
                  <c:v>42991</c:v>
                </c:pt>
                <c:pt idx="932">
                  <c:v>42992</c:v>
                </c:pt>
                <c:pt idx="933">
                  <c:v>42993</c:v>
                </c:pt>
                <c:pt idx="934">
                  <c:v>42996</c:v>
                </c:pt>
                <c:pt idx="935">
                  <c:v>42997</c:v>
                </c:pt>
                <c:pt idx="936">
                  <c:v>42998</c:v>
                </c:pt>
                <c:pt idx="937">
                  <c:v>42999</c:v>
                </c:pt>
                <c:pt idx="938">
                  <c:v>43000</c:v>
                </c:pt>
                <c:pt idx="939">
                  <c:v>43003</c:v>
                </c:pt>
                <c:pt idx="940">
                  <c:v>43004</c:v>
                </c:pt>
                <c:pt idx="941">
                  <c:v>43005</c:v>
                </c:pt>
                <c:pt idx="942">
                  <c:v>43006</c:v>
                </c:pt>
                <c:pt idx="943">
                  <c:v>43007</c:v>
                </c:pt>
                <c:pt idx="944">
                  <c:v>43010</c:v>
                </c:pt>
                <c:pt idx="945">
                  <c:v>43011</c:v>
                </c:pt>
                <c:pt idx="946">
                  <c:v>43012</c:v>
                </c:pt>
                <c:pt idx="947">
                  <c:v>43013</c:v>
                </c:pt>
                <c:pt idx="948">
                  <c:v>43014</c:v>
                </c:pt>
                <c:pt idx="949">
                  <c:v>43017</c:v>
                </c:pt>
                <c:pt idx="950">
                  <c:v>43018</c:v>
                </c:pt>
                <c:pt idx="951">
                  <c:v>43019</c:v>
                </c:pt>
                <c:pt idx="952">
                  <c:v>43020</c:v>
                </c:pt>
                <c:pt idx="953">
                  <c:v>43021</c:v>
                </c:pt>
                <c:pt idx="954">
                  <c:v>43024</c:v>
                </c:pt>
                <c:pt idx="955">
                  <c:v>43025</c:v>
                </c:pt>
                <c:pt idx="956">
                  <c:v>43026</c:v>
                </c:pt>
                <c:pt idx="957">
                  <c:v>43027</c:v>
                </c:pt>
                <c:pt idx="958">
                  <c:v>43028</c:v>
                </c:pt>
                <c:pt idx="959">
                  <c:v>43031</c:v>
                </c:pt>
                <c:pt idx="960">
                  <c:v>43032</c:v>
                </c:pt>
                <c:pt idx="961">
                  <c:v>43033</c:v>
                </c:pt>
                <c:pt idx="962">
                  <c:v>43034</c:v>
                </c:pt>
                <c:pt idx="963">
                  <c:v>43035</c:v>
                </c:pt>
                <c:pt idx="964">
                  <c:v>43038</c:v>
                </c:pt>
                <c:pt idx="965">
                  <c:v>43039</c:v>
                </c:pt>
                <c:pt idx="966">
                  <c:v>43040</c:v>
                </c:pt>
                <c:pt idx="967">
                  <c:v>43042</c:v>
                </c:pt>
                <c:pt idx="968">
                  <c:v>43045</c:v>
                </c:pt>
                <c:pt idx="969">
                  <c:v>43046</c:v>
                </c:pt>
                <c:pt idx="970">
                  <c:v>43047</c:v>
                </c:pt>
                <c:pt idx="971">
                  <c:v>43048</c:v>
                </c:pt>
                <c:pt idx="972">
                  <c:v>43049</c:v>
                </c:pt>
                <c:pt idx="973">
                  <c:v>43052</c:v>
                </c:pt>
                <c:pt idx="974">
                  <c:v>43053</c:v>
                </c:pt>
                <c:pt idx="975">
                  <c:v>43054</c:v>
                </c:pt>
                <c:pt idx="976">
                  <c:v>43055</c:v>
                </c:pt>
                <c:pt idx="977">
                  <c:v>43056</c:v>
                </c:pt>
                <c:pt idx="978">
                  <c:v>43060</c:v>
                </c:pt>
                <c:pt idx="979">
                  <c:v>43061</c:v>
                </c:pt>
                <c:pt idx="980">
                  <c:v>43062</c:v>
                </c:pt>
                <c:pt idx="981">
                  <c:v>43063</c:v>
                </c:pt>
                <c:pt idx="982">
                  <c:v>43066</c:v>
                </c:pt>
                <c:pt idx="983">
                  <c:v>43067</c:v>
                </c:pt>
                <c:pt idx="984">
                  <c:v>43068</c:v>
                </c:pt>
                <c:pt idx="985">
                  <c:v>43069</c:v>
                </c:pt>
                <c:pt idx="986">
                  <c:v>43070</c:v>
                </c:pt>
                <c:pt idx="987">
                  <c:v>43073</c:v>
                </c:pt>
                <c:pt idx="988">
                  <c:v>43074</c:v>
                </c:pt>
                <c:pt idx="989">
                  <c:v>43075</c:v>
                </c:pt>
                <c:pt idx="990">
                  <c:v>43076</c:v>
                </c:pt>
                <c:pt idx="991">
                  <c:v>43077</c:v>
                </c:pt>
                <c:pt idx="992">
                  <c:v>43080</c:v>
                </c:pt>
                <c:pt idx="993">
                  <c:v>43082</c:v>
                </c:pt>
                <c:pt idx="994">
                  <c:v>43083</c:v>
                </c:pt>
                <c:pt idx="995">
                  <c:v>43084</c:v>
                </c:pt>
                <c:pt idx="996">
                  <c:v>43087</c:v>
                </c:pt>
              </c:numCache>
            </c:numRef>
          </c:xVal>
          <c:yVal>
            <c:numRef>
              <c:f>'MEXBOL Index'!$M$3:$M$999</c:f>
              <c:numCache>
                <c:formatCode>General</c:formatCode>
                <c:ptCount val="997"/>
                <c:pt idx="0">
                  <c:v>42188.45</c:v>
                </c:pt>
                <c:pt idx="1">
                  <c:v>42064.97</c:v>
                </c:pt>
                <c:pt idx="2">
                  <c:v>41525.949999999997</c:v>
                </c:pt>
                <c:pt idx="3">
                  <c:v>41778.6</c:v>
                </c:pt>
                <c:pt idx="4">
                  <c:v>41515.49</c:v>
                </c:pt>
                <c:pt idx="5">
                  <c:v>41585.54</c:v>
                </c:pt>
                <c:pt idx="6">
                  <c:v>42458.51</c:v>
                </c:pt>
                <c:pt idx="7">
                  <c:v>42158.62</c:v>
                </c:pt>
                <c:pt idx="8">
                  <c:v>42439.79</c:v>
                </c:pt>
                <c:pt idx="9">
                  <c:v>42511.25</c:v>
                </c:pt>
                <c:pt idx="10">
                  <c:v>42172.73</c:v>
                </c:pt>
                <c:pt idx="11">
                  <c:v>41911.31</c:v>
                </c:pt>
                <c:pt idx="12">
                  <c:v>41976.37</c:v>
                </c:pt>
                <c:pt idx="13">
                  <c:v>41838.629999999997</c:v>
                </c:pt>
                <c:pt idx="14">
                  <c:v>42062.82</c:v>
                </c:pt>
                <c:pt idx="15">
                  <c:v>41531.800000000003</c:v>
                </c:pt>
                <c:pt idx="16">
                  <c:v>40979.800000000003</c:v>
                </c:pt>
                <c:pt idx="17">
                  <c:v>40863.410000000003</c:v>
                </c:pt>
                <c:pt idx="18">
                  <c:v>40660.93</c:v>
                </c:pt>
                <c:pt idx="19">
                  <c:v>40689.9</c:v>
                </c:pt>
                <c:pt idx="20">
                  <c:v>41008.300000000003</c:v>
                </c:pt>
                <c:pt idx="21">
                  <c:v>40879.75</c:v>
                </c:pt>
                <c:pt idx="22">
                  <c:v>40085.519999999997</c:v>
                </c:pt>
                <c:pt idx="23">
                  <c:v>39880.870000000003</c:v>
                </c:pt>
                <c:pt idx="24">
                  <c:v>40288.78</c:v>
                </c:pt>
                <c:pt idx="25">
                  <c:v>40525.74</c:v>
                </c:pt>
                <c:pt idx="26">
                  <c:v>40116.36</c:v>
                </c:pt>
                <c:pt idx="27">
                  <c:v>40759.620000000003</c:v>
                </c:pt>
                <c:pt idx="28">
                  <c:v>40690.06</c:v>
                </c:pt>
                <c:pt idx="29">
                  <c:v>40308.959999999999</c:v>
                </c:pt>
                <c:pt idx="30">
                  <c:v>40710.89</c:v>
                </c:pt>
                <c:pt idx="31">
                  <c:v>40735.480000000003</c:v>
                </c:pt>
                <c:pt idx="32">
                  <c:v>40421.86</c:v>
                </c:pt>
                <c:pt idx="33">
                  <c:v>40006.42</c:v>
                </c:pt>
                <c:pt idx="34">
                  <c:v>39654.230000000003</c:v>
                </c:pt>
                <c:pt idx="35">
                  <c:v>39724.58</c:v>
                </c:pt>
                <c:pt idx="36">
                  <c:v>39792.71</c:v>
                </c:pt>
                <c:pt idx="37">
                  <c:v>39023.65</c:v>
                </c:pt>
                <c:pt idx="38">
                  <c:v>38605.620000000003</c:v>
                </c:pt>
                <c:pt idx="39">
                  <c:v>38912.93</c:v>
                </c:pt>
                <c:pt idx="40">
                  <c:v>38782.89</c:v>
                </c:pt>
                <c:pt idx="41">
                  <c:v>38534.82</c:v>
                </c:pt>
                <c:pt idx="42">
                  <c:v>39084.36</c:v>
                </c:pt>
                <c:pt idx="43">
                  <c:v>39021.07</c:v>
                </c:pt>
                <c:pt idx="44">
                  <c:v>39176.300000000003</c:v>
                </c:pt>
                <c:pt idx="45">
                  <c:v>38913.040000000001</c:v>
                </c:pt>
                <c:pt idx="46">
                  <c:v>38671.01</c:v>
                </c:pt>
                <c:pt idx="47">
                  <c:v>38689.57</c:v>
                </c:pt>
                <c:pt idx="48">
                  <c:v>38634.83</c:v>
                </c:pt>
                <c:pt idx="49">
                  <c:v>38037.5</c:v>
                </c:pt>
                <c:pt idx="50">
                  <c:v>37950.97</c:v>
                </c:pt>
                <c:pt idx="51">
                  <c:v>38814.69</c:v>
                </c:pt>
                <c:pt idx="52">
                  <c:v>38811.94</c:v>
                </c:pt>
                <c:pt idx="53">
                  <c:v>39616.19</c:v>
                </c:pt>
                <c:pt idx="54">
                  <c:v>40021.730000000003</c:v>
                </c:pt>
                <c:pt idx="55">
                  <c:v>39821.71</c:v>
                </c:pt>
                <c:pt idx="56">
                  <c:v>39793.019999999997</c:v>
                </c:pt>
                <c:pt idx="57">
                  <c:v>39761.300000000003</c:v>
                </c:pt>
                <c:pt idx="58">
                  <c:v>39911.01</c:v>
                </c:pt>
                <c:pt idx="59">
                  <c:v>40048.199999999997</c:v>
                </c:pt>
                <c:pt idx="60">
                  <c:v>40461.599999999999</c:v>
                </c:pt>
                <c:pt idx="61">
                  <c:v>40470.01</c:v>
                </c:pt>
                <c:pt idx="62">
                  <c:v>40900.53</c:v>
                </c:pt>
                <c:pt idx="63">
                  <c:v>40563.06</c:v>
                </c:pt>
                <c:pt idx="64">
                  <c:v>40598.339999999997</c:v>
                </c:pt>
                <c:pt idx="65">
                  <c:v>40595.699999999997</c:v>
                </c:pt>
                <c:pt idx="66">
                  <c:v>40906.83</c:v>
                </c:pt>
                <c:pt idx="67">
                  <c:v>40937.769999999997</c:v>
                </c:pt>
                <c:pt idx="68">
                  <c:v>40447.96</c:v>
                </c:pt>
                <c:pt idx="69">
                  <c:v>40380.79</c:v>
                </c:pt>
                <c:pt idx="70">
                  <c:v>40530.69</c:v>
                </c:pt>
                <c:pt idx="71">
                  <c:v>40481.800000000003</c:v>
                </c:pt>
                <c:pt idx="72">
                  <c:v>40890.53</c:v>
                </c:pt>
                <c:pt idx="73">
                  <c:v>40654.07</c:v>
                </c:pt>
                <c:pt idx="74">
                  <c:v>40468.199999999997</c:v>
                </c:pt>
                <c:pt idx="75">
                  <c:v>40296.980000000003</c:v>
                </c:pt>
                <c:pt idx="76">
                  <c:v>40407.93</c:v>
                </c:pt>
                <c:pt idx="77">
                  <c:v>40198.400000000001</c:v>
                </c:pt>
                <c:pt idx="78">
                  <c:v>40136.57</c:v>
                </c:pt>
                <c:pt idx="79">
                  <c:v>40702.67</c:v>
                </c:pt>
                <c:pt idx="80">
                  <c:v>40711.56</c:v>
                </c:pt>
                <c:pt idx="81">
                  <c:v>40967.949999999997</c:v>
                </c:pt>
                <c:pt idx="82">
                  <c:v>41047.879999999997</c:v>
                </c:pt>
                <c:pt idx="83">
                  <c:v>41470.82</c:v>
                </c:pt>
                <c:pt idx="84">
                  <c:v>41803.129999999997</c:v>
                </c:pt>
                <c:pt idx="85">
                  <c:v>41659.910000000003</c:v>
                </c:pt>
                <c:pt idx="86">
                  <c:v>41641.11</c:v>
                </c:pt>
                <c:pt idx="87">
                  <c:v>42086.17</c:v>
                </c:pt>
                <c:pt idx="88">
                  <c:v>42236.83</c:v>
                </c:pt>
                <c:pt idx="89">
                  <c:v>42144.51</c:v>
                </c:pt>
                <c:pt idx="90">
                  <c:v>41561.83</c:v>
                </c:pt>
                <c:pt idx="91">
                  <c:v>41898.839999999997</c:v>
                </c:pt>
                <c:pt idx="92">
                  <c:v>41840.050000000003</c:v>
                </c:pt>
                <c:pt idx="93">
                  <c:v>41805.1</c:v>
                </c:pt>
                <c:pt idx="94">
                  <c:v>41828.980000000003</c:v>
                </c:pt>
                <c:pt idx="95">
                  <c:v>41943.96</c:v>
                </c:pt>
                <c:pt idx="96">
                  <c:v>41917.919999999998</c:v>
                </c:pt>
                <c:pt idx="97">
                  <c:v>42004.58</c:v>
                </c:pt>
                <c:pt idx="98">
                  <c:v>41958.97</c:v>
                </c:pt>
                <c:pt idx="99">
                  <c:v>41960.45</c:v>
                </c:pt>
                <c:pt idx="100">
                  <c:v>42009.919999999998</c:v>
                </c:pt>
                <c:pt idx="101">
                  <c:v>41362.51</c:v>
                </c:pt>
                <c:pt idx="102">
                  <c:v>41936.71</c:v>
                </c:pt>
                <c:pt idx="103">
                  <c:v>42126.09</c:v>
                </c:pt>
                <c:pt idx="104">
                  <c:v>41953.3</c:v>
                </c:pt>
                <c:pt idx="105">
                  <c:v>42173.03</c:v>
                </c:pt>
                <c:pt idx="106">
                  <c:v>42778.26</c:v>
                </c:pt>
                <c:pt idx="107">
                  <c:v>43009.99</c:v>
                </c:pt>
                <c:pt idx="108">
                  <c:v>43045.27</c:v>
                </c:pt>
                <c:pt idx="109">
                  <c:v>42944.81</c:v>
                </c:pt>
                <c:pt idx="110">
                  <c:v>42617.62</c:v>
                </c:pt>
                <c:pt idx="111">
                  <c:v>42485.66</c:v>
                </c:pt>
                <c:pt idx="112">
                  <c:v>42596.25</c:v>
                </c:pt>
                <c:pt idx="113">
                  <c:v>42612.639999999999</c:v>
                </c:pt>
                <c:pt idx="114">
                  <c:v>42802.6</c:v>
                </c:pt>
                <c:pt idx="115">
                  <c:v>42957.36</c:v>
                </c:pt>
                <c:pt idx="116">
                  <c:v>42865.72</c:v>
                </c:pt>
                <c:pt idx="117">
                  <c:v>42916.73</c:v>
                </c:pt>
                <c:pt idx="118">
                  <c:v>42884.76</c:v>
                </c:pt>
                <c:pt idx="119">
                  <c:v>42854.19</c:v>
                </c:pt>
                <c:pt idx="120">
                  <c:v>42613.8</c:v>
                </c:pt>
                <c:pt idx="121">
                  <c:v>42493.86</c:v>
                </c:pt>
                <c:pt idx="122">
                  <c:v>42737.17</c:v>
                </c:pt>
                <c:pt idx="123">
                  <c:v>42872.84</c:v>
                </c:pt>
                <c:pt idx="124">
                  <c:v>43279.48</c:v>
                </c:pt>
                <c:pt idx="125">
                  <c:v>43660.7</c:v>
                </c:pt>
                <c:pt idx="126">
                  <c:v>43518.06</c:v>
                </c:pt>
                <c:pt idx="127">
                  <c:v>43452.55</c:v>
                </c:pt>
                <c:pt idx="128">
                  <c:v>43403.43</c:v>
                </c:pt>
                <c:pt idx="129">
                  <c:v>43686.75</c:v>
                </c:pt>
                <c:pt idx="130">
                  <c:v>43474.29</c:v>
                </c:pt>
                <c:pt idx="131">
                  <c:v>43481.83</c:v>
                </c:pt>
                <c:pt idx="132">
                  <c:v>43967.44</c:v>
                </c:pt>
                <c:pt idx="133">
                  <c:v>43960.43</c:v>
                </c:pt>
                <c:pt idx="134">
                  <c:v>44009.23</c:v>
                </c:pt>
                <c:pt idx="135">
                  <c:v>43920.76</c:v>
                </c:pt>
                <c:pt idx="136">
                  <c:v>44278.9</c:v>
                </c:pt>
                <c:pt idx="137">
                  <c:v>44125.73</c:v>
                </c:pt>
                <c:pt idx="138">
                  <c:v>44257.09</c:v>
                </c:pt>
                <c:pt idx="139">
                  <c:v>44199.01</c:v>
                </c:pt>
                <c:pt idx="140">
                  <c:v>44420.38</c:v>
                </c:pt>
                <c:pt idx="141">
                  <c:v>44386.62</c:v>
                </c:pt>
                <c:pt idx="142">
                  <c:v>44544.97</c:v>
                </c:pt>
                <c:pt idx="143">
                  <c:v>44481.29</c:v>
                </c:pt>
                <c:pt idx="144">
                  <c:v>44311.06</c:v>
                </c:pt>
                <c:pt idx="145">
                  <c:v>43817.69</c:v>
                </c:pt>
                <c:pt idx="146">
                  <c:v>43986.11</c:v>
                </c:pt>
                <c:pt idx="147">
                  <c:v>44594.66</c:v>
                </c:pt>
                <c:pt idx="148">
                  <c:v>44481.68</c:v>
                </c:pt>
                <c:pt idx="149">
                  <c:v>44425.77</c:v>
                </c:pt>
                <c:pt idx="150">
                  <c:v>44116.15</c:v>
                </c:pt>
                <c:pt idx="151">
                  <c:v>44105.95</c:v>
                </c:pt>
                <c:pt idx="152">
                  <c:v>44679.16</c:v>
                </c:pt>
                <c:pt idx="153">
                  <c:v>44734.04</c:v>
                </c:pt>
                <c:pt idx="154">
                  <c:v>44723.96</c:v>
                </c:pt>
                <c:pt idx="155">
                  <c:v>44793.02</c:v>
                </c:pt>
                <c:pt idx="156">
                  <c:v>44629.33</c:v>
                </c:pt>
                <c:pt idx="157">
                  <c:v>44854.81</c:v>
                </c:pt>
                <c:pt idx="158">
                  <c:v>44962.879999999997</c:v>
                </c:pt>
                <c:pt idx="159">
                  <c:v>45248.05</c:v>
                </c:pt>
                <c:pt idx="160">
                  <c:v>45410.36</c:v>
                </c:pt>
                <c:pt idx="161">
                  <c:v>45374.99</c:v>
                </c:pt>
                <c:pt idx="162">
                  <c:v>45504.34</c:v>
                </c:pt>
                <c:pt idx="163">
                  <c:v>45464.75</c:v>
                </c:pt>
                <c:pt idx="164">
                  <c:v>45601</c:v>
                </c:pt>
                <c:pt idx="165">
                  <c:v>45501.279999999999</c:v>
                </c:pt>
                <c:pt idx="166">
                  <c:v>45628.09</c:v>
                </c:pt>
                <c:pt idx="167">
                  <c:v>45438.04</c:v>
                </c:pt>
                <c:pt idx="168">
                  <c:v>45825.06</c:v>
                </c:pt>
                <c:pt idx="169">
                  <c:v>46049.33</c:v>
                </c:pt>
                <c:pt idx="170">
                  <c:v>46313.4</c:v>
                </c:pt>
                <c:pt idx="171">
                  <c:v>46231.44</c:v>
                </c:pt>
                <c:pt idx="172">
                  <c:v>46357.24</c:v>
                </c:pt>
                <c:pt idx="173">
                  <c:v>45915.17</c:v>
                </c:pt>
                <c:pt idx="174">
                  <c:v>45894.05</c:v>
                </c:pt>
                <c:pt idx="175">
                  <c:v>45672.6</c:v>
                </c:pt>
                <c:pt idx="176">
                  <c:v>45799.7</c:v>
                </c:pt>
                <c:pt idx="177">
                  <c:v>45861.84</c:v>
                </c:pt>
                <c:pt idx="178">
                  <c:v>46043.62</c:v>
                </c:pt>
                <c:pt idx="179">
                  <c:v>46168.639999999999</c:v>
                </c:pt>
                <c:pt idx="180">
                  <c:v>45761.9</c:v>
                </c:pt>
                <c:pt idx="181">
                  <c:v>45302</c:v>
                </c:pt>
                <c:pt idx="182">
                  <c:v>45015.17</c:v>
                </c:pt>
                <c:pt idx="183">
                  <c:v>45116.94</c:v>
                </c:pt>
                <c:pt idx="184">
                  <c:v>44781.120000000003</c:v>
                </c:pt>
                <c:pt idx="185">
                  <c:v>44884.33</c:v>
                </c:pt>
                <c:pt idx="186">
                  <c:v>44898.19</c:v>
                </c:pt>
                <c:pt idx="187">
                  <c:v>44985.66</c:v>
                </c:pt>
                <c:pt idx="188">
                  <c:v>44364.959999999999</c:v>
                </c:pt>
                <c:pt idx="189">
                  <c:v>44254.43</c:v>
                </c:pt>
                <c:pt idx="190">
                  <c:v>44678.14</c:v>
                </c:pt>
                <c:pt idx="191">
                  <c:v>44820.85</c:v>
                </c:pt>
                <c:pt idx="192">
                  <c:v>44536.62</c:v>
                </c:pt>
                <c:pt idx="193">
                  <c:v>44487.97</c:v>
                </c:pt>
                <c:pt idx="194">
                  <c:v>44082.17</c:v>
                </c:pt>
                <c:pt idx="195">
                  <c:v>43435.73</c:v>
                </c:pt>
                <c:pt idx="196">
                  <c:v>43088.67</c:v>
                </c:pt>
                <c:pt idx="197">
                  <c:v>43179.85</c:v>
                </c:pt>
                <c:pt idx="198">
                  <c:v>42984.95</c:v>
                </c:pt>
                <c:pt idx="199">
                  <c:v>42907.62</c:v>
                </c:pt>
                <c:pt idx="200">
                  <c:v>43273.5</c:v>
                </c:pt>
                <c:pt idx="201">
                  <c:v>43213.9</c:v>
                </c:pt>
                <c:pt idx="202">
                  <c:v>43630.58</c:v>
                </c:pt>
                <c:pt idx="203">
                  <c:v>43450.75</c:v>
                </c:pt>
                <c:pt idx="204">
                  <c:v>43691.06</c:v>
                </c:pt>
                <c:pt idx="205">
                  <c:v>43665.54</c:v>
                </c:pt>
                <c:pt idx="206">
                  <c:v>43810.51</c:v>
                </c:pt>
                <c:pt idx="207">
                  <c:v>44039.64</c:v>
                </c:pt>
                <c:pt idx="208">
                  <c:v>44238.94</c:v>
                </c:pt>
                <c:pt idx="209">
                  <c:v>44599.27</c:v>
                </c:pt>
                <c:pt idx="210">
                  <c:v>45027.519999999997</c:v>
                </c:pt>
                <c:pt idx="211">
                  <c:v>45184.76</c:v>
                </c:pt>
                <c:pt idx="212">
                  <c:v>44884.43</c:v>
                </c:pt>
                <c:pt idx="213">
                  <c:v>45071.98</c:v>
                </c:pt>
                <c:pt idx="214">
                  <c:v>44849.86</c:v>
                </c:pt>
                <c:pt idx="215">
                  <c:v>44614.66</c:v>
                </c:pt>
                <c:pt idx="216">
                  <c:v>44523</c:v>
                </c:pt>
                <c:pt idx="217">
                  <c:v>44300.83</c:v>
                </c:pt>
                <c:pt idx="218">
                  <c:v>43744.57</c:v>
                </c:pt>
                <c:pt idx="219">
                  <c:v>43743.8</c:v>
                </c:pt>
                <c:pt idx="220">
                  <c:v>43372.01</c:v>
                </c:pt>
                <c:pt idx="221">
                  <c:v>43491.45</c:v>
                </c:pt>
                <c:pt idx="222">
                  <c:v>44118.13</c:v>
                </c:pt>
                <c:pt idx="223">
                  <c:v>44209.42</c:v>
                </c:pt>
                <c:pt idx="224">
                  <c:v>44633.279999999999</c:v>
                </c:pt>
                <c:pt idx="225">
                  <c:v>44621.07</c:v>
                </c:pt>
                <c:pt idx="226">
                  <c:v>44441.02</c:v>
                </c:pt>
                <c:pt idx="227">
                  <c:v>44672.2</c:v>
                </c:pt>
                <c:pt idx="228">
                  <c:v>44689.21</c:v>
                </c:pt>
                <c:pt idx="229">
                  <c:v>44190.47</c:v>
                </c:pt>
                <c:pt idx="230">
                  <c:v>43392.07</c:v>
                </c:pt>
                <c:pt idx="231">
                  <c:v>43008.07</c:v>
                </c:pt>
                <c:pt idx="232">
                  <c:v>43112.29</c:v>
                </c:pt>
                <c:pt idx="233">
                  <c:v>42816.15</c:v>
                </c:pt>
                <c:pt idx="234">
                  <c:v>43230.34</c:v>
                </c:pt>
                <c:pt idx="235">
                  <c:v>42941.83</c:v>
                </c:pt>
                <c:pt idx="236">
                  <c:v>42339.63</c:v>
                </c:pt>
                <c:pt idx="237">
                  <c:v>41372.660000000003</c:v>
                </c:pt>
                <c:pt idx="238">
                  <c:v>41714.57</c:v>
                </c:pt>
                <c:pt idx="239">
                  <c:v>40334.589999999997</c:v>
                </c:pt>
                <c:pt idx="240">
                  <c:v>40225.08</c:v>
                </c:pt>
                <c:pt idx="241">
                  <c:v>41004.44</c:v>
                </c:pt>
                <c:pt idx="242">
                  <c:v>42475.67</c:v>
                </c:pt>
                <c:pt idx="243">
                  <c:v>42529.89</c:v>
                </c:pt>
                <c:pt idx="244">
                  <c:v>42873.01</c:v>
                </c:pt>
                <c:pt idx="245">
                  <c:v>43122.73</c:v>
                </c:pt>
                <c:pt idx="246">
                  <c:v>43002.87</c:v>
                </c:pt>
                <c:pt idx="247">
                  <c:v>43002.17</c:v>
                </c:pt>
                <c:pt idx="248">
                  <c:v>43187.64</c:v>
                </c:pt>
                <c:pt idx="249">
                  <c:v>43018.75</c:v>
                </c:pt>
                <c:pt idx="250">
                  <c:v>43145.66</c:v>
                </c:pt>
                <c:pt idx="251">
                  <c:v>42115.47</c:v>
                </c:pt>
                <c:pt idx="252">
                  <c:v>41099.370000000003</c:v>
                </c:pt>
                <c:pt idx="253">
                  <c:v>41329.410000000003</c:v>
                </c:pt>
                <c:pt idx="254">
                  <c:v>41813.93</c:v>
                </c:pt>
                <c:pt idx="255">
                  <c:v>42402.31</c:v>
                </c:pt>
                <c:pt idx="256">
                  <c:v>42382.41</c:v>
                </c:pt>
                <c:pt idx="257">
                  <c:v>41780.78</c:v>
                </c:pt>
                <c:pt idx="258">
                  <c:v>41478.26</c:v>
                </c:pt>
                <c:pt idx="259">
                  <c:v>40984.22</c:v>
                </c:pt>
                <c:pt idx="260">
                  <c:v>40998.769999999997</c:v>
                </c:pt>
                <c:pt idx="261">
                  <c:v>41402.01</c:v>
                </c:pt>
                <c:pt idx="262">
                  <c:v>41285.58</c:v>
                </c:pt>
                <c:pt idx="263">
                  <c:v>41752.67</c:v>
                </c:pt>
                <c:pt idx="264">
                  <c:v>42488.73</c:v>
                </c:pt>
                <c:pt idx="265">
                  <c:v>43121.279999999999</c:v>
                </c:pt>
                <c:pt idx="266">
                  <c:v>42649.72</c:v>
                </c:pt>
                <c:pt idx="267">
                  <c:v>42737.85</c:v>
                </c:pt>
                <c:pt idx="268">
                  <c:v>42627.82</c:v>
                </c:pt>
                <c:pt idx="269">
                  <c:v>42158.07</c:v>
                </c:pt>
                <c:pt idx="270">
                  <c:v>41862.33</c:v>
                </c:pt>
                <c:pt idx="271">
                  <c:v>40950.58</c:v>
                </c:pt>
                <c:pt idx="272">
                  <c:v>41572.239999999998</c:v>
                </c:pt>
                <c:pt idx="273">
                  <c:v>41710.82</c:v>
                </c:pt>
                <c:pt idx="274">
                  <c:v>42453.64</c:v>
                </c:pt>
                <c:pt idx="275">
                  <c:v>42715.43</c:v>
                </c:pt>
                <c:pt idx="276">
                  <c:v>42810.29</c:v>
                </c:pt>
                <c:pt idx="277">
                  <c:v>42635.19</c:v>
                </c:pt>
                <c:pt idx="278">
                  <c:v>41933.26</c:v>
                </c:pt>
                <c:pt idx="279">
                  <c:v>43045.51</c:v>
                </c:pt>
                <c:pt idx="280">
                  <c:v>43072.42</c:v>
                </c:pt>
                <c:pt idx="281">
                  <c:v>42959.56</c:v>
                </c:pt>
                <c:pt idx="282">
                  <c:v>43251.79</c:v>
                </c:pt>
                <c:pt idx="283">
                  <c:v>43053.65</c:v>
                </c:pt>
                <c:pt idx="284">
                  <c:v>43231.42</c:v>
                </c:pt>
                <c:pt idx="285">
                  <c:v>43551.26</c:v>
                </c:pt>
                <c:pt idx="286">
                  <c:v>43675.87</c:v>
                </c:pt>
                <c:pt idx="287">
                  <c:v>43921.55</c:v>
                </c:pt>
                <c:pt idx="288">
                  <c:v>43802.07</c:v>
                </c:pt>
                <c:pt idx="289">
                  <c:v>44416.49</c:v>
                </c:pt>
                <c:pt idx="290">
                  <c:v>44190.17</c:v>
                </c:pt>
                <c:pt idx="291">
                  <c:v>43882.71</c:v>
                </c:pt>
                <c:pt idx="292">
                  <c:v>43600.37</c:v>
                </c:pt>
                <c:pt idx="293">
                  <c:v>43296.55</c:v>
                </c:pt>
                <c:pt idx="294">
                  <c:v>43517.79</c:v>
                </c:pt>
                <c:pt idx="295">
                  <c:v>43280.81</c:v>
                </c:pt>
                <c:pt idx="296">
                  <c:v>43251.4</c:v>
                </c:pt>
                <c:pt idx="297">
                  <c:v>42972.15</c:v>
                </c:pt>
                <c:pt idx="298">
                  <c:v>43227.199999999997</c:v>
                </c:pt>
                <c:pt idx="299">
                  <c:v>44055.89</c:v>
                </c:pt>
                <c:pt idx="300">
                  <c:v>44002.29</c:v>
                </c:pt>
                <c:pt idx="301">
                  <c:v>43761.36</c:v>
                </c:pt>
                <c:pt idx="302">
                  <c:v>44360.87</c:v>
                </c:pt>
                <c:pt idx="303">
                  <c:v>44118.17</c:v>
                </c:pt>
                <c:pt idx="304">
                  <c:v>43968.15</c:v>
                </c:pt>
                <c:pt idx="305">
                  <c:v>43952.71</c:v>
                </c:pt>
                <c:pt idx="306">
                  <c:v>44051.21</c:v>
                </c:pt>
                <c:pt idx="307">
                  <c:v>43630.96</c:v>
                </c:pt>
                <c:pt idx="308">
                  <c:v>43229.16</c:v>
                </c:pt>
                <c:pt idx="309">
                  <c:v>43637.97</c:v>
                </c:pt>
                <c:pt idx="310">
                  <c:v>43922.83</c:v>
                </c:pt>
                <c:pt idx="311">
                  <c:v>43724.78</c:v>
                </c:pt>
                <c:pt idx="312">
                  <c:v>44202.94</c:v>
                </c:pt>
                <c:pt idx="313">
                  <c:v>44850.06</c:v>
                </c:pt>
                <c:pt idx="314">
                  <c:v>44987.87</c:v>
                </c:pt>
                <c:pt idx="315">
                  <c:v>44980.56</c:v>
                </c:pt>
                <c:pt idx="316">
                  <c:v>44913.27</c:v>
                </c:pt>
                <c:pt idx="317">
                  <c:v>44882.01</c:v>
                </c:pt>
                <c:pt idx="318">
                  <c:v>44994.559999999998</c:v>
                </c:pt>
                <c:pt idx="319">
                  <c:v>45004.52</c:v>
                </c:pt>
                <c:pt idx="320">
                  <c:v>45262.94</c:v>
                </c:pt>
                <c:pt idx="321">
                  <c:v>45480.23</c:v>
                </c:pt>
                <c:pt idx="322">
                  <c:v>45012.37</c:v>
                </c:pt>
                <c:pt idx="323">
                  <c:v>45077.81</c:v>
                </c:pt>
                <c:pt idx="324">
                  <c:v>45296.91</c:v>
                </c:pt>
                <c:pt idx="325">
                  <c:v>45232.04</c:v>
                </c:pt>
                <c:pt idx="326">
                  <c:v>45418.83</c:v>
                </c:pt>
                <c:pt idx="327">
                  <c:v>45773.31</c:v>
                </c:pt>
                <c:pt idx="328">
                  <c:v>45512.38</c:v>
                </c:pt>
                <c:pt idx="329">
                  <c:v>45338.36</c:v>
                </c:pt>
                <c:pt idx="330">
                  <c:v>44942.23</c:v>
                </c:pt>
                <c:pt idx="331">
                  <c:v>44582.39</c:v>
                </c:pt>
                <c:pt idx="332">
                  <c:v>45238.47</c:v>
                </c:pt>
                <c:pt idx="333">
                  <c:v>45091.33</c:v>
                </c:pt>
                <c:pt idx="334">
                  <c:v>44853.26</c:v>
                </c:pt>
                <c:pt idx="335">
                  <c:v>44768.800000000003</c:v>
                </c:pt>
                <c:pt idx="336">
                  <c:v>45125.95</c:v>
                </c:pt>
                <c:pt idx="337">
                  <c:v>45179.97</c:v>
                </c:pt>
                <c:pt idx="338">
                  <c:v>44950.49</c:v>
                </c:pt>
                <c:pt idx="339">
                  <c:v>45038.14</c:v>
                </c:pt>
                <c:pt idx="340">
                  <c:v>45271.46</c:v>
                </c:pt>
                <c:pt idx="341">
                  <c:v>45332.800000000003</c:v>
                </c:pt>
                <c:pt idx="342">
                  <c:v>45408.34</c:v>
                </c:pt>
                <c:pt idx="343">
                  <c:v>45311.75</c:v>
                </c:pt>
                <c:pt idx="344">
                  <c:v>45283.47</c:v>
                </c:pt>
                <c:pt idx="345">
                  <c:v>45097.39</c:v>
                </c:pt>
                <c:pt idx="346">
                  <c:v>44874.04</c:v>
                </c:pt>
                <c:pt idx="347">
                  <c:v>44852.29</c:v>
                </c:pt>
                <c:pt idx="348">
                  <c:v>44401.4</c:v>
                </c:pt>
                <c:pt idx="349">
                  <c:v>44682.59</c:v>
                </c:pt>
                <c:pt idx="350">
                  <c:v>44807.31</c:v>
                </c:pt>
                <c:pt idx="351">
                  <c:v>44703.62</c:v>
                </c:pt>
                <c:pt idx="352">
                  <c:v>44760.1</c:v>
                </c:pt>
                <c:pt idx="353">
                  <c:v>44931.48</c:v>
                </c:pt>
                <c:pt idx="354">
                  <c:v>44732.72</c:v>
                </c:pt>
                <c:pt idx="355">
                  <c:v>44561.11</c:v>
                </c:pt>
                <c:pt idx="356">
                  <c:v>44561.94</c:v>
                </c:pt>
                <c:pt idx="357">
                  <c:v>44544.05</c:v>
                </c:pt>
                <c:pt idx="358">
                  <c:v>44519.21</c:v>
                </c:pt>
                <c:pt idx="359">
                  <c:v>44578.28</c:v>
                </c:pt>
                <c:pt idx="360">
                  <c:v>44624.74</c:v>
                </c:pt>
                <c:pt idx="361">
                  <c:v>44692.5</c:v>
                </c:pt>
                <c:pt idx="362">
                  <c:v>44395.76</c:v>
                </c:pt>
                <c:pt idx="363">
                  <c:v>44722.28</c:v>
                </c:pt>
                <c:pt idx="364">
                  <c:v>44792.04</c:v>
                </c:pt>
                <c:pt idx="365">
                  <c:v>45120.79</c:v>
                </c:pt>
                <c:pt idx="366">
                  <c:v>44973.41</c:v>
                </c:pt>
                <c:pt idx="367">
                  <c:v>45224.98</c:v>
                </c:pt>
                <c:pt idx="368">
                  <c:v>45454.15</c:v>
                </c:pt>
                <c:pt idx="369">
                  <c:v>45424.94</c:v>
                </c:pt>
                <c:pt idx="370">
                  <c:v>45377.120000000003</c:v>
                </c:pt>
                <c:pt idx="371">
                  <c:v>45566.33</c:v>
                </c:pt>
                <c:pt idx="372">
                  <c:v>44710.35</c:v>
                </c:pt>
                <c:pt idx="373">
                  <c:v>45053.7</c:v>
                </c:pt>
                <c:pt idx="374">
                  <c:v>44928.52</c:v>
                </c:pt>
                <c:pt idx="375">
                  <c:v>45175.58</c:v>
                </c:pt>
                <c:pt idx="376">
                  <c:v>45065.47</c:v>
                </c:pt>
                <c:pt idx="377">
                  <c:v>44794.01</c:v>
                </c:pt>
                <c:pt idx="378">
                  <c:v>45017.75</c:v>
                </c:pt>
                <c:pt idx="379">
                  <c:v>44497.74</c:v>
                </c:pt>
                <c:pt idx="380">
                  <c:v>44564.32</c:v>
                </c:pt>
                <c:pt idx="381">
                  <c:v>44915.98</c:v>
                </c:pt>
                <c:pt idx="382">
                  <c:v>44990.39</c:v>
                </c:pt>
                <c:pt idx="383">
                  <c:v>45136.69</c:v>
                </c:pt>
                <c:pt idx="384">
                  <c:v>45107.13</c:v>
                </c:pt>
                <c:pt idx="385">
                  <c:v>45344.9</c:v>
                </c:pt>
                <c:pt idx="386">
                  <c:v>45325.38</c:v>
                </c:pt>
                <c:pt idx="387">
                  <c:v>45567.99</c:v>
                </c:pt>
                <c:pt idx="388">
                  <c:v>45401.23</c:v>
                </c:pt>
                <c:pt idx="389">
                  <c:v>44670.42</c:v>
                </c:pt>
                <c:pt idx="390">
                  <c:v>44836.33</c:v>
                </c:pt>
                <c:pt idx="391">
                  <c:v>44249.49</c:v>
                </c:pt>
                <c:pt idx="392">
                  <c:v>43713.72</c:v>
                </c:pt>
                <c:pt idx="393">
                  <c:v>44222.97</c:v>
                </c:pt>
                <c:pt idx="394">
                  <c:v>44471.29</c:v>
                </c:pt>
                <c:pt idx="395">
                  <c:v>44373.31</c:v>
                </c:pt>
                <c:pt idx="396">
                  <c:v>44752.93</c:v>
                </c:pt>
                <c:pt idx="397">
                  <c:v>44903.95</c:v>
                </c:pt>
                <c:pt idx="398">
                  <c:v>45177.98</c:v>
                </c:pt>
                <c:pt idx="399">
                  <c:v>44937.61</c:v>
                </c:pt>
                <c:pt idx="400">
                  <c:v>44921.22</c:v>
                </c:pt>
                <c:pt idx="401">
                  <c:v>44862.14</c:v>
                </c:pt>
                <c:pt idx="402">
                  <c:v>45320.69</c:v>
                </c:pt>
                <c:pt idx="403">
                  <c:v>44379.79</c:v>
                </c:pt>
                <c:pt idx="404">
                  <c:v>44032.38</c:v>
                </c:pt>
                <c:pt idx="405">
                  <c:v>43870.53</c:v>
                </c:pt>
                <c:pt idx="406">
                  <c:v>43746.720000000001</c:v>
                </c:pt>
                <c:pt idx="407">
                  <c:v>43953.48</c:v>
                </c:pt>
                <c:pt idx="408">
                  <c:v>43872.12</c:v>
                </c:pt>
                <c:pt idx="409">
                  <c:v>43473.74</c:v>
                </c:pt>
                <c:pt idx="410">
                  <c:v>43036.59</c:v>
                </c:pt>
                <c:pt idx="411">
                  <c:v>42163.82</c:v>
                </c:pt>
                <c:pt idx="412">
                  <c:v>41471.47</c:v>
                </c:pt>
                <c:pt idx="413">
                  <c:v>42010.89</c:v>
                </c:pt>
                <c:pt idx="414">
                  <c:v>42323.040000000001</c:v>
                </c:pt>
                <c:pt idx="415">
                  <c:v>43452.36</c:v>
                </c:pt>
                <c:pt idx="416">
                  <c:v>43290.86</c:v>
                </c:pt>
                <c:pt idx="417">
                  <c:v>43721.96</c:v>
                </c:pt>
                <c:pt idx="418">
                  <c:v>42911.51</c:v>
                </c:pt>
                <c:pt idx="419">
                  <c:v>42969.93</c:v>
                </c:pt>
                <c:pt idx="420">
                  <c:v>43283.47</c:v>
                </c:pt>
                <c:pt idx="421">
                  <c:v>42742.86</c:v>
                </c:pt>
                <c:pt idx="422">
                  <c:v>42756.26</c:v>
                </c:pt>
                <c:pt idx="423">
                  <c:v>43083.94</c:v>
                </c:pt>
                <c:pt idx="424">
                  <c:v>42754.68</c:v>
                </c:pt>
                <c:pt idx="425">
                  <c:v>42888.51</c:v>
                </c:pt>
                <c:pt idx="426">
                  <c:v>42780.73</c:v>
                </c:pt>
                <c:pt idx="427">
                  <c:v>42827.35</c:v>
                </c:pt>
                <c:pt idx="428">
                  <c:v>43269.62</c:v>
                </c:pt>
                <c:pt idx="429">
                  <c:v>43790.93</c:v>
                </c:pt>
                <c:pt idx="430">
                  <c:v>43565.05</c:v>
                </c:pt>
                <c:pt idx="431">
                  <c:v>43618.14</c:v>
                </c:pt>
                <c:pt idx="432">
                  <c:v>43232.06</c:v>
                </c:pt>
                <c:pt idx="433">
                  <c:v>43042.36</c:v>
                </c:pt>
                <c:pt idx="434">
                  <c:v>42596.56</c:v>
                </c:pt>
                <c:pt idx="435">
                  <c:v>42435.23</c:v>
                </c:pt>
                <c:pt idx="436">
                  <c:v>41893.51</c:v>
                </c:pt>
                <c:pt idx="437">
                  <c:v>42121.51</c:v>
                </c:pt>
                <c:pt idx="438">
                  <c:v>42632.54</c:v>
                </c:pt>
                <c:pt idx="439">
                  <c:v>42695.74</c:v>
                </c:pt>
                <c:pt idx="440">
                  <c:v>42735.15</c:v>
                </c:pt>
                <c:pt idx="441">
                  <c:v>43566.32</c:v>
                </c:pt>
                <c:pt idx="442">
                  <c:v>43561.42</c:v>
                </c:pt>
                <c:pt idx="443">
                  <c:v>43832.03</c:v>
                </c:pt>
                <c:pt idx="444">
                  <c:v>44076.94</c:v>
                </c:pt>
                <c:pt idx="445">
                  <c:v>44375.62</c:v>
                </c:pt>
                <c:pt idx="446">
                  <c:v>44314.25</c:v>
                </c:pt>
                <c:pt idx="447">
                  <c:v>44318.19</c:v>
                </c:pt>
                <c:pt idx="448">
                  <c:v>44064.43</c:v>
                </c:pt>
                <c:pt idx="449">
                  <c:v>44087.59</c:v>
                </c:pt>
                <c:pt idx="450">
                  <c:v>44364.160000000003</c:v>
                </c:pt>
                <c:pt idx="451">
                  <c:v>44523.01</c:v>
                </c:pt>
                <c:pt idx="452">
                  <c:v>44653.86</c:v>
                </c:pt>
                <c:pt idx="453">
                  <c:v>44426.07</c:v>
                </c:pt>
                <c:pt idx="454">
                  <c:v>44627.97</c:v>
                </c:pt>
                <c:pt idx="455">
                  <c:v>45010.239999999998</c:v>
                </c:pt>
                <c:pt idx="456">
                  <c:v>45036.52</c:v>
                </c:pt>
                <c:pt idx="457">
                  <c:v>44698.01</c:v>
                </c:pt>
                <c:pt idx="458">
                  <c:v>44741.68</c:v>
                </c:pt>
                <c:pt idx="459">
                  <c:v>44634.81</c:v>
                </c:pt>
                <c:pt idx="460">
                  <c:v>44542.76</c:v>
                </c:pt>
                <c:pt idx="461">
                  <c:v>45354.59</c:v>
                </c:pt>
                <c:pt idx="462">
                  <c:v>45373.17</c:v>
                </c:pt>
                <c:pt idx="463">
                  <c:v>45195.65</c:v>
                </c:pt>
                <c:pt idx="464">
                  <c:v>45243.85</c:v>
                </c:pt>
                <c:pt idx="465">
                  <c:v>44479.23</c:v>
                </c:pt>
                <c:pt idx="466">
                  <c:v>44359.89</c:v>
                </c:pt>
                <c:pt idx="467">
                  <c:v>44347.91</c:v>
                </c:pt>
                <c:pt idx="468">
                  <c:v>44120.52</c:v>
                </c:pt>
                <c:pt idx="469">
                  <c:v>43617.73</c:v>
                </c:pt>
                <c:pt idx="470">
                  <c:v>44184.65</c:v>
                </c:pt>
                <c:pt idx="471">
                  <c:v>44505.59</c:v>
                </c:pt>
                <c:pt idx="472">
                  <c:v>44620.6</c:v>
                </c:pt>
                <c:pt idx="473">
                  <c:v>44895.02</c:v>
                </c:pt>
                <c:pt idx="474">
                  <c:v>44779.14</c:v>
                </c:pt>
                <c:pt idx="475">
                  <c:v>44576.23</c:v>
                </c:pt>
                <c:pt idx="476">
                  <c:v>44138.75</c:v>
                </c:pt>
                <c:pt idx="477">
                  <c:v>44374.52</c:v>
                </c:pt>
                <c:pt idx="478">
                  <c:v>44247.98</c:v>
                </c:pt>
                <c:pt idx="479">
                  <c:v>43418.55</c:v>
                </c:pt>
                <c:pt idx="480">
                  <c:v>43984.9</c:v>
                </c:pt>
                <c:pt idx="481">
                  <c:v>43417.05</c:v>
                </c:pt>
                <c:pt idx="482">
                  <c:v>43027.3</c:v>
                </c:pt>
                <c:pt idx="483">
                  <c:v>42994.23</c:v>
                </c:pt>
                <c:pt idx="484">
                  <c:v>42655.24</c:v>
                </c:pt>
                <c:pt idx="485">
                  <c:v>42236.74</c:v>
                </c:pt>
                <c:pt idx="486">
                  <c:v>42398.06</c:v>
                </c:pt>
                <c:pt idx="487">
                  <c:v>42447.77</c:v>
                </c:pt>
                <c:pt idx="488">
                  <c:v>42000.63</c:v>
                </c:pt>
                <c:pt idx="489">
                  <c:v>41901.96</c:v>
                </c:pt>
                <c:pt idx="490">
                  <c:v>42905.2</c:v>
                </c:pt>
                <c:pt idx="491">
                  <c:v>43429.72</c:v>
                </c:pt>
                <c:pt idx="492">
                  <c:v>43503.519999999997</c:v>
                </c:pt>
                <c:pt idx="493">
                  <c:v>42936.63</c:v>
                </c:pt>
                <c:pt idx="494">
                  <c:v>43160.61</c:v>
                </c:pt>
                <c:pt idx="495">
                  <c:v>43328.72</c:v>
                </c:pt>
                <c:pt idx="496">
                  <c:v>43579.67</c:v>
                </c:pt>
                <c:pt idx="497">
                  <c:v>43528.27</c:v>
                </c:pt>
                <c:pt idx="498">
                  <c:v>43396.160000000003</c:v>
                </c:pt>
                <c:pt idx="499">
                  <c:v>43391.78</c:v>
                </c:pt>
                <c:pt idx="500">
                  <c:v>43012.37</c:v>
                </c:pt>
                <c:pt idx="501">
                  <c:v>42977.5</c:v>
                </c:pt>
                <c:pt idx="502">
                  <c:v>42113.7</c:v>
                </c:pt>
                <c:pt idx="503">
                  <c:v>42041.68</c:v>
                </c:pt>
                <c:pt idx="504">
                  <c:v>41691.19</c:v>
                </c:pt>
                <c:pt idx="505">
                  <c:v>40661.57</c:v>
                </c:pt>
                <c:pt idx="506">
                  <c:v>40265.370000000003</c:v>
                </c:pt>
                <c:pt idx="507">
                  <c:v>40706.89</c:v>
                </c:pt>
                <c:pt idx="508">
                  <c:v>41022.74</c:v>
                </c:pt>
                <c:pt idx="509">
                  <c:v>41008.78</c:v>
                </c:pt>
                <c:pt idx="510">
                  <c:v>41352.75</c:v>
                </c:pt>
                <c:pt idx="511">
                  <c:v>40847.699999999997</c:v>
                </c:pt>
                <c:pt idx="512">
                  <c:v>40604.79</c:v>
                </c:pt>
                <c:pt idx="513">
                  <c:v>40809.25</c:v>
                </c:pt>
                <c:pt idx="514">
                  <c:v>40844.410000000003</c:v>
                </c:pt>
                <c:pt idx="515">
                  <c:v>41166.879999999997</c:v>
                </c:pt>
                <c:pt idx="516">
                  <c:v>41621.31</c:v>
                </c:pt>
                <c:pt idx="517">
                  <c:v>41476.35</c:v>
                </c:pt>
                <c:pt idx="518">
                  <c:v>41932.39</c:v>
                </c:pt>
                <c:pt idx="519">
                  <c:v>42109.89</c:v>
                </c:pt>
                <c:pt idx="520">
                  <c:v>42393.02</c:v>
                </c:pt>
                <c:pt idx="521">
                  <c:v>43630.77</c:v>
                </c:pt>
                <c:pt idx="522">
                  <c:v>43092.49</c:v>
                </c:pt>
                <c:pt idx="523">
                  <c:v>43257.54</c:v>
                </c:pt>
                <c:pt idx="524">
                  <c:v>43751.93</c:v>
                </c:pt>
                <c:pt idx="525">
                  <c:v>43229.67</c:v>
                </c:pt>
                <c:pt idx="526">
                  <c:v>42774.85</c:v>
                </c:pt>
                <c:pt idx="527">
                  <c:v>42399.19</c:v>
                </c:pt>
                <c:pt idx="528">
                  <c:v>42535.74</c:v>
                </c:pt>
                <c:pt idx="529">
                  <c:v>42359.26</c:v>
                </c:pt>
                <c:pt idx="530">
                  <c:v>42416.44</c:v>
                </c:pt>
                <c:pt idx="531">
                  <c:v>43205.91</c:v>
                </c:pt>
                <c:pt idx="532">
                  <c:v>43100.32</c:v>
                </c:pt>
                <c:pt idx="533">
                  <c:v>43585.23</c:v>
                </c:pt>
                <c:pt idx="534">
                  <c:v>43516.66</c:v>
                </c:pt>
                <c:pt idx="535">
                  <c:v>43375.31</c:v>
                </c:pt>
                <c:pt idx="536">
                  <c:v>43546.720000000001</c:v>
                </c:pt>
                <c:pt idx="537">
                  <c:v>43216.58</c:v>
                </c:pt>
                <c:pt idx="538">
                  <c:v>43173.73</c:v>
                </c:pt>
                <c:pt idx="539">
                  <c:v>43434.55</c:v>
                </c:pt>
                <c:pt idx="540">
                  <c:v>43473.37</c:v>
                </c:pt>
                <c:pt idx="541">
                  <c:v>43714.93</c:v>
                </c:pt>
                <c:pt idx="542">
                  <c:v>44214.5</c:v>
                </c:pt>
                <c:pt idx="543">
                  <c:v>44615.75</c:v>
                </c:pt>
                <c:pt idx="544">
                  <c:v>44742.22</c:v>
                </c:pt>
                <c:pt idx="545">
                  <c:v>44849.02</c:v>
                </c:pt>
                <c:pt idx="546">
                  <c:v>44967.16</c:v>
                </c:pt>
                <c:pt idx="547">
                  <c:v>44504.29</c:v>
                </c:pt>
                <c:pt idx="548">
                  <c:v>44492.5</c:v>
                </c:pt>
                <c:pt idx="549">
                  <c:v>44337.04</c:v>
                </c:pt>
                <c:pt idx="550">
                  <c:v>44735.5</c:v>
                </c:pt>
                <c:pt idx="551">
                  <c:v>44691.8</c:v>
                </c:pt>
                <c:pt idx="552">
                  <c:v>44210.44</c:v>
                </c:pt>
                <c:pt idx="553">
                  <c:v>44751.4</c:v>
                </c:pt>
                <c:pt idx="554">
                  <c:v>45435.09</c:v>
                </c:pt>
                <c:pt idx="555">
                  <c:v>45482.39</c:v>
                </c:pt>
                <c:pt idx="556">
                  <c:v>45632.28</c:v>
                </c:pt>
                <c:pt idx="557">
                  <c:v>45647.57</c:v>
                </c:pt>
                <c:pt idx="558">
                  <c:v>45623.48</c:v>
                </c:pt>
                <c:pt idx="559">
                  <c:v>45897.65</c:v>
                </c:pt>
                <c:pt idx="560">
                  <c:v>46191.51</c:v>
                </c:pt>
                <c:pt idx="561">
                  <c:v>45881.08</c:v>
                </c:pt>
                <c:pt idx="562">
                  <c:v>46062.92</c:v>
                </c:pt>
                <c:pt idx="563">
                  <c:v>45678.18</c:v>
                </c:pt>
                <c:pt idx="564">
                  <c:v>45186.01</c:v>
                </c:pt>
                <c:pt idx="565">
                  <c:v>45281.97</c:v>
                </c:pt>
                <c:pt idx="566">
                  <c:v>45052.160000000003</c:v>
                </c:pt>
                <c:pt idx="567">
                  <c:v>44859.49</c:v>
                </c:pt>
                <c:pt idx="568">
                  <c:v>44760.53</c:v>
                </c:pt>
                <c:pt idx="569">
                  <c:v>45090.67</c:v>
                </c:pt>
                <c:pt idx="570">
                  <c:v>45411.3</c:v>
                </c:pt>
                <c:pt idx="571">
                  <c:v>45403.54</c:v>
                </c:pt>
                <c:pt idx="572">
                  <c:v>45536.52</c:v>
                </c:pt>
                <c:pt idx="573">
                  <c:v>45022.63</c:v>
                </c:pt>
                <c:pt idx="574">
                  <c:v>45780.18</c:v>
                </c:pt>
                <c:pt idx="575">
                  <c:v>45650.35</c:v>
                </c:pt>
                <c:pt idx="576">
                  <c:v>45556.65</c:v>
                </c:pt>
                <c:pt idx="577">
                  <c:v>45613.21</c:v>
                </c:pt>
                <c:pt idx="578">
                  <c:v>45581.2</c:v>
                </c:pt>
                <c:pt idx="579">
                  <c:v>45416.9</c:v>
                </c:pt>
                <c:pt idx="580">
                  <c:v>45941.52</c:v>
                </c:pt>
                <c:pt idx="581">
                  <c:v>45528.93</c:v>
                </c:pt>
                <c:pt idx="582">
                  <c:v>45784.77</c:v>
                </c:pt>
                <c:pt idx="583">
                  <c:v>45707.87</c:v>
                </c:pt>
                <c:pt idx="584">
                  <c:v>45647.82</c:v>
                </c:pt>
                <c:pt idx="585">
                  <c:v>45349</c:v>
                </c:pt>
                <c:pt idx="586">
                  <c:v>45147.97</c:v>
                </c:pt>
                <c:pt idx="587">
                  <c:v>45209.85</c:v>
                </c:pt>
                <c:pt idx="588">
                  <c:v>45250.34</c:v>
                </c:pt>
                <c:pt idx="589">
                  <c:v>45676.41</c:v>
                </c:pt>
                <c:pt idx="590">
                  <c:v>45506.87</c:v>
                </c:pt>
                <c:pt idx="591">
                  <c:v>45685.82</c:v>
                </c:pt>
                <c:pt idx="592">
                  <c:v>45402.47</c:v>
                </c:pt>
                <c:pt idx="593">
                  <c:v>45843.14</c:v>
                </c:pt>
                <c:pt idx="594">
                  <c:v>45872.18</c:v>
                </c:pt>
                <c:pt idx="595">
                  <c:v>45551.199999999997</c:v>
                </c:pt>
                <c:pt idx="596">
                  <c:v>45051.27</c:v>
                </c:pt>
                <c:pt idx="597">
                  <c:v>45155.91</c:v>
                </c:pt>
                <c:pt idx="598">
                  <c:v>45236.160000000003</c:v>
                </c:pt>
                <c:pt idx="599">
                  <c:v>45497.46</c:v>
                </c:pt>
                <c:pt idx="600">
                  <c:v>45710.94</c:v>
                </c:pt>
                <c:pt idx="601">
                  <c:v>46039.69</c:v>
                </c:pt>
                <c:pt idx="602">
                  <c:v>46124.15</c:v>
                </c:pt>
                <c:pt idx="603">
                  <c:v>46017.21</c:v>
                </c:pt>
                <c:pt idx="604">
                  <c:v>45459.45</c:v>
                </c:pt>
                <c:pt idx="605">
                  <c:v>45557.61</c:v>
                </c:pt>
                <c:pt idx="606">
                  <c:v>45508.31</c:v>
                </c:pt>
                <c:pt idx="607">
                  <c:v>45928.23</c:v>
                </c:pt>
                <c:pt idx="608">
                  <c:v>45857.73</c:v>
                </c:pt>
                <c:pt idx="609">
                  <c:v>46124.63</c:v>
                </c:pt>
                <c:pt idx="610">
                  <c:v>46263.839999999997</c:v>
                </c:pt>
                <c:pt idx="611">
                  <c:v>45662.71</c:v>
                </c:pt>
                <c:pt idx="612">
                  <c:v>45177.5</c:v>
                </c:pt>
                <c:pt idx="613">
                  <c:v>44930.25</c:v>
                </c:pt>
                <c:pt idx="614">
                  <c:v>44570.59</c:v>
                </c:pt>
                <c:pt idx="615">
                  <c:v>45011.22</c:v>
                </c:pt>
                <c:pt idx="616">
                  <c:v>45225.4</c:v>
                </c:pt>
                <c:pt idx="617">
                  <c:v>45306.22</c:v>
                </c:pt>
                <c:pt idx="618">
                  <c:v>45779.66</c:v>
                </c:pt>
                <c:pt idx="619">
                  <c:v>45705.42</c:v>
                </c:pt>
                <c:pt idx="620">
                  <c:v>45806.16</c:v>
                </c:pt>
                <c:pt idx="621">
                  <c:v>46145.919999999998</c:v>
                </c:pt>
                <c:pt idx="622">
                  <c:v>44885.82</c:v>
                </c:pt>
                <c:pt idx="623">
                  <c:v>44282.03</c:v>
                </c:pt>
                <c:pt idx="624">
                  <c:v>44714.54</c:v>
                </c:pt>
                <c:pt idx="625">
                  <c:v>45466.37</c:v>
                </c:pt>
                <c:pt idx="626">
                  <c:v>45966.49</c:v>
                </c:pt>
                <c:pt idx="627">
                  <c:v>46213.27</c:v>
                </c:pt>
                <c:pt idx="628">
                  <c:v>46201.33</c:v>
                </c:pt>
                <c:pt idx="629">
                  <c:v>45819.6</c:v>
                </c:pt>
                <c:pt idx="630">
                  <c:v>45304.75</c:v>
                </c:pt>
                <c:pt idx="631">
                  <c:v>45394.37</c:v>
                </c:pt>
                <c:pt idx="632">
                  <c:v>45744.29</c:v>
                </c:pt>
                <c:pt idx="633">
                  <c:v>46177.61</c:v>
                </c:pt>
                <c:pt idx="634">
                  <c:v>46432.7</c:v>
                </c:pt>
                <c:pt idx="635">
                  <c:v>46271.97</c:v>
                </c:pt>
                <c:pt idx="636">
                  <c:v>46498.51</c:v>
                </c:pt>
                <c:pt idx="637">
                  <c:v>46713.43</c:v>
                </c:pt>
                <c:pt idx="638">
                  <c:v>46961.25</c:v>
                </c:pt>
                <c:pt idx="639">
                  <c:v>47060.57</c:v>
                </c:pt>
                <c:pt idx="640">
                  <c:v>47505.25</c:v>
                </c:pt>
                <c:pt idx="641">
                  <c:v>47364.81</c:v>
                </c:pt>
                <c:pt idx="642">
                  <c:v>47537.279999999999</c:v>
                </c:pt>
                <c:pt idx="643">
                  <c:v>47130.41</c:v>
                </c:pt>
                <c:pt idx="644">
                  <c:v>46927</c:v>
                </c:pt>
                <c:pt idx="645">
                  <c:v>46812.07</c:v>
                </c:pt>
                <c:pt idx="646">
                  <c:v>46833.87</c:v>
                </c:pt>
                <c:pt idx="647">
                  <c:v>46660.67</c:v>
                </c:pt>
                <c:pt idx="648">
                  <c:v>46807.24</c:v>
                </c:pt>
                <c:pt idx="649">
                  <c:v>46558.36</c:v>
                </c:pt>
                <c:pt idx="650">
                  <c:v>46844.53</c:v>
                </c:pt>
                <c:pt idx="651">
                  <c:v>46941.46</c:v>
                </c:pt>
                <c:pt idx="652">
                  <c:v>47194.15</c:v>
                </c:pt>
                <c:pt idx="653">
                  <c:v>47368.65</c:v>
                </c:pt>
                <c:pt idx="654">
                  <c:v>47630.37</c:v>
                </c:pt>
                <c:pt idx="655">
                  <c:v>47797.7</c:v>
                </c:pt>
                <c:pt idx="656">
                  <c:v>48341.95</c:v>
                </c:pt>
                <c:pt idx="657">
                  <c:v>48363.89</c:v>
                </c:pt>
                <c:pt idx="658">
                  <c:v>48694.9</c:v>
                </c:pt>
                <c:pt idx="659">
                  <c:v>48351.96</c:v>
                </c:pt>
                <c:pt idx="660">
                  <c:v>48258.93</c:v>
                </c:pt>
                <c:pt idx="661">
                  <c:v>48437.1</c:v>
                </c:pt>
                <c:pt idx="662">
                  <c:v>48297.46</c:v>
                </c:pt>
                <c:pt idx="663">
                  <c:v>48293.46</c:v>
                </c:pt>
                <c:pt idx="664">
                  <c:v>47666.02</c:v>
                </c:pt>
                <c:pt idx="665">
                  <c:v>47743.61</c:v>
                </c:pt>
                <c:pt idx="666">
                  <c:v>47734.2</c:v>
                </c:pt>
                <c:pt idx="667">
                  <c:v>47369.57</c:v>
                </c:pt>
                <c:pt idx="668">
                  <c:v>47599.12</c:v>
                </c:pt>
                <c:pt idx="669">
                  <c:v>47650.57</c:v>
                </c:pt>
                <c:pt idx="670">
                  <c:v>47541.32</c:v>
                </c:pt>
                <c:pt idx="671">
                  <c:v>47563.34</c:v>
                </c:pt>
                <c:pt idx="672">
                  <c:v>47787.99</c:v>
                </c:pt>
                <c:pt idx="673">
                  <c:v>47842.23</c:v>
                </c:pt>
                <c:pt idx="674">
                  <c:v>47626.98</c:v>
                </c:pt>
                <c:pt idx="675">
                  <c:v>47398.7</c:v>
                </c:pt>
                <c:pt idx="676">
                  <c:v>47416.97</c:v>
                </c:pt>
                <c:pt idx="677">
                  <c:v>46459.17</c:v>
                </c:pt>
                <c:pt idx="678">
                  <c:v>46720.959999999999</c:v>
                </c:pt>
                <c:pt idx="679">
                  <c:v>46154.2</c:v>
                </c:pt>
                <c:pt idx="680">
                  <c:v>45767.57</c:v>
                </c:pt>
                <c:pt idx="681">
                  <c:v>45922.91</c:v>
                </c:pt>
                <c:pt idx="682">
                  <c:v>45871.040000000001</c:v>
                </c:pt>
                <c:pt idx="683">
                  <c:v>46341.33</c:v>
                </c:pt>
                <c:pt idx="684">
                  <c:v>46929.19</c:v>
                </c:pt>
                <c:pt idx="685">
                  <c:v>47975.05</c:v>
                </c:pt>
                <c:pt idx="686">
                  <c:v>47778.48</c:v>
                </c:pt>
                <c:pt idx="687">
                  <c:v>47252.54</c:v>
                </c:pt>
                <c:pt idx="688">
                  <c:v>47731.839999999997</c:v>
                </c:pt>
                <c:pt idx="689">
                  <c:v>48046.559999999998</c:v>
                </c:pt>
                <c:pt idx="690">
                  <c:v>47672.07</c:v>
                </c:pt>
                <c:pt idx="691">
                  <c:v>47245.8</c:v>
                </c:pt>
                <c:pt idx="692">
                  <c:v>47601.93</c:v>
                </c:pt>
                <c:pt idx="693">
                  <c:v>47909.27</c:v>
                </c:pt>
                <c:pt idx="694">
                  <c:v>48141.42</c:v>
                </c:pt>
                <c:pt idx="695">
                  <c:v>47944.77</c:v>
                </c:pt>
                <c:pt idx="696">
                  <c:v>47596.6</c:v>
                </c:pt>
                <c:pt idx="697">
                  <c:v>48264.959999999999</c:v>
                </c:pt>
                <c:pt idx="698">
                  <c:v>48014.400000000001</c:v>
                </c:pt>
                <c:pt idx="699">
                  <c:v>47915.12</c:v>
                </c:pt>
                <c:pt idx="700">
                  <c:v>47741.54</c:v>
                </c:pt>
                <c:pt idx="701">
                  <c:v>47701.45</c:v>
                </c:pt>
                <c:pt idx="702">
                  <c:v>47657.33</c:v>
                </c:pt>
                <c:pt idx="703">
                  <c:v>48106.12</c:v>
                </c:pt>
                <c:pt idx="704">
                  <c:v>48492.61</c:v>
                </c:pt>
                <c:pt idx="705">
                  <c:v>48274.25</c:v>
                </c:pt>
                <c:pt idx="706">
                  <c:v>48418.400000000001</c:v>
                </c:pt>
                <c:pt idx="707">
                  <c:v>48431.25</c:v>
                </c:pt>
                <c:pt idx="708">
                  <c:v>48093.53</c:v>
                </c:pt>
                <c:pt idx="709">
                  <c:v>47805.440000000002</c:v>
                </c:pt>
                <c:pt idx="710">
                  <c:v>48114.67</c:v>
                </c:pt>
                <c:pt idx="711">
                  <c:v>48007.199999999997</c:v>
                </c:pt>
                <c:pt idx="712">
                  <c:v>48009.279999999999</c:v>
                </c:pt>
                <c:pt idx="713">
                  <c:v>47303.31</c:v>
                </c:pt>
                <c:pt idx="714">
                  <c:v>46683.8</c:v>
                </c:pt>
                <c:pt idx="715">
                  <c:v>46694.81</c:v>
                </c:pt>
                <c:pt idx="716">
                  <c:v>48050.25</c:v>
                </c:pt>
                <c:pt idx="717">
                  <c:v>48470.99</c:v>
                </c:pt>
                <c:pt idx="718">
                  <c:v>47390.66</c:v>
                </c:pt>
                <c:pt idx="719">
                  <c:v>45224.38</c:v>
                </c:pt>
                <c:pt idx="720">
                  <c:v>44978.25</c:v>
                </c:pt>
                <c:pt idx="721">
                  <c:v>45306.48</c:v>
                </c:pt>
                <c:pt idx="722">
                  <c:v>45023.65</c:v>
                </c:pt>
                <c:pt idx="723">
                  <c:v>44901.57</c:v>
                </c:pt>
                <c:pt idx="724">
                  <c:v>44919.69</c:v>
                </c:pt>
                <c:pt idx="725">
                  <c:v>44364.17</c:v>
                </c:pt>
                <c:pt idx="726">
                  <c:v>44868.77</c:v>
                </c:pt>
                <c:pt idx="727">
                  <c:v>45184.08</c:v>
                </c:pt>
                <c:pt idx="728">
                  <c:v>45265.9</c:v>
                </c:pt>
                <c:pt idx="729">
                  <c:v>45357.85</c:v>
                </c:pt>
                <c:pt idx="730">
                  <c:v>45470.61</c:v>
                </c:pt>
                <c:pt idx="731">
                  <c:v>45372.19</c:v>
                </c:pt>
                <c:pt idx="732">
                  <c:v>45315.96</c:v>
                </c:pt>
                <c:pt idx="733">
                  <c:v>44884.86</c:v>
                </c:pt>
                <c:pt idx="734">
                  <c:v>44555.26</c:v>
                </c:pt>
                <c:pt idx="735">
                  <c:v>44937.3</c:v>
                </c:pt>
                <c:pt idx="736">
                  <c:v>45103.22</c:v>
                </c:pt>
                <c:pt idx="737">
                  <c:v>45609.9</c:v>
                </c:pt>
                <c:pt idx="738">
                  <c:v>46360.23</c:v>
                </c:pt>
                <c:pt idx="739">
                  <c:v>46913.47</c:v>
                </c:pt>
                <c:pt idx="740">
                  <c:v>46870.239999999998</c:v>
                </c:pt>
                <c:pt idx="741">
                  <c:v>46220.54</c:v>
                </c:pt>
                <c:pt idx="742">
                  <c:v>45871.96</c:v>
                </c:pt>
                <c:pt idx="743">
                  <c:v>45121.39</c:v>
                </c:pt>
                <c:pt idx="744">
                  <c:v>44895.29</c:v>
                </c:pt>
                <c:pt idx="745">
                  <c:v>44930.27</c:v>
                </c:pt>
                <c:pt idx="746">
                  <c:v>44983.03</c:v>
                </c:pt>
                <c:pt idx="747">
                  <c:v>45008.08</c:v>
                </c:pt>
                <c:pt idx="748">
                  <c:v>45173.54</c:v>
                </c:pt>
                <c:pt idx="749">
                  <c:v>44989.58</c:v>
                </c:pt>
                <c:pt idx="750">
                  <c:v>45299.67</c:v>
                </c:pt>
                <c:pt idx="751">
                  <c:v>45563.18</c:v>
                </c:pt>
                <c:pt idx="752">
                  <c:v>45909.31</c:v>
                </c:pt>
                <c:pt idx="753">
                  <c:v>45642.9</c:v>
                </c:pt>
                <c:pt idx="754">
                  <c:v>45695.1</c:v>
                </c:pt>
                <c:pt idx="755">
                  <c:v>46123.360000000001</c:v>
                </c:pt>
                <c:pt idx="756">
                  <c:v>46587.74</c:v>
                </c:pt>
                <c:pt idx="757">
                  <c:v>46719.99</c:v>
                </c:pt>
                <c:pt idx="758">
                  <c:v>46071.57</c:v>
                </c:pt>
                <c:pt idx="759">
                  <c:v>45553.51</c:v>
                </c:pt>
                <c:pt idx="760">
                  <c:v>45886.27</c:v>
                </c:pt>
                <c:pt idx="761">
                  <c:v>45933.65</c:v>
                </c:pt>
                <c:pt idx="762">
                  <c:v>46060.98</c:v>
                </c:pt>
                <c:pt idx="763">
                  <c:v>46182.43</c:v>
                </c:pt>
                <c:pt idx="764">
                  <c:v>45740.38</c:v>
                </c:pt>
                <c:pt idx="765">
                  <c:v>46002.559999999998</c:v>
                </c:pt>
                <c:pt idx="766">
                  <c:v>46360.63</c:v>
                </c:pt>
                <c:pt idx="767">
                  <c:v>46265.26</c:v>
                </c:pt>
                <c:pt idx="768">
                  <c:v>46331.6</c:v>
                </c:pt>
                <c:pt idx="769">
                  <c:v>47116.24</c:v>
                </c:pt>
                <c:pt idx="770">
                  <c:v>48149.61</c:v>
                </c:pt>
                <c:pt idx="771">
                  <c:v>48275.83</c:v>
                </c:pt>
                <c:pt idx="772">
                  <c:v>47611.44</c:v>
                </c:pt>
                <c:pt idx="773">
                  <c:v>47421.120000000003</c:v>
                </c:pt>
                <c:pt idx="774">
                  <c:v>47091.82</c:v>
                </c:pt>
                <c:pt idx="775">
                  <c:v>47001.06</c:v>
                </c:pt>
                <c:pt idx="776">
                  <c:v>47009.51</c:v>
                </c:pt>
                <c:pt idx="777">
                  <c:v>47095.07</c:v>
                </c:pt>
                <c:pt idx="778">
                  <c:v>47225.1</c:v>
                </c:pt>
                <c:pt idx="779">
                  <c:v>46728.95</c:v>
                </c:pt>
                <c:pt idx="780">
                  <c:v>46921.71</c:v>
                </c:pt>
                <c:pt idx="781">
                  <c:v>47232.17</c:v>
                </c:pt>
                <c:pt idx="782">
                  <c:v>47797.04</c:v>
                </c:pt>
                <c:pt idx="783">
                  <c:v>47661.69</c:v>
                </c:pt>
                <c:pt idx="784">
                  <c:v>47391.24</c:v>
                </c:pt>
                <c:pt idx="785">
                  <c:v>47161.74</c:v>
                </c:pt>
                <c:pt idx="786">
                  <c:v>47293.85</c:v>
                </c:pt>
                <c:pt idx="787">
                  <c:v>47164.71</c:v>
                </c:pt>
                <c:pt idx="788">
                  <c:v>47083.81</c:v>
                </c:pt>
                <c:pt idx="789">
                  <c:v>47614.99</c:v>
                </c:pt>
                <c:pt idx="790">
                  <c:v>47195.68</c:v>
                </c:pt>
                <c:pt idx="791">
                  <c:v>47206.36</c:v>
                </c:pt>
                <c:pt idx="792">
                  <c:v>47047.67</c:v>
                </c:pt>
                <c:pt idx="793">
                  <c:v>47349.2</c:v>
                </c:pt>
                <c:pt idx="794">
                  <c:v>46856.79</c:v>
                </c:pt>
                <c:pt idx="795">
                  <c:v>47454.15</c:v>
                </c:pt>
                <c:pt idx="796">
                  <c:v>47288.66</c:v>
                </c:pt>
                <c:pt idx="797">
                  <c:v>47414.57</c:v>
                </c:pt>
                <c:pt idx="798">
                  <c:v>47883.59</c:v>
                </c:pt>
                <c:pt idx="799">
                  <c:v>47419.16</c:v>
                </c:pt>
                <c:pt idx="800">
                  <c:v>47539.22</c:v>
                </c:pt>
                <c:pt idx="801">
                  <c:v>47263.92</c:v>
                </c:pt>
                <c:pt idx="802">
                  <c:v>47102.31</c:v>
                </c:pt>
                <c:pt idx="803">
                  <c:v>47101.14</c:v>
                </c:pt>
                <c:pt idx="804">
                  <c:v>47087.97</c:v>
                </c:pt>
                <c:pt idx="805">
                  <c:v>47470.31</c:v>
                </c:pt>
                <c:pt idx="806">
                  <c:v>48056.56</c:v>
                </c:pt>
                <c:pt idx="807">
                  <c:v>48593.440000000002</c:v>
                </c:pt>
                <c:pt idx="808">
                  <c:v>48589.05</c:v>
                </c:pt>
                <c:pt idx="809">
                  <c:v>48487.3</c:v>
                </c:pt>
                <c:pt idx="810">
                  <c:v>48676.91</c:v>
                </c:pt>
                <c:pt idx="811">
                  <c:v>49083.85</c:v>
                </c:pt>
                <c:pt idx="812">
                  <c:v>49312.99</c:v>
                </c:pt>
                <c:pt idx="813">
                  <c:v>49339.24</c:v>
                </c:pt>
                <c:pt idx="814">
                  <c:v>49036.52</c:v>
                </c:pt>
                <c:pt idx="815">
                  <c:v>48863.3</c:v>
                </c:pt>
                <c:pt idx="816">
                  <c:v>48541.56</c:v>
                </c:pt>
                <c:pt idx="817">
                  <c:v>48819.07</c:v>
                </c:pt>
                <c:pt idx="818">
                  <c:v>49342.77</c:v>
                </c:pt>
                <c:pt idx="819">
                  <c:v>49207.61</c:v>
                </c:pt>
                <c:pt idx="820">
                  <c:v>49012.42</c:v>
                </c:pt>
                <c:pt idx="821">
                  <c:v>49343.64</c:v>
                </c:pt>
                <c:pt idx="822">
                  <c:v>49540.26</c:v>
                </c:pt>
                <c:pt idx="823">
                  <c:v>49637.93</c:v>
                </c:pt>
                <c:pt idx="824">
                  <c:v>48955.82</c:v>
                </c:pt>
                <c:pt idx="825">
                  <c:v>49011.56</c:v>
                </c:pt>
                <c:pt idx="826">
                  <c:v>48762.53</c:v>
                </c:pt>
                <c:pt idx="827">
                  <c:v>48873.84</c:v>
                </c:pt>
                <c:pt idx="828">
                  <c:v>49144.959999999999</c:v>
                </c:pt>
                <c:pt idx="829">
                  <c:v>48967.83</c:v>
                </c:pt>
                <c:pt idx="830">
                  <c:v>49413.26</c:v>
                </c:pt>
                <c:pt idx="831">
                  <c:v>49808.05</c:v>
                </c:pt>
                <c:pt idx="832">
                  <c:v>49565.16</c:v>
                </c:pt>
                <c:pt idx="833">
                  <c:v>49440.959999999999</c:v>
                </c:pt>
                <c:pt idx="834">
                  <c:v>49261.33</c:v>
                </c:pt>
                <c:pt idx="835">
                  <c:v>49588.84</c:v>
                </c:pt>
                <c:pt idx="836">
                  <c:v>49099.98</c:v>
                </c:pt>
                <c:pt idx="837">
                  <c:v>48998.11</c:v>
                </c:pt>
                <c:pt idx="838">
                  <c:v>49485.67</c:v>
                </c:pt>
                <c:pt idx="839">
                  <c:v>49505.86</c:v>
                </c:pt>
                <c:pt idx="840">
                  <c:v>49939.47</c:v>
                </c:pt>
                <c:pt idx="841">
                  <c:v>49930.54</c:v>
                </c:pt>
                <c:pt idx="842">
                  <c:v>49530.53</c:v>
                </c:pt>
                <c:pt idx="843">
                  <c:v>49426.080000000002</c:v>
                </c:pt>
                <c:pt idx="844">
                  <c:v>49678.96</c:v>
                </c:pt>
                <c:pt idx="845">
                  <c:v>49459.62</c:v>
                </c:pt>
                <c:pt idx="846">
                  <c:v>48747.95</c:v>
                </c:pt>
                <c:pt idx="847">
                  <c:v>48322.239999999998</c:v>
                </c:pt>
                <c:pt idx="848">
                  <c:v>49067.47</c:v>
                </c:pt>
                <c:pt idx="849">
                  <c:v>48943.46</c:v>
                </c:pt>
                <c:pt idx="850">
                  <c:v>49042.52</c:v>
                </c:pt>
                <c:pt idx="851">
                  <c:v>49494.400000000001</c:v>
                </c:pt>
                <c:pt idx="852">
                  <c:v>49410.92</c:v>
                </c:pt>
                <c:pt idx="853">
                  <c:v>49674.92</c:v>
                </c:pt>
                <c:pt idx="854">
                  <c:v>49450.48</c:v>
                </c:pt>
                <c:pt idx="855">
                  <c:v>49277.95</c:v>
                </c:pt>
                <c:pt idx="856">
                  <c:v>48788.44</c:v>
                </c:pt>
                <c:pt idx="857">
                  <c:v>49101.64</c:v>
                </c:pt>
                <c:pt idx="858">
                  <c:v>49317.38</c:v>
                </c:pt>
                <c:pt idx="859">
                  <c:v>49592.49</c:v>
                </c:pt>
                <c:pt idx="860">
                  <c:v>49218.62</c:v>
                </c:pt>
                <c:pt idx="861">
                  <c:v>49274.97</c:v>
                </c:pt>
                <c:pt idx="862">
                  <c:v>49087.46</c:v>
                </c:pt>
                <c:pt idx="863">
                  <c:v>49081.73</c:v>
                </c:pt>
                <c:pt idx="864">
                  <c:v>49128.76</c:v>
                </c:pt>
                <c:pt idx="865">
                  <c:v>49026.83</c:v>
                </c:pt>
                <c:pt idx="866">
                  <c:v>49291.03</c:v>
                </c:pt>
                <c:pt idx="867">
                  <c:v>49139.7</c:v>
                </c:pt>
                <c:pt idx="868">
                  <c:v>49221.03</c:v>
                </c:pt>
                <c:pt idx="869">
                  <c:v>49169.57</c:v>
                </c:pt>
                <c:pt idx="870">
                  <c:v>49033.05</c:v>
                </c:pt>
                <c:pt idx="871">
                  <c:v>48983.45</c:v>
                </c:pt>
                <c:pt idx="872">
                  <c:v>49017.43</c:v>
                </c:pt>
                <c:pt idx="873">
                  <c:v>48980.78</c:v>
                </c:pt>
                <c:pt idx="874">
                  <c:v>49165.67</c:v>
                </c:pt>
                <c:pt idx="875">
                  <c:v>49087.74</c:v>
                </c:pt>
                <c:pt idx="876">
                  <c:v>49340.11</c:v>
                </c:pt>
                <c:pt idx="877">
                  <c:v>49198.13</c:v>
                </c:pt>
                <c:pt idx="878">
                  <c:v>49857.49</c:v>
                </c:pt>
                <c:pt idx="879">
                  <c:v>50109.16</c:v>
                </c:pt>
                <c:pt idx="880">
                  <c:v>50041.58</c:v>
                </c:pt>
                <c:pt idx="881">
                  <c:v>50300.800000000003</c:v>
                </c:pt>
                <c:pt idx="882">
                  <c:v>50015.68</c:v>
                </c:pt>
                <c:pt idx="883">
                  <c:v>50059.02</c:v>
                </c:pt>
                <c:pt idx="884">
                  <c:v>50616.81</c:v>
                </c:pt>
                <c:pt idx="885">
                  <c:v>50510.23</c:v>
                </c:pt>
                <c:pt idx="886">
                  <c:v>50809.77</c:v>
                </c:pt>
                <c:pt idx="887">
                  <c:v>50968.76</c:v>
                </c:pt>
                <c:pt idx="888">
                  <c:v>51162.23</c:v>
                </c:pt>
                <c:pt idx="889">
                  <c:v>51332.29</c:v>
                </c:pt>
                <c:pt idx="890">
                  <c:v>51099.71</c:v>
                </c:pt>
                <c:pt idx="891">
                  <c:v>51086.93</c:v>
                </c:pt>
                <c:pt idx="892">
                  <c:v>51144.14</c:v>
                </c:pt>
                <c:pt idx="893">
                  <c:v>51564.62</c:v>
                </c:pt>
                <c:pt idx="894">
                  <c:v>51665.66</c:v>
                </c:pt>
                <c:pt idx="895">
                  <c:v>51713.38</c:v>
                </c:pt>
                <c:pt idx="896">
                  <c:v>51600.26</c:v>
                </c:pt>
                <c:pt idx="897">
                  <c:v>51257.36</c:v>
                </c:pt>
                <c:pt idx="898">
                  <c:v>51213.599999999999</c:v>
                </c:pt>
                <c:pt idx="899">
                  <c:v>51011.88</c:v>
                </c:pt>
                <c:pt idx="900">
                  <c:v>51195</c:v>
                </c:pt>
                <c:pt idx="901">
                  <c:v>51200.13</c:v>
                </c:pt>
                <c:pt idx="902">
                  <c:v>51293.07</c:v>
                </c:pt>
                <c:pt idx="903">
                  <c:v>51328.29</c:v>
                </c:pt>
                <c:pt idx="904">
                  <c:v>51389.27</c:v>
                </c:pt>
                <c:pt idx="905">
                  <c:v>51328.75</c:v>
                </c:pt>
                <c:pt idx="906">
                  <c:v>51237.5</c:v>
                </c:pt>
                <c:pt idx="907">
                  <c:v>50906.84</c:v>
                </c:pt>
                <c:pt idx="908">
                  <c:v>50645.1</c:v>
                </c:pt>
                <c:pt idx="909">
                  <c:v>51167.47</c:v>
                </c:pt>
                <c:pt idx="910">
                  <c:v>51339.29</c:v>
                </c:pt>
                <c:pt idx="911">
                  <c:v>51156.67</c:v>
                </c:pt>
                <c:pt idx="912">
                  <c:v>50994.18</c:v>
                </c:pt>
                <c:pt idx="913">
                  <c:v>51075.46</c:v>
                </c:pt>
                <c:pt idx="914">
                  <c:v>51241.11</c:v>
                </c:pt>
                <c:pt idx="915">
                  <c:v>51332.98</c:v>
                </c:pt>
                <c:pt idx="916">
                  <c:v>51280.18</c:v>
                </c:pt>
                <c:pt idx="917">
                  <c:v>51470.06</c:v>
                </c:pt>
                <c:pt idx="918">
                  <c:v>51373.23</c:v>
                </c:pt>
                <c:pt idx="919">
                  <c:v>51266.71</c:v>
                </c:pt>
                <c:pt idx="920">
                  <c:v>51313.66</c:v>
                </c:pt>
                <c:pt idx="921">
                  <c:v>51193.52</c:v>
                </c:pt>
                <c:pt idx="922">
                  <c:v>51210.48</c:v>
                </c:pt>
                <c:pt idx="923">
                  <c:v>51080.85</c:v>
                </c:pt>
                <c:pt idx="924">
                  <c:v>50825.77</c:v>
                </c:pt>
                <c:pt idx="925">
                  <c:v>50301.39</c:v>
                </c:pt>
                <c:pt idx="926">
                  <c:v>50515.6</c:v>
                </c:pt>
                <c:pt idx="927">
                  <c:v>50249.120000000003</c:v>
                </c:pt>
                <c:pt idx="928">
                  <c:v>50083.8</c:v>
                </c:pt>
                <c:pt idx="929">
                  <c:v>50359.32</c:v>
                </c:pt>
                <c:pt idx="930">
                  <c:v>50480.959999999999</c:v>
                </c:pt>
                <c:pt idx="931">
                  <c:v>50164.88</c:v>
                </c:pt>
                <c:pt idx="932">
                  <c:v>50107.86</c:v>
                </c:pt>
                <c:pt idx="933">
                  <c:v>49921.84</c:v>
                </c:pt>
                <c:pt idx="934">
                  <c:v>50258.42</c:v>
                </c:pt>
                <c:pt idx="935">
                  <c:v>50265.46</c:v>
                </c:pt>
                <c:pt idx="936">
                  <c:v>50363.95</c:v>
                </c:pt>
                <c:pt idx="937">
                  <c:v>50545.75</c:v>
                </c:pt>
                <c:pt idx="938">
                  <c:v>50313.51</c:v>
                </c:pt>
                <c:pt idx="939">
                  <c:v>50368.17</c:v>
                </c:pt>
                <c:pt idx="940">
                  <c:v>50359.47</c:v>
                </c:pt>
                <c:pt idx="941">
                  <c:v>50169.13</c:v>
                </c:pt>
                <c:pt idx="942">
                  <c:v>50137</c:v>
                </c:pt>
                <c:pt idx="943">
                  <c:v>50346.06</c:v>
                </c:pt>
                <c:pt idx="944">
                  <c:v>50501.16</c:v>
                </c:pt>
                <c:pt idx="945">
                  <c:v>50615.29</c:v>
                </c:pt>
                <c:pt idx="946">
                  <c:v>50565.29</c:v>
                </c:pt>
                <c:pt idx="947">
                  <c:v>50480.92</c:v>
                </c:pt>
                <c:pt idx="948">
                  <c:v>50302.96</c:v>
                </c:pt>
                <c:pt idx="949">
                  <c:v>50071.94</c:v>
                </c:pt>
                <c:pt idx="950">
                  <c:v>49982.93</c:v>
                </c:pt>
                <c:pt idx="951">
                  <c:v>50139.68</c:v>
                </c:pt>
                <c:pt idx="952">
                  <c:v>49962.79</c:v>
                </c:pt>
                <c:pt idx="953">
                  <c:v>49981.94</c:v>
                </c:pt>
                <c:pt idx="954">
                  <c:v>49721.02</c:v>
                </c:pt>
                <c:pt idx="955">
                  <c:v>50140.52</c:v>
                </c:pt>
                <c:pt idx="956">
                  <c:v>49938.98</c:v>
                </c:pt>
                <c:pt idx="957">
                  <c:v>50000.25</c:v>
                </c:pt>
                <c:pt idx="958">
                  <c:v>49988.71</c:v>
                </c:pt>
                <c:pt idx="959">
                  <c:v>49548.13</c:v>
                </c:pt>
                <c:pt idx="960">
                  <c:v>50157.22</c:v>
                </c:pt>
                <c:pt idx="961">
                  <c:v>48876.46</c:v>
                </c:pt>
                <c:pt idx="962">
                  <c:v>48986.84</c:v>
                </c:pt>
                <c:pt idx="963">
                  <c:v>49209.58</c:v>
                </c:pt>
                <c:pt idx="964">
                  <c:v>48855.27</c:v>
                </c:pt>
                <c:pt idx="965">
                  <c:v>48625.53</c:v>
                </c:pt>
                <c:pt idx="966">
                  <c:v>48334.45</c:v>
                </c:pt>
                <c:pt idx="967">
                  <c:v>48534.84</c:v>
                </c:pt>
                <c:pt idx="968">
                  <c:v>48967.01</c:v>
                </c:pt>
                <c:pt idx="969">
                  <c:v>49004.52</c:v>
                </c:pt>
                <c:pt idx="970">
                  <c:v>48835.69</c:v>
                </c:pt>
                <c:pt idx="971">
                  <c:v>48713.51</c:v>
                </c:pt>
                <c:pt idx="972">
                  <c:v>48028.3</c:v>
                </c:pt>
                <c:pt idx="973">
                  <c:v>48002.43</c:v>
                </c:pt>
                <c:pt idx="974">
                  <c:v>47873.65</c:v>
                </c:pt>
                <c:pt idx="975">
                  <c:v>47690.8</c:v>
                </c:pt>
                <c:pt idx="976">
                  <c:v>47747.69</c:v>
                </c:pt>
                <c:pt idx="977">
                  <c:v>47857.14</c:v>
                </c:pt>
                <c:pt idx="978">
                  <c:v>48185.71</c:v>
                </c:pt>
                <c:pt idx="979">
                  <c:v>48196.89</c:v>
                </c:pt>
                <c:pt idx="980">
                  <c:v>48136.24</c:v>
                </c:pt>
                <c:pt idx="981">
                  <c:v>47941.88</c:v>
                </c:pt>
                <c:pt idx="982">
                  <c:v>47275.32</c:v>
                </c:pt>
                <c:pt idx="983">
                  <c:v>47229.16</c:v>
                </c:pt>
                <c:pt idx="984">
                  <c:v>47622.93</c:v>
                </c:pt>
                <c:pt idx="985">
                  <c:v>47092.45</c:v>
                </c:pt>
                <c:pt idx="986">
                  <c:v>47265.3</c:v>
                </c:pt>
                <c:pt idx="987">
                  <c:v>47161.32</c:v>
                </c:pt>
                <c:pt idx="988">
                  <c:v>47462.79</c:v>
                </c:pt>
                <c:pt idx="989">
                  <c:v>46973.3</c:v>
                </c:pt>
                <c:pt idx="990">
                  <c:v>46987.01</c:v>
                </c:pt>
                <c:pt idx="991">
                  <c:v>47572.86</c:v>
                </c:pt>
                <c:pt idx="992">
                  <c:v>47699.040000000001</c:v>
                </c:pt>
                <c:pt idx="993">
                  <c:v>48276.72</c:v>
                </c:pt>
                <c:pt idx="994">
                  <c:v>48222.38</c:v>
                </c:pt>
                <c:pt idx="995">
                  <c:v>48081.55</c:v>
                </c:pt>
                <c:pt idx="996">
                  <c:v>48214.37</c:v>
                </c:pt>
              </c:numCache>
            </c:numRef>
          </c:yVal>
          <c:smooth val="1"/>
          <c:extLst>
            <c:ext xmlns:c16="http://schemas.microsoft.com/office/drawing/2014/chart" uri="{C3380CC4-5D6E-409C-BE32-E72D297353CC}">
              <c16:uniqueId val="{00000002-B841-43F9-8747-571288290A13}"/>
            </c:ext>
          </c:extLst>
        </c:ser>
        <c:dLbls>
          <c:showLegendKey val="0"/>
          <c:showVal val="0"/>
          <c:showCatName val="0"/>
          <c:showSerName val="0"/>
          <c:showPercent val="0"/>
          <c:showBubbleSize val="0"/>
        </c:dLbls>
        <c:axId val="419590704"/>
        <c:axId val="419590312"/>
      </c:scatterChart>
      <c:valAx>
        <c:axId val="419589528"/>
        <c:scaling>
          <c:orientation val="minMax"/>
          <c:max val="43084"/>
          <c:min val="41641"/>
        </c:scaling>
        <c:delete val="0"/>
        <c:axPos val="b"/>
        <c:numFmt formatCode="m/d/yyyy"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419589920"/>
        <c:crosses val="autoZero"/>
        <c:crossBetween val="midCat"/>
        <c:majorUnit val="300"/>
      </c:valAx>
      <c:valAx>
        <c:axId val="419589920"/>
        <c:scaling>
          <c:orientation val="minMax"/>
          <c:min val="15"/>
        </c:scaling>
        <c:delete val="0"/>
        <c:axPos val="l"/>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a:solidFill>
                      <a:schemeClr val="tx1"/>
                    </a:solidFill>
                  </a:rPr>
                  <a:t>P/E MEXBOL Index</a:t>
                </a:r>
              </a:p>
            </c:rich>
          </c:tx>
          <c:layout>
            <c:manualLayout>
              <c:xMode val="edge"/>
              <c:yMode val="edge"/>
              <c:x val="3.3732593232439017E-3"/>
              <c:y val="0.30195169536611211"/>
            </c:manualLayout>
          </c:layout>
          <c:overlay val="0"/>
          <c:spPr>
            <a:noFill/>
            <a:ln>
              <a:noFill/>
            </a:ln>
            <a:effectLst/>
          </c:spPr>
          <c:txPr>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title>
        <c:numFmt formatCode="General" sourceLinked="1"/>
        <c:majorTickMark val="none"/>
        <c:minorTickMark val="none"/>
        <c:tickLblPos val="nextTo"/>
        <c:spPr>
          <a:noFill/>
          <a:ln w="19050"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419589528"/>
        <c:crosses val="autoZero"/>
        <c:crossBetween val="midCat"/>
      </c:valAx>
      <c:valAx>
        <c:axId val="419590312"/>
        <c:scaling>
          <c:orientation val="minMax"/>
          <c:max val="53000"/>
          <c:min val="37000"/>
        </c:scaling>
        <c:delete val="0"/>
        <c:axPos val="r"/>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a:solidFill>
                      <a:schemeClr val="tx1"/>
                    </a:solidFill>
                  </a:rPr>
                  <a:t>Pts. MEXBOL</a:t>
                </a:r>
                <a:r>
                  <a:rPr lang="es-MX" sz="800" b="1" baseline="0">
                    <a:solidFill>
                      <a:schemeClr val="tx1"/>
                    </a:solidFill>
                  </a:rPr>
                  <a:t> Index</a:t>
                </a:r>
                <a:endParaRPr lang="es-MX" sz="800" b="1">
                  <a:solidFill>
                    <a:schemeClr val="tx1"/>
                  </a:solidFill>
                </a:endParaRPr>
              </a:p>
            </c:rich>
          </c:tx>
          <c:layout>
            <c:manualLayout>
              <c:xMode val="edge"/>
              <c:yMode val="edge"/>
              <c:x val="0.96014943960149435"/>
              <c:y val="0.32479935538341809"/>
            </c:manualLayout>
          </c:layout>
          <c:overlay val="0"/>
          <c:spPr>
            <a:noFill/>
            <a:ln>
              <a:noFill/>
            </a:ln>
            <a:effectLst/>
          </c:spPr>
          <c:txPr>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title>
        <c:numFmt formatCode="#,##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419590704"/>
        <c:crosses val="max"/>
        <c:crossBetween val="midCat"/>
      </c:valAx>
      <c:valAx>
        <c:axId val="419590704"/>
        <c:scaling>
          <c:orientation val="minMax"/>
        </c:scaling>
        <c:delete val="1"/>
        <c:axPos val="b"/>
        <c:numFmt formatCode="m/d/yyyy" sourceLinked="1"/>
        <c:majorTickMark val="out"/>
        <c:minorTickMark val="none"/>
        <c:tickLblPos val="nextTo"/>
        <c:crossAx val="419590312"/>
        <c:crosses val="autoZero"/>
        <c:crossBetween val="midCat"/>
      </c:valAx>
      <c:spPr>
        <a:noFill/>
        <a:ln>
          <a:noFill/>
        </a:ln>
        <a:effectLst/>
      </c:spPr>
    </c:plotArea>
    <c:legend>
      <c:legendPos val="b"/>
      <c:layout>
        <c:manualLayout>
          <c:xMode val="edge"/>
          <c:yMode val="edge"/>
          <c:x val="1.9052176385797353E-2"/>
          <c:y val="0.85787393210611074"/>
          <c:w val="0.96521639651830571"/>
          <c:h val="0.12115621494704699"/>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s-MX" sz="1200" b="1">
                <a:solidFill>
                  <a:schemeClr val="tx1"/>
                </a:solidFill>
              </a:rPr>
              <a:t>SPX Index (Estados</a:t>
            </a:r>
            <a:r>
              <a:rPr lang="es-MX" sz="1200" b="1" baseline="0">
                <a:solidFill>
                  <a:schemeClr val="tx1"/>
                </a:solidFill>
              </a:rPr>
              <a:t> Unidos)</a:t>
            </a:r>
            <a:endParaRPr lang="es-MX" sz="1200" b="1">
              <a:solidFill>
                <a:schemeClr val="tx1"/>
              </a:solidFill>
            </a:endParaRPr>
          </a:p>
        </c:rich>
      </c:tx>
      <c:layout>
        <c:manualLayout>
          <c:xMode val="edge"/>
          <c:yMode val="edge"/>
          <c:x val="0.1843536515078103"/>
          <c:y val="2.5837269956748003E-2"/>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s-MX"/>
        </a:p>
      </c:txPr>
    </c:title>
    <c:autoTitleDeleted val="0"/>
    <c:plotArea>
      <c:layout>
        <c:manualLayout>
          <c:layoutTarget val="inner"/>
          <c:xMode val="edge"/>
          <c:yMode val="edge"/>
          <c:x val="0.12147697288344413"/>
          <c:y val="0.12962864096639651"/>
          <c:w val="0.71871279526033616"/>
          <c:h val="0.65561034380651817"/>
        </c:manualLayout>
      </c:layout>
      <c:scatterChart>
        <c:scatterStyle val="smoothMarker"/>
        <c:varyColors val="0"/>
        <c:ser>
          <c:idx val="0"/>
          <c:order val="0"/>
          <c:tx>
            <c:strRef>
              <c:f>'SPX Index'!$B$2</c:f>
              <c:strCache>
                <c:ptCount val="1"/>
                <c:pt idx="0">
                  <c:v>PE_RATIO</c:v>
                </c:pt>
              </c:strCache>
            </c:strRef>
          </c:tx>
          <c:spPr>
            <a:ln w="15875" cap="rnd">
              <a:solidFill>
                <a:schemeClr val="accent1">
                  <a:lumMod val="50000"/>
                </a:schemeClr>
              </a:solidFill>
              <a:round/>
            </a:ln>
            <a:effectLst/>
          </c:spPr>
          <c:marker>
            <c:symbol val="none"/>
          </c:marker>
          <c:xVal>
            <c:numRef>
              <c:f>'SPX Index'!$A$3:$A$1035</c:f>
              <c:numCache>
                <c:formatCode>m/d/yyyy</c:formatCode>
                <c:ptCount val="1033"/>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41747</c:v>
                </c:pt>
                <c:pt idx="77">
                  <c:v>41750</c:v>
                </c:pt>
                <c:pt idx="78">
                  <c:v>41751</c:v>
                </c:pt>
                <c:pt idx="79">
                  <c:v>41752</c:v>
                </c:pt>
                <c:pt idx="80">
                  <c:v>41753</c:v>
                </c:pt>
                <c:pt idx="81">
                  <c:v>41754</c:v>
                </c:pt>
                <c:pt idx="82">
                  <c:v>41757</c:v>
                </c:pt>
                <c:pt idx="83">
                  <c:v>41758</c:v>
                </c:pt>
                <c:pt idx="84">
                  <c:v>41759</c:v>
                </c:pt>
                <c:pt idx="85">
                  <c:v>41760</c:v>
                </c:pt>
                <c:pt idx="86">
                  <c:v>41761</c:v>
                </c:pt>
                <c:pt idx="87">
                  <c:v>41764</c:v>
                </c:pt>
                <c:pt idx="88">
                  <c:v>41765</c:v>
                </c:pt>
                <c:pt idx="89">
                  <c:v>41766</c:v>
                </c:pt>
                <c:pt idx="90">
                  <c:v>41767</c:v>
                </c:pt>
                <c:pt idx="91">
                  <c:v>41768</c:v>
                </c:pt>
                <c:pt idx="92">
                  <c:v>41771</c:v>
                </c:pt>
                <c:pt idx="93">
                  <c:v>41772</c:v>
                </c:pt>
                <c:pt idx="94">
                  <c:v>41773</c:v>
                </c:pt>
                <c:pt idx="95">
                  <c:v>41774</c:v>
                </c:pt>
                <c:pt idx="96">
                  <c:v>41775</c:v>
                </c:pt>
                <c:pt idx="97">
                  <c:v>41778</c:v>
                </c:pt>
                <c:pt idx="98">
                  <c:v>41779</c:v>
                </c:pt>
                <c:pt idx="99">
                  <c:v>41780</c:v>
                </c:pt>
                <c:pt idx="100">
                  <c:v>41781</c:v>
                </c:pt>
                <c:pt idx="101">
                  <c:v>41782</c:v>
                </c:pt>
                <c:pt idx="102">
                  <c:v>41785</c:v>
                </c:pt>
                <c:pt idx="103">
                  <c:v>41786</c:v>
                </c:pt>
                <c:pt idx="104">
                  <c:v>41787</c:v>
                </c:pt>
                <c:pt idx="105">
                  <c:v>41788</c:v>
                </c:pt>
                <c:pt idx="106">
                  <c:v>41789</c:v>
                </c:pt>
                <c:pt idx="107">
                  <c:v>41792</c:v>
                </c:pt>
                <c:pt idx="108">
                  <c:v>41793</c:v>
                </c:pt>
                <c:pt idx="109">
                  <c:v>41794</c:v>
                </c:pt>
                <c:pt idx="110">
                  <c:v>41795</c:v>
                </c:pt>
                <c:pt idx="111">
                  <c:v>41796</c:v>
                </c:pt>
                <c:pt idx="112">
                  <c:v>41799</c:v>
                </c:pt>
                <c:pt idx="113">
                  <c:v>41800</c:v>
                </c:pt>
                <c:pt idx="114">
                  <c:v>41801</c:v>
                </c:pt>
                <c:pt idx="115">
                  <c:v>41802</c:v>
                </c:pt>
                <c:pt idx="116">
                  <c:v>41803</c:v>
                </c:pt>
                <c:pt idx="117">
                  <c:v>41806</c:v>
                </c:pt>
                <c:pt idx="118">
                  <c:v>41807</c:v>
                </c:pt>
                <c:pt idx="119">
                  <c:v>41808</c:v>
                </c:pt>
                <c:pt idx="120">
                  <c:v>41809</c:v>
                </c:pt>
                <c:pt idx="121">
                  <c:v>41810</c:v>
                </c:pt>
                <c:pt idx="122">
                  <c:v>41813</c:v>
                </c:pt>
                <c:pt idx="123">
                  <c:v>41814</c:v>
                </c:pt>
                <c:pt idx="124">
                  <c:v>41815</c:v>
                </c:pt>
                <c:pt idx="125">
                  <c:v>41816</c:v>
                </c:pt>
                <c:pt idx="126">
                  <c:v>41817</c:v>
                </c:pt>
                <c:pt idx="127">
                  <c:v>41820</c:v>
                </c:pt>
                <c:pt idx="128">
                  <c:v>41821</c:v>
                </c:pt>
                <c:pt idx="129">
                  <c:v>41822</c:v>
                </c:pt>
                <c:pt idx="130">
                  <c:v>41823</c:v>
                </c:pt>
                <c:pt idx="131">
                  <c:v>41824</c:v>
                </c:pt>
                <c:pt idx="132">
                  <c:v>41827</c:v>
                </c:pt>
                <c:pt idx="133">
                  <c:v>41828</c:v>
                </c:pt>
                <c:pt idx="134">
                  <c:v>41829</c:v>
                </c:pt>
                <c:pt idx="135">
                  <c:v>41830</c:v>
                </c:pt>
                <c:pt idx="136">
                  <c:v>41831</c:v>
                </c:pt>
                <c:pt idx="137">
                  <c:v>41834</c:v>
                </c:pt>
                <c:pt idx="138">
                  <c:v>41835</c:v>
                </c:pt>
                <c:pt idx="139">
                  <c:v>41836</c:v>
                </c:pt>
                <c:pt idx="140">
                  <c:v>41837</c:v>
                </c:pt>
                <c:pt idx="141">
                  <c:v>41838</c:v>
                </c:pt>
                <c:pt idx="142">
                  <c:v>41841</c:v>
                </c:pt>
                <c:pt idx="143">
                  <c:v>41842</c:v>
                </c:pt>
                <c:pt idx="144">
                  <c:v>41843</c:v>
                </c:pt>
                <c:pt idx="145">
                  <c:v>41844</c:v>
                </c:pt>
                <c:pt idx="146">
                  <c:v>41845</c:v>
                </c:pt>
                <c:pt idx="147">
                  <c:v>41848</c:v>
                </c:pt>
                <c:pt idx="148">
                  <c:v>41849</c:v>
                </c:pt>
                <c:pt idx="149">
                  <c:v>41850</c:v>
                </c:pt>
                <c:pt idx="150">
                  <c:v>41851</c:v>
                </c:pt>
                <c:pt idx="151">
                  <c:v>41852</c:v>
                </c:pt>
                <c:pt idx="152">
                  <c:v>41855</c:v>
                </c:pt>
                <c:pt idx="153">
                  <c:v>41856</c:v>
                </c:pt>
                <c:pt idx="154">
                  <c:v>41857</c:v>
                </c:pt>
                <c:pt idx="155">
                  <c:v>41858</c:v>
                </c:pt>
                <c:pt idx="156">
                  <c:v>41859</c:v>
                </c:pt>
                <c:pt idx="157">
                  <c:v>41862</c:v>
                </c:pt>
                <c:pt idx="158">
                  <c:v>41863</c:v>
                </c:pt>
                <c:pt idx="159">
                  <c:v>41864</c:v>
                </c:pt>
                <c:pt idx="160">
                  <c:v>41865</c:v>
                </c:pt>
                <c:pt idx="161">
                  <c:v>41866</c:v>
                </c:pt>
                <c:pt idx="162">
                  <c:v>41869</c:v>
                </c:pt>
                <c:pt idx="163">
                  <c:v>41870</c:v>
                </c:pt>
                <c:pt idx="164">
                  <c:v>41871</c:v>
                </c:pt>
                <c:pt idx="165">
                  <c:v>41872</c:v>
                </c:pt>
                <c:pt idx="166">
                  <c:v>41873</c:v>
                </c:pt>
                <c:pt idx="167">
                  <c:v>41876</c:v>
                </c:pt>
                <c:pt idx="168">
                  <c:v>41877</c:v>
                </c:pt>
                <c:pt idx="169">
                  <c:v>41878</c:v>
                </c:pt>
                <c:pt idx="170">
                  <c:v>41879</c:v>
                </c:pt>
                <c:pt idx="171">
                  <c:v>41880</c:v>
                </c:pt>
                <c:pt idx="172">
                  <c:v>41883</c:v>
                </c:pt>
                <c:pt idx="173">
                  <c:v>41884</c:v>
                </c:pt>
                <c:pt idx="174">
                  <c:v>41885</c:v>
                </c:pt>
                <c:pt idx="175">
                  <c:v>41886</c:v>
                </c:pt>
                <c:pt idx="176">
                  <c:v>41887</c:v>
                </c:pt>
                <c:pt idx="177">
                  <c:v>41890</c:v>
                </c:pt>
                <c:pt idx="178">
                  <c:v>41891</c:v>
                </c:pt>
                <c:pt idx="179">
                  <c:v>41892</c:v>
                </c:pt>
                <c:pt idx="180">
                  <c:v>41893</c:v>
                </c:pt>
                <c:pt idx="181">
                  <c:v>41894</c:v>
                </c:pt>
                <c:pt idx="182">
                  <c:v>41897</c:v>
                </c:pt>
                <c:pt idx="183">
                  <c:v>41898</c:v>
                </c:pt>
                <c:pt idx="184">
                  <c:v>41899</c:v>
                </c:pt>
                <c:pt idx="185">
                  <c:v>41900</c:v>
                </c:pt>
                <c:pt idx="186">
                  <c:v>41901</c:v>
                </c:pt>
                <c:pt idx="187">
                  <c:v>41904</c:v>
                </c:pt>
                <c:pt idx="188">
                  <c:v>41905</c:v>
                </c:pt>
                <c:pt idx="189">
                  <c:v>41906</c:v>
                </c:pt>
                <c:pt idx="190">
                  <c:v>41907</c:v>
                </c:pt>
                <c:pt idx="191">
                  <c:v>41908</c:v>
                </c:pt>
                <c:pt idx="192">
                  <c:v>41911</c:v>
                </c:pt>
                <c:pt idx="193">
                  <c:v>41912</c:v>
                </c:pt>
                <c:pt idx="194">
                  <c:v>41913</c:v>
                </c:pt>
                <c:pt idx="195">
                  <c:v>41914</c:v>
                </c:pt>
                <c:pt idx="196">
                  <c:v>41915</c:v>
                </c:pt>
                <c:pt idx="197">
                  <c:v>41918</c:v>
                </c:pt>
                <c:pt idx="198">
                  <c:v>41919</c:v>
                </c:pt>
                <c:pt idx="199">
                  <c:v>41920</c:v>
                </c:pt>
                <c:pt idx="200">
                  <c:v>41921</c:v>
                </c:pt>
                <c:pt idx="201">
                  <c:v>41922</c:v>
                </c:pt>
                <c:pt idx="202">
                  <c:v>41925</c:v>
                </c:pt>
                <c:pt idx="203">
                  <c:v>41926</c:v>
                </c:pt>
                <c:pt idx="204">
                  <c:v>41927</c:v>
                </c:pt>
                <c:pt idx="205">
                  <c:v>41928</c:v>
                </c:pt>
                <c:pt idx="206">
                  <c:v>41929</c:v>
                </c:pt>
                <c:pt idx="207">
                  <c:v>41932</c:v>
                </c:pt>
                <c:pt idx="208">
                  <c:v>41933</c:v>
                </c:pt>
                <c:pt idx="209">
                  <c:v>41934</c:v>
                </c:pt>
                <c:pt idx="210">
                  <c:v>41935</c:v>
                </c:pt>
                <c:pt idx="211">
                  <c:v>41936</c:v>
                </c:pt>
                <c:pt idx="212">
                  <c:v>41939</c:v>
                </c:pt>
                <c:pt idx="213">
                  <c:v>41940</c:v>
                </c:pt>
                <c:pt idx="214">
                  <c:v>41941</c:v>
                </c:pt>
                <c:pt idx="215">
                  <c:v>41942</c:v>
                </c:pt>
                <c:pt idx="216">
                  <c:v>41943</c:v>
                </c:pt>
                <c:pt idx="217">
                  <c:v>41946</c:v>
                </c:pt>
                <c:pt idx="218">
                  <c:v>41947</c:v>
                </c:pt>
                <c:pt idx="219">
                  <c:v>41948</c:v>
                </c:pt>
                <c:pt idx="220">
                  <c:v>41949</c:v>
                </c:pt>
                <c:pt idx="221">
                  <c:v>41950</c:v>
                </c:pt>
                <c:pt idx="222">
                  <c:v>41953</c:v>
                </c:pt>
                <c:pt idx="223">
                  <c:v>41954</c:v>
                </c:pt>
                <c:pt idx="224">
                  <c:v>41955</c:v>
                </c:pt>
                <c:pt idx="225">
                  <c:v>41956</c:v>
                </c:pt>
                <c:pt idx="226">
                  <c:v>41957</c:v>
                </c:pt>
                <c:pt idx="227">
                  <c:v>41960</c:v>
                </c:pt>
                <c:pt idx="228">
                  <c:v>41961</c:v>
                </c:pt>
                <c:pt idx="229">
                  <c:v>41962</c:v>
                </c:pt>
                <c:pt idx="230">
                  <c:v>41963</c:v>
                </c:pt>
                <c:pt idx="231">
                  <c:v>41964</c:v>
                </c:pt>
                <c:pt idx="232">
                  <c:v>41967</c:v>
                </c:pt>
                <c:pt idx="233">
                  <c:v>41968</c:v>
                </c:pt>
                <c:pt idx="234">
                  <c:v>41969</c:v>
                </c:pt>
                <c:pt idx="235">
                  <c:v>41970</c:v>
                </c:pt>
                <c:pt idx="236">
                  <c:v>41971</c:v>
                </c:pt>
                <c:pt idx="237">
                  <c:v>41974</c:v>
                </c:pt>
                <c:pt idx="238">
                  <c:v>41975</c:v>
                </c:pt>
                <c:pt idx="239">
                  <c:v>41976</c:v>
                </c:pt>
                <c:pt idx="240">
                  <c:v>41977</c:v>
                </c:pt>
                <c:pt idx="241">
                  <c:v>41978</c:v>
                </c:pt>
                <c:pt idx="242">
                  <c:v>41981</c:v>
                </c:pt>
                <c:pt idx="243">
                  <c:v>41982</c:v>
                </c:pt>
                <c:pt idx="244">
                  <c:v>41983</c:v>
                </c:pt>
                <c:pt idx="245">
                  <c:v>41984</c:v>
                </c:pt>
                <c:pt idx="246">
                  <c:v>41985</c:v>
                </c:pt>
                <c:pt idx="247">
                  <c:v>41988</c:v>
                </c:pt>
                <c:pt idx="248">
                  <c:v>41989</c:v>
                </c:pt>
                <c:pt idx="249">
                  <c:v>41990</c:v>
                </c:pt>
                <c:pt idx="250">
                  <c:v>41991</c:v>
                </c:pt>
                <c:pt idx="251">
                  <c:v>41992</c:v>
                </c:pt>
                <c:pt idx="252">
                  <c:v>41995</c:v>
                </c:pt>
                <c:pt idx="253">
                  <c:v>41996</c:v>
                </c:pt>
                <c:pt idx="254">
                  <c:v>41997</c:v>
                </c:pt>
                <c:pt idx="255">
                  <c:v>41998</c:v>
                </c:pt>
                <c:pt idx="256">
                  <c:v>41999</c:v>
                </c:pt>
                <c:pt idx="257">
                  <c:v>42002</c:v>
                </c:pt>
                <c:pt idx="258">
                  <c:v>42003</c:v>
                </c:pt>
                <c:pt idx="259">
                  <c:v>42004</c:v>
                </c:pt>
                <c:pt idx="260">
                  <c:v>42005</c:v>
                </c:pt>
                <c:pt idx="261">
                  <c:v>42006</c:v>
                </c:pt>
                <c:pt idx="262">
                  <c:v>42009</c:v>
                </c:pt>
                <c:pt idx="263">
                  <c:v>42010</c:v>
                </c:pt>
                <c:pt idx="264">
                  <c:v>42011</c:v>
                </c:pt>
                <c:pt idx="265">
                  <c:v>42012</c:v>
                </c:pt>
                <c:pt idx="266">
                  <c:v>42013</c:v>
                </c:pt>
                <c:pt idx="267">
                  <c:v>42016</c:v>
                </c:pt>
                <c:pt idx="268">
                  <c:v>42017</c:v>
                </c:pt>
                <c:pt idx="269">
                  <c:v>42018</c:v>
                </c:pt>
                <c:pt idx="270">
                  <c:v>42019</c:v>
                </c:pt>
                <c:pt idx="271">
                  <c:v>42020</c:v>
                </c:pt>
                <c:pt idx="272">
                  <c:v>42023</c:v>
                </c:pt>
                <c:pt idx="273">
                  <c:v>42024</c:v>
                </c:pt>
                <c:pt idx="274">
                  <c:v>42025</c:v>
                </c:pt>
                <c:pt idx="275">
                  <c:v>42026</c:v>
                </c:pt>
                <c:pt idx="276">
                  <c:v>42027</c:v>
                </c:pt>
                <c:pt idx="277">
                  <c:v>42030</c:v>
                </c:pt>
                <c:pt idx="278">
                  <c:v>42031</c:v>
                </c:pt>
                <c:pt idx="279">
                  <c:v>42032</c:v>
                </c:pt>
                <c:pt idx="280">
                  <c:v>42033</c:v>
                </c:pt>
                <c:pt idx="281">
                  <c:v>42034</c:v>
                </c:pt>
                <c:pt idx="282">
                  <c:v>42037</c:v>
                </c:pt>
                <c:pt idx="283">
                  <c:v>42038</c:v>
                </c:pt>
                <c:pt idx="284">
                  <c:v>42039</c:v>
                </c:pt>
                <c:pt idx="285">
                  <c:v>42040</c:v>
                </c:pt>
                <c:pt idx="286">
                  <c:v>42041</c:v>
                </c:pt>
                <c:pt idx="287">
                  <c:v>42044</c:v>
                </c:pt>
                <c:pt idx="288">
                  <c:v>42045</c:v>
                </c:pt>
                <c:pt idx="289">
                  <c:v>42046</c:v>
                </c:pt>
                <c:pt idx="290">
                  <c:v>42047</c:v>
                </c:pt>
                <c:pt idx="291">
                  <c:v>42048</c:v>
                </c:pt>
                <c:pt idx="292">
                  <c:v>42051</c:v>
                </c:pt>
                <c:pt idx="293">
                  <c:v>42052</c:v>
                </c:pt>
                <c:pt idx="294">
                  <c:v>42053</c:v>
                </c:pt>
                <c:pt idx="295">
                  <c:v>42054</c:v>
                </c:pt>
                <c:pt idx="296">
                  <c:v>42055</c:v>
                </c:pt>
                <c:pt idx="297">
                  <c:v>42058</c:v>
                </c:pt>
                <c:pt idx="298">
                  <c:v>42059</c:v>
                </c:pt>
                <c:pt idx="299">
                  <c:v>42060</c:v>
                </c:pt>
                <c:pt idx="300">
                  <c:v>42061</c:v>
                </c:pt>
                <c:pt idx="301">
                  <c:v>42062</c:v>
                </c:pt>
                <c:pt idx="302">
                  <c:v>42065</c:v>
                </c:pt>
                <c:pt idx="303">
                  <c:v>42066</c:v>
                </c:pt>
                <c:pt idx="304">
                  <c:v>42067</c:v>
                </c:pt>
                <c:pt idx="305">
                  <c:v>42068</c:v>
                </c:pt>
                <c:pt idx="306">
                  <c:v>42069</c:v>
                </c:pt>
                <c:pt idx="307">
                  <c:v>42072</c:v>
                </c:pt>
                <c:pt idx="308">
                  <c:v>42073</c:v>
                </c:pt>
                <c:pt idx="309">
                  <c:v>42074</c:v>
                </c:pt>
                <c:pt idx="310">
                  <c:v>42075</c:v>
                </c:pt>
                <c:pt idx="311">
                  <c:v>42076</c:v>
                </c:pt>
                <c:pt idx="312">
                  <c:v>42079</c:v>
                </c:pt>
                <c:pt idx="313">
                  <c:v>42080</c:v>
                </c:pt>
                <c:pt idx="314">
                  <c:v>42081</c:v>
                </c:pt>
                <c:pt idx="315">
                  <c:v>42082</c:v>
                </c:pt>
                <c:pt idx="316">
                  <c:v>42083</c:v>
                </c:pt>
                <c:pt idx="317">
                  <c:v>42086</c:v>
                </c:pt>
                <c:pt idx="318">
                  <c:v>42087</c:v>
                </c:pt>
                <c:pt idx="319">
                  <c:v>42088</c:v>
                </c:pt>
                <c:pt idx="320">
                  <c:v>42089</c:v>
                </c:pt>
                <c:pt idx="321">
                  <c:v>42090</c:v>
                </c:pt>
                <c:pt idx="322">
                  <c:v>42093</c:v>
                </c:pt>
                <c:pt idx="323">
                  <c:v>42094</c:v>
                </c:pt>
                <c:pt idx="324">
                  <c:v>42095</c:v>
                </c:pt>
                <c:pt idx="325">
                  <c:v>42096</c:v>
                </c:pt>
                <c:pt idx="326">
                  <c:v>42097</c:v>
                </c:pt>
                <c:pt idx="327">
                  <c:v>42100</c:v>
                </c:pt>
                <c:pt idx="328">
                  <c:v>42101</c:v>
                </c:pt>
                <c:pt idx="329">
                  <c:v>42102</c:v>
                </c:pt>
                <c:pt idx="330">
                  <c:v>42103</c:v>
                </c:pt>
                <c:pt idx="331">
                  <c:v>42104</c:v>
                </c:pt>
                <c:pt idx="332">
                  <c:v>42107</c:v>
                </c:pt>
                <c:pt idx="333">
                  <c:v>42108</c:v>
                </c:pt>
                <c:pt idx="334">
                  <c:v>42109</c:v>
                </c:pt>
                <c:pt idx="335">
                  <c:v>42110</c:v>
                </c:pt>
                <c:pt idx="336">
                  <c:v>42111</c:v>
                </c:pt>
                <c:pt idx="337">
                  <c:v>42114</c:v>
                </c:pt>
                <c:pt idx="338">
                  <c:v>42115</c:v>
                </c:pt>
                <c:pt idx="339">
                  <c:v>42116</c:v>
                </c:pt>
                <c:pt idx="340">
                  <c:v>42117</c:v>
                </c:pt>
                <c:pt idx="341">
                  <c:v>42118</c:v>
                </c:pt>
                <c:pt idx="342">
                  <c:v>42121</c:v>
                </c:pt>
                <c:pt idx="343">
                  <c:v>42122</c:v>
                </c:pt>
                <c:pt idx="344">
                  <c:v>42123</c:v>
                </c:pt>
                <c:pt idx="345">
                  <c:v>42124</c:v>
                </c:pt>
                <c:pt idx="346">
                  <c:v>42125</c:v>
                </c:pt>
                <c:pt idx="347">
                  <c:v>42128</c:v>
                </c:pt>
                <c:pt idx="348">
                  <c:v>42129</c:v>
                </c:pt>
                <c:pt idx="349">
                  <c:v>42130</c:v>
                </c:pt>
                <c:pt idx="350">
                  <c:v>42131</c:v>
                </c:pt>
                <c:pt idx="351">
                  <c:v>42132</c:v>
                </c:pt>
                <c:pt idx="352">
                  <c:v>42135</c:v>
                </c:pt>
                <c:pt idx="353">
                  <c:v>42136</c:v>
                </c:pt>
                <c:pt idx="354">
                  <c:v>42137</c:v>
                </c:pt>
                <c:pt idx="355">
                  <c:v>42138</c:v>
                </c:pt>
                <c:pt idx="356">
                  <c:v>42139</c:v>
                </c:pt>
                <c:pt idx="357">
                  <c:v>42142</c:v>
                </c:pt>
                <c:pt idx="358">
                  <c:v>42143</c:v>
                </c:pt>
                <c:pt idx="359">
                  <c:v>42144</c:v>
                </c:pt>
                <c:pt idx="360">
                  <c:v>42145</c:v>
                </c:pt>
                <c:pt idx="361">
                  <c:v>42146</c:v>
                </c:pt>
                <c:pt idx="362">
                  <c:v>42149</c:v>
                </c:pt>
                <c:pt idx="363">
                  <c:v>42150</c:v>
                </c:pt>
                <c:pt idx="364">
                  <c:v>42151</c:v>
                </c:pt>
                <c:pt idx="365">
                  <c:v>42152</c:v>
                </c:pt>
                <c:pt idx="366">
                  <c:v>42153</c:v>
                </c:pt>
                <c:pt idx="367">
                  <c:v>42156</c:v>
                </c:pt>
                <c:pt idx="368">
                  <c:v>42157</c:v>
                </c:pt>
                <c:pt idx="369">
                  <c:v>42158</c:v>
                </c:pt>
                <c:pt idx="370">
                  <c:v>42159</c:v>
                </c:pt>
                <c:pt idx="371">
                  <c:v>42160</c:v>
                </c:pt>
                <c:pt idx="372">
                  <c:v>42163</c:v>
                </c:pt>
                <c:pt idx="373">
                  <c:v>42164</c:v>
                </c:pt>
                <c:pt idx="374">
                  <c:v>42165</c:v>
                </c:pt>
                <c:pt idx="375">
                  <c:v>42166</c:v>
                </c:pt>
                <c:pt idx="376">
                  <c:v>42167</c:v>
                </c:pt>
                <c:pt idx="377">
                  <c:v>42170</c:v>
                </c:pt>
                <c:pt idx="378">
                  <c:v>42171</c:v>
                </c:pt>
                <c:pt idx="379">
                  <c:v>42172</c:v>
                </c:pt>
                <c:pt idx="380">
                  <c:v>42173</c:v>
                </c:pt>
                <c:pt idx="381">
                  <c:v>42174</c:v>
                </c:pt>
                <c:pt idx="382">
                  <c:v>42177</c:v>
                </c:pt>
                <c:pt idx="383">
                  <c:v>42178</c:v>
                </c:pt>
                <c:pt idx="384">
                  <c:v>42179</c:v>
                </c:pt>
                <c:pt idx="385">
                  <c:v>42180</c:v>
                </c:pt>
                <c:pt idx="386">
                  <c:v>42181</c:v>
                </c:pt>
                <c:pt idx="387">
                  <c:v>42184</c:v>
                </c:pt>
                <c:pt idx="388">
                  <c:v>42185</c:v>
                </c:pt>
                <c:pt idx="389">
                  <c:v>42186</c:v>
                </c:pt>
                <c:pt idx="390">
                  <c:v>42187</c:v>
                </c:pt>
                <c:pt idx="391">
                  <c:v>42188</c:v>
                </c:pt>
                <c:pt idx="392">
                  <c:v>42191</c:v>
                </c:pt>
                <c:pt idx="393">
                  <c:v>42192</c:v>
                </c:pt>
                <c:pt idx="394">
                  <c:v>42193</c:v>
                </c:pt>
                <c:pt idx="395">
                  <c:v>42194</c:v>
                </c:pt>
                <c:pt idx="396">
                  <c:v>42195</c:v>
                </c:pt>
                <c:pt idx="397">
                  <c:v>42198</c:v>
                </c:pt>
                <c:pt idx="398">
                  <c:v>42199</c:v>
                </c:pt>
                <c:pt idx="399">
                  <c:v>42200</c:v>
                </c:pt>
                <c:pt idx="400">
                  <c:v>42201</c:v>
                </c:pt>
                <c:pt idx="401">
                  <c:v>42202</c:v>
                </c:pt>
                <c:pt idx="402">
                  <c:v>42205</c:v>
                </c:pt>
                <c:pt idx="403">
                  <c:v>42206</c:v>
                </c:pt>
                <c:pt idx="404">
                  <c:v>42207</c:v>
                </c:pt>
                <c:pt idx="405">
                  <c:v>42208</c:v>
                </c:pt>
                <c:pt idx="406">
                  <c:v>42209</c:v>
                </c:pt>
                <c:pt idx="407">
                  <c:v>42212</c:v>
                </c:pt>
                <c:pt idx="408">
                  <c:v>42213</c:v>
                </c:pt>
                <c:pt idx="409">
                  <c:v>42214</c:v>
                </c:pt>
                <c:pt idx="410">
                  <c:v>42215</c:v>
                </c:pt>
                <c:pt idx="411">
                  <c:v>42216</c:v>
                </c:pt>
                <c:pt idx="412">
                  <c:v>42219</c:v>
                </c:pt>
                <c:pt idx="413">
                  <c:v>42220</c:v>
                </c:pt>
                <c:pt idx="414">
                  <c:v>42221</c:v>
                </c:pt>
                <c:pt idx="415">
                  <c:v>42222</c:v>
                </c:pt>
                <c:pt idx="416">
                  <c:v>42223</c:v>
                </c:pt>
                <c:pt idx="417">
                  <c:v>42226</c:v>
                </c:pt>
                <c:pt idx="418">
                  <c:v>42227</c:v>
                </c:pt>
                <c:pt idx="419">
                  <c:v>42228</c:v>
                </c:pt>
                <c:pt idx="420">
                  <c:v>42229</c:v>
                </c:pt>
                <c:pt idx="421">
                  <c:v>42230</c:v>
                </c:pt>
                <c:pt idx="422">
                  <c:v>42233</c:v>
                </c:pt>
                <c:pt idx="423">
                  <c:v>42234</c:v>
                </c:pt>
                <c:pt idx="424">
                  <c:v>42235</c:v>
                </c:pt>
                <c:pt idx="425">
                  <c:v>42236</c:v>
                </c:pt>
                <c:pt idx="426">
                  <c:v>42237</c:v>
                </c:pt>
                <c:pt idx="427">
                  <c:v>42240</c:v>
                </c:pt>
                <c:pt idx="428">
                  <c:v>42241</c:v>
                </c:pt>
                <c:pt idx="429">
                  <c:v>42242</c:v>
                </c:pt>
                <c:pt idx="430">
                  <c:v>42243</c:v>
                </c:pt>
                <c:pt idx="431">
                  <c:v>42244</c:v>
                </c:pt>
                <c:pt idx="432">
                  <c:v>42247</c:v>
                </c:pt>
                <c:pt idx="433">
                  <c:v>42248</c:v>
                </c:pt>
                <c:pt idx="434">
                  <c:v>42249</c:v>
                </c:pt>
                <c:pt idx="435">
                  <c:v>42250</c:v>
                </c:pt>
                <c:pt idx="436">
                  <c:v>42251</c:v>
                </c:pt>
                <c:pt idx="437">
                  <c:v>42254</c:v>
                </c:pt>
                <c:pt idx="438">
                  <c:v>42255</c:v>
                </c:pt>
                <c:pt idx="439">
                  <c:v>42256</c:v>
                </c:pt>
                <c:pt idx="440">
                  <c:v>42257</c:v>
                </c:pt>
                <c:pt idx="441">
                  <c:v>42258</c:v>
                </c:pt>
                <c:pt idx="442">
                  <c:v>42261</c:v>
                </c:pt>
                <c:pt idx="443">
                  <c:v>42262</c:v>
                </c:pt>
                <c:pt idx="444">
                  <c:v>42263</c:v>
                </c:pt>
                <c:pt idx="445">
                  <c:v>42264</c:v>
                </c:pt>
                <c:pt idx="446">
                  <c:v>42265</c:v>
                </c:pt>
                <c:pt idx="447">
                  <c:v>42268</c:v>
                </c:pt>
                <c:pt idx="448">
                  <c:v>42269</c:v>
                </c:pt>
                <c:pt idx="449">
                  <c:v>42270</c:v>
                </c:pt>
                <c:pt idx="450">
                  <c:v>42271</c:v>
                </c:pt>
                <c:pt idx="451">
                  <c:v>42272</c:v>
                </c:pt>
                <c:pt idx="452">
                  <c:v>42275</c:v>
                </c:pt>
                <c:pt idx="453">
                  <c:v>42276</c:v>
                </c:pt>
                <c:pt idx="454">
                  <c:v>42277</c:v>
                </c:pt>
                <c:pt idx="455">
                  <c:v>42278</c:v>
                </c:pt>
                <c:pt idx="456">
                  <c:v>42279</c:v>
                </c:pt>
                <c:pt idx="457">
                  <c:v>42282</c:v>
                </c:pt>
                <c:pt idx="458">
                  <c:v>42283</c:v>
                </c:pt>
                <c:pt idx="459">
                  <c:v>42284</c:v>
                </c:pt>
                <c:pt idx="460">
                  <c:v>42285</c:v>
                </c:pt>
                <c:pt idx="461">
                  <c:v>42286</c:v>
                </c:pt>
                <c:pt idx="462">
                  <c:v>42289</c:v>
                </c:pt>
                <c:pt idx="463">
                  <c:v>42290</c:v>
                </c:pt>
                <c:pt idx="464">
                  <c:v>42291</c:v>
                </c:pt>
                <c:pt idx="465">
                  <c:v>42292</c:v>
                </c:pt>
                <c:pt idx="466">
                  <c:v>42293</c:v>
                </c:pt>
                <c:pt idx="467">
                  <c:v>42296</c:v>
                </c:pt>
                <c:pt idx="468">
                  <c:v>42297</c:v>
                </c:pt>
                <c:pt idx="469">
                  <c:v>42298</c:v>
                </c:pt>
                <c:pt idx="470">
                  <c:v>42299</c:v>
                </c:pt>
                <c:pt idx="471">
                  <c:v>42300</c:v>
                </c:pt>
                <c:pt idx="472">
                  <c:v>42303</c:v>
                </c:pt>
                <c:pt idx="473">
                  <c:v>42304</c:v>
                </c:pt>
                <c:pt idx="474">
                  <c:v>42305</c:v>
                </c:pt>
                <c:pt idx="475">
                  <c:v>42306</c:v>
                </c:pt>
                <c:pt idx="476">
                  <c:v>42307</c:v>
                </c:pt>
                <c:pt idx="477">
                  <c:v>42310</c:v>
                </c:pt>
                <c:pt idx="478">
                  <c:v>42311</c:v>
                </c:pt>
                <c:pt idx="479">
                  <c:v>42312</c:v>
                </c:pt>
                <c:pt idx="480">
                  <c:v>42313</c:v>
                </c:pt>
                <c:pt idx="481">
                  <c:v>42314</c:v>
                </c:pt>
                <c:pt idx="482">
                  <c:v>42317</c:v>
                </c:pt>
                <c:pt idx="483">
                  <c:v>42318</c:v>
                </c:pt>
                <c:pt idx="484">
                  <c:v>42319</c:v>
                </c:pt>
                <c:pt idx="485">
                  <c:v>42320</c:v>
                </c:pt>
                <c:pt idx="486">
                  <c:v>42321</c:v>
                </c:pt>
                <c:pt idx="487">
                  <c:v>42324</c:v>
                </c:pt>
                <c:pt idx="488">
                  <c:v>42325</c:v>
                </c:pt>
                <c:pt idx="489">
                  <c:v>42326</c:v>
                </c:pt>
                <c:pt idx="490">
                  <c:v>42327</c:v>
                </c:pt>
                <c:pt idx="491">
                  <c:v>42328</c:v>
                </c:pt>
                <c:pt idx="492">
                  <c:v>42331</c:v>
                </c:pt>
                <c:pt idx="493">
                  <c:v>42332</c:v>
                </c:pt>
                <c:pt idx="494">
                  <c:v>42333</c:v>
                </c:pt>
                <c:pt idx="495">
                  <c:v>42334</c:v>
                </c:pt>
                <c:pt idx="496">
                  <c:v>42335</c:v>
                </c:pt>
                <c:pt idx="497">
                  <c:v>42338</c:v>
                </c:pt>
                <c:pt idx="498">
                  <c:v>42339</c:v>
                </c:pt>
                <c:pt idx="499">
                  <c:v>42340</c:v>
                </c:pt>
                <c:pt idx="500">
                  <c:v>42341</c:v>
                </c:pt>
                <c:pt idx="501">
                  <c:v>42342</c:v>
                </c:pt>
                <c:pt idx="502">
                  <c:v>42345</c:v>
                </c:pt>
                <c:pt idx="503">
                  <c:v>42346</c:v>
                </c:pt>
                <c:pt idx="504">
                  <c:v>42347</c:v>
                </c:pt>
                <c:pt idx="505">
                  <c:v>42348</c:v>
                </c:pt>
                <c:pt idx="506">
                  <c:v>42349</c:v>
                </c:pt>
                <c:pt idx="507">
                  <c:v>42352</c:v>
                </c:pt>
                <c:pt idx="508">
                  <c:v>42353</c:v>
                </c:pt>
                <c:pt idx="509">
                  <c:v>42354</c:v>
                </c:pt>
                <c:pt idx="510">
                  <c:v>42355</c:v>
                </c:pt>
                <c:pt idx="511">
                  <c:v>42356</c:v>
                </c:pt>
                <c:pt idx="512">
                  <c:v>42359</c:v>
                </c:pt>
                <c:pt idx="513">
                  <c:v>42360</c:v>
                </c:pt>
                <c:pt idx="514">
                  <c:v>42361</c:v>
                </c:pt>
                <c:pt idx="515">
                  <c:v>42362</c:v>
                </c:pt>
                <c:pt idx="516">
                  <c:v>42363</c:v>
                </c:pt>
                <c:pt idx="517">
                  <c:v>42366</c:v>
                </c:pt>
                <c:pt idx="518">
                  <c:v>42367</c:v>
                </c:pt>
                <c:pt idx="519">
                  <c:v>42368</c:v>
                </c:pt>
                <c:pt idx="520">
                  <c:v>42369</c:v>
                </c:pt>
                <c:pt idx="521">
                  <c:v>42370</c:v>
                </c:pt>
                <c:pt idx="522">
                  <c:v>42373</c:v>
                </c:pt>
                <c:pt idx="523">
                  <c:v>42374</c:v>
                </c:pt>
                <c:pt idx="524">
                  <c:v>42375</c:v>
                </c:pt>
                <c:pt idx="525">
                  <c:v>42376</c:v>
                </c:pt>
                <c:pt idx="526">
                  <c:v>42377</c:v>
                </c:pt>
                <c:pt idx="527">
                  <c:v>42380</c:v>
                </c:pt>
                <c:pt idx="528">
                  <c:v>42381</c:v>
                </c:pt>
                <c:pt idx="529">
                  <c:v>42382</c:v>
                </c:pt>
                <c:pt idx="530">
                  <c:v>42383</c:v>
                </c:pt>
                <c:pt idx="531">
                  <c:v>42384</c:v>
                </c:pt>
                <c:pt idx="532">
                  <c:v>42387</c:v>
                </c:pt>
                <c:pt idx="533">
                  <c:v>42388</c:v>
                </c:pt>
                <c:pt idx="534">
                  <c:v>42389</c:v>
                </c:pt>
                <c:pt idx="535">
                  <c:v>42390</c:v>
                </c:pt>
                <c:pt idx="536">
                  <c:v>42391</c:v>
                </c:pt>
                <c:pt idx="537">
                  <c:v>42394</c:v>
                </c:pt>
                <c:pt idx="538">
                  <c:v>42395</c:v>
                </c:pt>
                <c:pt idx="539">
                  <c:v>42396</c:v>
                </c:pt>
                <c:pt idx="540">
                  <c:v>42397</c:v>
                </c:pt>
                <c:pt idx="541">
                  <c:v>42398</c:v>
                </c:pt>
                <c:pt idx="542">
                  <c:v>42401</c:v>
                </c:pt>
                <c:pt idx="543">
                  <c:v>42402</c:v>
                </c:pt>
                <c:pt idx="544">
                  <c:v>42403</c:v>
                </c:pt>
                <c:pt idx="545">
                  <c:v>42404</c:v>
                </c:pt>
                <c:pt idx="546">
                  <c:v>42405</c:v>
                </c:pt>
                <c:pt idx="547">
                  <c:v>42408</c:v>
                </c:pt>
                <c:pt idx="548">
                  <c:v>42409</c:v>
                </c:pt>
                <c:pt idx="549">
                  <c:v>42410</c:v>
                </c:pt>
                <c:pt idx="550">
                  <c:v>42411</c:v>
                </c:pt>
                <c:pt idx="551">
                  <c:v>42412</c:v>
                </c:pt>
                <c:pt idx="552">
                  <c:v>42415</c:v>
                </c:pt>
                <c:pt idx="553">
                  <c:v>42416</c:v>
                </c:pt>
                <c:pt idx="554">
                  <c:v>42417</c:v>
                </c:pt>
                <c:pt idx="555">
                  <c:v>42418</c:v>
                </c:pt>
                <c:pt idx="556">
                  <c:v>42419</c:v>
                </c:pt>
                <c:pt idx="557">
                  <c:v>42422</c:v>
                </c:pt>
                <c:pt idx="558">
                  <c:v>42423</c:v>
                </c:pt>
                <c:pt idx="559">
                  <c:v>42424</c:v>
                </c:pt>
                <c:pt idx="560">
                  <c:v>42425</c:v>
                </c:pt>
                <c:pt idx="561">
                  <c:v>42426</c:v>
                </c:pt>
                <c:pt idx="562">
                  <c:v>42429</c:v>
                </c:pt>
                <c:pt idx="563">
                  <c:v>42430</c:v>
                </c:pt>
                <c:pt idx="564">
                  <c:v>42431</c:v>
                </c:pt>
                <c:pt idx="565">
                  <c:v>42432</c:v>
                </c:pt>
                <c:pt idx="566">
                  <c:v>42433</c:v>
                </c:pt>
                <c:pt idx="567">
                  <c:v>42436</c:v>
                </c:pt>
                <c:pt idx="568">
                  <c:v>42437</c:v>
                </c:pt>
                <c:pt idx="569">
                  <c:v>42438</c:v>
                </c:pt>
                <c:pt idx="570">
                  <c:v>42439</c:v>
                </c:pt>
                <c:pt idx="571">
                  <c:v>42440</c:v>
                </c:pt>
                <c:pt idx="572">
                  <c:v>42443</c:v>
                </c:pt>
                <c:pt idx="573">
                  <c:v>42444</c:v>
                </c:pt>
                <c:pt idx="574">
                  <c:v>42445</c:v>
                </c:pt>
                <c:pt idx="575">
                  <c:v>42446</c:v>
                </c:pt>
                <c:pt idx="576">
                  <c:v>42447</c:v>
                </c:pt>
                <c:pt idx="577">
                  <c:v>42450</c:v>
                </c:pt>
                <c:pt idx="578">
                  <c:v>42451</c:v>
                </c:pt>
                <c:pt idx="579">
                  <c:v>42452</c:v>
                </c:pt>
                <c:pt idx="580">
                  <c:v>42453</c:v>
                </c:pt>
                <c:pt idx="581">
                  <c:v>42454</c:v>
                </c:pt>
                <c:pt idx="582">
                  <c:v>42457</c:v>
                </c:pt>
                <c:pt idx="583">
                  <c:v>42458</c:v>
                </c:pt>
                <c:pt idx="584">
                  <c:v>42459</c:v>
                </c:pt>
                <c:pt idx="585">
                  <c:v>42460</c:v>
                </c:pt>
                <c:pt idx="586">
                  <c:v>42461</c:v>
                </c:pt>
                <c:pt idx="587">
                  <c:v>42464</c:v>
                </c:pt>
                <c:pt idx="588">
                  <c:v>42465</c:v>
                </c:pt>
                <c:pt idx="589">
                  <c:v>42466</c:v>
                </c:pt>
                <c:pt idx="590">
                  <c:v>42467</c:v>
                </c:pt>
                <c:pt idx="591">
                  <c:v>42468</c:v>
                </c:pt>
                <c:pt idx="592">
                  <c:v>42471</c:v>
                </c:pt>
                <c:pt idx="593">
                  <c:v>42472</c:v>
                </c:pt>
                <c:pt idx="594">
                  <c:v>42473</c:v>
                </c:pt>
                <c:pt idx="595">
                  <c:v>42474</c:v>
                </c:pt>
                <c:pt idx="596">
                  <c:v>42475</c:v>
                </c:pt>
                <c:pt idx="597">
                  <c:v>42478</c:v>
                </c:pt>
                <c:pt idx="598">
                  <c:v>42479</c:v>
                </c:pt>
                <c:pt idx="599">
                  <c:v>42480</c:v>
                </c:pt>
                <c:pt idx="600">
                  <c:v>42481</c:v>
                </c:pt>
                <c:pt idx="601">
                  <c:v>42482</c:v>
                </c:pt>
                <c:pt idx="602">
                  <c:v>42485</c:v>
                </c:pt>
                <c:pt idx="603">
                  <c:v>42486</c:v>
                </c:pt>
                <c:pt idx="604">
                  <c:v>42487</c:v>
                </c:pt>
                <c:pt idx="605">
                  <c:v>42488</c:v>
                </c:pt>
                <c:pt idx="606">
                  <c:v>42489</c:v>
                </c:pt>
                <c:pt idx="607">
                  <c:v>42492</c:v>
                </c:pt>
                <c:pt idx="608">
                  <c:v>42493</c:v>
                </c:pt>
                <c:pt idx="609">
                  <c:v>42494</c:v>
                </c:pt>
                <c:pt idx="610">
                  <c:v>42495</c:v>
                </c:pt>
                <c:pt idx="611">
                  <c:v>42496</c:v>
                </c:pt>
                <c:pt idx="612">
                  <c:v>42499</c:v>
                </c:pt>
                <c:pt idx="613">
                  <c:v>42500</c:v>
                </c:pt>
                <c:pt idx="614">
                  <c:v>42501</c:v>
                </c:pt>
                <c:pt idx="615">
                  <c:v>42502</c:v>
                </c:pt>
                <c:pt idx="616">
                  <c:v>42503</c:v>
                </c:pt>
                <c:pt idx="617">
                  <c:v>42506</c:v>
                </c:pt>
                <c:pt idx="618">
                  <c:v>42507</c:v>
                </c:pt>
                <c:pt idx="619">
                  <c:v>42508</c:v>
                </c:pt>
                <c:pt idx="620">
                  <c:v>42509</c:v>
                </c:pt>
                <c:pt idx="621">
                  <c:v>42510</c:v>
                </c:pt>
                <c:pt idx="622">
                  <c:v>42513</c:v>
                </c:pt>
                <c:pt idx="623">
                  <c:v>42514</c:v>
                </c:pt>
                <c:pt idx="624">
                  <c:v>42515</c:v>
                </c:pt>
                <c:pt idx="625">
                  <c:v>42516</c:v>
                </c:pt>
                <c:pt idx="626">
                  <c:v>42517</c:v>
                </c:pt>
                <c:pt idx="627">
                  <c:v>42520</c:v>
                </c:pt>
                <c:pt idx="628">
                  <c:v>42521</c:v>
                </c:pt>
                <c:pt idx="629">
                  <c:v>42522</c:v>
                </c:pt>
                <c:pt idx="630">
                  <c:v>42523</c:v>
                </c:pt>
                <c:pt idx="631">
                  <c:v>42524</c:v>
                </c:pt>
                <c:pt idx="632">
                  <c:v>42527</c:v>
                </c:pt>
                <c:pt idx="633">
                  <c:v>42528</c:v>
                </c:pt>
                <c:pt idx="634">
                  <c:v>42529</c:v>
                </c:pt>
                <c:pt idx="635">
                  <c:v>42530</c:v>
                </c:pt>
                <c:pt idx="636">
                  <c:v>42531</c:v>
                </c:pt>
                <c:pt idx="637">
                  <c:v>42534</c:v>
                </c:pt>
                <c:pt idx="638">
                  <c:v>42535</c:v>
                </c:pt>
                <c:pt idx="639">
                  <c:v>42536</c:v>
                </c:pt>
                <c:pt idx="640">
                  <c:v>42537</c:v>
                </c:pt>
                <c:pt idx="641">
                  <c:v>42538</c:v>
                </c:pt>
                <c:pt idx="642">
                  <c:v>42541</c:v>
                </c:pt>
                <c:pt idx="643">
                  <c:v>42542</c:v>
                </c:pt>
                <c:pt idx="644">
                  <c:v>42543</c:v>
                </c:pt>
                <c:pt idx="645">
                  <c:v>42544</c:v>
                </c:pt>
                <c:pt idx="646">
                  <c:v>42545</c:v>
                </c:pt>
                <c:pt idx="647">
                  <c:v>42548</c:v>
                </c:pt>
                <c:pt idx="648">
                  <c:v>42549</c:v>
                </c:pt>
                <c:pt idx="649">
                  <c:v>42550</c:v>
                </c:pt>
                <c:pt idx="650">
                  <c:v>42551</c:v>
                </c:pt>
                <c:pt idx="651">
                  <c:v>42552</c:v>
                </c:pt>
                <c:pt idx="652">
                  <c:v>42555</c:v>
                </c:pt>
                <c:pt idx="653">
                  <c:v>42556</c:v>
                </c:pt>
                <c:pt idx="654">
                  <c:v>42557</c:v>
                </c:pt>
                <c:pt idx="655">
                  <c:v>42558</c:v>
                </c:pt>
                <c:pt idx="656">
                  <c:v>42559</c:v>
                </c:pt>
                <c:pt idx="657">
                  <c:v>42562</c:v>
                </c:pt>
                <c:pt idx="658">
                  <c:v>42563</c:v>
                </c:pt>
                <c:pt idx="659">
                  <c:v>42564</c:v>
                </c:pt>
                <c:pt idx="660">
                  <c:v>42565</c:v>
                </c:pt>
                <c:pt idx="661">
                  <c:v>42566</c:v>
                </c:pt>
                <c:pt idx="662">
                  <c:v>42569</c:v>
                </c:pt>
                <c:pt idx="663">
                  <c:v>42570</c:v>
                </c:pt>
                <c:pt idx="664">
                  <c:v>42571</c:v>
                </c:pt>
                <c:pt idx="665">
                  <c:v>42572</c:v>
                </c:pt>
                <c:pt idx="666">
                  <c:v>42573</c:v>
                </c:pt>
                <c:pt idx="667">
                  <c:v>42576</c:v>
                </c:pt>
                <c:pt idx="668">
                  <c:v>42577</c:v>
                </c:pt>
                <c:pt idx="669">
                  <c:v>42578</c:v>
                </c:pt>
                <c:pt idx="670">
                  <c:v>42579</c:v>
                </c:pt>
                <c:pt idx="671">
                  <c:v>42580</c:v>
                </c:pt>
                <c:pt idx="672">
                  <c:v>42583</c:v>
                </c:pt>
                <c:pt idx="673">
                  <c:v>42584</c:v>
                </c:pt>
                <c:pt idx="674">
                  <c:v>42585</c:v>
                </c:pt>
                <c:pt idx="675">
                  <c:v>42586</c:v>
                </c:pt>
                <c:pt idx="676">
                  <c:v>42587</c:v>
                </c:pt>
                <c:pt idx="677">
                  <c:v>42590</c:v>
                </c:pt>
                <c:pt idx="678">
                  <c:v>42591</c:v>
                </c:pt>
                <c:pt idx="679">
                  <c:v>42592</c:v>
                </c:pt>
                <c:pt idx="680">
                  <c:v>42593</c:v>
                </c:pt>
                <c:pt idx="681">
                  <c:v>42594</c:v>
                </c:pt>
                <c:pt idx="682">
                  <c:v>42597</c:v>
                </c:pt>
                <c:pt idx="683">
                  <c:v>42598</c:v>
                </c:pt>
                <c:pt idx="684">
                  <c:v>42599</c:v>
                </c:pt>
                <c:pt idx="685">
                  <c:v>42600</c:v>
                </c:pt>
                <c:pt idx="686">
                  <c:v>42601</c:v>
                </c:pt>
                <c:pt idx="687">
                  <c:v>42604</c:v>
                </c:pt>
                <c:pt idx="688">
                  <c:v>42605</c:v>
                </c:pt>
                <c:pt idx="689">
                  <c:v>42606</c:v>
                </c:pt>
                <c:pt idx="690">
                  <c:v>42607</c:v>
                </c:pt>
                <c:pt idx="691">
                  <c:v>42608</c:v>
                </c:pt>
                <c:pt idx="692">
                  <c:v>42611</c:v>
                </c:pt>
                <c:pt idx="693">
                  <c:v>42612</c:v>
                </c:pt>
                <c:pt idx="694">
                  <c:v>42613</c:v>
                </c:pt>
                <c:pt idx="695">
                  <c:v>42614</c:v>
                </c:pt>
                <c:pt idx="696">
                  <c:v>42615</c:v>
                </c:pt>
                <c:pt idx="697">
                  <c:v>42618</c:v>
                </c:pt>
                <c:pt idx="698">
                  <c:v>42619</c:v>
                </c:pt>
                <c:pt idx="699">
                  <c:v>42620</c:v>
                </c:pt>
                <c:pt idx="700">
                  <c:v>42621</c:v>
                </c:pt>
                <c:pt idx="701">
                  <c:v>42622</c:v>
                </c:pt>
                <c:pt idx="702">
                  <c:v>42625</c:v>
                </c:pt>
                <c:pt idx="703">
                  <c:v>42626</c:v>
                </c:pt>
                <c:pt idx="704">
                  <c:v>42627</c:v>
                </c:pt>
                <c:pt idx="705">
                  <c:v>42628</c:v>
                </c:pt>
                <c:pt idx="706">
                  <c:v>42629</c:v>
                </c:pt>
                <c:pt idx="707">
                  <c:v>42632</c:v>
                </c:pt>
                <c:pt idx="708">
                  <c:v>42633</c:v>
                </c:pt>
                <c:pt idx="709">
                  <c:v>42634</c:v>
                </c:pt>
                <c:pt idx="710">
                  <c:v>42635</c:v>
                </c:pt>
                <c:pt idx="711">
                  <c:v>42636</c:v>
                </c:pt>
                <c:pt idx="712">
                  <c:v>42639</c:v>
                </c:pt>
                <c:pt idx="713">
                  <c:v>42640</c:v>
                </c:pt>
                <c:pt idx="714">
                  <c:v>42641</c:v>
                </c:pt>
                <c:pt idx="715">
                  <c:v>42642</c:v>
                </c:pt>
                <c:pt idx="716">
                  <c:v>42643</c:v>
                </c:pt>
                <c:pt idx="717">
                  <c:v>42646</c:v>
                </c:pt>
                <c:pt idx="718">
                  <c:v>42647</c:v>
                </c:pt>
                <c:pt idx="719">
                  <c:v>42648</c:v>
                </c:pt>
                <c:pt idx="720">
                  <c:v>42649</c:v>
                </c:pt>
                <c:pt idx="721">
                  <c:v>42650</c:v>
                </c:pt>
                <c:pt idx="722">
                  <c:v>42653</c:v>
                </c:pt>
                <c:pt idx="723">
                  <c:v>42654</c:v>
                </c:pt>
                <c:pt idx="724">
                  <c:v>42655</c:v>
                </c:pt>
                <c:pt idx="725">
                  <c:v>42656</c:v>
                </c:pt>
                <c:pt idx="726">
                  <c:v>42657</c:v>
                </c:pt>
                <c:pt idx="727">
                  <c:v>42660</c:v>
                </c:pt>
                <c:pt idx="728">
                  <c:v>42661</c:v>
                </c:pt>
                <c:pt idx="729">
                  <c:v>42662</c:v>
                </c:pt>
                <c:pt idx="730">
                  <c:v>42663</c:v>
                </c:pt>
                <c:pt idx="731">
                  <c:v>42664</c:v>
                </c:pt>
                <c:pt idx="732">
                  <c:v>42667</c:v>
                </c:pt>
                <c:pt idx="733">
                  <c:v>42668</c:v>
                </c:pt>
                <c:pt idx="734">
                  <c:v>42669</c:v>
                </c:pt>
                <c:pt idx="735">
                  <c:v>42670</c:v>
                </c:pt>
                <c:pt idx="736">
                  <c:v>42671</c:v>
                </c:pt>
                <c:pt idx="737">
                  <c:v>42674</c:v>
                </c:pt>
                <c:pt idx="738">
                  <c:v>42675</c:v>
                </c:pt>
                <c:pt idx="739">
                  <c:v>42676</c:v>
                </c:pt>
                <c:pt idx="740">
                  <c:v>42677</c:v>
                </c:pt>
                <c:pt idx="741">
                  <c:v>42678</c:v>
                </c:pt>
                <c:pt idx="742">
                  <c:v>42681</c:v>
                </c:pt>
                <c:pt idx="743">
                  <c:v>42682</c:v>
                </c:pt>
                <c:pt idx="744">
                  <c:v>42683</c:v>
                </c:pt>
                <c:pt idx="745">
                  <c:v>42684</c:v>
                </c:pt>
                <c:pt idx="746">
                  <c:v>42685</c:v>
                </c:pt>
                <c:pt idx="747">
                  <c:v>42688</c:v>
                </c:pt>
                <c:pt idx="748">
                  <c:v>42689</c:v>
                </c:pt>
                <c:pt idx="749">
                  <c:v>42690</c:v>
                </c:pt>
                <c:pt idx="750">
                  <c:v>42691</c:v>
                </c:pt>
                <c:pt idx="751">
                  <c:v>42692</c:v>
                </c:pt>
                <c:pt idx="752">
                  <c:v>42695</c:v>
                </c:pt>
                <c:pt idx="753">
                  <c:v>42696</c:v>
                </c:pt>
                <c:pt idx="754">
                  <c:v>42697</c:v>
                </c:pt>
                <c:pt idx="755">
                  <c:v>42698</c:v>
                </c:pt>
                <c:pt idx="756">
                  <c:v>42699</c:v>
                </c:pt>
                <c:pt idx="757">
                  <c:v>42702</c:v>
                </c:pt>
                <c:pt idx="758">
                  <c:v>42703</c:v>
                </c:pt>
                <c:pt idx="759">
                  <c:v>42704</c:v>
                </c:pt>
                <c:pt idx="760">
                  <c:v>42705</c:v>
                </c:pt>
                <c:pt idx="761">
                  <c:v>42706</c:v>
                </c:pt>
                <c:pt idx="762">
                  <c:v>42709</c:v>
                </c:pt>
                <c:pt idx="763">
                  <c:v>42710</c:v>
                </c:pt>
                <c:pt idx="764">
                  <c:v>42711</c:v>
                </c:pt>
                <c:pt idx="765">
                  <c:v>42712</c:v>
                </c:pt>
                <c:pt idx="766">
                  <c:v>42713</c:v>
                </c:pt>
                <c:pt idx="767">
                  <c:v>42716</c:v>
                </c:pt>
                <c:pt idx="768">
                  <c:v>42717</c:v>
                </c:pt>
                <c:pt idx="769">
                  <c:v>42718</c:v>
                </c:pt>
                <c:pt idx="770">
                  <c:v>42719</c:v>
                </c:pt>
                <c:pt idx="771">
                  <c:v>42720</c:v>
                </c:pt>
                <c:pt idx="772">
                  <c:v>42723</c:v>
                </c:pt>
                <c:pt idx="773">
                  <c:v>42724</c:v>
                </c:pt>
                <c:pt idx="774">
                  <c:v>42725</c:v>
                </c:pt>
                <c:pt idx="775">
                  <c:v>42726</c:v>
                </c:pt>
                <c:pt idx="776">
                  <c:v>42727</c:v>
                </c:pt>
                <c:pt idx="777">
                  <c:v>42730</c:v>
                </c:pt>
                <c:pt idx="778">
                  <c:v>42731</c:v>
                </c:pt>
                <c:pt idx="779">
                  <c:v>42732</c:v>
                </c:pt>
                <c:pt idx="780">
                  <c:v>42733</c:v>
                </c:pt>
                <c:pt idx="781">
                  <c:v>42734</c:v>
                </c:pt>
                <c:pt idx="782">
                  <c:v>42737</c:v>
                </c:pt>
                <c:pt idx="783">
                  <c:v>42738</c:v>
                </c:pt>
                <c:pt idx="784">
                  <c:v>42739</c:v>
                </c:pt>
                <c:pt idx="785">
                  <c:v>42740</c:v>
                </c:pt>
                <c:pt idx="786">
                  <c:v>42741</c:v>
                </c:pt>
                <c:pt idx="787">
                  <c:v>42744</c:v>
                </c:pt>
                <c:pt idx="788">
                  <c:v>42745</c:v>
                </c:pt>
                <c:pt idx="789">
                  <c:v>42746</c:v>
                </c:pt>
                <c:pt idx="790">
                  <c:v>42747</c:v>
                </c:pt>
                <c:pt idx="791">
                  <c:v>42748</c:v>
                </c:pt>
                <c:pt idx="792">
                  <c:v>42751</c:v>
                </c:pt>
                <c:pt idx="793">
                  <c:v>42752</c:v>
                </c:pt>
                <c:pt idx="794">
                  <c:v>42753</c:v>
                </c:pt>
                <c:pt idx="795">
                  <c:v>42754</c:v>
                </c:pt>
                <c:pt idx="796">
                  <c:v>42755</c:v>
                </c:pt>
                <c:pt idx="797">
                  <c:v>42758</c:v>
                </c:pt>
                <c:pt idx="798">
                  <c:v>42759</c:v>
                </c:pt>
                <c:pt idx="799">
                  <c:v>42760</c:v>
                </c:pt>
                <c:pt idx="800">
                  <c:v>42761</c:v>
                </c:pt>
                <c:pt idx="801">
                  <c:v>42762</c:v>
                </c:pt>
                <c:pt idx="802">
                  <c:v>42765</c:v>
                </c:pt>
                <c:pt idx="803">
                  <c:v>42766</c:v>
                </c:pt>
                <c:pt idx="804">
                  <c:v>42767</c:v>
                </c:pt>
                <c:pt idx="805">
                  <c:v>42768</c:v>
                </c:pt>
                <c:pt idx="806">
                  <c:v>42769</c:v>
                </c:pt>
                <c:pt idx="807">
                  <c:v>42772</c:v>
                </c:pt>
                <c:pt idx="808">
                  <c:v>42773</c:v>
                </c:pt>
                <c:pt idx="809">
                  <c:v>42774</c:v>
                </c:pt>
                <c:pt idx="810">
                  <c:v>42775</c:v>
                </c:pt>
                <c:pt idx="811">
                  <c:v>42776</c:v>
                </c:pt>
                <c:pt idx="812">
                  <c:v>42779</c:v>
                </c:pt>
                <c:pt idx="813">
                  <c:v>42780</c:v>
                </c:pt>
                <c:pt idx="814">
                  <c:v>42781</c:v>
                </c:pt>
                <c:pt idx="815">
                  <c:v>42782</c:v>
                </c:pt>
                <c:pt idx="816">
                  <c:v>42783</c:v>
                </c:pt>
                <c:pt idx="817">
                  <c:v>42786</c:v>
                </c:pt>
                <c:pt idx="818">
                  <c:v>42787</c:v>
                </c:pt>
                <c:pt idx="819">
                  <c:v>42788</c:v>
                </c:pt>
                <c:pt idx="820">
                  <c:v>42789</c:v>
                </c:pt>
                <c:pt idx="821">
                  <c:v>42790</c:v>
                </c:pt>
                <c:pt idx="822">
                  <c:v>42793</c:v>
                </c:pt>
                <c:pt idx="823">
                  <c:v>42794</c:v>
                </c:pt>
                <c:pt idx="824">
                  <c:v>42795</c:v>
                </c:pt>
                <c:pt idx="825">
                  <c:v>42796</c:v>
                </c:pt>
                <c:pt idx="826">
                  <c:v>42797</c:v>
                </c:pt>
                <c:pt idx="827">
                  <c:v>42800</c:v>
                </c:pt>
                <c:pt idx="828">
                  <c:v>42801</c:v>
                </c:pt>
                <c:pt idx="829">
                  <c:v>42802</c:v>
                </c:pt>
                <c:pt idx="830">
                  <c:v>42803</c:v>
                </c:pt>
                <c:pt idx="831">
                  <c:v>42804</c:v>
                </c:pt>
                <c:pt idx="832">
                  <c:v>42807</c:v>
                </c:pt>
                <c:pt idx="833">
                  <c:v>42808</c:v>
                </c:pt>
                <c:pt idx="834">
                  <c:v>42809</c:v>
                </c:pt>
                <c:pt idx="835">
                  <c:v>42810</c:v>
                </c:pt>
                <c:pt idx="836">
                  <c:v>42811</c:v>
                </c:pt>
                <c:pt idx="837">
                  <c:v>42814</c:v>
                </c:pt>
                <c:pt idx="838">
                  <c:v>42815</c:v>
                </c:pt>
                <c:pt idx="839">
                  <c:v>42816</c:v>
                </c:pt>
                <c:pt idx="840">
                  <c:v>42817</c:v>
                </c:pt>
                <c:pt idx="841">
                  <c:v>42818</c:v>
                </c:pt>
                <c:pt idx="842">
                  <c:v>42821</c:v>
                </c:pt>
                <c:pt idx="843">
                  <c:v>42822</c:v>
                </c:pt>
                <c:pt idx="844">
                  <c:v>42823</c:v>
                </c:pt>
                <c:pt idx="845">
                  <c:v>42824</c:v>
                </c:pt>
                <c:pt idx="846">
                  <c:v>42825</c:v>
                </c:pt>
                <c:pt idx="847">
                  <c:v>42828</c:v>
                </c:pt>
                <c:pt idx="848">
                  <c:v>42829</c:v>
                </c:pt>
                <c:pt idx="849">
                  <c:v>42830</c:v>
                </c:pt>
                <c:pt idx="850">
                  <c:v>42831</c:v>
                </c:pt>
                <c:pt idx="851">
                  <c:v>42832</c:v>
                </c:pt>
                <c:pt idx="852">
                  <c:v>42835</c:v>
                </c:pt>
                <c:pt idx="853">
                  <c:v>42836</c:v>
                </c:pt>
                <c:pt idx="854">
                  <c:v>42837</c:v>
                </c:pt>
                <c:pt idx="855">
                  <c:v>42838</c:v>
                </c:pt>
                <c:pt idx="856">
                  <c:v>42839</c:v>
                </c:pt>
                <c:pt idx="857">
                  <c:v>42842</c:v>
                </c:pt>
                <c:pt idx="858">
                  <c:v>42843</c:v>
                </c:pt>
                <c:pt idx="859">
                  <c:v>42844</c:v>
                </c:pt>
                <c:pt idx="860">
                  <c:v>42845</c:v>
                </c:pt>
                <c:pt idx="861">
                  <c:v>42846</c:v>
                </c:pt>
                <c:pt idx="862">
                  <c:v>42849</c:v>
                </c:pt>
                <c:pt idx="863">
                  <c:v>42850</c:v>
                </c:pt>
                <c:pt idx="864">
                  <c:v>42851</c:v>
                </c:pt>
                <c:pt idx="865">
                  <c:v>42852</c:v>
                </c:pt>
                <c:pt idx="866">
                  <c:v>42853</c:v>
                </c:pt>
                <c:pt idx="867">
                  <c:v>42856</c:v>
                </c:pt>
                <c:pt idx="868">
                  <c:v>42857</c:v>
                </c:pt>
                <c:pt idx="869">
                  <c:v>42858</c:v>
                </c:pt>
                <c:pt idx="870">
                  <c:v>42859</c:v>
                </c:pt>
                <c:pt idx="871">
                  <c:v>42860</c:v>
                </c:pt>
                <c:pt idx="872">
                  <c:v>42863</c:v>
                </c:pt>
                <c:pt idx="873">
                  <c:v>42864</c:v>
                </c:pt>
                <c:pt idx="874">
                  <c:v>42865</c:v>
                </c:pt>
                <c:pt idx="875">
                  <c:v>42866</c:v>
                </c:pt>
                <c:pt idx="876">
                  <c:v>42867</c:v>
                </c:pt>
                <c:pt idx="877">
                  <c:v>42870</c:v>
                </c:pt>
                <c:pt idx="878">
                  <c:v>42871</c:v>
                </c:pt>
                <c:pt idx="879">
                  <c:v>42872</c:v>
                </c:pt>
                <c:pt idx="880">
                  <c:v>42873</c:v>
                </c:pt>
                <c:pt idx="881">
                  <c:v>42874</c:v>
                </c:pt>
                <c:pt idx="882">
                  <c:v>42877</c:v>
                </c:pt>
                <c:pt idx="883">
                  <c:v>42878</c:v>
                </c:pt>
                <c:pt idx="884">
                  <c:v>42879</c:v>
                </c:pt>
                <c:pt idx="885">
                  <c:v>42880</c:v>
                </c:pt>
                <c:pt idx="886">
                  <c:v>42881</c:v>
                </c:pt>
                <c:pt idx="887">
                  <c:v>42884</c:v>
                </c:pt>
                <c:pt idx="888">
                  <c:v>42885</c:v>
                </c:pt>
                <c:pt idx="889">
                  <c:v>42886</c:v>
                </c:pt>
                <c:pt idx="890">
                  <c:v>42887</c:v>
                </c:pt>
                <c:pt idx="891">
                  <c:v>42888</c:v>
                </c:pt>
                <c:pt idx="892">
                  <c:v>42891</c:v>
                </c:pt>
                <c:pt idx="893">
                  <c:v>42892</c:v>
                </c:pt>
                <c:pt idx="894">
                  <c:v>42893</c:v>
                </c:pt>
                <c:pt idx="895">
                  <c:v>42894</c:v>
                </c:pt>
                <c:pt idx="896">
                  <c:v>42895</c:v>
                </c:pt>
                <c:pt idx="897">
                  <c:v>42898</c:v>
                </c:pt>
                <c:pt idx="898">
                  <c:v>42899</c:v>
                </c:pt>
                <c:pt idx="899">
                  <c:v>42900</c:v>
                </c:pt>
                <c:pt idx="900">
                  <c:v>42901</c:v>
                </c:pt>
                <c:pt idx="901">
                  <c:v>42902</c:v>
                </c:pt>
                <c:pt idx="902">
                  <c:v>42905</c:v>
                </c:pt>
                <c:pt idx="903">
                  <c:v>42906</c:v>
                </c:pt>
                <c:pt idx="904">
                  <c:v>42907</c:v>
                </c:pt>
                <c:pt idx="905">
                  <c:v>42908</c:v>
                </c:pt>
                <c:pt idx="906">
                  <c:v>42909</c:v>
                </c:pt>
                <c:pt idx="907">
                  <c:v>42912</c:v>
                </c:pt>
                <c:pt idx="908">
                  <c:v>42913</c:v>
                </c:pt>
                <c:pt idx="909">
                  <c:v>42914</c:v>
                </c:pt>
                <c:pt idx="910">
                  <c:v>42915</c:v>
                </c:pt>
                <c:pt idx="911">
                  <c:v>42916</c:v>
                </c:pt>
                <c:pt idx="912">
                  <c:v>42919</c:v>
                </c:pt>
                <c:pt idx="913">
                  <c:v>42920</c:v>
                </c:pt>
                <c:pt idx="914">
                  <c:v>42921</c:v>
                </c:pt>
                <c:pt idx="915">
                  <c:v>42922</c:v>
                </c:pt>
                <c:pt idx="916">
                  <c:v>42923</c:v>
                </c:pt>
                <c:pt idx="917">
                  <c:v>42926</c:v>
                </c:pt>
                <c:pt idx="918">
                  <c:v>42927</c:v>
                </c:pt>
                <c:pt idx="919">
                  <c:v>42928</c:v>
                </c:pt>
                <c:pt idx="920">
                  <c:v>42929</c:v>
                </c:pt>
                <c:pt idx="921">
                  <c:v>42930</c:v>
                </c:pt>
                <c:pt idx="922">
                  <c:v>42933</c:v>
                </c:pt>
                <c:pt idx="923">
                  <c:v>42934</c:v>
                </c:pt>
                <c:pt idx="924">
                  <c:v>42935</c:v>
                </c:pt>
                <c:pt idx="925">
                  <c:v>42936</c:v>
                </c:pt>
                <c:pt idx="926">
                  <c:v>42937</c:v>
                </c:pt>
                <c:pt idx="927">
                  <c:v>42940</c:v>
                </c:pt>
                <c:pt idx="928">
                  <c:v>42941</c:v>
                </c:pt>
                <c:pt idx="929">
                  <c:v>42942</c:v>
                </c:pt>
                <c:pt idx="930">
                  <c:v>42943</c:v>
                </c:pt>
                <c:pt idx="931">
                  <c:v>42944</c:v>
                </c:pt>
                <c:pt idx="932">
                  <c:v>42947</c:v>
                </c:pt>
                <c:pt idx="933">
                  <c:v>42948</c:v>
                </c:pt>
                <c:pt idx="934">
                  <c:v>42949</c:v>
                </c:pt>
                <c:pt idx="935">
                  <c:v>42950</c:v>
                </c:pt>
                <c:pt idx="936">
                  <c:v>42951</c:v>
                </c:pt>
                <c:pt idx="937">
                  <c:v>42954</c:v>
                </c:pt>
                <c:pt idx="938">
                  <c:v>42955</c:v>
                </c:pt>
                <c:pt idx="939">
                  <c:v>42956</c:v>
                </c:pt>
                <c:pt idx="940">
                  <c:v>42957</c:v>
                </c:pt>
                <c:pt idx="941">
                  <c:v>42958</c:v>
                </c:pt>
                <c:pt idx="942">
                  <c:v>42961</c:v>
                </c:pt>
                <c:pt idx="943">
                  <c:v>42962</c:v>
                </c:pt>
                <c:pt idx="944">
                  <c:v>42963</c:v>
                </c:pt>
                <c:pt idx="945">
                  <c:v>42964</c:v>
                </c:pt>
                <c:pt idx="946">
                  <c:v>42965</c:v>
                </c:pt>
                <c:pt idx="947">
                  <c:v>42968</c:v>
                </c:pt>
                <c:pt idx="948">
                  <c:v>42969</c:v>
                </c:pt>
                <c:pt idx="949">
                  <c:v>42970</c:v>
                </c:pt>
                <c:pt idx="950">
                  <c:v>42971</c:v>
                </c:pt>
                <c:pt idx="951">
                  <c:v>42972</c:v>
                </c:pt>
                <c:pt idx="952">
                  <c:v>42975</c:v>
                </c:pt>
                <c:pt idx="953">
                  <c:v>42976</c:v>
                </c:pt>
                <c:pt idx="954">
                  <c:v>42977</c:v>
                </c:pt>
                <c:pt idx="955">
                  <c:v>42978</c:v>
                </c:pt>
                <c:pt idx="956">
                  <c:v>42979</c:v>
                </c:pt>
                <c:pt idx="957">
                  <c:v>42982</c:v>
                </c:pt>
                <c:pt idx="958">
                  <c:v>42983</c:v>
                </c:pt>
                <c:pt idx="959">
                  <c:v>42984</c:v>
                </c:pt>
                <c:pt idx="960">
                  <c:v>42985</c:v>
                </c:pt>
                <c:pt idx="961">
                  <c:v>42986</c:v>
                </c:pt>
                <c:pt idx="962">
                  <c:v>42989</c:v>
                </c:pt>
                <c:pt idx="963">
                  <c:v>42990</c:v>
                </c:pt>
                <c:pt idx="964">
                  <c:v>42991</c:v>
                </c:pt>
                <c:pt idx="965">
                  <c:v>42992</c:v>
                </c:pt>
                <c:pt idx="966">
                  <c:v>42993</c:v>
                </c:pt>
                <c:pt idx="967">
                  <c:v>42996</c:v>
                </c:pt>
                <c:pt idx="968">
                  <c:v>42997</c:v>
                </c:pt>
                <c:pt idx="969">
                  <c:v>42998</c:v>
                </c:pt>
                <c:pt idx="970">
                  <c:v>42999</c:v>
                </c:pt>
                <c:pt idx="971">
                  <c:v>43000</c:v>
                </c:pt>
                <c:pt idx="972">
                  <c:v>43003</c:v>
                </c:pt>
                <c:pt idx="973">
                  <c:v>43004</c:v>
                </c:pt>
                <c:pt idx="974">
                  <c:v>43005</c:v>
                </c:pt>
                <c:pt idx="975">
                  <c:v>43006</c:v>
                </c:pt>
                <c:pt idx="976">
                  <c:v>43007</c:v>
                </c:pt>
                <c:pt idx="977">
                  <c:v>43010</c:v>
                </c:pt>
                <c:pt idx="978">
                  <c:v>43011</c:v>
                </c:pt>
                <c:pt idx="979">
                  <c:v>43012</c:v>
                </c:pt>
                <c:pt idx="980">
                  <c:v>43013</c:v>
                </c:pt>
                <c:pt idx="981">
                  <c:v>43014</c:v>
                </c:pt>
                <c:pt idx="982">
                  <c:v>43017</c:v>
                </c:pt>
                <c:pt idx="983">
                  <c:v>43018</c:v>
                </c:pt>
                <c:pt idx="984">
                  <c:v>43019</c:v>
                </c:pt>
                <c:pt idx="985">
                  <c:v>43020</c:v>
                </c:pt>
                <c:pt idx="986">
                  <c:v>43021</c:v>
                </c:pt>
                <c:pt idx="987">
                  <c:v>43024</c:v>
                </c:pt>
                <c:pt idx="988">
                  <c:v>43025</c:v>
                </c:pt>
                <c:pt idx="989">
                  <c:v>43026</c:v>
                </c:pt>
                <c:pt idx="990">
                  <c:v>43027</c:v>
                </c:pt>
                <c:pt idx="991">
                  <c:v>43028</c:v>
                </c:pt>
                <c:pt idx="992">
                  <c:v>43031</c:v>
                </c:pt>
                <c:pt idx="993">
                  <c:v>43032</c:v>
                </c:pt>
                <c:pt idx="994">
                  <c:v>43033</c:v>
                </c:pt>
                <c:pt idx="995">
                  <c:v>43034</c:v>
                </c:pt>
                <c:pt idx="996">
                  <c:v>43035</c:v>
                </c:pt>
                <c:pt idx="997">
                  <c:v>43038</c:v>
                </c:pt>
                <c:pt idx="998">
                  <c:v>43039</c:v>
                </c:pt>
                <c:pt idx="999">
                  <c:v>43040</c:v>
                </c:pt>
                <c:pt idx="1000">
                  <c:v>43041</c:v>
                </c:pt>
                <c:pt idx="1001">
                  <c:v>43042</c:v>
                </c:pt>
                <c:pt idx="1002">
                  <c:v>43045</c:v>
                </c:pt>
                <c:pt idx="1003">
                  <c:v>43046</c:v>
                </c:pt>
                <c:pt idx="1004">
                  <c:v>43047</c:v>
                </c:pt>
                <c:pt idx="1005">
                  <c:v>43048</c:v>
                </c:pt>
                <c:pt idx="1006">
                  <c:v>43049</c:v>
                </c:pt>
                <c:pt idx="1007">
                  <c:v>43052</c:v>
                </c:pt>
                <c:pt idx="1008">
                  <c:v>43053</c:v>
                </c:pt>
                <c:pt idx="1009">
                  <c:v>43054</c:v>
                </c:pt>
                <c:pt idx="1010">
                  <c:v>43055</c:v>
                </c:pt>
                <c:pt idx="1011">
                  <c:v>43056</c:v>
                </c:pt>
                <c:pt idx="1012">
                  <c:v>43059</c:v>
                </c:pt>
                <c:pt idx="1013">
                  <c:v>43060</c:v>
                </c:pt>
                <c:pt idx="1014">
                  <c:v>43061</c:v>
                </c:pt>
                <c:pt idx="1015">
                  <c:v>43062</c:v>
                </c:pt>
                <c:pt idx="1016">
                  <c:v>43063</c:v>
                </c:pt>
                <c:pt idx="1017">
                  <c:v>43066</c:v>
                </c:pt>
                <c:pt idx="1018">
                  <c:v>43067</c:v>
                </c:pt>
                <c:pt idx="1019">
                  <c:v>43068</c:v>
                </c:pt>
                <c:pt idx="1020">
                  <c:v>43069</c:v>
                </c:pt>
                <c:pt idx="1021">
                  <c:v>43070</c:v>
                </c:pt>
                <c:pt idx="1022">
                  <c:v>43073</c:v>
                </c:pt>
                <c:pt idx="1023">
                  <c:v>43074</c:v>
                </c:pt>
                <c:pt idx="1024">
                  <c:v>43075</c:v>
                </c:pt>
                <c:pt idx="1025">
                  <c:v>43076</c:v>
                </c:pt>
                <c:pt idx="1026">
                  <c:v>43077</c:v>
                </c:pt>
                <c:pt idx="1027">
                  <c:v>43080</c:v>
                </c:pt>
                <c:pt idx="1028">
                  <c:v>43081</c:v>
                </c:pt>
                <c:pt idx="1029">
                  <c:v>43082</c:v>
                </c:pt>
                <c:pt idx="1030">
                  <c:v>43083</c:v>
                </c:pt>
                <c:pt idx="1031">
                  <c:v>43084</c:v>
                </c:pt>
                <c:pt idx="1032">
                  <c:v>43087</c:v>
                </c:pt>
              </c:numCache>
            </c:numRef>
          </c:xVal>
          <c:yVal>
            <c:numRef>
              <c:f>'SPX Index'!$B$3:$B$1035</c:f>
              <c:numCache>
                <c:formatCode>General</c:formatCode>
                <c:ptCount val="1033"/>
                <c:pt idx="0">
                  <c:v>17.307500000000001</c:v>
                </c:pt>
                <c:pt idx="1">
                  <c:v>17.301500000000001</c:v>
                </c:pt>
                <c:pt idx="2">
                  <c:v>17.258199999999999</c:v>
                </c:pt>
                <c:pt idx="3">
                  <c:v>17.363199999999999</c:v>
                </c:pt>
                <c:pt idx="4">
                  <c:v>17.359400000000001</c:v>
                </c:pt>
                <c:pt idx="5">
                  <c:v>17.3658</c:v>
                </c:pt>
                <c:pt idx="6">
                  <c:v>17.4056</c:v>
                </c:pt>
                <c:pt idx="7">
                  <c:v>17.186499999999999</c:v>
                </c:pt>
                <c:pt idx="8">
                  <c:v>17.372599999999998</c:v>
                </c:pt>
                <c:pt idx="9">
                  <c:v>17.462499999999999</c:v>
                </c:pt>
                <c:pt idx="10">
                  <c:v>17.4389</c:v>
                </c:pt>
                <c:pt idx="11">
                  <c:v>17.370899999999999</c:v>
                </c:pt>
                <c:pt idx="12">
                  <c:v>17.370699999999999</c:v>
                </c:pt>
                <c:pt idx="13">
                  <c:v>17.418700000000001</c:v>
                </c:pt>
                <c:pt idx="14">
                  <c:v>17.428599999999999</c:v>
                </c:pt>
                <c:pt idx="15">
                  <c:v>17.273700000000002</c:v>
                </c:pt>
                <c:pt idx="16">
                  <c:v>16.913699999999999</c:v>
                </c:pt>
                <c:pt idx="17">
                  <c:v>16.832799999999999</c:v>
                </c:pt>
                <c:pt idx="18">
                  <c:v>16.936199999999999</c:v>
                </c:pt>
                <c:pt idx="19">
                  <c:v>16.763300000000001</c:v>
                </c:pt>
                <c:pt idx="20">
                  <c:v>16.952100000000002</c:v>
                </c:pt>
                <c:pt idx="21">
                  <c:v>16.848600000000001</c:v>
                </c:pt>
                <c:pt idx="22">
                  <c:v>16.468699999999998</c:v>
                </c:pt>
                <c:pt idx="23">
                  <c:v>16.594100000000001</c:v>
                </c:pt>
                <c:pt idx="24">
                  <c:v>16.560400000000001</c:v>
                </c:pt>
                <c:pt idx="25">
                  <c:v>16.766200000000001</c:v>
                </c:pt>
                <c:pt idx="26">
                  <c:v>16.9893</c:v>
                </c:pt>
                <c:pt idx="27">
                  <c:v>17.015499999999999</c:v>
                </c:pt>
                <c:pt idx="28">
                  <c:v>17.203700000000001</c:v>
                </c:pt>
                <c:pt idx="29">
                  <c:v>17.199100000000001</c:v>
                </c:pt>
                <c:pt idx="30">
                  <c:v>17.299299999999999</c:v>
                </c:pt>
                <c:pt idx="31">
                  <c:v>17.3825</c:v>
                </c:pt>
                <c:pt idx="32">
                  <c:v>17.382400000000001</c:v>
                </c:pt>
                <c:pt idx="33">
                  <c:v>17.404299999999999</c:v>
                </c:pt>
                <c:pt idx="34">
                  <c:v>17.290299999999998</c:v>
                </c:pt>
                <c:pt idx="35">
                  <c:v>17.394500000000001</c:v>
                </c:pt>
                <c:pt idx="36">
                  <c:v>17.361000000000001</c:v>
                </c:pt>
                <c:pt idx="37">
                  <c:v>17.4649</c:v>
                </c:pt>
                <c:pt idx="38">
                  <c:v>17.4374</c:v>
                </c:pt>
                <c:pt idx="39">
                  <c:v>17.437799999999999</c:v>
                </c:pt>
                <c:pt idx="40">
                  <c:v>17.5075</c:v>
                </c:pt>
                <c:pt idx="41">
                  <c:v>17.549800000000001</c:v>
                </c:pt>
                <c:pt idx="42">
                  <c:v>17.418700000000001</c:v>
                </c:pt>
                <c:pt idx="43">
                  <c:v>17.6846</c:v>
                </c:pt>
                <c:pt idx="44">
                  <c:v>17.684000000000001</c:v>
                </c:pt>
                <c:pt idx="45">
                  <c:v>17.714600000000001</c:v>
                </c:pt>
                <c:pt idx="46">
                  <c:v>17.7239</c:v>
                </c:pt>
                <c:pt idx="47">
                  <c:v>17.715</c:v>
                </c:pt>
                <c:pt idx="48">
                  <c:v>17.6248</c:v>
                </c:pt>
                <c:pt idx="49">
                  <c:v>17.630600000000001</c:v>
                </c:pt>
                <c:pt idx="50">
                  <c:v>17.424700000000001</c:v>
                </c:pt>
                <c:pt idx="51">
                  <c:v>17.375599999999999</c:v>
                </c:pt>
                <c:pt idx="52">
                  <c:v>17.5427</c:v>
                </c:pt>
                <c:pt idx="53">
                  <c:v>17.6693</c:v>
                </c:pt>
                <c:pt idx="54">
                  <c:v>17.5611</c:v>
                </c:pt>
                <c:pt idx="55">
                  <c:v>17.6675</c:v>
                </c:pt>
                <c:pt idx="56">
                  <c:v>17.615600000000001</c:v>
                </c:pt>
                <c:pt idx="57">
                  <c:v>17.552800000000001</c:v>
                </c:pt>
                <c:pt idx="58">
                  <c:v>17.630199999999999</c:v>
                </c:pt>
                <c:pt idx="59">
                  <c:v>17.506699999999999</c:v>
                </c:pt>
                <c:pt idx="60">
                  <c:v>17.473299999999998</c:v>
                </c:pt>
                <c:pt idx="61">
                  <c:v>17.5565</c:v>
                </c:pt>
                <c:pt idx="62">
                  <c:v>17.476099999999999</c:v>
                </c:pt>
                <c:pt idx="63">
                  <c:v>17.5989</c:v>
                </c:pt>
                <c:pt idx="64">
                  <c:v>17.662600000000001</c:v>
                </c:pt>
                <c:pt idx="65">
                  <c:v>17.441099999999999</c:v>
                </c:pt>
                <c:pt idx="66">
                  <c:v>17.2226</c:v>
                </c:pt>
                <c:pt idx="67">
                  <c:v>17.0366</c:v>
                </c:pt>
                <c:pt idx="68">
                  <c:v>17.1007</c:v>
                </c:pt>
                <c:pt idx="69">
                  <c:v>17.286999999999999</c:v>
                </c:pt>
                <c:pt idx="70">
                  <c:v>16.926400000000001</c:v>
                </c:pt>
                <c:pt idx="71">
                  <c:v>16.765899999999998</c:v>
                </c:pt>
                <c:pt idx="72">
                  <c:v>16.903099999999998</c:v>
                </c:pt>
                <c:pt idx="73">
                  <c:v>17.016400000000001</c:v>
                </c:pt>
                <c:pt idx="74">
                  <c:v>17.194700000000001</c:v>
                </c:pt>
                <c:pt idx="75">
                  <c:v>17.217700000000001</c:v>
                </c:pt>
                <c:pt idx="76">
                  <c:v>17.217700000000001</c:v>
                </c:pt>
                <c:pt idx="77">
                  <c:v>17.2834</c:v>
                </c:pt>
                <c:pt idx="78">
                  <c:v>17.354099999999999</c:v>
                </c:pt>
                <c:pt idx="79">
                  <c:v>17.3157</c:v>
                </c:pt>
                <c:pt idx="80">
                  <c:v>17.345199999999998</c:v>
                </c:pt>
                <c:pt idx="81">
                  <c:v>17.202300000000001</c:v>
                </c:pt>
                <c:pt idx="82">
                  <c:v>17.253699999999998</c:v>
                </c:pt>
                <c:pt idx="83">
                  <c:v>17.335899999999999</c:v>
                </c:pt>
                <c:pt idx="84">
                  <c:v>17.383500000000002</c:v>
                </c:pt>
                <c:pt idx="85">
                  <c:v>17.373899999999999</c:v>
                </c:pt>
                <c:pt idx="86">
                  <c:v>17.3522</c:v>
                </c:pt>
                <c:pt idx="87">
                  <c:v>17.372900000000001</c:v>
                </c:pt>
                <c:pt idx="88">
                  <c:v>17.2166</c:v>
                </c:pt>
                <c:pt idx="89">
                  <c:v>17.313500000000001</c:v>
                </c:pt>
                <c:pt idx="90">
                  <c:v>17.292000000000002</c:v>
                </c:pt>
                <c:pt idx="91">
                  <c:v>17.318200000000001</c:v>
                </c:pt>
                <c:pt idx="92">
                  <c:v>17.484200000000001</c:v>
                </c:pt>
                <c:pt idx="93">
                  <c:v>17.491599999999998</c:v>
                </c:pt>
                <c:pt idx="94">
                  <c:v>17.409199999999998</c:v>
                </c:pt>
                <c:pt idx="95">
                  <c:v>17.246300000000002</c:v>
                </c:pt>
                <c:pt idx="96">
                  <c:v>17.3109</c:v>
                </c:pt>
                <c:pt idx="97">
                  <c:v>17.377300000000002</c:v>
                </c:pt>
                <c:pt idx="98">
                  <c:v>17.264399999999998</c:v>
                </c:pt>
                <c:pt idx="99">
                  <c:v>17.404499999999999</c:v>
                </c:pt>
                <c:pt idx="100">
                  <c:v>17.445699999999999</c:v>
                </c:pt>
                <c:pt idx="101">
                  <c:v>17.5199</c:v>
                </c:pt>
                <c:pt idx="102">
                  <c:v>17.5185</c:v>
                </c:pt>
                <c:pt idx="103">
                  <c:v>17.623899999999999</c:v>
                </c:pt>
                <c:pt idx="104">
                  <c:v>17.604399999999998</c:v>
                </c:pt>
                <c:pt idx="105">
                  <c:v>17.683900000000001</c:v>
                </c:pt>
                <c:pt idx="106">
                  <c:v>17.716799999999999</c:v>
                </c:pt>
                <c:pt idx="107">
                  <c:v>17.7179</c:v>
                </c:pt>
                <c:pt idx="108">
                  <c:v>17.7117</c:v>
                </c:pt>
                <c:pt idx="109">
                  <c:v>17.744900000000001</c:v>
                </c:pt>
                <c:pt idx="110">
                  <c:v>17.860800000000001</c:v>
                </c:pt>
                <c:pt idx="111">
                  <c:v>17.9435</c:v>
                </c:pt>
                <c:pt idx="112">
                  <c:v>17.958600000000001</c:v>
                </c:pt>
                <c:pt idx="113">
                  <c:v>17.954000000000001</c:v>
                </c:pt>
                <c:pt idx="114">
                  <c:v>17.8904</c:v>
                </c:pt>
                <c:pt idx="115">
                  <c:v>17.763500000000001</c:v>
                </c:pt>
                <c:pt idx="116">
                  <c:v>17.819600000000001</c:v>
                </c:pt>
                <c:pt idx="117">
                  <c:v>17.8323</c:v>
                </c:pt>
                <c:pt idx="118">
                  <c:v>17.870899999999999</c:v>
                </c:pt>
                <c:pt idx="119">
                  <c:v>18.008700000000001</c:v>
                </c:pt>
                <c:pt idx="120">
                  <c:v>18.031500000000001</c:v>
                </c:pt>
                <c:pt idx="121">
                  <c:v>18.0626</c:v>
                </c:pt>
                <c:pt idx="122">
                  <c:v>18.073699999999999</c:v>
                </c:pt>
                <c:pt idx="123">
                  <c:v>17.9575</c:v>
                </c:pt>
                <c:pt idx="124">
                  <c:v>18.0457</c:v>
                </c:pt>
                <c:pt idx="125">
                  <c:v>18.0245</c:v>
                </c:pt>
                <c:pt idx="126">
                  <c:v>18.056999999999999</c:v>
                </c:pt>
                <c:pt idx="127">
                  <c:v>17.683399999999999</c:v>
                </c:pt>
                <c:pt idx="128">
                  <c:v>17.7987</c:v>
                </c:pt>
                <c:pt idx="129">
                  <c:v>17.812999999999999</c:v>
                </c:pt>
                <c:pt idx="130">
                  <c:v>17.910599999999999</c:v>
                </c:pt>
                <c:pt idx="131">
                  <c:v>17.909800000000001</c:v>
                </c:pt>
                <c:pt idx="132">
                  <c:v>17.8383</c:v>
                </c:pt>
                <c:pt idx="133">
                  <c:v>17.712700000000002</c:v>
                </c:pt>
                <c:pt idx="134">
                  <c:v>17.795000000000002</c:v>
                </c:pt>
                <c:pt idx="135">
                  <c:v>17.721299999999999</c:v>
                </c:pt>
                <c:pt idx="136">
                  <c:v>17.7469</c:v>
                </c:pt>
                <c:pt idx="137">
                  <c:v>17.833100000000002</c:v>
                </c:pt>
                <c:pt idx="138">
                  <c:v>17.7988</c:v>
                </c:pt>
                <c:pt idx="139">
                  <c:v>17.873899999999999</c:v>
                </c:pt>
                <c:pt idx="140">
                  <c:v>17.662500000000001</c:v>
                </c:pt>
                <c:pt idx="141">
                  <c:v>17.843699999999998</c:v>
                </c:pt>
                <c:pt idx="142">
                  <c:v>17.802900000000001</c:v>
                </c:pt>
                <c:pt idx="143">
                  <c:v>17.892199999999999</c:v>
                </c:pt>
                <c:pt idx="144">
                  <c:v>17.923500000000001</c:v>
                </c:pt>
                <c:pt idx="145">
                  <c:v>17.932099999999998</c:v>
                </c:pt>
                <c:pt idx="146">
                  <c:v>17.8444</c:v>
                </c:pt>
                <c:pt idx="147">
                  <c:v>17.8477</c:v>
                </c:pt>
                <c:pt idx="148">
                  <c:v>17.767099999999999</c:v>
                </c:pt>
                <c:pt idx="149">
                  <c:v>17.7682</c:v>
                </c:pt>
                <c:pt idx="150">
                  <c:v>17.417899999999999</c:v>
                </c:pt>
                <c:pt idx="151">
                  <c:v>17.366099999999999</c:v>
                </c:pt>
                <c:pt idx="152">
                  <c:v>17.484500000000001</c:v>
                </c:pt>
                <c:pt idx="153">
                  <c:v>17.315000000000001</c:v>
                </c:pt>
                <c:pt idx="154">
                  <c:v>17.315300000000001</c:v>
                </c:pt>
                <c:pt idx="155">
                  <c:v>17.219100000000001</c:v>
                </c:pt>
                <c:pt idx="156">
                  <c:v>17.417100000000001</c:v>
                </c:pt>
                <c:pt idx="157">
                  <c:v>17.4648</c:v>
                </c:pt>
                <c:pt idx="158">
                  <c:v>17.4361</c:v>
                </c:pt>
                <c:pt idx="159">
                  <c:v>17.553100000000001</c:v>
                </c:pt>
                <c:pt idx="160">
                  <c:v>17.6294</c:v>
                </c:pt>
                <c:pt idx="161">
                  <c:v>17.625399999999999</c:v>
                </c:pt>
                <c:pt idx="162">
                  <c:v>17.776499999999999</c:v>
                </c:pt>
                <c:pt idx="163">
                  <c:v>17.868200000000002</c:v>
                </c:pt>
                <c:pt idx="164">
                  <c:v>17.912400000000002</c:v>
                </c:pt>
                <c:pt idx="165">
                  <c:v>17.965599999999998</c:v>
                </c:pt>
                <c:pt idx="166">
                  <c:v>17.930199999999999</c:v>
                </c:pt>
                <c:pt idx="167">
                  <c:v>18.017800000000001</c:v>
                </c:pt>
                <c:pt idx="168">
                  <c:v>18.036799999999999</c:v>
                </c:pt>
                <c:pt idx="169">
                  <c:v>18.037800000000001</c:v>
                </c:pt>
                <c:pt idx="170">
                  <c:v>17.993600000000001</c:v>
                </c:pt>
                <c:pt idx="171">
                  <c:v>18.053999999999998</c:v>
                </c:pt>
                <c:pt idx="172">
                  <c:v>18.039000000000001</c:v>
                </c:pt>
                <c:pt idx="173">
                  <c:v>18.029</c:v>
                </c:pt>
                <c:pt idx="174">
                  <c:v>18.014900000000001</c:v>
                </c:pt>
                <c:pt idx="175">
                  <c:v>17.987500000000001</c:v>
                </c:pt>
                <c:pt idx="176">
                  <c:v>18.077999999999999</c:v>
                </c:pt>
                <c:pt idx="177">
                  <c:v>18.019500000000001</c:v>
                </c:pt>
                <c:pt idx="178">
                  <c:v>17.901599999999998</c:v>
                </c:pt>
                <c:pt idx="179">
                  <c:v>17.966799999999999</c:v>
                </c:pt>
                <c:pt idx="180">
                  <c:v>17.982800000000001</c:v>
                </c:pt>
                <c:pt idx="181">
                  <c:v>17.876000000000001</c:v>
                </c:pt>
                <c:pt idx="182">
                  <c:v>17.8643</c:v>
                </c:pt>
                <c:pt idx="183">
                  <c:v>17.998000000000001</c:v>
                </c:pt>
                <c:pt idx="184">
                  <c:v>18.0214</c:v>
                </c:pt>
                <c:pt idx="185">
                  <c:v>18.1098</c:v>
                </c:pt>
                <c:pt idx="186">
                  <c:v>18.100999999999999</c:v>
                </c:pt>
                <c:pt idx="187">
                  <c:v>17.970099999999999</c:v>
                </c:pt>
                <c:pt idx="188">
                  <c:v>17.866499999999998</c:v>
                </c:pt>
                <c:pt idx="189">
                  <c:v>18.006499999999999</c:v>
                </c:pt>
                <c:pt idx="190">
                  <c:v>17.715399999999999</c:v>
                </c:pt>
                <c:pt idx="191">
                  <c:v>17.864699999999999</c:v>
                </c:pt>
                <c:pt idx="192">
                  <c:v>17.766300000000001</c:v>
                </c:pt>
                <c:pt idx="193">
                  <c:v>17.433499999999999</c:v>
                </c:pt>
                <c:pt idx="194">
                  <c:v>17.197700000000001</c:v>
                </c:pt>
                <c:pt idx="195">
                  <c:v>17.197800000000001</c:v>
                </c:pt>
                <c:pt idx="196">
                  <c:v>17.390999999999998</c:v>
                </c:pt>
                <c:pt idx="197">
                  <c:v>17.361999999999998</c:v>
                </c:pt>
                <c:pt idx="198">
                  <c:v>17.099299999999999</c:v>
                </c:pt>
                <c:pt idx="199">
                  <c:v>17.397400000000001</c:v>
                </c:pt>
                <c:pt idx="200">
                  <c:v>17.038</c:v>
                </c:pt>
                <c:pt idx="201">
                  <c:v>16.842600000000001</c:v>
                </c:pt>
                <c:pt idx="202">
                  <c:v>16.565000000000001</c:v>
                </c:pt>
                <c:pt idx="203">
                  <c:v>16.590900000000001</c:v>
                </c:pt>
                <c:pt idx="204">
                  <c:v>16.456900000000001</c:v>
                </c:pt>
                <c:pt idx="205">
                  <c:v>16.459399999999999</c:v>
                </c:pt>
                <c:pt idx="206">
                  <c:v>16.671500000000002</c:v>
                </c:pt>
                <c:pt idx="207">
                  <c:v>16.831800000000001</c:v>
                </c:pt>
                <c:pt idx="208">
                  <c:v>17.161000000000001</c:v>
                </c:pt>
                <c:pt idx="209">
                  <c:v>17.035699999999999</c:v>
                </c:pt>
                <c:pt idx="210">
                  <c:v>17.245999999999999</c:v>
                </c:pt>
                <c:pt idx="211">
                  <c:v>17.367100000000001</c:v>
                </c:pt>
                <c:pt idx="212">
                  <c:v>17.339500000000001</c:v>
                </c:pt>
                <c:pt idx="213">
                  <c:v>17.547000000000001</c:v>
                </c:pt>
                <c:pt idx="214">
                  <c:v>17.522500000000001</c:v>
                </c:pt>
                <c:pt idx="215">
                  <c:v>17.631900000000002</c:v>
                </c:pt>
                <c:pt idx="216">
                  <c:v>17.834499999999998</c:v>
                </c:pt>
                <c:pt idx="217">
                  <c:v>17.8127</c:v>
                </c:pt>
                <c:pt idx="218">
                  <c:v>17.762799999999999</c:v>
                </c:pt>
                <c:pt idx="219">
                  <c:v>17.867899999999999</c:v>
                </c:pt>
                <c:pt idx="220">
                  <c:v>17.934999999999999</c:v>
                </c:pt>
                <c:pt idx="221">
                  <c:v>17.940100000000001</c:v>
                </c:pt>
                <c:pt idx="222">
                  <c:v>17.9938</c:v>
                </c:pt>
                <c:pt idx="223">
                  <c:v>18.006399999999999</c:v>
                </c:pt>
                <c:pt idx="224">
                  <c:v>17.993600000000001</c:v>
                </c:pt>
                <c:pt idx="225">
                  <c:v>18.003399999999999</c:v>
                </c:pt>
                <c:pt idx="226">
                  <c:v>18.007999999999999</c:v>
                </c:pt>
                <c:pt idx="227">
                  <c:v>18.0214</c:v>
                </c:pt>
                <c:pt idx="228">
                  <c:v>18.114100000000001</c:v>
                </c:pt>
                <c:pt idx="229">
                  <c:v>18.0868</c:v>
                </c:pt>
                <c:pt idx="230">
                  <c:v>18.122599999999998</c:v>
                </c:pt>
                <c:pt idx="231">
                  <c:v>18.217700000000001</c:v>
                </c:pt>
                <c:pt idx="232">
                  <c:v>18.2682</c:v>
                </c:pt>
                <c:pt idx="233">
                  <c:v>18.2469</c:v>
                </c:pt>
                <c:pt idx="234">
                  <c:v>18.295300000000001</c:v>
                </c:pt>
                <c:pt idx="235">
                  <c:v>18.295300000000001</c:v>
                </c:pt>
                <c:pt idx="236">
                  <c:v>18.270900000000001</c:v>
                </c:pt>
                <c:pt idx="237">
                  <c:v>18.130400000000002</c:v>
                </c:pt>
                <c:pt idx="238">
                  <c:v>18.246700000000001</c:v>
                </c:pt>
                <c:pt idx="239">
                  <c:v>18.315300000000001</c:v>
                </c:pt>
                <c:pt idx="240">
                  <c:v>18.2864</c:v>
                </c:pt>
                <c:pt idx="241">
                  <c:v>18.319700000000001</c:v>
                </c:pt>
                <c:pt idx="242">
                  <c:v>18.186499999999999</c:v>
                </c:pt>
                <c:pt idx="243">
                  <c:v>18.181699999999999</c:v>
                </c:pt>
                <c:pt idx="244">
                  <c:v>17.884900000000002</c:v>
                </c:pt>
                <c:pt idx="245">
                  <c:v>17.966100000000001</c:v>
                </c:pt>
                <c:pt idx="246">
                  <c:v>17.674700000000001</c:v>
                </c:pt>
                <c:pt idx="247">
                  <c:v>17.5624</c:v>
                </c:pt>
                <c:pt idx="248">
                  <c:v>17.4129</c:v>
                </c:pt>
                <c:pt idx="249">
                  <c:v>17.767499999999998</c:v>
                </c:pt>
                <c:pt idx="250">
                  <c:v>18.194099999999999</c:v>
                </c:pt>
                <c:pt idx="251">
                  <c:v>18.2776</c:v>
                </c:pt>
                <c:pt idx="252">
                  <c:v>18.360800000000001</c:v>
                </c:pt>
                <c:pt idx="253">
                  <c:v>18.392800000000001</c:v>
                </c:pt>
                <c:pt idx="254">
                  <c:v>18.3901</c:v>
                </c:pt>
                <c:pt idx="255">
                  <c:v>18.3901</c:v>
                </c:pt>
                <c:pt idx="256">
                  <c:v>18.446200000000001</c:v>
                </c:pt>
                <c:pt idx="257">
                  <c:v>18.3245</c:v>
                </c:pt>
                <c:pt idx="258">
                  <c:v>18.235099999999999</c:v>
                </c:pt>
                <c:pt idx="259">
                  <c:v>18.317799999999998</c:v>
                </c:pt>
                <c:pt idx="260">
                  <c:v>18.317799999999998</c:v>
                </c:pt>
                <c:pt idx="261">
                  <c:v>18.3217</c:v>
                </c:pt>
                <c:pt idx="262">
                  <c:v>17.9801</c:v>
                </c:pt>
                <c:pt idx="263">
                  <c:v>17.819800000000001</c:v>
                </c:pt>
                <c:pt idx="264">
                  <c:v>18.026900000000001</c:v>
                </c:pt>
                <c:pt idx="265">
                  <c:v>18.349499999999999</c:v>
                </c:pt>
                <c:pt idx="266">
                  <c:v>18.1953</c:v>
                </c:pt>
                <c:pt idx="267">
                  <c:v>18.048500000000001</c:v>
                </c:pt>
                <c:pt idx="268">
                  <c:v>18.0016</c:v>
                </c:pt>
                <c:pt idx="269">
                  <c:v>17.8962</c:v>
                </c:pt>
                <c:pt idx="270">
                  <c:v>17.730799999999999</c:v>
                </c:pt>
                <c:pt idx="271">
                  <c:v>17.966200000000001</c:v>
                </c:pt>
                <c:pt idx="272">
                  <c:v>17.965900000000001</c:v>
                </c:pt>
                <c:pt idx="273">
                  <c:v>17.994900000000001</c:v>
                </c:pt>
                <c:pt idx="274">
                  <c:v>18.079799999999999</c:v>
                </c:pt>
                <c:pt idx="275">
                  <c:v>18.355799999999999</c:v>
                </c:pt>
                <c:pt idx="276">
                  <c:v>18.253599999999999</c:v>
                </c:pt>
                <c:pt idx="277">
                  <c:v>18.294</c:v>
                </c:pt>
                <c:pt idx="278">
                  <c:v>18.0367</c:v>
                </c:pt>
                <c:pt idx="279">
                  <c:v>17.792899999999999</c:v>
                </c:pt>
                <c:pt idx="280">
                  <c:v>17.962499999999999</c:v>
                </c:pt>
                <c:pt idx="281">
                  <c:v>17.727</c:v>
                </c:pt>
                <c:pt idx="282">
                  <c:v>17.938300000000002</c:v>
                </c:pt>
                <c:pt idx="283">
                  <c:v>18.197800000000001</c:v>
                </c:pt>
                <c:pt idx="284">
                  <c:v>18.1218</c:v>
                </c:pt>
                <c:pt idx="285">
                  <c:v>18.3064</c:v>
                </c:pt>
                <c:pt idx="286">
                  <c:v>18.2441</c:v>
                </c:pt>
                <c:pt idx="287">
                  <c:v>18.166599999999999</c:v>
                </c:pt>
                <c:pt idx="288">
                  <c:v>18.360399999999998</c:v>
                </c:pt>
                <c:pt idx="289">
                  <c:v>18.3598</c:v>
                </c:pt>
                <c:pt idx="290">
                  <c:v>18.537199999999999</c:v>
                </c:pt>
                <c:pt idx="291">
                  <c:v>18.612500000000001</c:v>
                </c:pt>
                <c:pt idx="292">
                  <c:v>18.610600000000002</c:v>
                </c:pt>
                <c:pt idx="293">
                  <c:v>18.6404</c:v>
                </c:pt>
                <c:pt idx="294">
                  <c:v>18.633600000000001</c:v>
                </c:pt>
                <c:pt idx="295">
                  <c:v>18.613700000000001</c:v>
                </c:pt>
                <c:pt idx="296">
                  <c:v>18.728000000000002</c:v>
                </c:pt>
                <c:pt idx="297">
                  <c:v>18.721399999999999</c:v>
                </c:pt>
                <c:pt idx="298">
                  <c:v>18.772600000000001</c:v>
                </c:pt>
                <c:pt idx="299">
                  <c:v>18.7593</c:v>
                </c:pt>
                <c:pt idx="300">
                  <c:v>18.7316</c:v>
                </c:pt>
                <c:pt idx="301">
                  <c:v>18.674700000000001</c:v>
                </c:pt>
                <c:pt idx="302">
                  <c:v>18.757400000000001</c:v>
                </c:pt>
                <c:pt idx="303">
                  <c:v>18.6722</c:v>
                </c:pt>
                <c:pt idx="304">
                  <c:v>18.590299999999999</c:v>
                </c:pt>
                <c:pt idx="305">
                  <c:v>18.610399999999998</c:v>
                </c:pt>
                <c:pt idx="306">
                  <c:v>18.346900000000002</c:v>
                </c:pt>
                <c:pt idx="307">
                  <c:v>18.4191</c:v>
                </c:pt>
                <c:pt idx="308">
                  <c:v>18.1066</c:v>
                </c:pt>
                <c:pt idx="309">
                  <c:v>18.071999999999999</c:v>
                </c:pt>
                <c:pt idx="310">
                  <c:v>18.3066</c:v>
                </c:pt>
                <c:pt idx="311">
                  <c:v>18.195799999999998</c:v>
                </c:pt>
                <c:pt idx="312">
                  <c:v>18.4419</c:v>
                </c:pt>
                <c:pt idx="313">
                  <c:v>18.380800000000001</c:v>
                </c:pt>
                <c:pt idx="314">
                  <c:v>18.605799999999999</c:v>
                </c:pt>
                <c:pt idx="315">
                  <c:v>18.514800000000001</c:v>
                </c:pt>
                <c:pt idx="316">
                  <c:v>18.681799999999999</c:v>
                </c:pt>
                <c:pt idx="317">
                  <c:v>18.666799999999999</c:v>
                </c:pt>
                <c:pt idx="318">
                  <c:v>18.552</c:v>
                </c:pt>
                <c:pt idx="319">
                  <c:v>18.2819</c:v>
                </c:pt>
                <c:pt idx="320">
                  <c:v>18.238299999999999</c:v>
                </c:pt>
                <c:pt idx="321">
                  <c:v>18.280899999999999</c:v>
                </c:pt>
                <c:pt idx="322">
                  <c:v>18.448399999999999</c:v>
                </c:pt>
                <c:pt idx="323">
                  <c:v>18.5641</c:v>
                </c:pt>
                <c:pt idx="324">
                  <c:v>18.490400000000001</c:v>
                </c:pt>
                <c:pt idx="325">
                  <c:v>18.5562</c:v>
                </c:pt>
                <c:pt idx="326">
                  <c:v>18.5533</c:v>
                </c:pt>
                <c:pt idx="327">
                  <c:v>18.672599999999999</c:v>
                </c:pt>
                <c:pt idx="328">
                  <c:v>18.636399999999998</c:v>
                </c:pt>
                <c:pt idx="329">
                  <c:v>18.686499999999999</c:v>
                </c:pt>
                <c:pt idx="330">
                  <c:v>18.7699</c:v>
                </c:pt>
                <c:pt idx="331">
                  <c:v>18.867599999999999</c:v>
                </c:pt>
                <c:pt idx="332">
                  <c:v>18.780799999999999</c:v>
                </c:pt>
                <c:pt idx="333">
                  <c:v>18.811599999999999</c:v>
                </c:pt>
                <c:pt idx="334">
                  <c:v>18.9085</c:v>
                </c:pt>
                <c:pt idx="335">
                  <c:v>18.893899999999999</c:v>
                </c:pt>
                <c:pt idx="336">
                  <c:v>18.680199999999999</c:v>
                </c:pt>
                <c:pt idx="337">
                  <c:v>18.852399999999999</c:v>
                </c:pt>
                <c:pt idx="338">
                  <c:v>18.824100000000001</c:v>
                </c:pt>
                <c:pt idx="339">
                  <c:v>18.919899999999998</c:v>
                </c:pt>
                <c:pt idx="340">
                  <c:v>18.964500000000001</c:v>
                </c:pt>
                <c:pt idx="341">
                  <c:v>19.023800000000001</c:v>
                </c:pt>
                <c:pt idx="342">
                  <c:v>18.942299999999999</c:v>
                </c:pt>
                <c:pt idx="343">
                  <c:v>18.995200000000001</c:v>
                </c:pt>
                <c:pt idx="344">
                  <c:v>18.922499999999999</c:v>
                </c:pt>
                <c:pt idx="345">
                  <c:v>18.758700000000001</c:v>
                </c:pt>
                <c:pt idx="346">
                  <c:v>18.961400000000001</c:v>
                </c:pt>
                <c:pt idx="347">
                  <c:v>19.010000000000002</c:v>
                </c:pt>
                <c:pt idx="348">
                  <c:v>18.785</c:v>
                </c:pt>
                <c:pt idx="349">
                  <c:v>18.7012</c:v>
                </c:pt>
                <c:pt idx="350">
                  <c:v>18.7714</c:v>
                </c:pt>
                <c:pt idx="351">
                  <c:v>19.026700000000002</c:v>
                </c:pt>
                <c:pt idx="352">
                  <c:v>18.927399999999999</c:v>
                </c:pt>
                <c:pt idx="353">
                  <c:v>18.872</c:v>
                </c:pt>
                <c:pt idx="354">
                  <c:v>18.866499999999998</c:v>
                </c:pt>
                <c:pt idx="355">
                  <c:v>19.069299999999998</c:v>
                </c:pt>
                <c:pt idx="356">
                  <c:v>19.0838</c:v>
                </c:pt>
                <c:pt idx="357">
                  <c:v>19.143699999999999</c:v>
                </c:pt>
                <c:pt idx="358">
                  <c:v>19.131599999999999</c:v>
                </c:pt>
                <c:pt idx="359">
                  <c:v>19.113900000000001</c:v>
                </c:pt>
                <c:pt idx="360">
                  <c:v>19.159099999999999</c:v>
                </c:pt>
                <c:pt idx="361">
                  <c:v>19.116299999999999</c:v>
                </c:pt>
                <c:pt idx="362">
                  <c:v>19.114599999999999</c:v>
                </c:pt>
                <c:pt idx="363">
                  <c:v>18.918099999999999</c:v>
                </c:pt>
                <c:pt idx="364">
                  <c:v>19.0914</c:v>
                </c:pt>
                <c:pt idx="365">
                  <c:v>19.067699999999999</c:v>
                </c:pt>
                <c:pt idx="366">
                  <c:v>18.945799999999998</c:v>
                </c:pt>
                <c:pt idx="367">
                  <c:v>18.968</c:v>
                </c:pt>
                <c:pt idx="368">
                  <c:v>18.947299999999998</c:v>
                </c:pt>
                <c:pt idx="369">
                  <c:v>18.987300000000001</c:v>
                </c:pt>
                <c:pt idx="370">
                  <c:v>18.828700000000001</c:v>
                </c:pt>
                <c:pt idx="371">
                  <c:v>18.802</c:v>
                </c:pt>
                <c:pt idx="372">
                  <c:v>18.6815</c:v>
                </c:pt>
                <c:pt idx="373">
                  <c:v>18.689299999999999</c:v>
                </c:pt>
                <c:pt idx="374">
                  <c:v>18.914200000000001</c:v>
                </c:pt>
                <c:pt idx="375">
                  <c:v>18.947199999999999</c:v>
                </c:pt>
                <c:pt idx="376">
                  <c:v>18.810300000000002</c:v>
                </c:pt>
                <c:pt idx="377">
                  <c:v>18.733599999999999</c:v>
                </c:pt>
                <c:pt idx="378">
                  <c:v>18.840199999999999</c:v>
                </c:pt>
                <c:pt idx="379">
                  <c:v>18.877500000000001</c:v>
                </c:pt>
                <c:pt idx="380">
                  <c:v>19.064399999999999</c:v>
                </c:pt>
                <c:pt idx="381">
                  <c:v>18.963200000000001</c:v>
                </c:pt>
                <c:pt idx="382">
                  <c:v>19.101800000000001</c:v>
                </c:pt>
                <c:pt idx="383">
                  <c:v>19.114000000000001</c:v>
                </c:pt>
                <c:pt idx="384">
                  <c:v>18.973300000000002</c:v>
                </c:pt>
                <c:pt idx="385">
                  <c:v>18.916899999999998</c:v>
                </c:pt>
                <c:pt idx="386">
                  <c:v>18.908100000000001</c:v>
                </c:pt>
                <c:pt idx="387">
                  <c:v>18.474299999999999</c:v>
                </c:pt>
                <c:pt idx="388">
                  <c:v>18.705400000000001</c:v>
                </c:pt>
                <c:pt idx="389">
                  <c:v>18.809799999999999</c:v>
                </c:pt>
                <c:pt idx="390">
                  <c:v>18.788399999999999</c:v>
                </c:pt>
                <c:pt idx="391">
                  <c:v>18.792100000000001</c:v>
                </c:pt>
                <c:pt idx="392">
                  <c:v>18.720300000000002</c:v>
                </c:pt>
                <c:pt idx="393">
                  <c:v>18.834199999999999</c:v>
                </c:pt>
                <c:pt idx="394">
                  <c:v>18.520600000000002</c:v>
                </c:pt>
                <c:pt idx="395">
                  <c:v>18.561299999999999</c:v>
                </c:pt>
                <c:pt idx="396">
                  <c:v>18.790299999999998</c:v>
                </c:pt>
                <c:pt idx="397">
                  <c:v>18.998100000000001</c:v>
                </c:pt>
                <c:pt idx="398">
                  <c:v>19.082799999999999</c:v>
                </c:pt>
                <c:pt idx="399">
                  <c:v>19.0688</c:v>
                </c:pt>
                <c:pt idx="400">
                  <c:v>19.221699999999998</c:v>
                </c:pt>
                <c:pt idx="401">
                  <c:v>19.243099999999998</c:v>
                </c:pt>
                <c:pt idx="402">
                  <c:v>19.238099999999999</c:v>
                </c:pt>
                <c:pt idx="403">
                  <c:v>19.1568</c:v>
                </c:pt>
                <c:pt idx="404">
                  <c:v>19.1111</c:v>
                </c:pt>
                <c:pt idx="405">
                  <c:v>19.0015</c:v>
                </c:pt>
                <c:pt idx="406">
                  <c:v>18.798000000000002</c:v>
                </c:pt>
                <c:pt idx="407">
                  <c:v>18.685099999999998</c:v>
                </c:pt>
                <c:pt idx="408">
                  <c:v>18.915900000000001</c:v>
                </c:pt>
                <c:pt idx="409">
                  <c:v>19.050799999999999</c:v>
                </c:pt>
                <c:pt idx="410">
                  <c:v>19.051100000000002</c:v>
                </c:pt>
                <c:pt idx="411">
                  <c:v>19.033100000000001</c:v>
                </c:pt>
                <c:pt idx="412">
                  <c:v>18.964600000000001</c:v>
                </c:pt>
                <c:pt idx="413">
                  <c:v>18.922000000000001</c:v>
                </c:pt>
                <c:pt idx="414">
                  <c:v>18.980899999999998</c:v>
                </c:pt>
                <c:pt idx="415">
                  <c:v>18.834199999999999</c:v>
                </c:pt>
                <c:pt idx="416">
                  <c:v>18.780100000000001</c:v>
                </c:pt>
                <c:pt idx="417">
                  <c:v>19.018999999999998</c:v>
                </c:pt>
                <c:pt idx="418">
                  <c:v>18.837199999999999</c:v>
                </c:pt>
                <c:pt idx="419">
                  <c:v>18.8551</c:v>
                </c:pt>
                <c:pt idx="420">
                  <c:v>18.8309</c:v>
                </c:pt>
                <c:pt idx="421">
                  <c:v>18.904499999999999</c:v>
                </c:pt>
                <c:pt idx="422">
                  <c:v>19.0015</c:v>
                </c:pt>
                <c:pt idx="423">
                  <c:v>18.948699999999999</c:v>
                </c:pt>
                <c:pt idx="424">
                  <c:v>18.792200000000001</c:v>
                </c:pt>
                <c:pt idx="425">
                  <c:v>18.395600000000002</c:v>
                </c:pt>
                <c:pt idx="426">
                  <c:v>17.809699999999999</c:v>
                </c:pt>
                <c:pt idx="427">
                  <c:v>17.107900000000001</c:v>
                </c:pt>
                <c:pt idx="428">
                  <c:v>16.8767</c:v>
                </c:pt>
                <c:pt idx="429">
                  <c:v>17.535499999999999</c:v>
                </c:pt>
                <c:pt idx="430">
                  <c:v>17.961600000000001</c:v>
                </c:pt>
                <c:pt idx="431">
                  <c:v>17.970400000000001</c:v>
                </c:pt>
                <c:pt idx="432">
                  <c:v>17.821999999999999</c:v>
                </c:pt>
                <c:pt idx="433">
                  <c:v>17.294899999999998</c:v>
                </c:pt>
                <c:pt idx="434">
                  <c:v>17.6113</c:v>
                </c:pt>
                <c:pt idx="435">
                  <c:v>17.5977</c:v>
                </c:pt>
                <c:pt idx="436">
                  <c:v>17.327999999999999</c:v>
                </c:pt>
                <c:pt idx="437">
                  <c:v>17.327000000000002</c:v>
                </c:pt>
                <c:pt idx="438">
                  <c:v>17.760999999999999</c:v>
                </c:pt>
                <c:pt idx="439">
                  <c:v>17.514099999999999</c:v>
                </c:pt>
                <c:pt idx="440">
                  <c:v>17.6066</c:v>
                </c:pt>
                <c:pt idx="441">
                  <c:v>17.685600000000001</c:v>
                </c:pt>
                <c:pt idx="442">
                  <c:v>17.613299999999999</c:v>
                </c:pt>
                <c:pt idx="443">
                  <c:v>17.839300000000001</c:v>
                </c:pt>
                <c:pt idx="444">
                  <c:v>17.994599999999998</c:v>
                </c:pt>
                <c:pt idx="445">
                  <c:v>17.948499999999999</c:v>
                </c:pt>
                <c:pt idx="446">
                  <c:v>17.6584</c:v>
                </c:pt>
                <c:pt idx="447">
                  <c:v>17.781700000000001</c:v>
                </c:pt>
                <c:pt idx="448">
                  <c:v>17.5627</c:v>
                </c:pt>
                <c:pt idx="449">
                  <c:v>17.526699999999998</c:v>
                </c:pt>
                <c:pt idx="450">
                  <c:v>17.4678</c:v>
                </c:pt>
                <c:pt idx="451">
                  <c:v>17.455400000000001</c:v>
                </c:pt>
                <c:pt idx="452">
                  <c:v>16.965499999999999</c:v>
                </c:pt>
                <c:pt idx="453">
                  <c:v>16.986499999999999</c:v>
                </c:pt>
                <c:pt idx="454">
                  <c:v>17.554200000000002</c:v>
                </c:pt>
                <c:pt idx="455">
                  <c:v>17.588899999999999</c:v>
                </c:pt>
                <c:pt idx="456">
                  <c:v>17.854299999999999</c:v>
                </c:pt>
                <c:pt idx="457">
                  <c:v>18.171500000000002</c:v>
                </c:pt>
                <c:pt idx="458">
                  <c:v>18.105499999999999</c:v>
                </c:pt>
                <c:pt idx="459">
                  <c:v>18.250299999999999</c:v>
                </c:pt>
                <c:pt idx="460">
                  <c:v>18.4194</c:v>
                </c:pt>
                <c:pt idx="461">
                  <c:v>18.432700000000001</c:v>
                </c:pt>
                <c:pt idx="462">
                  <c:v>18.456099999999999</c:v>
                </c:pt>
                <c:pt idx="463">
                  <c:v>18.330100000000002</c:v>
                </c:pt>
                <c:pt idx="464">
                  <c:v>18.2437</c:v>
                </c:pt>
                <c:pt idx="465">
                  <c:v>18.514700000000001</c:v>
                </c:pt>
                <c:pt idx="466">
                  <c:v>18.599299999999999</c:v>
                </c:pt>
                <c:pt idx="467">
                  <c:v>18.604800000000001</c:v>
                </c:pt>
                <c:pt idx="468">
                  <c:v>18.578399999999998</c:v>
                </c:pt>
                <c:pt idx="469">
                  <c:v>18.470099999999999</c:v>
                </c:pt>
                <c:pt idx="470">
                  <c:v>18.777200000000001</c:v>
                </c:pt>
                <c:pt idx="471">
                  <c:v>18.984400000000001</c:v>
                </c:pt>
                <c:pt idx="472">
                  <c:v>18.938600000000001</c:v>
                </c:pt>
                <c:pt idx="473">
                  <c:v>18.8903</c:v>
                </c:pt>
                <c:pt idx="474">
                  <c:v>19.113900000000001</c:v>
                </c:pt>
                <c:pt idx="475">
                  <c:v>19.1053</c:v>
                </c:pt>
                <c:pt idx="476">
                  <c:v>19.014099999999999</c:v>
                </c:pt>
                <c:pt idx="477">
                  <c:v>19.183499999999999</c:v>
                </c:pt>
                <c:pt idx="478">
                  <c:v>19.232399999999998</c:v>
                </c:pt>
                <c:pt idx="479">
                  <c:v>19.164200000000001</c:v>
                </c:pt>
                <c:pt idx="480">
                  <c:v>19.142499999999998</c:v>
                </c:pt>
                <c:pt idx="481">
                  <c:v>19.135899999999999</c:v>
                </c:pt>
                <c:pt idx="482">
                  <c:v>18.9513</c:v>
                </c:pt>
                <c:pt idx="483">
                  <c:v>18.979500000000002</c:v>
                </c:pt>
                <c:pt idx="484">
                  <c:v>18.918199999999999</c:v>
                </c:pt>
                <c:pt idx="485">
                  <c:v>18.653600000000001</c:v>
                </c:pt>
                <c:pt idx="486">
                  <c:v>18.444500000000001</c:v>
                </c:pt>
                <c:pt idx="487">
                  <c:v>18.718</c:v>
                </c:pt>
                <c:pt idx="488">
                  <c:v>18.693000000000001</c:v>
                </c:pt>
                <c:pt idx="489">
                  <c:v>18.959399999999999</c:v>
                </c:pt>
                <c:pt idx="490">
                  <c:v>18.947199999999999</c:v>
                </c:pt>
                <c:pt idx="491">
                  <c:v>19.019400000000001</c:v>
                </c:pt>
                <c:pt idx="492">
                  <c:v>18.996600000000001</c:v>
                </c:pt>
                <c:pt idx="493">
                  <c:v>19.0198</c:v>
                </c:pt>
                <c:pt idx="494">
                  <c:v>19.017399999999999</c:v>
                </c:pt>
                <c:pt idx="495">
                  <c:v>19.017399999999999</c:v>
                </c:pt>
                <c:pt idx="496">
                  <c:v>19.0261</c:v>
                </c:pt>
                <c:pt idx="497">
                  <c:v>18.933</c:v>
                </c:pt>
                <c:pt idx="498">
                  <c:v>19.133800000000001</c:v>
                </c:pt>
                <c:pt idx="499">
                  <c:v>18.923300000000001</c:v>
                </c:pt>
                <c:pt idx="500">
                  <c:v>18.666499999999999</c:v>
                </c:pt>
                <c:pt idx="501">
                  <c:v>19.049800000000001</c:v>
                </c:pt>
                <c:pt idx="502">
                  <c:v>18.916699999999999</c:v>
                </c:pt>
                <c:pt idx="503">
                  <c:v>18.794</c:v>
                </c:pt>
                <c:pt idx="504">
                  <c:v>18.648499999999999</c:v>
                </c:pt>
                <c:pt idx="505">
                  <c:v>18.6904</c:v>
                </c:pt>
                <c:pt idx="506">
                  <c:v>18.327300000000001</c:v>
                </c:pt>
                <c:pt idx="507">
                  <c:v>18.4145</c:v>
                </c:pt>
                <c:pt idx="508">
                  <c:v>18.610199999999999</c:v>
                </c:pt>
                <c:pt idx="509">
                  <c:v>18.880400000000002</c:v>
                </c:pt>
                <c:pt idx="510">
                  <c:v>18.597899999999999</c:v>
                </c:pt>
                <c:pt idx="511">
                  <c:v>18.2667</c:v>
                </c:pt>
                <c:pt idx="512">
                  <c:v>18.444500000000001</c:v>
                </c:pt>
                <c:pt idx="513">
                  <c:v>18.607199999999999</c:v>
                </c:pt>
                <c:pt idx="514">
                  <c:v>18.8384</c:v>
                </c:pt>
                <c:pt idx="515">
                  <c:v>18.8081</c:v>
                </c:pt>
                <c:pt idx="516">
                  <c:v>18.810200000000002</c:v>
                </c:pt>
                <c:pt idx="517">
                  <c:v>18.761800000000001</c:v>
                </c:pt>
                <c:pt idx="518">
                  <c:v>18.954499999999999</c:v>
                </c:pt>
                <c:pt idx="519">
                  <c:v>18.817599999999999</c:v>
                </c:pt>
                <c:pt idx="520">
                  <c:v>18.787299999999998</c:v>
                </c:pt>
                <c:pt idx="521">
                  <c:v>18.789000000000001</c:v>
                </c:pt>
                <c:pt idx="522">
                  <c:v>18.4877</c:v>
                </c:pt>
                <c:pt idx="523">
                  <c:v>18.5276</c:v>
                </c:pt>
                <c:pt idx="524">
                  <c:v>18.284600000000001</c:v>
                </c:pt>
                <c:pt idx="525">
                  <c:v>17.852599999999999</c:v>
                </c:pt>
                <c:pt idx="526">
                  <c:v>17.658899999999999</c:v>
                </c:pt>
                <c:pt idx="527">
                  <c:v>17.6738</c:v>
                </c:pt>
                <c:pt idx="528">
                  <c:v>17.811699999999998</c:v>
                </c:pt>
                <c:pt idx="529">
                  <c:v>17.366800000000001</c:v>
                </c:pt>
                <c:pt idx="530">
                  <c:v>17.6569</c:v>
                </c:pt>
                <c:pt idx="531">
                  <c:v>17.277000000000001</c:v>
                </c:pt>
                <c:pt idx="532">
                  <c:v>17.276599999999998</c:v>
                </c:pt>
                <c:pt idx="533">
                  <c:v>17.287600000000001</c:v>
                </c:pt>
                <c:pt idx="534">
                  <c:v>17.0855</c:v>
                </c:pt>
                <c:pt idx="535">
                  <c:v>17.174499999999998</c:v>
                </c:pt>
                <c:pt idx="536">
                  <c:v>17.5229</c:v>
                </c:pt>
                <c:pt idx="537">
                  <c:v>17.240300000000001</c:v>
                </c:pt>
                <c:pt idx="538">
                  <c:v>17.484200000000001</c:v>
                </c:pt>
                <c:pt idx="539">
                  <c:v>17.293199999999999</c:v>
                </c:pt>
                <c:pt idx="540">
                  <c:v>17.3889</c:v>
                </c:pt>
                <c:pt idx="541">
                  <c:v>17.8215</c:v>
                </c:pt>
                <c:pt idx="542">
                  <c:v>17.8215</c:v>
                </c:pt>
                <c:pt idx="543">
                  <c:v>17.487300000000001</c:v>
                </c:pt>
                <c:pt idx="544">
                  <c:v>17.5747</c:v>
                </c:pt>
                <c:pt idx="545">
                  <c:v>17.601600000000001</c:v>
                </c:pt>
                <c:pt idx="546">
                  <c:v>17.276299999999999</c:v>
                </c:pt>
                <c:pt idx="547">
                  <c:v>17.037299999999998</c:v>
                </c:pt>
                <c:pt idx="548">
                  <c:v>17.0261</c:v>
                </c:pt>
                <c:pt idx="549">
                  <c:v>17.0229</c:v>
                </c:pt>
                <c:pt idx="550">
                  <c:v>16.812999999999999</c:v>
                </c:pt>
                <c:pt idx="551">
                  <c:v>17.141200000000001</c:v>
                </c:pt>
                <c:pt idx="552">
                  <c:v>17.1404</c:v>
                </c:pt>
                <c:pt idx="553">
                  <c:v>17.4238</c:v>
                </c:pt>
                <c:pt idx="554">
                  <c:v>17.710599999999999</c:v>
                </c:pt>
                <c:pt idx="555">
                  <c:v>17.627800000000001</c:v>
                </c:pt>
                <c:pt idx="556">
                  <c:v>17.6235</c:v>
                </c:pt>
                <c:pt idx="557">
                  <c:v>17.889199999999999</c:v>
                </c:pt>
                <c:pt idx="558">
                  <c:v>17.6663</c:v>
                </c:pt>
                <c:pt idx="559">
                  <c:v>17.745699999999999</c:v>
                </c:pt>
                <c:pt idx="560">
                  <c:v>17.946999999999999</c:v>
                </c:pt>
                <c:pt idx="561">
                  <c:v>17.913399999999999</c:v>
                </c:pt>
                <c:pt idx="562">
                  <c:v>17.781700000000001</c:v>
                </c:pt>
                <c:pt idx="563">
                  <c:v>18.206499999999998</c:v>
                </c:pt>
                <c:pt idx="564">
                  <c:v>18.285699999999999</c:v>
                </c:pt>
                <c:pt idx="565">
                  <c:v>18.367999999999999</c:v>
                </c:pt>
                <c:pt idx="566">
                  <c:v>18.418099999999999</c:v>
                </c:pt>
                <c:pt idx="567">
                  <c:v>18.447199999999999</c:v>
                </c:pt>
                <c:pt idx="568">
                  <c:v>18.239899999999999</c:v>
                </c:pt>
                <c:pt idx="569">
                  <c:v>18.332100000000001</c:v>
                </c:pt>
                <c:pt idx="570">
                  <c:v>18.335000000000001</c:v>
                </c:pt>
                <c:pt idx="571">
                  <c:v>18.636299999999999</c:v>
                </c:pt>
                <c:pt idx="572">
                  <c:v>18.6127</c:v>
                </c:pt>
                <c:pt idx="573">
                  <c:v>18.578399999999998</c:v>
                </c:pt>
                <c:pt idx="574">
                  <c:v>18.682600000000001</c:v>
                </c:pt>
                <c:pt idx="575">
                  <c:v>18.805900000000001</c:v>
                </c:pt>
                <c:pt idx="576">
                  <c:v>18.8888</c:v>
                </c:pt>
                <c:pt idx="577">
                  <c:v>18.940999999999999</c:v>
                </c:pt>
                <c:pt idx="578">
                  <c:v>18.924600000000002</c:v>
                </c:pt>
                <c:pt idx="579">
                  <c:v>18.802199999999999</c:v>
                </c:pt>
                <c:pt idx="580">
                  <c:v>18.795100000000001</c:v>
                </c:pt>
                <c:pt idx="581">
                  <c:v>18.795300000000001</c:v>
                </c:pt>
                <c:pt idx="582">
                  <c:v>18.856100000000001</c:v>
                </c:pt>
                <c:pt idx="583">
                  <c:v>19.022300000000001</c:v>
                </c:pt>
                <c:pt idx="584">
                  <c:v>19.130500000000001</c:v>
                </c:pt>
                <c:pt idx="585">
                  <c:v>19.3047</c:v>
                </c:pt>
                <c:pt idx="586">
                  <c:v>19.441600000000001</c:v>
                </c:pt>
                <c:pt idx="587">
                  <c:v>19.334199999999999</c:v>
                </c:pt>
                <c:pt idx="588">
                  <c:v>19.138000000000002</c:v>
                </c:pt>
                <c:pt idx="589">
                  <c:v>19.339099999999998</c:v>
                </c:pt>
                <c:pt idx="590">
                  <c:v>19.107700000000001</c:v>
                </c:pt>
                <c:pt idx="591">
                  <c:v>19.157900000000001</c:v>
                </c:pt>
                <c:pt idx="592">
                  <c:v>19.105599999999999</c:v>
                </c:pt>
                <c:pt idx="593">
                  <c:v>19.290199999999999</c:v>
                </c:pt>
                <c:pt idx="594">
                  <c:v>19.483899999999998</c:v>
                </c:pt>
                <c:pt idx="595">
                  <c:v>19.487300000000001</c:v>
                </c:pt>
                <c:pt idx="596">
                  <c:v>19.4681</c:v>
                </c:pt>
                <c:pt idx="597">
                  <c:v>19.603200000000001</c:v>
                </c:pt>
                <c:pt idx="598">
                  <c:v>19.663699999999999</c:v>
                </c:pt>
                <c:pt idx="599">
                  <c:v>19.678599999999999</c:v>
                </c:pt>
                <c:pt idx="600">
                  <c:v>19.5764</c:v>
                </c:pt>
                <c:pt idx="601">
                  <c:v>19.577400000000001</c:v>
                </c:pt>
                <c:pt idx="602">
                  <c:v>19.550799999999999</c:v>
                </c:pt>
                <c:pt idx="603">
                  <c:v>19.587399999999999</c:v>
                </c:pt>
                <c:pt idx="604">
                  <c:v>19.619700000000002</c:v>
                </c:pt>
                <c:pt idx="605">
                  <c:v>19.438600000000001</c:v>
                </c:pt>
                <c:pt idx="606">
                  <c:v>19.3232</c:v>
                </c:pt>
                <c:pt idx="607">
                  <c:v>19.4756</c:v>
                </c:pt>
                <c:pt idx="608">
                  <c:v>19.312899999999999</c:v>
                </c:pt>
                <c:pt idx="609">
                  <c:v>19.199100000000001</c:v>
                </c:pt>
                <c:pt idx="610">
                  <c:v>19.194500000000001</c:v>
                </c:pt>
                <c:pt idx="611">
                  <c:v>19.255500000000001</c:v>
                </c:pt>
                <c:pt idx="612">
                  <c:v>19.2727</c:v>
                </c:pt>
                <c:pt idx="613">
                  <c:v>19.513300000000001</c:v>
                </c:pt>
                <c:pt idx="614">
                  <c:v>19.326699999999999</c:v>
                </c:pt>
                <c:pt idx="615">
                  <c:v>19.323499999999999</c:v>
                </c:pt>
                <c:pt idx="616">
                  <c:v>19.1387</c:v>
                </c:pt>
                <c:pt idx="617">
                  <c:v>19.325199999999999</c:v>
                </c:pt>
                <c:pt idx="618">
                  <c:v>19.143899999999999</c:v>
                </c:pt>
                <c:pt idx="619">
                  <c:v>19.1371</c:v>
                </c:pt>
                <c:pt idx="620">
                  <c:v>19.066199999999998</c:v>
                </c:pt>
                <c:pt idx="621">
                  <c:v>19.181000000000001</c:v>
                </c:pt>
                <c:pt idx="622">
                  <c:v>19.136299999999999</c:v>
                </c:pt>
                <c:pt idx="623">
                  <c:v>19.398099999999999</c:v>
                </c:pt>
                <c:pt idx="624">
                  <c:v>19.5334</c:v>
                </c:pt>
                <c:pt idx="625">
                  <c:v>19.529299999999999</c:v>
                </c:pt>
                <c:pt idx="626">
                  <c:v>19.613</c:v>
                </c:pt>
                <c:pt idx="627">
                  <c:v>19.619800000000001</c:v>
                </c:pt>
                <c:pt idx="628">
                  <c:v>19.599799999999998</c:v>
                </c:pt>
                <c:pt idx="629">
                  <c:v>19.622</c:v>
                </c:pt>
                <c:pt idx="630">
                  <c:v>19.6907</c:v>
                </c:pt>
                <c:pt idx="631">
                  <c:v>19.625900000000001</c:v>
                </c:pt>
                <c:pt idx="632">
                  <c:v>19.722000000000001</c:v>
                </c:pt>
                <c:pt idx="633">
                  <c:v>19.747399999999999</c:v>
                </c:pt>
                <c:pt idx="634">
                  <c:v>19.812799999999999</c:v>
                </c:pt>
                <c:pt idx="635">
                  <c:v>19.778700000000001</c:v>
                </c:pt>
                <c:pt idx="636">
                  <c:v>19.596299999999999</c:v>
                </c:pt>
                <c:pt idx="637">
                  <c:v>19.436599999999999</c:v>
                </c:pt>
                <c:pt idx="638">
                  <c:v>19.401700000000002</c:v>
                </c:pt>
                <c:pt idx="639">
                  <c:v>19.3659</c:v>
                </c:pt>
                <c:pt idx="640">
                  <c:v>19.426600000000001</c:v>
                </c:pt>
                <c:pt idx="641">
                  <c:v>19.363299999999999</c:v>
                </c:pt>
                <c:pt idx="642">
                  <c:v>19.506599999999999</c:v>
                </c:pt>
                <c:pt idx="643">
                  <c:v>19.5595</c:v>
                </c:pt>
                <c:pt idx="644">
                  <c:v>19.527200000000001</c:v>
                </c:pt>
                <c:pt idx="645">
                  <c:v>19.7881</c:v>
                </c:pt>
                <c:pt idx="646">
                  <c:v>19.071899999999999</c:v>
                </c:pt>
                <c:pt idx="647">
                  <c:v>18.765599999999999</c:v>
                </c:pt>
                <c:pt idx="648">
                  <c:v>19.099</c:v>
                </c:pt>
                <c:pt idx="649">
                  <c:v>19.424299999999999</c:v>
                </c:pt>
                <c:pt idx="650">
                  <c:v>19.877299999999998</c:v>
                </c:pt>
                <c:pt idx="651">
                  <c:v>19.932300000000001</c:v>
                </c:pt>
                <c:pt idx="652">
                  <c:v>19.9009</c:v>
                </c:pt>
                <c:pt idx="653">
                  <c:v>19.7486</c:v>
                </c:pt>
                <c:pt idx="654">
                  <c:v>19.848700000000001</c:v>
                </c:pt>
                <c:pt idx="655">
                  <c:v>19.831399999999999</c:v>
                </c:pt>
                <c:pt idx="656">
                  <c:v>20.133900000000001</c:v>
                </c:pt>
                <c:pt idx="657">
                  <c:v>20.202500000000001</c:v>
                </c:pt>
                <c:pt idx="658">
                  <c:v>20.344100000000001</c:v>
                </c:pt>
                <c:pt idx="659">
                  <c:v>20.346900000000002</c:v>
                </c:pt>
                <c:pt idx="660">
                  <c:v>20.453900000000001</c:v>
                </c:pt>
                <c:pt idx="661">
                  <c:v>20.434899999999999</c:v>
                </c:pt>
                <c:pt idx="662">
                  <c:v>20.484100000000002</c:v>
                </c:pt>
                <c:pt idx="663">
                  <c:v>20.454699999999999</c:v>
                </c:pt>
                <c:pt idx="664">
                  <c:v>20.542100000000001</c:v>
                </c:pt>
                <c:pt idx="665">
                  <c:v>20.4679</c:v>
                </c:pt>
                <c:pt idx="666">
                  <c:v>20.5611</c:v>
                </c:pt>
                <c:pt idx="667">
                  <c:v>20.498899999999999</c:v>
                </c:pt>
                <c:pt idx="668">
                  <c:v>20.505500000000001</c:v>
                </c:pt>
                <c:pt idx="669">
                  <c:v>20.480899999999998</c:v>
                </c:pt>
                <c:pt idx="670">
                  <c:v>20.5138</c:v>
                </c:pt>
                <c:pt idx="671">
                  <c:v>20.542999999999999</c:v>
                </c:pt>
                <c:pt idx="672">
                  <c:v>20.497</c:v>
                </c:pt>
                <c:pt idx="673">
                  <c:v>20.366599999999998</c:v>
                </c:pt>
                <c:pt idx="674">
                  <c:v>20.430399999999999</c:v>
                </c:pt>
                <c:pt idx="675">
                  <c:v>20.434799999999999</c:v>
                </c:pt>
                <c:pt idx="676">
                  <c:v>20.610399999999998</c:v>
                </c:pt>
                <c:pt idx="677">
                  <c:v>20.602399999999999</c:v>
                </c:pt>
                <c:pt idx="678">
                  <c:v>20.610500000000002</c:v>
                </c:pt>
                <c:pt idx="679">
                  <c:v>20.551400000000001</c:v>
                </c:pt>
                <c:pt idx="680">
                  <c:v>20.648700000000002</c:v>
                </c:pt>
                <c:pt idx="681">
                  <c:v>20.632300000000001</c:v>
                </c:pt>
                <c:pt idx="682">
                  <c:v>20.689299999999999</c:v>
                </c:pt>
                <c:pt idx="683">
                  <c:v>20.576000000000001</c:v>
                </c:pt>
                <c:pt idx="684">
                  <c:v>20.615600000000001</c:v>
                </c:pt>
                <c:pt idx="685">
                  <c:v>20.661000000000001</c:v>
                </c:pt>
                <c:pt idx="686">
                  <c:v>20.628799999999998</c:v>
                </c:pt>
                <c:pt idx="687">
                  <c:v>20.6174</c:v>
                </c:pt>
                <c:pt idx="688">
                  <c:v>20.657599999999999</c:v>
                </c:pt>
                <c:pt idx="689">
                  <c:v>20.549399999999999</c:v>
                </c:pt>
                <c:pt idx="690">
                  <c:v>20.5213</c:v>
                </c:pt>
                <c:pt idx="691">
                  <c:v>20.488900000000001</c:v>
                </c:pt>
                <c:pt idx="692">
                  <c:v>20.594999999999999</c:v>
                </c:pt>
                <c:pt idx="693">
                  <c:v>20.5547</c:v>
                </c:pt>
                <c:pt idx="694">
                  <c:v>20.4725</c:v>
                </c:pt>
                <c:pt idx="695">
                  <c:v>20.483599999999999</c:v>
                </c:pt>
                <c:pt idx="696">
                  <c:v>20.567299999999999</c:v>
                </c:pt>
                <c:pt idx="697">
                  <c:v>20.5655</c:v>
                </c:pt>
                <c:pt idx="698">
                  <c:v>20.637699999999999</c:v>
                </c:pt>
                <c:pt idx="699">
                  <c:v>20.6233</c:v>
                </c:pt>
                <c:pt idx="700">
                  <c:v>20.570399999999999</c:v>
                </c:pt>
                <c:pt idx="701">
                  <c:v>20.065999999999999</c:v>
                </c:pt>
                <c:pt idx="702">
                  <c:v>20.360700000000001</c:v>
                </c:pt>
                <c:pt idx="703">
                  <c:v>20.058700000000002</c:v>
                </c:pt>
                <c:pt idx="704">
                  <c:v>20.046900000000001</c:v>
                </c:pt>
                <c:pt idx="705">
                  <c:v>20.249600000000001</c:v>
                </c:pt>
                <c:pt idx="706">
                  <c:v>20.173200000000001</c:v>
                </c:pt>
                <c:pt idx="707">
                  <c:v>20.222999999999999</c:v>
                </c:pt>
                <c:pt idx="708">
                  <c:v>20.228999999999999</c:v>
                </c:pt>
                <c:pt idx="709">
                  <c:v>20.4499</c:v>
                </c:pt>
                <c:pt idx="710">
                  <c:v>20.581600000000002</c:v>
                </c:pt>
                <c:pt idx="711">
                  <c:v>20.464700000000001</c:v>
                </c:pt>
                <c:pt idx="712">
                  <c:v>20.296299999999999</c:v>
                </c:pt>
                <c:pt idx="713">
                  <c:v>20.427099999999999</c:v>
                </c:pt>
                <c:pt idx="714">
                  <c:v>20.535299999999999</c:v>
                </c:pt>
                <c:pt idx="715">
                  <c:v>20.343900000000001</c:v>
                </c:pt>
                <c:pt idx="716">
                  <c:v>20.424700000000001</c:v>
                </c:pt>
                <c:pt idx="717">
                  <c:v>20.3217</c:v>
                </c:pt>
                <c:pt idx="718">
                  <c:v>20.223199999999999</c:v>
                </c:pt>
                <c:pt idx="719">
                  <c:v>20.310099999999998</c:v>
                </c:pt>
                <c:pt idx="720">
                  <c:v>20.319900000000001</c:v>
                </c:pt>
                <c:pt idx="721">
                  <c:v>20.253799999999998</c:v>
                </c:pt>
                <c:pt idx="722">
                  <c:v>20.3522</c:v>
                </c:pt>
                <c:pt idx="723">
                  <c:v>20.0989</c:v>
                </c:pt>
                <c:pt idx="724">
                  <c:v>20.1219</c:v>
                </c:pt>
                <c:pt idx="725">
                  <c:v>20.0596</c:v>
                </c:pt>
                <c:pt idx="726">
                  <c:v>20.063600000000001</c:v>
                </c:pt>
                <c:pt idx="727">
                  <c:v>20.0047</c:v>
                </c:pt>
                <c:pt idx="728">
                  <c:v>20.128</c:v>
                </c:pt>
                <c:pt idx="729">
                  <c:v>20.1721</c:v>
                </c:pt>
                <c:pt idx="730">
                  <c:v>20.145299999999999</c:v>
                </c:pt>
                <c:pt idx="731">
                  <c:v>20.143699999999999</c:v>
                </c:pt>
                <c:pt idx="732">
                  <c:v>20.2392</c:v>
                </c:pt>
                <c:pt idx="733">
                  <c:v>20.162099999999999</c:v>
                </c:pt>
                <c:pt idx="734">
                  <c:v>20.125599999999999</c:v>
                </c:pt>
                <c:pt idx="735">
                  <c:v>20.0395</c:v>
                </c:pt>
                <c:pt idx="736">
                  <c:v>19.951000000000001</c:v>
                </c:pt>
                <c:pt idx="737">
                  <c:v>19.937100000000001</c:v>
                </c:pt>
                <c:pt idx="738">
                  <c:v>19.8033</c:v>
                </c:pt>
                <c:pt idx="739">
                  <c:v>19.687200000000001</c:v>
                </c:pt>
                <c:pt idx="740">
                  <c:v>19.604500000000002</c:v>
                </c:pt>
                <c:pt idx="741">
                  <c:v>19.571899999999999</c:v>
                </c:pt>
                <c:pt idx="742">
                  <c:v>20.008299999999998</c:v>
                </c:pt>
                <c:pt idx="743">
                  <c:v>20.0838</c:v>
                </c:pt>
                <c:pt idx="744">
                  <c:v>20.303599999999999</c:v>
                </c:pt>
                <c:pt idx="745">
                  <c:v>20.3245</c:v>
                </c:pt>
                <c:pt idx="746">
                  <c:v>20.2988</c:v>
                </c:pt>
                <c:pt idx="747">
                  <c:v>20.3034</c:v>
                </c:pt>
                <c:pt idx="748">
                  <c:v>20.451799999999999</c:v>
                </c:pt>
                <c:pt idx="749">
                  <c:v>20.422599999999999</c:v>
                </c:pt>
                <c:pt idx="750">
                  <c:v>20.5078</c:v>
                </c:pt>
                <c:pt idx="751">
                  <c:v>20.459700000000002</c:v>
                </c:pt>
                <c:pt idx="752">
                  <c:v>20.6066</c:v>
                </c:pt>
                <c:pt idx="753">
                  <c:v>20.656500000000001</c:v>
                </c:pt>
                <c:pt idx="754">
                  <c:v>20.677</c:v>
                </c:pt>
                <c:pt idx="755">
                  <c:v>20.682099999999998</c:v>
                </c:pt>
                <c:pt idx="756">
                  <c:v>20.761399999999998</c:v>
                </c:pt>
                <c:pt idx="757">
                  <c:v>20.653300000000002</c:v>
                </c:pt>
                <c:pt idx="758">
                  <c:v>20.692599999999999</c:v>
                </c:pt>
                <c:pt idx="759">
                  <c:v>20.6249</c:v>
                </c:pt>
                <c:pt idx="760">
                  <c:v>20.5549</c:v>
                </c:pt>
                <c:pt idx="761">
                  <c:v>20.571400000000001</c:v>
                </c:pt>
                <c:pt idx="762">
                  <c:v>20.680399999999999</c:v>
                </c:pt>
                <c:pt idx="763">
                  <c:v>20.750399999999999</c:v>
                </c:pt>
                <c:pt idx="764">
                  <c:v>21.023599999999998</c:v>
                </c:pt>
                <c:pt idx="765">
                  <c:v>21.066099999999999</c:v>
                </c:pt>
                <c:pt idx="766">
                  <c:v>21.191299999999998</c:v>
                </c:pt>
                <c:pt idx="767">
                  <c:v>21.160499999999999</c:v>
                </c:pt>
                <c:pt idx="768">
                  <c:v>21.300999999999998</c:v>
                </c:pt>
                <c:pt idx="769">
                  <c:v>21.135100000000001</c:v>
                </c:pt>
                <c:pt idx="770">
                  <c:v>21.213200000000001</c:v>
                </c:pt>
                <c:pt idx="771">
                  <c:v>21.165199999999999</c:v>
                </c:pt>
                <c:pt idx="772">
                  <c:v>21.244800000000001</c:v>
                </c:pt>
                <c:pt idx="773">
                  <c:v>21.322099999999999</c:v>
                </c:pt>
                <c:pt idx="774">
                  <c:v>21.2697</c:v>
                </c:pt>
                <c:pt idx="775">
                  <c:v>21.229900000000001</c:v>
                </c:pt>
                <c:pt idx="776">
                  <c:v>21.256499999999999</c:v>
                </c:pt>
                <c:pt idx="777">
                  <c:v>21.248200000000001</c:v>
                </c:pt>
                <c:pt idx="778">
                  <c:v>21.296099999999999</c:v>
                </c:pt>
                <c:pt idx="779">
                  <c:v>21.118099999999998</c:v>
                </c:pt>
                <c:pt idx="780">
                  <c:v>21.111899999999999</c:v>
                </c:pt>
                <c:pt idx="781">
                  <c:v>21.009699999999999</c:v>
                </c:pt>
                <c:pt idx="782">
                  <c:v>20.5594</c:v>
                </c:pt>
                <c:pt idx="783">
                  <c:v>20.731100000000001</c:v>
                </c:pt>
                <c:pt idx="784">
                  <c:v>20.849799999999998</c:v>
                </c:pt>
                <c:pt idx="785">
                  <c:v>20.838999999999999</c:v>
                </c:pt>
                <c:pt idx="786">
                  <c:v>20.912299999999998</c:v>
                </c:pt>
                <c:pt idx="787">
                  <c:v>20.838100000000001</c:v>
                </c:pt>
                <c:pt idx="788">
                  <c:v>20.838100000000001</c:v>
                </c:pt>
                <c:pt idx="789">
                  <c:v>20.897500000000001</c:v>
                </c:pt>
                <c:pt idx="790">
                  <c:v>20.852699999999999</c:v>
                </c:pt>
                <c:pt idx="791">
                  <c:v>20.891200000000001</c:v>
                </c:pt>
                <c:pt idx="792">
                  <c:v>20.892600000000002</c:v>
                </c:pt>
                <c:pt idx="793">
                  <c:v>20.8306</c:v>
                </c:pt>
                <c:pt idx="794">
                  <c:v>20.846699999999998</c:v>
                </c:pt>
                <c:pt idx="795">
                  <c:v>20.7714</c:v>
                </c:pt>
                <c:pt idx="796">
                  <c:v>20.8414</c:v>
                </c:pt>
                <c:pt idx="797">
                  <c:v>20.785299999999999</c:v>
                </c:pt>
                <c:pt idx="798">
                  <c:v>20.921700000000001</c:v>
                </c:pt>
                <c:pt idx="799">
                  <c:v>21.089700000000001</c:v>
                </c:pt>
                <c:pt idx="800">
                  <c:v>21.074200000000001</c:v>
                </c:pt>
                <c:pt idx="801">
                  <c:v>21.053599999999999</c:v>
                </c:pt>
                <c:pt idx="802">
                  <c:v>20.9085</c:v>
                </c:pt>
                <c:pt idx="803">
                  <c:v>20.889099999999999</c:v>
                </c:pt>
                <c:pt idx="804">
                  <c:v>20.895299999999999</c:v>
                </c:pt>
                <c:pt idx="805">
                  <c:v>20.899000000000001</c:v>
                </c:pt>
                <c:pt idx="806">
                  <c:v>21.044599999999999</c:v>
                </c:pt>
                <c:pt idx="807">
                  <c:v>21.002400000000002</c:v>
                </c:pt>
                <c:pt idx="808">
                  <c:v>21.007100000000001</c:v>
                </c:pt>
                <c:pt idx="809">
                  <c:v>21.021699999999999</c:v>
                </c:pt>
                <c:pt idx="810">
                  <c:v>21.142600000000002</c:v>
                </c:pt>
                <c:pt idx="811">
                  <c:v>21.218</c:v>
                </c:pt>
                <c:pt idx="812">
                  <c:v>21.329599999999999</c:v>
                </c:pt>
                <c:pt idx="813">
                  <c:v>21.415099999999999</c:v>
                </c:pt>
                <c:pt idx="814">
                  <c:v>21.521999999999998</c:v>
                </c:pt>
                <c:pt idx="815">
                  <c:v>21.503399999999999</c:v>
                </c:pt>
                <c:pt idx="816">
                  <c:v>21.5395</c:v>
                </c:pt>
                <c:pt idx="817">
                  <c:v>21.5395</c:v>
                </c:pt>
                <c:pt idx="818">
                  <c:v>21.669699999999999</c:v>
                </c:pt>
                <c:pt idx="819">
                  <c:v>21.6463</c:v>
                </c:pt>
                <c:pt idx="820">
                  <c:v>21.6554</c:v>
                </c:pt>
                <c:pt idx="821">
                  <c:v>21.6877</c:v>
                </c:pt>
                <c:pt idx="822">
                  <c:v>21.706600000000002</c:v>
                </c:pt>
                <c:pt idx="823">
                  <c:v>21.634799999999998</c:v>
                </c:pt>
                <c:pt idx="824">
                  <c:v>21.9377</c:v>
                </c:pt>
                <c:pt idx="825">
                  <c:v>21.7944</c:v>
                </c:pt>
                <c:pt idx="826">
                  <c:v>21.802</c:v>
                </c:pt>
                <c:pt idx="827">
                  <c:v>21.730899999999998</c:v>
                </c:pt>
                <c:pt idx="828">
                  <c:v>21.6675</c:v>
                </c:pt>
                <c:pt idx="829">
                  <c:v>21.618099999999998</c:v>
                </c:pt>
                <c:pt idx="830">
                  <c:v>21.635300000000001</c:v>
                </c:pt>
                <c:pt idx="831">
                  <c:v>21.706099999999999</c:v>
                </c:pt>
                <c:pt idx="832">
                  <c:v>21.701599999999999</c:v>
                </c:pt>
                <c:pt idx="833">
                  <c:v>21.628299999999999</c:v>
                </c:pt>
                <c:pt idx="834">
                  <c:v>21.8094</c:v>
                </c:pt>
                <c:pt idx="835">
                  <c:v>21.779800000000002</c:v>
                </c:pt>
                <c:pt idx="836">
                  <c:v>21.751200000000001</c:v>
                </c:pt>
                <c:pt idx="837">
                  <c:v>21.763200000000001</c:v>
                </c:pt>
                <c:pt idx="838">
                  <c:v>21.493200000000002</c:v>
                </c:pt>
                <c:pt idx="839">
                  <c:v>21.533799999999999</c:v>
                </c:pt>
                <c:pt idx="840">
                  <c:v>21.510999999999999</c:v>
                </c:pt>
                <c:pt idx="841">
                  <c:v>21.492799999999999</c:v>
                </c:pt>
                <c:pt idx="842">
                  <c:v>21.460799999999999</c:v>
                </c:pt>
                <c:pt idx="843">
                  <c:v>21.616399999999999</c:v>
                </c:pt>
                <c:pt idx="844">
                  <c:v>21.639900000000001</c:v>
                </c:pt>
                <c:pt idx="845">
                  <c:v>21.745899999999999</c:v>
                </c:pt>
                <c:pt idx="846">
                  <c:v>21.053000000000001</c:v>
                </c:pt>
                <c:pt idx="847">
                  <c:v>20.953199999999999</c:v>
                </c:pt>
                <c:pt idx="848">
                  <c:v>20.967500000000001</c:v>
                </c:pt>
                <c:pt idx="849">
                  <c:v>20.909700000000001</c:v>
                </c:pt>
                <c:pt idx="850">
                  <c:v>20.950099999999999</c:v>
                </c:pt>
                <c:pt idx="851">
                  <c:v>20.9328</c:v>
                </c:pt>
                <c:pt idx="852">
                  <c:v>20.948</c:v>
                </c:pt>
                <c:pt idx="853">
                  <c:v>20.917999999999999</c:v>
                </c:pt>
                <c:pt idx="854">
                  <c:v>20.839400000000001</c:v>
                </c:pt>
                <c:pt idx="855">
                  <c:v>20.697299999999998</c:v>
                </c:pt>
                <c:pt idx="856">
                  <c:v>20.697299999999998</c:v>
                </c:pt>
                <c:pt idx="857">
                  <c:v>20.874600000000001</c:v>
                </c:pt>
                <c:pt idx="858">
                  <c:v>20.8139</c:v>
                </c:pt>
                <c:pt idx="859">
                  <c:v>20.7775</c:v>
                </c:pt>
                <c:pt idx="860">
                  <c:v>20.9345</c:v>
                </c:pt>
                <c:pt idx="861">
                  <c:v>20.870999999999999</c:v>
                </c:pt>
                <c:pt idx="862">
                  <c:v>21.099399999999999</c:v>
                </c:pt>
                <c:pt idx="863">
                  <c:v>21.2287</c:v>
                </c:pt>
                <c:pt idx="864">
                  <c:v>21.218399999999999</c:v>
                </c:pt>
                <c:pt idx="865">
                  <c:v>21.2301</c:v>
                </c:pt>
                <c:pt idx="866">
                  <c:v>21.185600000000001</c:v>
                </c:pt>
                <c:pt idx="867">
                  <c:v>21.176100000000002</c:v>
                </c:pt>
                <c:pt idx="868">
                  <c:v>21.2013</c:v>
                </c:pt>
                <c:pt idx="869">
                  <c:v>21.174299999999999</c:v>
                </c:pt>
                <c:pt idx="870">
                  <c:v>21.186699999999998</c:v>
                </c:pt>
                <c:pt idx="871">
                  <c:v>21.270299999999999</c:v>
                </c:pt>
                <c:pt idx="872">
                  <c:v>21.265899999999998</c:v>
                </c:pt>
                <c:pt idx="873">
                  <c:v>21.2441</c:v>
                </c:pt>
                <c:pt idx="874">
                  <c:v>21.2682</c:v>
                </c:pt>
                <c:pt idx="875">
                  <c:v>21.222200000000001</c:v>
                </c:pt>
                <c:pt idx="876">
                  <c:v>21.190799999999999</c:v>
                </c:pt>
                <c:pt idx="877">
                  <c:v>21.29</c:v>
                </c:pt>
                <c:pt idx="878">
                  <c:v>21.275300000000001</c:v>
                </c:pt>
                <c:pt idx="879">
                  <c:v>20.8886</c:v>
                </c:pt>
                <c:pt idx="880">
                  <c:v>20.965599999999998</c:v>
                </c:pt>
                <c:pt idx="881">
                  <c:v>21.107500000000002</c:v>
                </c:pt>
                <c:pt idx="882">
                  <c:v>21.224499999999999</c:v>
                </c:pt>
                <c:pt idx="883">
                  <c:v>21.263500000000001</c:v>
                </c:pt>
                <c:pt idx="884">
                  <c:v>21.316400000000002</c:v>
                </c:pt>
                <c:pt idx="885">
                  <c:v>21.411100000000001</c:v>
                </c:pt>
                <c:pt idx="886">
                  <c:v>21.4178</c:v>
                </c:pt>
                <c:pt idx="887">
                  <c:v>21.415399999999998</c:v>
                </c:pt>
                <c:pt idx="888">
                  <c:v>21.389600000000002</c:v>
                </c:pt>
                <c:pt idx="889">
                  <c:v>21.360399999999998</c:v>
                </c:pt>
                <c:pt idx="890">
                  <c:v>21.482399999999998</c:v>
                </c:pt>
                <c:pt idx="891">
                  <c:v>21.571100000000001</c:v>
                </c:pt>
                <c:pt idx="892">
                  <c:v>21.544799999999999</c:v>
                </c:pt>
                <c:pt idx="893">
                  <c:v>21.4849</c:v>
                </c:pt>
                <c:pt idx="894">
                  <c:v>21.518599999999999</c:v>
                </c:pt>
                <c:pt idx="895">
                  <c:v>21.5244</c:v>
                </c:pt>
                <c:pt idx="896">
                  <c:v>21.506499999999999</c:v>
                </c:pt>
                <c:pt idx="897">
                  <c:v>21.486000000000001</c:v>
                </c:pt>
                <c:pt idx="898">
                  <c:v>21.582899999999999</c:v>
                </c:pt>
                <c:pt idx="899">
                  <c:v>21.561399999999999</c:v>
                </c:pt>
                <c:pt idx="900">
                  <c:v>21.513100000000001</c:v>
                </c:pt>
                <c:pt idx="901">
                  <c:v>21.519300000000001</c:v>
                </c:pt>
                <c:pt idx="902">
                  <c:v>21.677499999999998</c:v>
                </c:pt>
                <c:pt idx="903">
                  <c:v>21.532299999999999</c:v>
                </c:pt>
                <c:pt idx="904">
                  <c:v>21.5198</c:v>
                </c:pt>
                <c:pt idx="905">
                  <c:v>21.509900000000002</c:v>
                </c:pt>
                <c:pt idx="906">
                  <c:v>21.543500000000002</c:v>
                </c:pt>
                <c:pt idx="907">
                  <c:v>21.553100000000001</c:v>
                </c:pt>
                <c:pt idx="908">
                  <c:v>21.379100000000001</c:v>
                </c:pt>
                <c:pt idx="909">
                  <c:v>21.567499999999999</c:v>
                </c:pt>
                <c:pt idx="910">
                  <c:v>21.382000000000001</c:v>
                </c:pt>
                <c:pt idx="911">
                  <c:v>20.921500000000002</c:v>
                </c:pt>
                <c:pt idx="912">
                  <c:v>20.833100000000002</c:v>
                </c:pt>
                <c:pt idx="913">
                  <c:v>20.833100000000002</c:v>
                </c:pt>
                <c:pt idx="914">
                  <c:v>20.8459</c:v>
                </c:pt>
                <c:pt idx="915">
                  <c:v>20.650600000000001</c:v>
                </c:pt>
                <c:pt idx="916">
                  <c:v>20.782800000000002</c:v>
                </c:pt>
                <c:pt idx="917">
                  <c:v>20.802099999999999</c:v>
                </c:pt>
                <c:pt idx="918">
                  <c:v>20.785800000000002</c:v>
                </c:pt>
                <c:pt idx="919">
                  <c:v>20.9376</c:v>
                </c:pt>
                <c:pt idx="920">
                  <c:v>20.976900000000001</c:v>
                </c:pt>
                <c:pt idx="921">
                  <c:v>21.0749</c:v>
                </c:pt>
                <c:pt idx="922">
                  <c:v>21.074300000000001</c:v>
                </c:pt>
                <c:pt idx="923">
                  <c:v>21.0837</c:v>
                </c:pt>
                <c:pt idx="924">
                  <c:v>21.196899999999999</c:v>
                </c:pt>
                <c:pt idx="925">
                  <c:v>21.1937</c:v>
                </c:pt>
                <c:pt idx="926">
                  <c:v>21.1859</c:v>
                </c:pt>
                <c:pt idx="927">
                  <c:v>21.165900000000001</c:v>
                </c:pt>
                <c:pt idx="928">
                  <c:v>21.227799999999998</c:v>
                </c:pt>
                <c:pt idx="929">
                  <c:v>21.252700000000001</c:v>
                </c:pt>
                <c:pt idx="930">
                  <c:v>21.232099999999999</c:v>
                </c:pt>
                <c:pt idx="931">
                  <c:v>21.1997</c:v>
                </c:pt>
                <c:pt idx="932">
                  <c:v>21.156400000000001</c:v>
                </c:pt>
                <c:pt idx="933">
                  <c:v>21.208300000000001</c:v>
                </c:pt>
                <c:pt idx="934">
                  <c:v>21.218699999999998</c:v>
                </c:pt>
                <c:pt idx="935">
                  <c:v>21.1724</c:v>
                </c:pt>
                <c:pt idx="936">
                  <c:v>21.207899999999999</c:v>
                </c:pt>
                <c:pt idx="937">
                  <c:v>21.236699999999999</c:v>
                </c:pt>
                <c:pt idx="938">
                  <c:v>21.188500000000001</c:v>
                </c:pt>
                <c:pt idx="939">
                  <c:v>21.180900000000001</c:v>
                </c:pt>
                <c:pt idx="940">
                  <c:v>20.873999999999999</c:v>
                </c:pt>
                <c:pt idx="941">
                  <c:v>20.900700000000001</c:v>
                </c:pt>
                <c:pt idx="942">
                  <c:v>21.112500000000001</c:v>
                </c:pt>
                <c:pt idx="943">
                  <c:v>21.101900000000001</c:v>
                </c:pt>
                <c:pt idx="944">
                  <c:v>21.131900000000002</c:v>
                </c:pt>
                <c:pt idx="945">
                  <c:v>20.805800000000001</c:v>
                </c:pt>
                <c:pt idx="946">
                  <c:v>20.767399999999999</c:v>
                </c:pt>
                <c:pt idx="947">
                  <c:v>20.791699999999999</c:v>
                </c:pt>
                <c:pt idx="948">
                  <c:v>20.9984</c:v>
                </c:pt>
                <c:pt idx="949">
                  <c:v>20.925899999999999</c:v>
                </c:pt>
                <c:pt idx="950">
                  <c:v>20.8826</c:v>
                </c:pt>
                <c:pt idx="951">
                  <c:v>20.9175</c:v>
                </c:pt>
                <c:pt idx="952">
                  <c:v>20.927599999999998</c:v>
                </c:pt>
                <c:pt idx="953">
                  <c:v>20.945900000000002</c:v>
                </c:pt>
                <c:pt idx="954">
                  <c:v>21.042400000000001</c:v>
                </c:pt>
                <c:pt idx="955">
                  <c:v>21.103300000000001</c:v>
                </c:pt>
                <c:pt idx="956">
                  <c:v>21.190300000000001</c:v>
                </c:pt>
                <c:pt idx="957">
                  <c:v>21.1874</c:v>
                </c:pt>
                <c:pt idx="958">
                  <c:v>21.027699999999999</c:v>
                </c:pt>
                <c:pt idx="959">
                  <c:v>21.0869</c:v>
                </c:pt>
                <c:pt idx="960">
                  <c:v>21.083200000000001</c:v>
                </c:pt>
                <c:pt idx="961">
                  <c:v>21.051600000000001</c:v>
                </c:pt>
                <c:pt idx="962">
                  <c:v>21.2773</c:v>
                </c:pt>
                <c:pt idx="963">
                  <c:v>21.3489</c:v>
                </c:pt>
                <c:pt idx="964">
                  <c:v>21.365099999999998</c:v>
                </c:pt>
                <c:pt idx="965">
                  <c:v>21.3415</c:v>
                </c:pt>
                <c:pt idx="966">
                  <c:v>21.380800000000001</c:v>
                </c:pt>
                <c:pt idx="967">
                  <c:v>21.466200000000001</c:v>
                </c:pt>
                <c:pt idx="968">
                  <c:v>21.490099999999998</c:v>
                </c:pt>
                <c:pt idx="969">
                  <c:v>21.503599999999999</c:v>
                </c:pt>
                <c:pt idx="970">
                  <c:v>21.438099999999999</c:v>
                </c:pt>
                <c:pt idx="971">
                  <c:v>21.451899999999998</c:v>
                </c:pt>
                <c:pt idx="972">
                  <c:v>21.4254</c:v>
                </c:pt>
                <c:pt idx="973">
                  <c:v>21.4268</c:v>
                </c:pt>
                <c:pt idx="974">
                  <c:v>21.514299999999999</c:v>
                </c:pt>
                <c:pt idx="975">
                  <c:v>21.540299999999998</c:v>
                </c:pt>
                <c:pt idx="976">
                  <c:v>21.603899999999999</c:v>
                </c:pt>
                <c:pt idx="977">
                  <c:v>21.325600000000001</c:v>
                </c:pt>
                <c:pt idx="978">
                  <c:v>21.371700000000001</c:v>
                </c:pt>
                <c:pt idx="979">
                  <c:v>21.398499999999999</c:v>
                </c:pt>
                <c:pt idx="980">
                  <c:v>21.519200000000001</c:v>
                </c:pt>
                <c:pt idx="981">
                  <c:v>21.496099999999998</c:v>
                </c:pt>
                <c:pt idx="982">
                  <c:v>21.458300000000001</c:v>
                </c:pt>
                <c:pt idx="983">
                  <c:v>21.508099999999999</c:v>
                </c:pt>
                <c:pt idx="984">
                  <c:v>21.546900000000001</c:v>
                </c:pt>
                <c:pt idx="985">
                  <c:v>21.5106</c:v>
                </c:pt>
                <c:pt idx="986">
                  <c:v>21.52</c:v>
                </c:pt>
                <c:pt idx="987">
                  <c:v>21.5578</c:v>
                </c:pt>
                <c:pt idx="988">
                  <c:v>21.572199999999999</c:v>
                </c:pt>
                <c:pt idx="989">
                  <c:v>21.588200000000001</c:v>
                </c:pt>
                <c:pt idx="990">
                  <c:v>21.595300000000002</c:v>
                </c:pt>
                <c:pt idx="991">
                  <c:v>21.7057</c:v>
                </c:pt>
                <c:pt idx="992">
                  <c:v>21.619499999999999</c:v>
                </c:pt>
                <c:pt idx="993">
                  <c:v>21.654399999999999</c:v>
                </c:pt>
                <c:pt idx="994">
                  <c:v>21.5535</c:v>
                </c:pt>
                <c:pt idx="995">
                  <c:v>21.5807</c:v>
                </c:pt>
                <c:pt idx="996">
                  <c:v>21.753799999999998</c:v>
                </c:pt>
                <c:pt idx="997">
                  <c:v>21.6523</c:v>
                </c:pt>
                <c:pt idx="998">
                  <c:v>21.670500000000001</c:v>
                </c:pt>
                <c:pt idx="999">
                  <c:v>21.704999999999998</c:v>
                </c:pt>
                <c:pt idx="1000">
                  <c:v>21.709399999999999</c:v>
                </c:pt>
                <c:pt idx="1001">
                  <c:v>21.775600000000001</c:v>
                </c:pt>
                <c:pt idx="1002">
                  <c:v>21.804500000000001</c:v>
                </c:pt>
                <c:pt idx="1003">
                  <c:v>21.8004</c:v>
                </c:pt>
                <c:pt idx="1004">
                  <c:v>21.831900000000001</c:v>
                </c:pt>
                <c:pt idx="1005">
                  <c:v>21.749400000000001</c:v>
                </c:pt>
                <c:pt idx="1006">
                  <c:v>21.729900000000001</c:v>
                </c:pt>
                <c:pt idx="1007">
                  <c:v>21.754200000000001</c:v>
                </c:pt>
                <c:pt idx="1008">
                  <c:v>21.704000000000001</c:v>
                </c:pt>
                <c:pt idx="1009">
                  <c:v>21.584099999999999</c:v>
                </c:pt>
                <c:pt idx="1010">
                  <c:v>21.760999999999999</c:v>
                </c:pt>
                <c:pt idx="1011">
                  <c:v>21.703800000000001</c:v>
                </c:pt>
                <c:pt idx="1012">
                  <c:v>21.731100000000001</c:v>
                </c:pt>
                <c:pt idx="1013">
                  <c:v>21.873100000000001</c:v>
                </c:pt>
                <c:pt idx="1014">
                  <c:v>21.8567</c:v>
                </c:pt>
                <c:pt idx="1015">
                  <c:v>21.8567</c:v>
                </c:pt>
                <c:pt idx="1016">
                  <c:v>21.901599999999998</c:v>
                </c:pt>
                <c:pt idx="1017">
                  <c:v>21.890499999999999</c:v>
                </c:pt>
                <c:pt idx="1018">
                  <c:v>22.106300000000001</c:v>
                </c:pt>
                <c:pt idx="1019">
                  <c:v>22.097999999999999</c:v>
                </c:pt>
                <c:pt idx="1020">
                  <c:v>22.274100000000001</c:v>
                </c:pt>
                <c:pt idx="1021">
                  <c:v>22.226900000000001</c:v>
                </c:pt>
                <c:pt idx="1022">
                  <c:v>22.203499999999998</c:v>
                </c:pt>
                <c:pt idx="1023">
                  <c:v>22.115500000000001</c:v>
                </c:pt>
                <c:pt idx="1024">
                  <c:v>22.113</c:v>
                </c:pt>
                <c:pt idx="1025">
                  <c:v>22.177800000000001</c:v>
                </c:pt>
                <c:pt idx="1026">
                  <c:v>22.299800000000001</c:v>
                </c:pt>
                <c:pt idx="1027">
                  <c:v>22.371300000000002</c:v>
                </c:pt>
                <c:pt idx="1028">
                  <c:v>22.405899999999999</c:v>
                </c:pt>
                <c:pt idx="1029">
                  <c:v>22.395399999999999</c:v>
                </c:pt>
                <c:pt idx="1030">
                  <c:v>22.304300000000001</c:v>
                </c:pt>
                <c:pt idx="1031">
                  <c:v>22.5045</c:v>
                </c:pt>
                <c:pt idx="1032">
                  <c:v>22.656500000000001</c:v>
                </c:pt>
              </c:numCache>
            </c:numRef>
          </c:yVal>
          <c:smooth val="1"/>
          <c:extLst>
            <c:ext xmlns:c16="http://schemas.microsoft.com/office/drawing/2014/chart" uri="{C3380CC4-5D6E-409C-BE32-E72D297353CC}">
              <c16:uniqueId val="{00000000-E85A-4161-BFAB-3FFC0B2FD271}"/>
            </c:ext>
          </c:extLst>
        </c:ser>
        <c:ser>
          <c:idx val="1"/>
          <c:order val="1"/>
          <c:tx>
            <c:strRef>
              <c:f>'SPX Index'!$C$2</c:f>
              <c:strCache>
                <c:ptCount val="1"/>
                <c:pt idx="0">
                  <c:v>Media P/E</c:v>
                </c:pt>
              </c:strCache>
            </c:strRef>
          </c:tx>
          <c:spPr>
            <a:ln w="12700" cap="rnd">
              <a:solidFill>
                <a:schemeClr val="tx1"/>
              </a:solidFill>
              <a:round/>
            </a:ln>
            <a:effectLst/>
          </c:spPr>
          <c:marker>
            <c:symbol val="none"/>
          </c:marker>
          <c:xVal>
            <c:numRef>
              <c:f>'SPX Index'!$A$3:$A$1035</c:f>
              <c:numCache>
                <c:formatCode>m/d/yyyy</c:formatCode>
                <c:ptCount val="1033"/>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41747</c:v>
                </c:pt>
                <c:pt idx="77">
                  <c:v>41750</c:v>
                </c:pt>
                <c:pt idx="78">
                  <c:v>41751</c:v>
                </c:pt>
                <c:pt idx="79">
                  <c:v>41752</c:v>
                </c:pt>
                <c:pt idx="80">
                  <c:v>41753</c:v>
                </c:pt>
                <c:pt idx="81">
                  <c:v>41754</c:v>
                </c:pt>
                <c:pt idx="82">
                  <c:v>41757</c:v>
                </c:pt>
                <c:pt idx="83">
                  <c:v>41758</c:v>
                </c:pt>
                <c:pt idx="84">
                  <c:v>41759</c:v>
                </c:pt>
                <c:pt idx="85">
                  <c:v>41760</c:v>
                </c:pt>
                <c:pt idx="86">
                  <c:v>41761</c:v>
                </c:pt>
                <c:pt idx="87">
                  <c:v>41764</c:v>
                </c:pt>
                <c:pt idx="88">
                  <c:v>41765</c:v>
                </c:pt>
                <c:pt idx="89">
                  <c:v>41766</c:v>
                </c:pt>
                <c:pt idx="90">
                  <c:v>41767</c:v>
                </c:pt>
                <c:pt idx="91">
                  <c:v>41768</c:v>
                </c:pt>
                <c:pt idx="92">
                  <c:v>41771</c:v>
                </c:pt>
                <c:pt idx="93">
                  <c:v>41772</c:v>
                </c:pt>
                <c:pt idx="94">
                  <c:v>41773</c:v>
                </c:pt>
                <c:pt idx="95">
                  <c:v>41774</c:v>
                </c:pt>
                <c:pt idx="96">
                  <c:v>41775</c:v>
                </c:pt>
                <c:pt idx="97">
                  <c:v>41778</c:v>
                </c:pt>
                <c:pt idx="98">
                  <c:v>41779</c:v>
                </c:pt>
                <c:pt idx="99">
                  <c:v>41780</c:v>
                </c:pt>
                <c:pt idx="100">
                  <c:v>41781</c:v>
                </c:pt>
                <c:pt idx="101">
                  <c:v>41782</c:v>
                </c:pt>
                <c:pt idx="102">
                  <c:v>41785</c:v>
                </c:pt>
                <c:pt idx="103">
                  <c:v>41786</c:v>
                </c:pt>
                <c:pt idx="104">
                  <c:v>41787</c:v>
                </c:pt>
                <c:pt idx="105">
                  <c:v>41788</c:v>
                </c:pt>
                <c:pt idx="106">
                  <c:v>41789</c:v>
                </c:pt>
                <c:pt idx="107">
                  <c:v>41792</c:v>
                </c:pt>
                <c:pt idx="108">
                  <c:v>41793</c:v>
                </c:pt>
                <c:pt idx="109">
                  <c:v>41794</c:v>
                </c:pt>
                <c:pt idx="110">
                  <c:v>41795</c:v>
                </c:pt>
                <c:pt idx="111">
                  <c:v>41796</c:v>
                </c:pt>
                <c:pt idx="112">
                  <c:v>41799</c:v>
                </c:pt>
                <c:pt idx="113">
                  <c:v>41800</c:v>
                </c:pt>
                <c:pt idx="114">
                  <c:v>41801</c:v>
                </c:pt>
                <c:pt idx="115">
                  <c:v>41802</c:v>
                </c:pt>
                <c:pt idx="116">
                  <c:v>41803</c:v>
                </c:pt>
                <c:pt idx="117">
                  <c:v>41806</c:v>
                </c:pt>
                <c:pt idx="118">
                  <c:v>41807</c:v>
                </c:pt>
                <c:pt idx="119">
                  <c:v>41808</c:v>
                </c:pt>
                <c:pt idx="120">
                  <c:v>41809</c:v>
                </c:pt>
                <c:pt idx="121">
                  <c:v>41810</c:v>
                </c:pt>
                <c:pt idx="122">
                  <c:v>41813</c:v>
                </c:pt>
                <c:pt idx="123">
                  <c:v>41814</c:v>
                </c:pt>
                <c:pt idx="124">
                  <c:v>41815</c:v>
                </c:pt>
                <c:pt idx="125">
                  <c:v>41816</c:v>
                </c:pt>
                <c:pt idx="126">
                  <c:v>41817</c:v>
                </c:pt>
                <c:pt idx="127">
                  <c:v>41820</c:v>
                </c:pt>
                <c:pt idx="128">
                  <c:v>41821</c:v>
                </c:pt>
                <c:pt idx="129">
                  <c:v>41822</c:v>
                </c:pt>
                <c:pt idx="130">
                  <c:v>41823</c:v>
                </c:pt>
                <c:pt idx="131">
                  <c:v>41824</c:v>
                </c:pt>
                <c:pt idx="132">
                  <c:v>41827</c:v>
                </c:pt>
                <c:pt idx="133">
                  <c:v>41828</c:v>
                </c:pt>
                <c:pt idx="134">
                  <c:v>41829</c:v>
                </c:pt>
                <c:pt idx="135">
                  <c:v>41830</c:v>
                </c:pt>
                <c:pt idx="136">
                  <c:v>41831</c:v>
                </c:pt>
                <c:pt idx="137">
                  <c:v>41834</c:v>
                </c:pt>
                <c:pt idx="138">
                  <c:v>41835</c:v>
                </c:pt>
                <c:pt idx="139">
                  <c:v>41836</c:v>
                </c:pt>
                <c:pt idx="140">
                  <c:v>41837</c:v>
                </c:pt>
                <c:pt idx="141">
                  <c:v>41838</c:v>
                </c:pt>
                <c:pt idx="142">
                  <c:v>41841</c:v>
                </c:pt>
                <c:pt idx="143">
                  <c:v>41842</c:v>
                </c:pt>
                <c:pt idx="144">
                  <c:v>41843</c:v>
                </c:pt>
                <c:pt idx="145">
                  <c:v>41844</c:v>
                </c:pt>
                <c:pt idx="146">
                  <c:v>41845</c:v>
                </c:pt>
                <c:pt idx="147">
                  <c:v>41848</c:v>
                </c:pt>
                <c:pt idx="148">
                  <c:v>41849</c:v>
                </c:pt>
                <c:pt idx="149">
                  <c:v>41850</c:v>
                </c:pt>
                <c:pt idx="150">
                  <c:v>41851</c:v>
                </c:pt>
                <c:pt idx="151">
                  <c:v>41852</c:v>
                </c:pt>
                <c:pt idx="152">
                  <c:v>41855</c:v>
                </c:pt>
                <c:pt idx="153">
                  <c:v>41856</c:v>
                </c:pt>
                <c:pt idx="154">
                  <c:v>41857</c:v>
                </c:pt>
                <c:pt idx="155">
                  <c:v>41858</c:v>
                </c:pt>
                <c:pt idx="156">
                  <c:v>41859</c:v>
                </c:pt>
                <c:pt idx="157">
                  <c:v>41862</c:v>
                </c:pt>
                <c:pt idx="158">
                  <c:v>41863</c:v>
                </c:pt>
                <c:pt idx="159">
                  <c:v>41864</c:v>
                </c:pt>
                <c:pt idx="160">
                  <c:v>41865</c:v>
                </c:pt>
                <c:pt idx="161">
                  <c:v>41866</c:v>
                </c:pt>
                <c:pt idx="162">
                  <c:v>41869</c:v>
                </c:pt>
                <c:pt idx="163">
                  <c:v>41870</c:v>
                </c:pt>
                <c:pt idx="164">
                  <c:v>41871</c:v>
                </c:pt>
                <c:pt idx="165">
                  <c:v>41872</c:v>
                </c:pt>
                <c:pt idx="166">
                  <c:v>41873</c:v>
                </c:pt>
                <c:pt idx="167">
                  <c:v>41876</c:v>
                </c:pt>
                <c:pt idx="168">
                  <c:v>41877</c:v>
                </c:pt>
                <c:pt idx="169">
                  <c:v>41878</c:v>
                </c:pt>
                <c:pt idx="170">
                  <c:v>41879</c:v>
                </c:pt>
                <c:pt idx="171">
                  <c:v>41880</c:v>
                </c:pt>
                <c:pt idx="172">
                  <c:v>41883</c:v>
                </c:pt>
                <c:pt idx="173">
                  <c:v>41884</c:v>
                </c:pt>
                <c:pt idx="174">
                  <c:v>41885</c:v>
                </c:pt>
                <c:pt idx="175">
                  <c:v>41886</c:v>
                </c:pt>
                <c:pt idx="176">
                  <c:v>41887</c:v>
                </c:pt>
                <c:pt idx="177">
                  <c:v>41890</c:v>
                </c:pt>
                <c:pt idx="178">
                  <c:v>41891</c:v>
                </c:pt>
                <c:pt idx="179">
                  <c:v>41892</c:v>
                </c:pt>
                <c:pt idx="180">
                  <c:v>41893</c:v>
                </c:pt>
                <c:pt idx="181">
                  <c:v>41894</c:v>
                </c:pt>
                <c:pt idx="182">
                  <c:v>41897</c:v>
                </c:pt>
                <c:pt idx="183">
                  <c:v>41898</c:v>
                </c:pt>
                <c:pt idx="184">
                  <c:v>41899</c:v>
                </c:pt>
                <c:pt idx="185">
                  <c:v>41900</c:v>
                </c:pt>
                <c:pt idx="186">
                  <c:v>41901</c:v>
                </c:pt>
                <c:pt idx="187">
                  <c:v>41904</c:v>
                </c:pt>
                <c:pt idx="188">
                  <c:v>41905</c:v>
                </c:pt>
                <c:pt idx="189">
                  <c:v>41906</c:v>
                </c:pt>
                <c:pt idx="190">
                  <c:v>41907</c:v>
                </c:pt>
                <c:pt idx="191">
                  <c:v>41908</c:v>
                </c:pt>
                <c:pt idx="192">
                  <c:v>41911</c:v>
                </c:pt>
                <c:pt idx="193">
                  <c:v>41912</c:v>
                </c:pt>
                <c:pt idx="194">
                  <c:v>41913</c:v>
                </c:pt>
                <c:pt idx="195">
                  <c:v>41914</c:v>
                </c:pt>
                <c:pt idx="196">
                  <c:v>41915</c:v>
                </c:pt>
                <c:pt idx="197">
                  <c:v>41918</c:v>
                </c:pt>
                <c:pt idx="198">
                  <c:v>41919</c:v>
                </c:pt>
                <c:pt idx="199">
                  <c:v>41920</c:v>
                </c:pt>
                <c:pt idx="200">
                  <c:v>41921</c:v>
                </c:pt>
                <c:pt idx="201">
                  <c:v>41922</c:v>
                </c:pt>
                <c:pt idx="202">
                  <c:v>41925</c:v>
                </c:pt>
                <c:pt idx="203">
                  <c:v>41926</c:v>
                </c:pt>
                <c:pt idx="204">
                  <c:v>41927</c:v>
                </c:pt>
                <c:pt idx="205">
                  <c:v>41928</c:v>
                </c:pt>
                <c:pt idx="206">
                  <c:v>41929</c:v>
                </c:pt>
                <c:pt idx="207">
                  <c:v>41932</c:v>
                </c:pt>
                <c:pt idx="208">
                  <c:v>41933</c:v>
                </c:pt>
                <c:pt idx="209">
                  <c:v>41934</c:v>
                </c:pt>
                <c:pt idx="210">
                  <c:v>41935</c:v>
                </c:pt>
                <c:pt idx="211">
                  <c:v>41936</c:v>
                </c:pt>
                <c:pt idx="212">
                  <c:v>41939</c:v>
                </c:pt>
                <c:pt idx="213">
                  <c:v>41940</c:v>
                </c:pt>
                <c:pt idx="214">
                  <c:v>41941</c:v>
                </c:pt>
                <c:pt idx="215">
                  <c:v>41942</c:v>
                </c:pt>
                <c:pt idx="216">
                  <c:v>41943</c:v>
                </c:pt>
                <c:pt idx="217">
                  <c:v>41946</c:v>
                </c:pt>
                <c:pt idx="218">
                  <c:v>41947</c:v>
                </c:pt>
                <c:pt idx="219">
                  <c:v>41948</c:v>
                </c:pt>
                <c:pt idx="220">
                  <c:v>41949</c:v>
                </c:pt>
                <c:pt idx="221">
                  <c:v>41950</c:v>
                </c:pt>
                <c:pt idx="222">
                  <c:v>41953</c:v>
                </c:pt>
                <c:pt idx="223">
                  <c:v>41954</c:v>
                </c:pt>
                <c:pt idx="224">
                  <c:v>41955</c:v>
                </c:pt>
                <c:pt idx="225">
                  <c:v>41956</c:v>
                </c:pt>
                <c:pt idx="226">
                  <c:v>41957</c:v>
                </c:pt>
                <c:pt idx="227">
                  <c:v>41960</c:v>
                </c:pt>
                <c:pt idx="228">
                  <c:v>41961</c:v>
                </c:pt>
                <c:pt idx="229">
                  <c:v>41962</c:v>
                </c:pt>
                <c:pt idx="230">
                  <c:v>41963</c:v>
                </c:pt>
                <c:pt idx="231">
                  <c:v>41964</c:v>
                </c:pt>
                <c:pt idx="232">
                  <c:v>41967</c:v>
                </c:pt>
                <c:pt idx="233">
                  <c:v>41968</c:v>
                </c:pt>
                <c:pt idx="234">
                  <c:v>41969</c:v>
                </c:pt>
                <c:pt idx="235">
                  <c:v>41970</c:v>
                </c:pt>
                <c:pt idx="236">
                  <c:v>41971</c:v>
                </c:pt>
                <c:pt idx="237">
                  <c:v>41974</c:v>
                </c:pt>
                <c:pt idx="238">
                  <c:v>41975</c:v>
                </c:pt>
                <c:pt idx="239">
                  <c:v>41976</c:v>
                </c:pt>
                <c:pt idx="240">
                  <c:v>41977</c:v>
                </c:pt>
                <c:pt idx="241">
                  <c:v>41978</c:v>
                </c:pt>
                <c:pt idx="242">
                  <c:v>41981</c:v>
                </c:pt>
                <c:pt idx="243">
                  <c:v>41982</c:v>
                </c:pt>
                <c:pt idx="244">
                  <c:v>41983</c:v>
                </c:pt>
                <c:pt idx="245">
                  <c:v>41984</c:v>
                </c:pt>
                <c:pt idx="246">
                  <c:v>41985</c:v>
                </c:pt>
                <c:pt idx="247">
                  <c:v>41988</c:v>
                </c:pt>
                <c:pt idx="248">
                  <c:v>41989</c:v>
                </c:pt>
                <c:pt idx="249">
                  <c:v>41990</c:v>
                </c:pt>
                <c:pt idx="250">
                  <c:v>41991</c:v>
                </c:pt>
                <c:pt idx="251">
                  <c:v>41992</c:v>
                </c:pt>
                <c:pt idx="252">
                  <c:v>41995</c:v>
                </c:pt>
                <c:pt idx="253">
                  <c:v>41996</c:v>
                </c:pt>
                <c:pt idx="254">
                  <c:v>41997</c:v>
                </c:pt>
                <c:pt idx="255">
                  <c:v>41998</c:v>
                </c:pt>
                <c:pt idx="256">
                  <c:v>41999</c:v>
                </c:pt>
                <c:pt idx="257">
                  <c:v>42002</c:v>
                </c:pt>
                <c:pt idx="258">
                  <c:v>42003</c:v>
                </c:pt>
                <c:pt idx="259">
                  <c:v>42004</c:v>
                </c:pt>
                <c:pt idx="260">
                  <c:v>42005</c:v>
                </c:pt>
                <c:pt idx="261">
                  <c:v>42006</c:v>
                </c:pt>
                <c:pt idx="262">
                  <c:v>42009</c:v>
                </c:pt>
                <c:pt idx="263">
                  <c:v>42010</c:v>
                </c:pt>
                <c:pt idx="264">
                  <c:v>42011</c:v>
                </c:pt>
                <c:pt idx="265">
                  <c:v>42012</c:v>
                </c:pt>
                <c:pt idx="266">
                  <c:v>42013</c:v>
                </c:pt>
                <c:pt idx="267">
                  <c:v>42016</c:v>
                </c:pt>
                <c:pt idx="268">
                  <c:v>42017</c:v>
                </c:pt>
                <c:pt idx="269">
                  <c:v>42018</c:v>
                </c:pt>
                <c:pt idx="270">
                  <c:v>42019</c:v>
                </c:pt>
                <c:pt idx="271">
                  <c:v>42020</c:v>
                </c:pt>
                <c:pt idx="272">
                  <c:v>42023</c:v>
                </c:pt>
                <c:pt idx="273">
                  <c:v>42024</c:v>
                </c:pt>
                <c:pt idx="274">
                  <c:v>42025</c:v>
                </c:pt>
                <c:pt idx="275">
                  <c:v>42026</c:v>
                </c:pt>
                <c:pt idx="276">
                  <c:v>42027</c:v>
                </c:pt>
                <c:pt idx="277">
                  <c:v>42030</c:v>
                </c:pt>
                <c:pt idx="278">
                  <c:v>42031</c:v>
                </c:pt>
                <c:pt idx="279">
                  <c:v>42032</c:v>
                </c:pt>
                <c:pt idx="280">
                  <c:v>42033</c:v>
                </c:pt>
                <c:pt idx="281">
                  <c:v>42034</c:v>
                </c:pt>
                <c:pt idx="282">
                  <c:v>42037</c:v>
                </c:pt>
                <c:pt idx="283">
                  <c:v>42038</c:v>
                </c:pt>
                <c:pt idx="284">
                  <c:v>42039</c:v>
                </c:pt>
                <c:pt idx="285">
                  <c:v>42040</c:v>
                </c:pt>
                <c:pt idx="286">
                  <c:v>42041</c:v>
                </c:pt>
                <c:pt idx="287">
                  <c:v>42044</c:v>
                </c:pt>
                <c:pt idx="288">
                  <c:v>42045</c:v>
                </c:pt>
                <c:pt idx="289">
                  <c:v>42046</c:v>
                </c:pt>
                <c:pt idx="290">
                  <c:v>42047</c:v>
                </c:pt>
                <c:pt idx="291">
                  <c:v>42048</c:v>
                </c:pt>
                <c:pt idx="292">
                  <c:v>42051</c:v>
                </c:pt>
                <c:pt idx="293">
                  <c:v>42052</c:v>
                </c:pt>
                <c:pt idx="294">
                  <c:v>42053</c:v>
                </c:pt>
                <c:pt idx="295">
                  <c:v>42054</c:v>
                </c:pt>
                <c:pt idx="296">
                  <c:v>42055</c:v>
                </c:pt>
                <c:pt idx="297">
                  <c:v>42058</c:v>
                </c:pt>
                <c:pt idx="298">
                  <c:v>42059</c:v>
                </c:pt>
                <c:pt idx="299">
                  <c:v>42060</c:v>
                </c:pt>
                <c:pt idx="300">
                  <c:v>42061</c:v>
                </c:pt>
                <c:pt idx="301">
                  <c:v>42062</c:v>
                </c:pt>
                <c:pt idx="302">
                  <c:v>42065</c:v>
                </c:pt>
                <c:pt idx="303">
                  <c:v>42066</c:v>
                </c:pt>
                <c:pt idx="304">
                  <c:v>42067</c:v>
                </c:pt>
                <c:pt idx="305">
                  <c:v>42068</c:v>
                </c:pt>
                <c:pt idx="306">
                  <c:v>42069</c:v>
                </c:pt>
                <c:pt idx="307">
                  <c:v>42072</c:v>
                </c:pt>
                <c:pt idx="308">
                  <c:v>42073</c:v>
                </c:pt>
                <c:pt idx="309">
                  <c:v>42074</c:v>
                </c:pt>
                <c:pt idx="310">
                  <c:v>42075</c:v>
                </c:pt>
                <c:pt idx="311">
                  <c:v>42076</c:v>
                </c:pt>
                <c:pt idx="312">
                  <c:v>42079</c:v>
                </c:pt>
                <c:pt idx="313">
                  <c:v>42080</c:v>
                </c:pt>
                <c:pt idx="314">
                  <c:v>42081</c:v>
                </c:pt>
                <c:pt idx="315">
                  <c:v>42082</c:v>
                </c:pt>
                <c:pt idx="316">
                  <c:v>42083</c:v>
                </c:pt>
                <c:pt idx="317">
                  <c:v>42086</c:v>
                </c:pt>
                <c:pt idx="318">
                  <c:v>42087</c:v>
                </c:pt>
                <c:pt idx="319">
                  <c:v>42088</c:v>
                </c:pt>
                <c:pt idx="320">
                  <c:v>42089</c:v>
                </c:pt>
                <c:pt idx="321">
                  <c:v>42090</c:v>
                </c:pt>
                <c:pt idx="322">
                  <c:v>42093</c:v>
                </c:pt>
                <c:pt idx="323">
                  <c:v>42094</c:v>
                </c:pt>
                <c:pt idx="324">
                  <c:v>42095</c:v>
                </c:pt>
                <c:pt idx="325">
                  <c:v>42096</c:v>
                </c:pt>
                <c:pt idx="326">
                  <c:v>42097</c:v>
                </c:pt>
                <c:pt idx="327">
                  <c:v>42100</c:v>
                </c:pt>
                <c:pt idx="328">
                  <c:v>42101</c:v>
                </c:pt>
                <c:pt idx="329">
                  <c:v>42102</c:v>
                </c:pt>
                <c:pt idx="330">
                  <c:v>42103</c:v>
                </c:pt>
                <c:pt idx="331">
                  <c:v>42104</c:v>
                </c:pt>
                <c:pt idx="332">
                  <c:v>42107</c:v>
                </c:pt>
                <c:pt idx="333">
                  <c:v>42108</c:v>
                </c:pt>
                <c:pt idx="334">
                  <c:v>42109</c:v>
                </c:pt>
                <c:pt idx="335">
                  <c:v>42110</c:v>
                </c:pt>
                <c:pt idx="336">
                  <c:v>42111</c:v>
                </c:pt>
                <c:pt idx="337">
                  <c:v>42114</c:v>
                </c:pt>
                <c:pt idx="338">
                  <c:v>42115</c:v>
                </c:pt>
                <c:pt idx="339">
                  <c:v>42116</c:v>
                </c:pt>
                <c:pt idx="340">
                  <c:v>42117</c:v>
                </c:pt>
                <c:pt idx="341">
                  <c:v>42118</c:v>
                </c:pt>
                <c:pt idx="342">
                  <c:v>42121</c:v>
                </c:pt>
                <c:pt idx="343">
                  <c:v>42122</c:v>
                </c:pt>
                <c:pt idx="344">
                  <c:v>42123</c:v>
                </c:pt>
                <c:pt idx="345">
                  <c:v>42124</c:v>
                </c:pt>
                <c:pt idx="346">
                  <c:v>42125</c:v>
                </c:pt>
                <c:pt idx="347">
                  <c:v>42128</c:v>
                </c:pt>
                <c:pt idx="348">
                  <c:v>42129</c:v>
                </c:pt>
                <c:pt idx="349">
                  <c:v>42130</c:v>
                </c:pt>
                <c:pt idx="350">
                  <c:v>42131</c:v>
                </c:pt>
                <c:pt idx="351">
                  <c:v>42132</c:v>
                </c:pt>
                <c:pt idx="352">
                  <c:v>42135</c:v>
                </c:pt>
                <c:pt idx="353">
                  <c:v>42136</c:v>
                </c:pt>
                <c:pt idx="354">
                  <c:v>42137</c:v>
                </c:pt>
                <c:pt idx="355">
                  <c:v>42138</c:v>
                </c:pt>
                <c:pt idx="356">
                  <c:v>42139</c:v>
                </c:pt>
                <c:pt idx="357">
                  <c:v>42142</c:v>
                </c:pt>
                <c:pt idx="358">
                  <c:v>42143</c:v>
                </c:pt>
                <c:pt idx="359">
                  <c:v>42144</c:v>
                </c:pt>
                <c:pt idx="360">
                  <c:v>42145</c:v>
                </c:pt>
                <c:pt idx="361">
                  <c:v>42146</c:v>
                </c:pt>
                <c:pt idx="362">
                  <c:v>42149</c:v>
                </c:pt>
                <c:pt idx="363">
                  <c:v>42150</c:v>
                </c:pt>
                <c:pt idx="364">
                  <c:v>42151</c:v>
                </c:pt>
                <c:pt idx="365">
                  <c:v>42152</c:v>
                </c:pt>
                <c:pt idx="366">
                  <c:v>42153</c:v>
                </c:pt>
                <c:pt idx="367">
                  <c:v>42156</c:v>
                </c:pt>
                <c:pt idx="368">
                  <c:v>42157</c:v>
                </c:pt>
                <c:pt idx="369">
                  <c:v>42158</c:v>
                </c:pt>
                <c:pt idx="370">
                  <c:v>42159</c:v>
                </c:pt>
                <c:pt idx="371">
                  <c:v>42160</c:v>
                </c:pt>
                <c:pt idx="372">
                  <c:v>42163</c:v>
                </c:pt>
                <c:pt idx="373">
                  <c:v>42164</c:v>
                </c:pt>
                <c:pt idx="374">
                  <c:v>42165</c:v>
                </c:pt>
                <c:pt idx="375">
                  <c:v>42166</c:v>
                </c:pt>
                <c:pt idx="376">
                  <c:v>42167</c:v>
                </c:pt>
                <c:pt idx="377">
                  <c:v>42170</c:v>
                </c:pt>
                <c:pt idx="378">
                  <c:v>42171</c:v>
                </c:pt>
                <c:pt idx="379">
                  <c:v>42172</c:v>
                </c:pt>
                <c:pt idx="380">
                  <c:v>42173</c:v>
                </c:pt>
                <c:pt idx="381">
                  <c:v>42174</c:v>
                </c:pt>
                <c:pt idx="382">
                  <c:v>42177</c:v>
                </c:pt>
                <c:pt idx="383">
                  <c:v>42178</c:v>
                </c:pt>
                <c:pt idx="384">
                  <c:v>42179</c:v>
                </c:pt>
                <c:pt idx="385">
                  <c:v>42180</c:v>
                </c:pt>
                <c:pt idx="386">
                  <c:v>42181</c:v>
                </c:pt>
                <c:pt idx="387">
                  <c:v>42184</c:v>
                </c:pt>
                <c:pt idx="388">
                  <c:v>42185</c:v>
                </c:pt>
                <c:pt idx="389">
                  <c:v>42186</c:v>
                </c:pt>
                <c:pt idx="390">
                  <c:v>42187</c:v>
                </c:pt>
                <c:pt idx="391">
                  <c:v>42188</c:v>
                </c:pt>
                <c:pt idx="392">
                  <c:v>42191</c:v>
                </c:pt>
                <c:pt idx="393">
                  <c:v>42192</c:v>
                </c:pt>
                <c:pt idx="394">
                  <c:v>42193</c:v>
                </c:pt>
                <c:pt idx="395">
                  <c:v>42194</c:v>
                </c:pt>
                <c:pt idx="396">
                  <c:v>42195</c:v>
                </c:pt>
                <c:pt idx="397">
                  <c:v>42198</c:v>
                </c:pt>
                <c:pt idx="398">
                  <c:v>42199</c:v>
                </c:pt>
                <c:pt idx="399">
                  <c:v>42200</c:v>
                </c:pt>
                <c:pt idx="400">
                  <c:v>42201</c:v>
                </c:pt>
                <c:pt idx="401">
                  <c:v>42202</c:v>
                </c:pt>
                <c:pt idx="402">
                  <c:v>42205</c:v>
                </c:pt>
                <c:pt idx="403">
                  <c:v>42206</c:v>
                </c:pt>
                <c:pt idx="404">
                  <c:v>42207</c:v>
                </c:pt>
                <c:pt idx="405">
                  <c:v>42208</c:v>
                </c:pt>
                <c:pt idx="406">
                  <c:v>42209</c:v>
                </c:pt>
                <c:pt idx="407">
                  <c:v>42212</c:v>
                </c:pt>
                <c:pt idx="408">
                  <c:v>42213</c:v>
                </c:pt>
                <c:pt idx="409">
                  <c:v>42214</c:v>
                </c:pt>
                <c:pt idx="410">
                  <c:v>42215</c:v>
                </c:pt>
                <c:pt idx="411">
                  <c:v>42216</c:v>
                </c:pt>
                <c:pt idx="412">
                  <c:v>42219</c:v>
                </c:pt>
                <c:pt idx="413">
                  <c:v>42220</c:v>
                </c:pt>
                <c:pt idx="414">
                  <c:v>42221</c:v>
                </c:pt>
                <c:pt idx="415">
                  <c:v>42222</c:v>
                </c:pt>
                <c:pt idx="416">
                  <c:v>42223</c:v>
                </c:pt>
                <c:pt idx="417">
                  <c:v>42226</c:v>
                </c:pt>
                <c:pt idx="418">
                  <c:v>42227</c:v>
                </c:pt>
                <c:pt idx="419">
                  <c:v>42228</c:v>
                </c:pt>
                <c:pt idx="420">
                  <c:v>42229</c:v>
                </c:pt>
                <c:pt idx="421">
                  <c:v>42230</c:v>
                </c:pt>
                <c:pt idx="422">
                  <c:v>42233</c:v>
                </c:pt>
                <c:pt idx="423">
                  <c:v>42234</c:v>
                </c:pt>
                <c:pt idx="424">
                  <c:v>42235</c:v>
                </c:pt>
                <c:pt idx="425">
                  <c:v>42236</c:v>
                </c:pt>
                <c:pt idx="426">
                  <c:v>42237</c:v>
                </c:pt>
                <c:pt idx="427">
                  <c:v>42240</c:v>
                </c:pt>
                <c:pt idx="428">
                  <c:v>42241</c:v>
                </c:pt>
                <c:pt idx="429">
                  <c:v>42242</c:v>
                </c:pt>
                <c:pt idx="430">
                  <c:v>42243</c:v>
                </c:pt>
                <c:pt idx="431">
                  <c:v>42244</c:v>
                </c:pt>
                <c:pt idx="432">
                  <c:v>42247</c:v>
                </c:pt>
                <c:pt idx="433">
                  <c:v>42248</c:v>
                </c:pt>
                <c:pt idx="434">
                  <c:v>42249</c:v>
                </c:pt>
                <c:pt idx="435">
                  <c:v>42250</c:v>
                </c:pt>
                <c:pt idx="436">
                  <c:v>42251</c:v>
                </c:pt>
                <c:pt idx="437">
                  <c:v>42254</c:v>
                </c:pt>
                <c:pt idx="438">
                  <c:v>42255</c:v>
                </c:pt>
                <c:pt idx="439">
                  <c:v>42256</c:v>
                </c:pt>
                <c:pt idx="440">
                  <c:v>42257</c:v>
                </c:pt>
                <c:pt idx="441">
                  <c:v>42258</c:v>
                </c:pt>
                <c:pt idx="442">
                  <c:v>42261</c:v>
                </c:pt>
                <c:pt idx="443">
                  <c:v>42262</c:v>
                </c:pt>
                <c:pt idx="444">
                  <c:v>42263</c:v>
                </c:pt>
                <c:pt idx="445">
                  <c:v>42264</c:v>
                </c:pt>
                <c:pt idx="446">
                  <c:v>42265</c:v>
                </c:pt>
                <c:pt idx="447">
                  <c:v>42268</c:v>
                </c:pt>
                <c:pt idx="448">
                  <c:v>42269</c:v>
                </c:pt>
                <c:pt idx="449">
                  <c:v>42270</c:v>
                </c:pt>
                <c:pt idx="450">
                  <c:v>42271</c:v>
                </c:pt>
                <c:pt idx="451">
                  <c:v>42272</c:v>
                </c:pt>
                <c:pt idx="452">
                  <c:v>42275</c:v>
                </c:pt>
                <c:pt idx="453">
                  <c:v>42276</c:v>
                </c:pt>
                <c:pt idx="454">
                  <c:v>42277</c:v>
                </c:pt>
                <c:pt idx="455">
                  <c:v>42278</c:v>
                </c:pt>
                <c:pt idx="456">
                  <c:v>42279</c:v>
                </c:pt>
                <c:pt idx="457">
                  <c:v>42282</c:v>
                </c:pt>
                <c:pt idx="458">
                  <c:v>42283</c:v>
                </c:pt>
                <c:pt idx="459">
                  <c:v>42284</c:v>
                </c:pt>
                <c:pt idx="460">
                  <c:v>42285</c:v>
                </c:pt>
                <c:pt idx="461">
                  <c:v>42286</c:v>
                </c:pt>
                <c:pt idx="462">
                  <c:v>42289</c:v>
                </c:pt>
                <c:pt idx="463">
                  <c:v>42290</c:v>
                </c:pt>
                <c:pt idx="464">
                  <c:v>42291</c:v>
                </c:pt>
                <c:pt idx="465">
                  <c:v>42292</c:v>
                </c:pt>
                <c:pt idx="466">
                  <c:v>42293</c:v>
                </c:pt>
                <c:pt idx="467">
                  <c:v>42296</c:v>
                </c:pt>
                <c:pt idx="468">
                  <c:v>42297</c:v>
                </c:pt>
                <c:pt idx="469">
                  <c:v>42298</c:v>
                </c:pt>
                <c:pt idx="470">
                  <c:v>42299</c:v>
                </c:pt>
                <c:pt idx="471">
                  <c:v>42300</c:v>
                </c:pt>
                <c:pt idx="472">
                  <c:v>42303</c:v>
                </c:pt>
                <c:pt idx="473">
                  <c:v>42304</c:v>
                </c:pt>
                <c:pt idx="474">
                  <c:v>42305</c:v>
                </c:pt>
                <c:pt idx="475">
                  <c:v>42306</c:v>
                </c:pt>
                <c:pt idx="476">
                  <c:v>42307</c:v>
                </c:pt>
                <c:pt idx="477">
                  <c:v>42310</c:v>
                </c:pt>
                <c:pt idx="478">
                  <c:v>42311</c:v>
                </c:pt>
                <c:pt idx="479">
                  <c:v>42312</c:v>
                </c:pt>
                <c:pt idx="480">
                  <c:v>42313</c:v>
                </c:pt>
                <c:pt idx="481">
                  <c:v>42314</c:v>
                </c:pt>
                <c:pt idx="482">
                  <c:v>42317</c:v>
                </c:pt>
                <c:pt idx="483">
                  <c:v>42318</c:v>
                </c:pt>
                <c:pt idx="484">
                  <c:v>42319</c:v>
                </c:pt>
                <c:pt idx="485">
                  <c:v>42320</c:v>
                </c:pt>
                <c:pt idx="486">
                  <c:v>42321</c:v>
                </c:pt>
                <c:pt idx="487">
                  <c:v>42324</c:v>
                </c:pt>
                <c:pt idx="488">
                  <c:v>42325</c:v>
                </c:pt>
                <c:pt idx="489">
                  <c:v>42326</c:v>
                </c:pt>
                <c:pt idx="490">
                  <c:v>42327</c:v>
                </c:pt>
                <c:pt idx="491">
                  <c:v>42328</c:v>
                </c:pt>
                <c:pt idx="492">
                  <c:v>42331</c:v>
                </c:pt>
                <c:pt idx="493">
                  <c:v>42332</c:v>
                </c:pt>
                <c:pt idx="494">
                  <c:v>42333</c:v>
                </c:pt>
                <c:pt idx="495">
                  <c:v>42334</c:v>
                </c:pt>
                <c:pt idx="496">
                  <c:v>42335</c:v>
                </c:pt>
                <c:pt idx="497">
                  <c:v>42338</c:v>
                </c:pt>
                <c:pt idx="498">
                  <c:v>42339</c:v>
                </c:pt>
                <c:pt idx="499">
                  <c:v>42340</c:v>
                </c:pt>
                <c:pt idx="500">
                  <c:v>42341</c:v>
                </c:pt>
                <c:pt idx="501">
                  <c:v>42342</c:v>
                </c:pt>
                <c:pt idx="502">
                  <c:v>42345</c:v>
                </c:pt>
                <c:pt idx="503">
                  <c:v>42346</c:v>
                </c:pt>
                <c:pt idx="504">
                  <c:v>42347</c:v>
                </c:pt>
                <c:pt idx="505">
                  <c:v>42348</c:v>
                </c:pt>
                <c:pt idx="506">
                  <c:v>42349</c:v>
                </c:pt>
                <c:pt idx="507">
                  <c:v>42352</c:v>
                </c:pt>
                <c:pt idx="508">
                  <c:v>42353</c:v>
                </c:pt>
                <c:pt idx="509">
                  <c:v>42354</c:v>
                </c:pt>
                <c:pt idx="510">
                  <c:v>42355</c:v>
                </c:pt>
                <c:pt idx="511">
                  <c:v>42356</c:v>
                </c:pt>
                <c:pt idx="512">
                  <c:v>42359</c:v>
                </c:pt>
                <c:pt idx="513">
                  <c:v>42360</c:v>
                </c:pt>
                <c:pt idx="514">
                  <c:v>42361</c:v>
                </c:pt>
                <c:pt idx="515">
                  <c:v>42362</c:v>
                </c:pt>
                <c:pt idx="516">
                  <c:v>42363</c:v>
                </c:pt>
                <c:pt idx="517">
                  <c:v>42366</c:v>
                </c:pt>
                <c:pt idx="518">
                  <c:v>42367</c:v>
                </c:pt>
                <c:pt idx="519">
                  <c:v>42368</c:v>
                </c:pt>
                <c:pt idx="520">
                  <c:v>42369</c:v>
                </c:pt>
                <c:pt idx="521">
                  <c:v>42370</c:v>
                </c:pt>
                <c:pt idx="522">
                  <c:v>42373</c:v>
                </c:pt>
                <c:pt idx="523">
                  <c:v>42374</c:v>
                </c:pt>
                <c:pt idx="524">
                  <c:v>42375</c:v>
                </c:pt>
                <c:pt idx="525">
                  <c:v>42376</c:v>
                </c:pt>
                <c:pt idx="526">
                  <c:v>42377</c:v>
                </c:pt>
                <c:pt idx="527">
                  <c:v>42380</c:v>
                </c:pt>
                <c:pt idx="528">
                  <c:v>42381</c:v>
                </c:pt>
                <c:pt idx="529">
                  <c:v>42382</c:v>
                </c:pt>
                <c:pt idx="530">
                  <c:v>42383</c:v>
                </c:pt>
                <c:pt idx="531">
                  <c:v>42384</c:v>
                </c:pt>
                <c:pt idx="532">
                  <c:v>42387</c:v>
                </c:pt>
                <c:pt idx="533">
                  <c:v>42388</c:v>
                </c:pt>
                <c:pt idx="534">
                  <c:v>42389</c:v>
                </c:pt>
                <c:pt idx="535">
                  <c:v>42390</c:v>
                </c:pt>
                <c:pt idx="536">
                  <c:v>42391</c:v>
                </c:pt>
                <c:pt idx="537">
                  <c:v>42394</c:v>
                </c:pt>
                <c:pt idx="538">
                  <c:v>42395</c:v>
                </c:pt>
                <c:pt idx="539">
                  <c:v>42396</c:v>
                </c:pt>
                <c:pt idx="540">
                  <c:v>42397</c:v>
                </c:pt>
                <c:pt idx="541">
                  <c:v>42398</c:v>
                </c:pt>
                <c:pt idx="542">
                  <c:v>42401</c:v>
                </c:pt>
                <c:pt idx="543">
                  <c:v>42402</c:v>
                </c:pt>
                <c:pt idx="544">
                  <c:v>42403</c:v>
                </c:pt>
                <c:pt idx="545">
                  <c:v>42404</c:v>
                </c:pt>
                <c:pt idx="546">
                  <c:v>42405</c:v>
                </c:pt>
                <c:pt idx="547">
                  <c:v>42408</c:v>
                </c:pt>
                <c:pt idx="548">
                  <c:v>42409</c:v>
                </c:pt>
                <c:pt idx="549">
                  <c:v>42410</c:v>
                </c:pt>
                <c:pt idx="550">
                  <c:v>42411</c:v>
                </c:pt>
                <c:pt idx="551">
                  <c:v>42412</c:v>
                </c:pt>
                <c:pt idx="552">
                  <c:v>42415</c:v>
                </c:pt>
                <c:pt idx="553">
                  <c:v>42416</c:v>
                </c:pt>
                <c:pt idx="554">
                  <c:v>42417</c:v>
                </c:pt>
                <c:pt idx="555">
                  <c:v>42418</c:v>
                </c:pt>
                <c:pt idx="556">
                  <c:v>42419</c:v>
                </c:pt>
                <c:pt idx="557">
                  <c:v>42422</c:v>
                </c:pt>
                <c:pt idx="558">
                  <c:v>42423</c:v>
                </c:pt>
                <c:pt idx="559">
                  <c:v>42424</c:v>
                </c:pt>
                <c:pt idx="560">
                  <c:v>42425</c:v>
                </c:pt>
                <c:pt idx="561">
                  <c:v>42426</c:v>
                </c:pt>
                <c:pt idx="562">
                  <c:v>42429</c:v>
                </c:pt>
                <c:pt idx="563">
                  <c:v>42430</c:v>
                </c:pt>
                <c:pt idx="564">
                  <c:v>42431</c:v>
                </c:pt>
                <c:pt idx="565">
                  <c:v>42432</c:v>
                </c:pt>
                <c:pt idx="566">
                  <c:v>42433</c:v>
                </c:pt>
                <c:pt idx="567">
                  <c:v>42436</c:v>
                </c:pt>
                <c:pt idx="568">
                  <c:v>42437</c:v>
                </c:pt>
                <c:pt idx="569">
                  <c:v>42438</c:v>
                </c:pt>
                <c:pt idx="570">
                  <c:v>42439</c:v>
                </c:pt>
                <c:pt idx="571">
                  <c:v>42440</c:v>
                </c:pt>
                <c:pt idx="572">
                  <c:v>42443</c:v>
                </c:pt>
                <c:pt idx="573">
                  <c:v>42444</c:v>
                </c:pt>
                <c:pt idx="574">
                  <c:v>42445</c:v>
                </c:pt>
                <c:pt idx="575">
                  <c:v>42446</c:v>
                </c:pt>
                <c:pt idx="576">
                  <c:v>42447</c:v>
                </c:pt>
                <c:pt idx="577">
                  <c:v>42450</c:v>
                </c:pt>
                <c:pt idx="578">
                  <c:v>42451</c:v>
                </c:pt>
                <c:pt idx="579">
                  <c:v>42452</c:v>
                </c:pt>
                <c:pt idx="580">
                  <c:v>42453</c:v>
                </c:pt>
                <c:pt idx="581">
                  <c:v>42454</c:v>
                </c:pt>
                <c:pt idx="582">
                  <c:v>42457</c:v>
                </c:pt>
                <c:pt idx="583">
                  <c:v>42458</c:v>
                </c:pt>
                <c:pt idx="584">
                  <c:v>42459</c:v>
                </c:pt>
                <c:pt idx="585">
                  <c:v>42460</c:v>
                </c:pt>
                <c:pt idx="586">
                  <c:v>42461</c:v>
                </c:pt>
                <c:pt idx="587">
                  <c:v>42464</c:v>
                </c:pt>
                <c:pt idx="588">
                  <c:v>42465</c:v>
                </c:pt>
                <c:pt idx="589">
                  <c:v>42466</c:v>
                </c:pt>
                <c:pt idx="590">
                  <c:v>42467</c:v>
                </c:pt>
                <c:pt idx="591">
                  <c:v>42468</c:v>
                </c:pt>
                <c:pt idx="592">
                  <c:v>42471</c:v>
                </c:pt>
                <c:pt idx="593">
                  <c:v>42472</c:v>
                </c:pt>
                <c:pt idx="594">
                  <c:v>42473</c:v>
                </c:pt>
                <c:pt idx="595">
                  <c:v>42474</c:v>
                </c:pt>
                <c:pt idx="596">
                  <c:v>42475</c:v>
                </c:pt>
                <c:pt idx="597">
                  <c:v>42478</c:v>
                </c:pt>
                <c:pt idx="598">
                  <c:v>42479</c:v>
                </c:pt>
                <c:pt idx="599">
                  <c:v>42480</c:v>
                </c:pt>
                <c:pt idx="600">
                  <c:v>42481</c:v>
                </c:pt>
                <c:pt idx="601">
                  <c:v>42482</c:v>
                </c:pt>
                <c:pt idx="602">
                  <c:v>42485</c:v>
                </c:pt>
                <c:pt idx="603">
                  <c:v>42486</c:v>
                </c:pt>
                <c:pt idx="604">
                  <c:v>42487</c:v>
                </c:pt>
                <c:pt idx="605">
                  <c:v>42488</c:v>
                </c:pt>
                <c:pt idx="606">
                  <c:v>42489</c:v>
                </c:pt>
                <c:pt idx="607">
                  <c:v>42492</c:v>
                </c:pt>
                <c:pt idx="608">
                  <c:v>42493</c:v>
                </c:pt>
                <c:pt idx="609">
                  <c:v>42494</c:v>
                </c:pt>
                <c:pt idx="610">
                  <c:v>42495</c:v>
                </c:pt>
                <c:pt idx="611">
                  <c:v>42496</c:v>
                </c:pt>
                <c:pt idx="612">
                  <c:v>42499</c:v>
                </c:pt>
                <c:pt idx="613">
                  <c:v>42500</c:v>
                </c:pt>
                <c:pt idx="614">
                  <c:v>42501</c:v>
                </c:pt>
                <c:pt idx="615">
                  <c:v>42502</c:v>
                </c:pt>
                <c:pt idx="616">
                  <c:v>42503</c:v>
                </c:pt>
                <c:pt idx="617">
                  <c:v>42506</c:v>
                </c:pt>
                <c:pt idx="618">
                  <c:v>42507</c:v>
                </c:pt>
                <c:pt idx="619">
                  <c:v>42508</c:v>
                </c:pt>
                <c:pt idx="620">
                  <c:v>42509</c:v>
                </c:pt>
                <c:pt idx="621">
                  <c:v>42510</c:v>
                </c:pt>
                <c:pt idx="622">
                  <c:v>42513</c:v>
                </c:pt>
                <c:pt idx="623">
                  <c:v>42514</c:v>
                </c:pt>
                <c:pt idx="624">
                  <c:v>42515</c:v>
                </c:pt>
                <c:pt idx="625">
                  <c:v>42516</c:v>
                </c:pt>
                <c:pt idx="626">
                  <c:v>42517</c:v>
                </c:pt>
                <c:pt idx="627">
                  <c:v>42520</c:v>
                </c:pt>
                <c:pt idx="628">
                  <c:v>42521</c:v>
                </c:pt>
                <c:pt idx="629">
                  <c:v>42522</c:v>
                </c:pt>
                <c:pt idx="630">
                  <c:v>42523</c:v>
                </c:pt>
                <c:pt idx="631">
                  <c:v>42524</c:v>
                </c:pt>
                <c:pt idx="632">
                  <c:v>42527</c:v>
                </c:pt>
                <c:pt idx="633">
                  <c:v>42528</c:v>
                </c:pt>
                <c:pt idx="634">
                  <c:v>42529</c:v>
                </c:pt>
                <c:pt idx="635">
                  <c:v>42530</c:v>
                </c:pt>
                <c:pt idx="636">
                  <c:v>42531</c:v>
                </c:pt>
                <c:pt idx="637">
                  <c:v>42534</c:v>
                </c:pt>
                <c:pt idx="638">
                  <c:v>42535</c:v>
                </c:pt>
                <c:pt idx="639">
                  <c:v>42536</c:v>
                </c:pt>
                <c:pt idx="640">
                  <c:v>42537</c:v>
                </c:pt>
                <c:pt idx="641">
                  <c:v>42538</c:v>
                </c:pt>
                <c:pt idx="642">
                  <c:v>42541</c:v>
                </c:pt>
                <c:pt idx="643">
                  <c:v>42542</c:v>
                </c:pt>
                <c:pt idx="644">
                  <c:v>42543</c:v>
                </c:pt>
                <c:pt idx="645">
                  <c:v>42544</c:v>
                </c:pt>
                <c:pt idx="646">
                  <c:v>42545</c:v>
                </c:pt>
                <c:pt idx="647">
                  <c:v>42548</c:v>
                </c:pt>
                <c:pt idx="648">
                  <c:v>42549</c:v>
                </c:pt>
                <c:pt idx="649">
                  <c:v>42550</c:v>
                </c:pt>
                <c:pt idx="650">
                  <c:v>42551</c:v>
                </c:pt>
                <c:pt idx="651">
                  <c:v>42552</c:v>
                </c:pt>
                <c:pt idx="652">
                  <c:v>42555</c:v>
                </c:pt>
                <c:pt idx="653">
                  <c:v>42556</c:v>
                </c:pt>
                <c:pt idx="654">
                  <c:v>42557</c:v>
                </c:pt>
                <c:pt idx="655">
                  <c:v>42558</c:v>
                </c:pt>
                <c:pt idx="656">
                  <c:v>42559</c:v>
                </c:pt>
                <c:pt idx="657">
                  <c:v>42562</c:v>
                </c:pt>
                <c:pt idx="658">
                  <c:v>42563</c:v>
                </c:pt>
                <c:pt idx="659">
                  <c:v>42564</c:v>
                </c:pt>
                <c:pt idx="660">
                  <c:v>42565</c:v>
                </c:pt>
                <c:pt idx="661">
                  <c:v>42566</c:v>
                </c:pt>
                <c:pt idx="662">
                  <c:v>42569</c:v>
                </c:pt>
                <c:pt idx="663">
                  <c:v>42570</c:v>
                </c:pt>
                <c:pt idx="664">
                  <c:v>42571</c:v>
                </c:pt>
                <c:pt idx="665">
                  <c:v>42572</c:v>
                </c:pt>
                <c:pt idx="666">
                  <c:v>42573</c:v>
                </c:pt>
                <c:pt idx="667">
                  <c:v>42576</c:v>
                </c:pt>
                <c:pt idx="668">
                  <c:v>42577</c:v>
                </c:pt>
                <c:pt idx="669">
                  <c:v>42578</c:v>
                </c:pt>
                <c:pt idx="670">
                  <c:v>42579</c:v>
                </c:pt>
                <c:pt idx="671">
                  <c:v>42580</c:v>
                </c:pt>
                <c:pt idx="672">
                  <c:v>42583</c:v>
                </c:pt>
                <c:pt idx="673">
                  <c:v>42584</c:v>
                </c:pt>
                <c:pt idx="674">
                  <c:v>42585</c:v>
                </c:pt>
                <c:pt idx="675">
                  <c:v>42586</c:v>
                </c:pt>
                <c:pt idx="676">
                  <c:v>42587</c:v>
                </c:pt>
                <c:pt idx="677">
                  <c:v>42590</c:v>
                </c:pt>
                <c:pt idx="678">
                  <c:v>42591</c:v>
                </c:pt>
                <c:pt idx="679">
                  <c:v>42592</c:v>
                </c:pt>
                <c:pt idx="680">
                  <c:v>42593</c:v>
                </c:pt>
                <c:pt idx="681">
                  <c:v>42594</c:v>
                </c:pt>
                <c:pt idx="682">
                  <c:v>42597</c:v>
                </c:pt>
                <c:pt idx="683">
                  <c:v>42598</c:v>
                </c:pt>
                <c:pt idx="684">
                  <c:v>42599</c:v>
                </c:pt>
                <c:pt idx="685">
                  <c:v>42600</c:v>
                </c:pt>
                <c:pt idx="686">
                  <c:v>42601</c:v>
                </c:pt>
                <c:pt idx="687">
                  <c:v>42604</c:v>
                </c:pt>
                <c:pt idx="688">
                  <c:v>42605</c:v>
                </c:pt>
                <c:pt idx="689">
                  <c:v>42606</c:v>
                </c:pt>
                <c:pt idx="690">
                  <c:v>42607</c:v>
                </c:pt>
                <c:pt idx="691">
                  <c:v>42608</c:v>
                </c:pt>
                <c:pt idx="692">
                  <c:v>42611</c:v>
                </c:pt>
                <c:pt idx="693">
                  <c:v>42612</c:v>
                </c:pt>
                <c:pt idx="694">
                  <c:v>42613</c:v>
                </c:pt>
                <c:pt idx="695">
                  <c:v>42614</c:v>
                </c:pt>
                <c:pt idx="696">
                  <c:v>42615</c:v>
                </c:pt>
                <c:pt idx="697">
                  <c:v>42618</c:v>
                </c:pt>
                <c:pt idx="698">
                  <c:v>42619</c:v>
                </c:pt>
                <c:pt idx="699">
                  <c:v>42620</c:v>
                </c:pt>
                <c:pt idx="700">
                  <c:v>42621</c:v>
                </c:pt>
                <c:pt idx="701">
                  <c:v>42622</c:v>
                </c:pt>
                <c:pt idx="702">
                  <c:v>42625</c:v>
                </c:pt>
                <c:pt idx="703">
                  <c:v>42626</c:v>
                </c:pt>
                <c:pt idx="704">
                  <c:v>42627</c:v>
                </c:pt>
                <c:pt idx="705">
                  <c:v>42628</c:v>
                </c:pt>
                <c:pt idx="706">
                  <c:v>42629</c:v>
                </c:pt>
                <c:pt idx="707">
                  <c:v>42632</c:v>
                </c:pt>
                <c:pt idx="708">
                  <c:v>42633</c:v>
                </c:pt>
                <c:pt idx="709">
                  <c:v>42634</c:v>
                </c:pt>
                <c:pt idx="710">
                  <c:v>42635</c:v>
                </c:pt>
                <c:pt idx="711">
                  <c:v>42636</c:v>
                </c:pt>
                <c:pt idx="712">
                  <c:v>42639</c:v>
                </c:pt>
                <c:pt idx="713">
                  <c:v>42640</c:v>
                </c:pt>
                <c:pt idx="714">
                  <c:v>42641</c:v>
                </c:pt>
                <c:pt idx="715">
                  <c:v>42642</c:v>
                </c:pt>
                <c:pt idx="716">
                  <c:v>42643</c:v>
                </c:pt>
                <c:pt idx="717">
                  <c:v>42646</c:v>
                </c:pt>
                <c:pt idx="718">
                  <c:v>42647</c:v>
                </c:pt>
                <c:pt idx="719">
                  <c:v>42648</c:v>
                </c:pt>
                <c:pt idx="720">
                  <c:v>42649</c:v>
                </c:pt>
                <c:pt idx="721">
                  <c:v>42650</c:v>
                </c:pt>
                <c:pt idx="722">
                  <c:v>42653</c:v>
                </c:pt>
                <c:pt idx="723">
                  <c:v>42654</c:v>
                </c:pt>
                <c:pt idx="724">
                  <c:v>42655</c:v>
                </c:pt>
                <c:pt idx="725">
                  <c:v>42656</c:v>
                </c:pt>
                <c:pt idx="726">
                  <c:v>42657</c:v>
                </c:pt>
                <c:pt idx="727">
                  <c:v>42660</c:v>
                </c:pt>
                <c:pt idx="728">
                  <c:v>42661</c:v>
                </c:pt>
                <c:pt idx="729">
                  <c:v>42662</c:v>
                </c:pt>
                <c:pt idx="730">
                  <c:v>42663</c:v>
                </c:pt>
                <c:pt idx="731">
                  <c:v>42664</c:v>
                </c:pt>
                <c:pt idx="732">
                  <c:v>42667</c:v>
                </c:pt>
                <c:pt idx="733">
                  <c:v>42668</c:v>
                </c:pt>
                <c:pt idx="734">
                  <c:v>42669</c:v>
                </c:pt>
                <c:pt idx="735">
                  <c:v>42670</c:v>
                </c:pt>
                <c:pt idx="736">
                  <c:v>42671</c:v>
                </c:pt>
                <c:pt idx="737">
                  <c:v>42674</c:v>
                </c:pt>
                <c:pt idx="738">
                  <c:v>42675</c:v>
                </c:pt>
                <c:pt idx="739">
                  <c:v>42676</c:v>
                </c:pt>
                <c:pt idx="740">
                  <c:v>42677</c:v>
                </c:pt>
                <c:pt idx="741">
                  <c:v>42678</c:v>
                </c:pt>
                <c:pt idx="742">
                  <c:v>42681</c:v>
                </c:pt>
                <c:pt idx="743">
                  <c:v>42682</c:v>
                </c:pt>
                <c:pt idx="744">
                  <c:v>42683</c:v>
                </c:pt>
                <c:pt idx="745">
                  <c:v>42684</c:v>
                </c:pt>
                <c:pt idx="746">
                  <c:v>42685</c:v>
                </c:pt>
                <c:pt idx="747">
                  <c:v>42688</c:v>
                </c:pt>
                <c:pt idx="748">
                  <c:v>42689</c:v>
                </c:pt>
                <c:pt idx="749">
                  <c:v>42690</c:v>
                </c:pt>
                <c:pt idx="750">
                  <c:v>42691</c:v>
                </c:pt>
                <c:pt idx="751">
                  <c:v>42692</c:v>
                </c:pt>
                <c:pt idx="752">
                  <c:v>42695</c:v>
                </c:pt>
                <c:pt idx="753">
                  <c:v>42696</c:v>
                </c:pt>
                <c:pt idx="754">
                  <c:v>42697</c:v>
                </c:pt>
                <c:pt idx="755">
                  <c:v>42698</c:v>
                </c:pt>
                <c:pt idx="756">
                  <c:v>42699</c:v>
                </c:pt>
                <c:pt idx="757">
                  <c:v>42702</c:v>
                </c:pt>
                <c:pt idx="758">
                  <c:v>42703</c:v>
                </c:pt>
                <c:pt idx="759">
                  <c:v>42704</c:v>
                </c:pt>
                <c:pt idx="760">
                  <c:v>42705</c:v>
                </c:pt>
                <c:pt idx="761">
                  <c:v>42706</c:v>
                </c:pt>
                <c:pt idx="762">
                  <c:v>42709</c:v>
                </c:pt>
                <c:pt idx="763">
                  <c:v>42710</c:v>
                </c:pt>
                <c:pt idx="764">
                  <c:v>42711</c:v>
                </c:pt>
                <c:pt idx="765">
                  <c:v>42712</c:v>
                </c:pt>
                <c:pt idx="766">
                  <c:v>42713</c:v>
                </c:pt>
                <c:pt idx="767">
                  <c:v>42716</c:v>
                </c:pt>
                <c:pt idx="768">
                  <c:v>42717</c:v>
                </c:pt>
                <c:pt idx="769">
                  <c:v>42718</c:v>
                </c:pt>
                <c:pt idx="770">
                  <c:v>42719</c:v>
                </c:pt>
                <c:pt idx="771">
                  <c:v>42720</c:v>
                </c:pt>
                <c:pt idx="772">
                  <c:v>42723</c:v>
                </c:pt>
                <c:pt idx="773">
                  <c:v>42724</c:v>
                </c:pt>
                <c:pt idx="774">
                  <c:v>42725</c:v>
                </c:pt>
                <c:pt idx="775">
                  <c:v>42726</c:v>
                </c:pt>
                <c:pt idx="776">
                  <c:v>42727</c:v>
                </c:pt>
                <c:pt idx="777">
                  <c:v>42730</c:v>
                </c:pt>
                <c:pt idx="778">
                  <c:v>42731</c:v>
                </c:pt>
                <c:pt idx="779">
                  <c:v>42732</c:v>
                </c:pt>
                <c:pt idx="780">
                  <c:v>42733</c:v>
                </c:pt>
                <c:pt idx="781">
                  <c:v>42734</c:v>
                </c:pt>
                <c:pt idx="782">
                  <c:v>42737</c:v>
                </c:pt>
                <c:pt idx="783">
                  <c:v>42738</c:v>
                </c:pt>
                <c:pt idx="784">
                  <c:v>42739</c:v>
                </c:pt>
                <c:pt idx="785">
                  <c:v>42740</c:v>
                </c:pt>
                <c:pt idx="786">
                  <c:v>42741</c:v>
                </c:pt>
                <c:pt idx="787">
                  <c:v>42744</c:v>
                </c:pt>
                <c:pt idx="788">
                  <c:v>42745</c:v>
                </c:pt>
                <c:pt idx="789">
                  <c:v>42746</c:v>
                </c:pt>
                <c:pt idx="790">
                  <c:v>42747</c:v>
                </c:pt>
                <c:pt idx="791">
                  <c:v>42748</c:v>
                </c:pt>
                <c:pt idx="792">
                  <c:v>42751</c:v>
                </c:pt>
                <c:pt idx="793">
                  <c:v>42752</c:v>
                </c:pt>
                <c:pt idx="794">
                  <c:v>42753</c:v>
                </c:pt>
                <c:pt idx="795">
                  <c:v>42754</c:v>
                </c:pt>
                <c:pt idx="796">
                  <c:v>42755</c:v>
                </c:pt>
                <c:pt idx="797">
                  <c:v>42758</c:v>
                </c:pt>
                <c:pt idx="798">
                  <c:v>42759</c:v>
                </c:pt>
                <c:pt idx="799">
                  <c:v>42760</c:v>
                </c:pt>
                <c:pt idx="800">
                  <c:v>42761</c:v>
                </c:pt>
                <c:pt idx="801">
                  <c:v>42762</c:v>
                </c:pt>
                <c:pt idx="802">
                  <c:v>42765</c:v>
                </c:pt>
                <c:pt idx="803">
                  <c:v>42766</c:v>
                </c:pt>
                <c:pt idx="804">
                  <c:v>42767</c:v>
                </c:pt>
                <c:pt idx="805">
                  <c:v>42768</c:v>
                </c:pt>
                <c:pt idx="806">
                  <c:v>42769</c:v>
                </c:pt>
                <c:pt idx="807">
                  <c:v>42772</c:v>
                </c:pt>
                <c:pt idx="808">
                  <c:v>42773</c:v>
                </c:pt>
                <c:pt idx="809">
                  <c:v>42774</c:v>
                </c:pt>
                <c:pt idx="810">
                  <c:v>42775</c:v>
                </c:pt>
                <c:pt idx="811">
                  <c:v>42776</c:v>
                </c:pt>
                <c:pt idx="812">
                  <c:v>42779</c:v>
                </c:pt>
                <c:pt idx="813">
                  <c:v>42780</c:v>
                </c:pt>
                <c:pt idx="814">
                  <c:v>42781</c:v>
                </c:pt>
                <c:pt idx="815">
                  <c:v>42782</c:v>
                </c:pt>
                <c:pt idx="816">
                  <c:v>42783</c:v>
                </c:pt>
                <c:pt idx="817">
                  <c:v>42786</c:v>
                </c:pt>
                <c:pt idx="818">
                  <c:v>42787</c:v>
                </c:pt>
                <c:pt idx="819">
                  <c:v>42788</c:v>
                </c:pt>
                <c:pt idx="820">
                  <c:v>42789</c:v>
                </c:pt>
                <c:pt idx="821">
                  <c:v>42790</c:v>
                </c:pt>
                <c:pt idx="822">
                  <c:v>42793</c:v>
                </c:pt>
                <c:pt idx="823">
                  <c:v>42794</c:v>
                </c:pt>
                <c:pt idx="824">
                  <c:v>42795</c:v>
                </c:pt>
                <c:pt idx="825">
                  <c:v>42796</c:v>
                </c:pt>
                <c:pt idx="826">
                  <c:v>42797</c:v>
                </c:pt>
                <c:pt idx="827">
                  <c:v>42800</c:v>
                </c:pt>
                <c:pt idx="828">
                  <c:v>42801</c:v>
                </c:pt>
                <c:pt idx="829">
                  <c:v>42802</c:v>
                </c:pt>
                <c:pt idx="830">
                  <c:v>42803</c:v>
                </c:pt>
                <c:pt idx="831">
                  <c:v>42804</c:v>
                </c:pt>
                <c:pt idx="832">
                  <c:v>42807</c:v>
                </c:pt>
                <c:pt idx="833">
                  <c:v>42808</c:v>
                </c:pt>
                <c:pt idx="834">
                  <c:v>42809</c:v>
                </c:pt>
                <c:pt idx="835">
                  <c:v>42810</c:v>
                </c:pt>
                <c:pt idx="836">
                  <c:v>42811</c:v>
                </c:pt>
                <c:pt idx="837">
                  <c:v>42814</c:v>
                </c:pt>
                <c:pt idx="838">
                  <c:v>42815</c:v>
                </c:pt>
                <c:pt idx="839">
                  <c:v>42816</c:v>
                </c:pt>
                <c:pt idx="840">
                  <c:v>42817</c:v>
                </c:pt>
                <c:pt idx="841">
                  <c:v>42818</c:v>
                </c:pt>
                <c:pt idx="842">
                  <c:v>42821</c:v>
                </c:pt>
                <c:pt idx="843">
                  <c:v>42822</c:v>
                </c:pt>
                <c:pt idx="844">
                  <c:v>42823</c:v>
                </c:pt>
                <c:pt idx="845">
                  <c:v>42824</c:v>
                </c:pt>
                <c:pt idx="846">
                  <c:v>42825</c:v>
                </c:pt>
                <c:pt idx="847">
                  <c:v>42828</c:v>
                </c:pt>
                <c:pt idx="848">
                  <c:v>42829</c:v>
                </c:pt>
                <c:pt idx="849">
                  <c:v>42830</c:v>
                </c:pt>
                <c:pt idx="850">
                  <c:v>42831</c:v>
                </c:pt>
                <c:pt idx="851">
                  <c:v>42832</c:v>
                </c:pt>
                <c:pt idx="852">
                  <c:v>42835</c:v>
                </c:pt>
                <c:pt idx="853">
                  <c:v>42836</c:v>
                </c:pt>
                <c:pt idx="854">
                  <c:v>42837</c:v>
                </c:pt>
                <c:pt idx="855">
                  <c:v>42838</c:v>
                </c:pt>
                <c:pt idx="856">
                  <c:v>42839</c:v>
                </c:pt>
                <c:pt idx="857">
                  <c:v>42842</c:v>
                </c:pt>
                <c:pt idx="858">
                  <c:v>42843</c:v>
                </c:pt>
                <c:pt idx="859">
                  <c:v>42844</c:v>
                </c:pt>
                <c:pt idx="860">
                  <c:v>42845</c:v>
                </c:pt>
                <c:pt idx="861">
                  <c:v>42846</c:v>
                </c:pt>
                <c:pt idx="862">
                  <c:v>42849</c:v>
                </c:pt>
                <c:pt idx="863">
                  <c:v>42850</c:v>
                </c:pt>
                <c:pt idx="864">
                  <c:v>42851</c:v>
                </c:pt>
                <c:pt idx="865">
                  <c:v>42852</c:v>
                </c:pt>
                <c:pt idx="866">
                  <c:v>42853</c:v>
                </c:pt>
                <c:pt idx="867">
                  <c:v>42856</c:v>
                </c:pt>
                <c:pt idx="868">
                  <c:v>42857</c:v>
                </c:pt>
                <c:pt idx="869">
                  <c:v>42858</c:v>
                </c:pt>
                <c:pt idx="870">
                  <c:v>42859</c:v>
                </c:pt>
                <c:pt idx="871">
                  <c:v>42860</c:v>
                </c:pt>
                <c:pt idx="872">
                  <c:v>42863</c:v>
                </c:pt>
                <c:pt idx="873">
                  <c:v>42864</c:v>
                </c:pt>
                <c:pt idx="874">
                  <c:v>42865</c:v>
                </c:pt>
                <c:pt idx="875">
                  <c:v>42866</c:v>
                </c:pt>
                <c:pt idx="876">
                  <c:v>42867</c:v>
                </c:pt>
                <c:pt idx="877">
                  <c:v>42870</c:v>
                </c:pt>
                <c:pt idx="878">
                  <c:v>42871</c:v>
                </c:pt>
                <c:pt idx="879">
                  <c:v>42872</c:v>
                </c:pt>
                <c:pt idx="880">
                  <c:v>42873</c:v>
                </c:pt>
                <c:pt idx="881">
                  <c:v>42874</c:v>
                </c:pt>
                <c:pt idx="882">
                  <c:v>42877</c:v>
                </c:pt>
                <c:pt idx="883">
                  <c:v>42878</c:v>
                </c:pt>
                <c:pt idx="884">
                  <c:v>42879</c:v>
                </c:pt>
                <c:pt idx="885">
                  <c:v>42880</c:v>
                </c:pt>
                <c:pt idx="886">
                  <c:v>42881</c:v>
                </c:pt>
                <c:pt idx="887">
                  <c:v>42884</c:v>
                </c:pt>
                <c:pt idx="888">
                  <c:v>42885</c:v>
                </c:pt>
                <c:pt idx="889">
                  <c:v>42886</c:v>
                </c:pt>
                <c:pt idx="890">
                  <c:v>42887</c:v>
                </c:pt>
                <c:pt idx="891">
                  <c:v>42888</c:v>
                </c:pt>
                <c:pt idx="892">
                  <c:v>42891</c:v>
                </c:pt>
                <c:pt idx="893">
                  <c:v>42892</c:v>
                </c:pt>
                <c:pt idx="894">
                  <c:v>42893</c:v>
                </c:pt>
                <c:pt idx="895">
                  <c:v>42894</c:v>
                </c:pt>
                <c:pt idx="896">
                  <c:v>42895</c:v>
                </c:pt>
                <c:pt idx="897">
                  <c:v>42898</c:v>
                </c:pt>
                <c:pt idx="898">
                  <c:v>42899</c:v>
                </c:pt>
                <c:pt idx="899">
                  <c:v>42900</c:v>
                </c:pt>
                <c:pt idx="900">
                  <c:v>42901</c:v>
                </c:pt>
                <c:pt idx="901">
                  <c:v>42902</c:v>
                </c:pt>
                <c:pt idx="902">
                  <c:v>42905</c:v>
                </c:pt>
                <c:pt idx="903">
                  <c:v>42906</c:v>
                </c:pt>
                <c:pt idx="904">
                  <c:v>42907</c:v>
                </c:pt>
                <c:pt idx="905">
                  <c:v>42908</c:v>
                </c:pt>
                <c:pt idx="906">
                  <c:v>42909</c:v>
                </c:pt>
                <c:pt idx="907">
                  <c:v>42912</c:v>
                </c:pt>
                <c:pt idx="908">
                  <c:v>42913</c:v>
                </c:pt>
                <c:pt idx="909">
                  <c:v>42914</c:v>
                </c:pt>
                <c:pt idx="910">
                  <c:v>42915</c:v>
                </c:pt>
                <c:pt idx="911">
                  <c:v>42916</c:v>
                </c:pt>
                <c:pt idx="912">
                  <c:v>42919</c:v>
                </c:pt>
                <c:pt idx="913">
                  <c:v>42920</c:v>
                </c:pt>
                <c:pt idx="914">
                  <c:v>42921</c:v>
                </c:pt>
                <c:pt idx="915">
                  <c:v>42922</c:v>
                </c:pt>
                <c:pt idx="916">
                  <c:v>42923</c:v>
                </c:pt>
                <c:pt idx="917">
                  <c:v>42926</c:v>
                </c:pt>
                <c:pt idx="918">
                  <c:v>42927</c:v>
                </c:pt>
                <c:pt idx="919">
                  <c:v>42928</c:v>
                </c:pt>
                <c:pt idx="920">
                  <c:v>42929</c:v>
                </c:pt>
                <c:pt idx="921">
                  <c:v>42930</c:v>
                </c:pt>
                <c:pt idx="922">
                  <c:v>42933</c:v>
                </c:pt>
                <c:pt idx="923">
                  <c:v>42934</c:v>
                </c:pt>
                <c:pt idx="924">
                  <c:v>42935</c:v>
                </c:pt>
                <c:pt idx="925">
                  <c:v>42936</c:v>
                </c:pt>
                <c:pt idx="926">
                  <c:v>42937</c:v>
                </c:pt>
                <c:pt idx="927">
                  <c:v>42940</c:v>
                </c:pt>
                <c:pt idx="928">
                  <c:v>42941</c:v>
                </c:pt>
                <c:pt idx="929">
                  <c:v>42942</c:v>
                </c:pt>
                <c:pt idx="930">
                  <c:v>42943</c:v>
                </c:pt>
                <c:pt idx="931">
                  <c:v>42944</c:v>
                </c:pt>
                <c:pt idx="932">
                  <c:v>42947</c:v>
                </c:pt>
                <c:pt idx="933">
                  <c:v>42948</c:v>
                </c:pt>
                <c:pt idx="934">
                  <c:v>42949</c:v>
                </c:pt>
                <c:pt idx="935">
                  <c:v>42950</c:v>
                </c:pt>
                <c:pt idx="936">
                  <c:v>42951</c:v>
                </c:pt>
                <c:pt idx="937">
                  <c:v>42954</c:v>
                </c:pt>
                <c:pt idx="938">
                  <c:v>42955</c:v>
                </c:pt>
                <c:pt idx="939">
                  <c:v>42956</c:v>
                </c:pt>
                <c:pt idx="940">
                  <c:v>42957</c:v>
                </c:pt>
                <c:pt idx="941">
                  <c:v>42958</c:v>
                </c:pt>
                <c:pt idx="942">
                  <c:v>42961</c:v>
                </c:pt>
                <c:pt idx="943">
                  <c:v>42962</c:v>
                </c:pt>
                <c:pt idx="944">
                  <c:v>42963</c:v>
                </c:pt>
                <c:pt idx="945">
                  <c:v>42964</c:v>
                </c:pt>
                <c:pt idx="946">
                  <c:v>42965</c:v>
                </c:pt>
                <c:pt idx="947">
                  <c:v>42968</c:v>
                </c:pt>
                <c:pt idx="948">
                  <c:v>42969</c:v>
                </c:pt>
                <c:pt idx="949">
                  <c:v>42970</c:v>
                </c:pt>
                <c:pt idx="950">
                  <c:v>42971</c:v>
                </c:pt>
                <c:pt idx="951">
                  <c:v>42972</c:v>
                </c:pt>
                <c:pt idx="952">
                  <c:v>42975</c:v>
                </c:pt>
                <c:pt idx="953">
                  <c:v>42976</c:v>
                </c:pt>
                <c:pt idx="954">
                  <c:v>42977</c:v>
                </c:pt>
                <c:pt idx="955">
                  <c:v>42978</c:v>
                </c:pt>
                <c:pt idx="956">
                  <c:v>42979</c:v>
                </c:pt>
                <c:pt idx="957">
                  <c:v>42982</c:v>
                </c:pt>
                <c:pt idx="958">
                  <c:v>42983</c:v>
                </c:pt>
                <c:pt idx="959">
                  <c:v>42984</c:v>
                </c:pt>
                <c:pt idx="960">
                  <c:v>42985</c:v>
                </c:pt>
                <c:pt idx="961">
                  <c:v>42986</c:v>
                </c:pt>
                <c:pt idx="962">
                  <c:v>42989</c:v>
                </c:pt>
                <c:pt idx="963">
                  <c:v>42990</c:v>
                </c:pt>
                <c:pt idx="964">
                  <c:v>42991</c:v>
                </c:pt>
                <c:pt idx="965">
                  <c:v>42992</c:v>
                </c:pt>
                <c:pt idx="966">
                  <c:v>42993</c:v>
                </c:pt>
                <c:pt idx="967">
                  <c:v>42996</c:v>
                </c:pt>
                <c:pt idx="968">
                  <c:v>42997</c:v>
                </c:pt>
                <c:pt idx="969">
                  <c:v>42998</c:v>
                </c:pt>
                <c:pt idx="970">
                  <c:v>42999</c:v>
                </c:pt>
                <c:pt idx="971">
                  <c:v>43000</c:v>
                </c:pt>
                <c:pt idx="972">
                  <c:v>43003</c:v>
                </c:pt>
                <c:pt idx="973">
                  <c:v>43004</c:v>
                </c:pt>
                <c:pt idx="974">
                  <c:v>43005</c:v>
                </c:pt>
                <c:pt idx="975">
                  <c:v>43006</c:v>
                </c:pt>
                <c:pt idx="976">
                  <c:v>43007</c:v>
                </c:pt>
                <c:pt idx="977">
                  <c:v>43010</c:v>
                </c:pt>
                <c:pt idx="978">
                  <c:v>43011</c:v>
                </c:pt>
                <c:pt idx="979">
                  <c:v>43012</c:v>
                </c:pt>
                <c:pt idx="980">
                  <c:v>43013</c:v>
                </c:pt>
                <c:pt idx="981">
                  <c:v>43014</c:v>
                </c:pt>
                <c:pt idx="982">
                  <c:v>43017</c:v>
                </c:pt>
                <c:pt idx="983">
                  <c:v>43018</c:v>
                </c:pt>
                <c:pt idx="984">
                  <c:v>43019</c:v>
                </c:pt>
                <c:pt idx="985">
                  <c:v>43020</c:v>
                </c:pt>
                <c:pt idx="986">
                  <c:v>43021</c:v>
                </c:pt>
                <c:pt idx="987">
                  <c:v>43024</c:v>
                </c:pt>
                <c:pt idx="988">
                  <c:v>43025</c:v>
                </c:pt>
                <c:pt idx="989">
                  <c:v>43026</c:v>
                </c:pt>
                <c:pt idx="990">
                  <c:v>43027</c:v>
                </c:pt>
                <c:pt idx="991">
                  <c:v>43028</c:v>
                </c:pt>
                <c:pt idx="992">
                  <c:v>43031</c:v>
                </c:pt>
                <c:pt idx="993">
                  <c:v>43032</c:v>
                </c:pt>
                <c:pt idx="994">
                  <c:v>43033</c:v>
                </c:pt>
                <c:pt idx="995">
                  <c:v>43034</c:v>
                </c:pt>
                <c:pt idx="996">
                  <c:v>43035</c:v>
                </c:pt>
                <c:pt idx="997">
                  <c:v>43038</c:v>
                </c:pt>
                <c:pt idx="998">
                  <c:v>43039</c:v>
                </c:pt>
                <c:pt idx="999">
                  <c:v>43040</c:v>
                </c:pt>
                <c:pt idx="1000">
                  <c:v>43041</c:v>
                </c:pt>
                <c:pt idx="1001">
                  <c:v>43042</c:v>
                </c:pt>
                <c:pt idx="1002">
                  <c:v>43045</c:v>
                </c:pt>
                <c:pt idx="1003">
                  <c:v>43046</c:v>
                </c:pt>
                <c:pt idx="1004">
                  <c:v>43047</c:v>
                </c:pt>
                <c:pt idx="1005">
                  <c:v>43048</c:v>
                </c:pt>
                <c:pt idx="1006">
                  <c:v>43049</c:v>
                </c:pt>
                <c:pt idx="1007">
                  <c:v>43052</c:v>
                </c:pt>
                <c:pt idx="1008">
                  <c:v>43053</c:v>
                </c:pt>
                <c:pt idx="1009">
                  <c:v>43054</c:v>
                </c:pt>
                <c:pt idx="1010">
                  <c:v>43055</c:v>
                </c:pt>
                <c:pt idx="1011">
                  <c:v>43056</c:v>
                </c:pt>
                <c:pt idx="1012">
                  <c:v>43059</c:v>
                </c:pt>
                <c:pt idx="1013">
                  <c:v>43060</c:v>
                </c:pt>
                <c:pt idx="1014">
                  <c:v>43061</c:v>
                </c:pt>
                <c:pt idx="1015">
                  <c:v>43062</c:v>
                </c:pt>
                <c:pt idx="1016">
                  <c:v>43063</c:v>
                </c:pt>
                <c:pt idx="1017">
                  <c:v>43066</c:v>
                </c:pt>
                <c:pt idx="1018">
                  <c:v>43067</c:v>
                </c:pt>
                <c:pt idx="1019">
                  <c:v>43068</c:v>
                </c:pt>
                <c:pt idx="1020">
                  <c:v>43069</c:v>
                </c:pt>
                <c:pt idx="1021">
                  <c:v>43070</c:v>
                </c:pt>
                <c:pt idx="1022">
                  <c:v>43073</c:v>
                </c:pt>
                <c:pt idx="1023">
                  <c:v>43074</c:v>
                </c:pt>
                <c:pt idx="1024">
                  <c:v>43075</c:v>
                </c:pt>
                <c:pt idx="1025">
                  <c:v>43076</c:v>
                </c:pt>
                <c:pt idx="1026">
                  <c:v>43077</c:v>
                </c:pt>
                <c:pt idx="1027">
                  <c:v>43080</c:v>
                </c:pt>
                <c:pt idx="1028">
                  <c:v>43081</c:v>
                </c:pt>
                <c:pt idx="1029">
                  <c:v>43082</c:v>
                </c:pt>
                <c:pt idx="1030">
                  <c:v>43083</c:v>
                </c:pt>
                <c:pt idx="1031">
                  <c:v>43084</c:v>
                </c:pt>
                <c:pt idx="1032">
                  <c:v>43087</c:v>
                </c:pt>
              </c:numCache>
            </c:numRef>
          </c:xVal>
          <c:yVal>
            <c:numRef>
              <c:f>'SPX Index'!$C$3:$C$1035</c:f>
              <c:numCache>
                <c:formatCode>General</c:formatCode>
                <c:ptCount val="1033"/>
                <c:pt idx="0">
                  <c:v>20.449898440545827</c:v>
                </c:pt>
                <c:pt idx="1">
                  <c:v>20.449898440545827</c:v>
                </c:pt>
                <c:pt idx="2">
                  <c:v>20.449898440545827</c:v>
                </c:pt>
                <c:pt idx="3">
                  <c:v>20.449898440545827</c:v>
                </c:pt>
                <c:pt idx="4">
                  <c:v>20.449898440545827</c:v>
                </c:pt>
                <c:pt idx="5">
                  <c:v>20.449898440545827</c:v>
                </c:pt>
                <c:pt idx="6">
                  <c:v>20.449898440545827</c:v>
                </c:pt>
                <c:pt idx="7">
                  <c:v>20.449898440545827</c:v>
                </c:pt>
                <c:pt idx="8">
                  <c:v>20.449898440545827</c:v>
                </c:pt>
                <c:pt idx="9">
                  <c:v>20.449898440545827</c:v>
                </c:pt>
                <c:pt idx="10">
                  <c:v>20.449898440545827</c:v>
                </c:pt>
                <c:pt idx="11">
                  <c:v>20.449898440545827</c:v>
                </c:pt>
                <c:pt idx="12">
                  <c:v>20.449898440545827</c:v>
                </c:pt>
                <c:pt idx="13">
                  <c:v>20.449898440545827</c:v>
                </c:pt>
                <c:pt idx="14">
                  <c:v>20.449898440545827</c:v>
                </c:pt>
                <c:pt idx="15">
                  <c:v>20.449898440545827</c:v>
                </c:pt>
                <c:pt idx="16">
                  <c:v>20.449898440545827</c:v>
                </c:pt>
                <c:pt idx="17">
                  <c:v>20.449898440545827</c:v>
                </c:pt>
                <c:pt idx="18">
                  <c:v>20.449898440545827</c:v>
                </c:pt>
                <c:pt idx="19">
                  <c:v>20.449898440545827</c:v>
                </c:pt>
                <c:pt idx="20">
                  <c:v>20.449898440545827</c:v>
                </c:pt>
                <c:pt idx="21">
                  <c:v>20.449898440545827</c:v>
                </c:pt>
                <c:pt idx="22">
                  <c:v>20.449898440545827</c:v>
                </c:pt>
                <c:pt idx="23">
                  <c:v>20.449898440545827</c:v>
                </c:pt>
                <c:pt idx="24">
                  <c:v>20.449898440545827</c:v>
                </c:pt>
                <c:pt idx="25">
                  <c:v>20.449898440545827</c:v>
                </c:pt>
                <c:pt idx="26">
                  <c:v>20.449898440545827</c:v>
                </c:pt>
                <c:pt idx="27">
                  <c:v>20.449898440545827</c:v>
                </c:pt>
                <c:pt idx="28">
                  <c:v>20.449898440545827</c:v>
                </c:pt>
                <c:pt idx="29">
                  <c:v>20.449898440545827</c:v>
                </c:pt>
                <c:pt idx="30">
                  <c:v>20.449898440545827</c:v>
                </c:pt>
                <c:pt idx="31">
                  <c:v>20.449898440545827</c:v>
                </c:pt>
                <c:pt idx="32">
                  <c:v>20.449898440545827</c:v>
                </c:pt>
                <c:pt idx="33">
                  <c:v>20.449898440545827</c:v>
                </c:pt>
                <c:pt idx="34">
                  <c:v>20.449898440545827</c:v>
                </c:pt>
                <c:pt idx="35">
                  <c:v>20.449898440545827</c:v>
                </c:pt>
                <c:pt idx="36">
                  <c:v>20.449898440545827</c:v>
                </c:pt>
                <c:pt idx="37">
                  <c:v>20.449898440545827</c:v>
                </c:pt>
                <c:pt idx="38">
                  <c:v>20.449898440545827</c:v>
                </c:pt>
                <c:pt idx="39">
                  <c:v>20.449898440545827</c:v>
                </c:pt>
                <c:pt idx="40">
                  <c:v>20.449898440545827</c:v>
                </c:pt>
                <c:pt idx="41">
                  <c:v>20.449898440545827</c:v>
                </c:pt>
                <c:pt idx="42">
                  <c:v>20.449898440545827</c:v>
                </c:pt>
                <c:pt idx="43">
                  <c:v>20.449898440545827</c:v>
                </c:pt>
                <c:pt idx="44">
                  <c:v>20.449898440545827</c:v>
                </c:pt>
                <c:pt idx="45">
                  <c:v>20.449898440545827</c:v>
                </c:pt>
                <c:pt idx="46">
                  <c:v>20.449898440545827</c:v>
                </c:pt>
                <c:pt idx="47">
                  <c:v>20.449898440545827</c:v>
                </c:pt>
                <c:pt idx="48">
                  <c:v>20.449898440545827</c:v>
                </c:pt>
                <c:pt idx="49">
                  <c:v>20.449898440545827</c:v>
                </c:pt>
                <c:pt idx="50">
                  <c:v>20.449898440545827</c:v>
                </c:pt>
                <c:pt idx="51">
                  <c:v>20.449898440545827</c:v>
                </c:pt>
                <c:pt idx="52">
                  <c:v>20.449898440545827</c:v>
                </c:pt>
                <c:pt idx="53">
                  <c:v>20.449898440545827</c:v>
                </c:pt>
                <c:pt idx="54">
                  <c:v>20.449898440545827</c:v>
                </c:pt>
                <c:pt idx="55">
                  <c:v>20.449898440545827</c:v>
                </c:pt>
                <c:pt idx="56">
                  <c:v>20.449898440545827</c:v>
                </c:pt>
                <c:pt idx="57">
                  <c:v>20.449898440545827</c:v>
                </c:pt>
                <c:pt idx="58">
                  <c:v>20.449898440545827</c:v>
                </c:pt>
                <c:pt idx="59">
                  <c:v>20.449898440545827</c:v>
                </c:pt>
                <c:pt idx="60">
                  <c:v>20.449898440545827</c:v>
                </c:pt>
                <c:pt idx="61">
                  <c:v>20.449898440545827</c:v>
                </c:pt>
                <c:pt idx="62">
                  <c:v>20.449898440545827</c:v>
                </c:pt>
                <c:pt idx="63">
                  <c:v>20.449898440545827</c:v>
                </c:pt>
                <c:pt idx="64">
                  <c:v>20.449898440545827</c:v>
                </c:pt>
                <c:pt idx="65">
                  <c:v>20.449898440545827</c:v>
                </c:pt>
                <c:pt idx="66">
                  <c:v>20.449898440545827</c:v>
                </c:pt>
                <c:pt idx="67">
                  <c:v>20.449898440545827</c:v>
                </c:pt>
                <c:pt idx="68">
                  <c:v>20.449898440545827</c:v>
                </c:pt>
                <c:pt idx="69">
                  <c:v>20.449898440545827</c:v>
                </c:pt>
                <c:pt idx="70">
                  <c:v>20.449898440545827</c:v>
                </c:pt>
                <c:pt idx="71">
                  <c:v>20.449898440545827</c:v>
                </c:pt>
                <c:pt idx="72">
                  <c:v>20.449898440545827</c:v>
                </c:pt>
                <c:pt idx="73">
                  <c:v>20.449898440545827</c:v>
                </c:pt>
                <c:pt idx="74">
                  <c:v>20.449898440545827</c:v>
                </c:pt>
                <c:pt idx="75">
                  <c:v>20.449898440545827</c:v>
                </c:pt>
                <c:pt idx="76">
                  <c:v>20.449898440545827</c:v>
                </c:pt>
                <c:pt idx="77">
                  <c:v>20.449898440545827</c:v>
                </c:pt>
                <c:pt idx="78">
                  <c:v>20.449898440545827</c:v>
                </c:pt>
                <c:pt idx="79">
                  <c:v>20.449898440545827</c:v>
                </c:pt>
                <c:pt idx="80">
                  <c:v>20.449898440545827</c:v>
                </c:pt>
                <c:pt idx="81">
                  <c:v>20.449898440545827</c:v>
                </c:pt>
                <c:pt idx="82">
                  <c:v>20.449898440545827</c:v>
                </c:pt>
                <c:pt idx="83">
                  <c:v>20.449898440545827</c:v>
                </c:pt>
                <c:pt idx="84">
                  <c:v>20.449898440545827</c:v>
                </c:pt>
                <c:pt idx="85">
                  <c:v>20.449898440545827</c:v>
                </c:pt>
                <c:pt idx="86">
                  <c:v>20.449898440545827</c:v>
                </c:pt>
                <c:pt idx="87">
                  <c:v>20.449898440545827</c:v>
                </c:pt>
                <c:pt idx="88">
                  <c:v>20.449898440545827</c:v>
                </c:pt>
                <c:pt idx="89">
                  <c:v>20.449898440545827</c:v>
                </c:pt>
                <c:pt idx="90">
                  <c:v>20.449898440545827</c:v>
                </c:pt>
                <c:pt idx="91">
                  <c:v>20.449898440545827</c:v>
                </c:pt>
                <c:pt idx="92">
                  <c:v>20.449898440545827</c:v>
                </c:pt>
                <c:pt idx="93">
                  <c:v>20.449898440545827</c:v>
                </c:pt>
                <c:pt idx="94">
                  <c:v>20.449898440545827</c:v>
                </c:pt>
                <c:pt idx="95">
                  <c:v>20.449898440545827</c:v>
                </c:pt>
                <c:pt idx="96">
                  <c:v>20.449898440545827</c:v>
                </c:pt>
                <c:pt idx="97">
                  <c:v>20.449898440545827</c:v>
                </c:pt>
                <c:pt idx="98">
                  <c:v>20.449898440545827</c:v>
                </c:pt>
                <c:pt idx="99">
                  <c:v>20.449898440545827</c:v>
                </c:pt>
                <c:pt idx="100">
                  <c:v>20.449898440545827</c:v>
                </c:pt>
                <c:pt idx="101">
                  <c:v>20.449898440545827</c:v>
                </c:pt>
                <c:pt idx="102">
                  <c:v>20.449898440545827</c:v>
                </c:pt>
                <c:pt idx="103">
                  <c:v>20.449898440545827</c:v>
                </c:pt>
                <c:pt idx="104">
                  <c:v>20.449898440545827</c:v>
                </c:pt>
                <c:pt idx="105">
                  <c:v>20.449898440545827</c:v>
                </c:pt>
                <c:pt idx="106">
                  <c:v>20.449898440545827</c:v>
                </c:pt>
                <c:pt idx="107">
                  <c:v>20.449898440545827</c:v>
                </c:pt>
                <c:pt idx="108">
                  <c:v>20.449898440545827</c:v>
                </c:pt>
                <c:pt idx="109">
                  <c:v>20.449898440545827</c:v>
                </c:pt>
                <c:pt idx="110">
                  <c:v>20.449898440545827</c:v>
                </c:pt>
                <c:pt idx="111">
                  <c:v>20.449898440545827</c:v>
                </c:pt>
                <c:pt idx="112">
                  <c:v>20.449898440545827</c:v>
                </c:pt>
                <c:pt idx="113">
                  <c:v>20.449898440545827</c:v>
                </c:pt>
                <c:pt idx="114">
                  <c:v>20.449898440545827</c:v>
                </c:pt>
                <c:pt idx="115">
                  <c:v>20.449898440545827</c:v>
                </c:pt>
                <c:pt idx="116">
                  <c:v>20.449898440545827</c:v>
                </c:pt>
                <c:pt idx="117">
                  <c:v>20.449898440545827</c:v>
                </c:pt>
                <c:pt idx="118">
                  <c:v>20.449898440545827</c:v>
                </c:pt>
                <c:pt idx="119">
                  <c:v>20.449898440545827</c:v>
                </c:pt>
                <c:pt idx="120">
                  <c:v>20.449898440545827</c:v>
                </c:pt>
                <c:pt idx="121">
                  <c:v>20.449898440545827</c:v>
                </c:pt>
                <c:pt idx="122">
                  <c:v>20.449898440545827</c:v>
                </c:pt>
                <c:pt idx="123">
                  <c:v>20.449898440545827</c:v>
                </c:pt>
                <c:pt idx="124">
                  <c:v>20.449898440545827</c:v>
                </c:pt>
                <c:pt idx="125">
                  <c:v>20.449898440545827</c:v>
                </c:pt>
                <c:pt idx="126">
                  <c:v>20.449898440545827</c:v>
                </c:pt>
                <c:pt idx="127">
                  <c:v>20.449898440545827</c:v>
                </c:pt>
                <c:pt idx="128">
                  <c:v>20.449898440545827</c:v>
                </c:pt>
                <c:pt idx="129">
                  <c:v>20.449898440545827</c:v>
                </c:pt>
                <c:pt idx="130">
                  <c:v>20.449898440545827</c:v>
                </c:pt>
                <c:pt idx="131">
                  <c:v>20.449898440545827</c:v>
                </c:pt>
                <c:pt idx="132">
                  <c:v>20.449898440545827</c:v>
                </c:pt>
                <c:pt idx="133">
                  <c:v>20.449898440545827</c:v>
                </c:pt>
                <c:pt idx="134">
                  <c:v>20.449898440545827</c:v>
                </c:pt>
                <c:pt idx="135">
                  <c:v>20.449898440545827</c:v>
                </c:pt>
                <c:pt idx="136">
                  <c:v>20.449898440545827</c:v>
                </c:pt>
                <c:pt idx="137">
                  <c:v>20.449898440545827</c:v>
                </c:pt>
                <c:pt idx="138">
                  <c:v>20.449898440545827</c:v>
                </c:pt>
                <c:pt idx="139">
                  <c:v>20.449898440545827</c:v>
                </c:pt>
                <c:pt idx="140">
                  <c:v>20.449898440545827</c:v>
                </c:pt>
                <c:pt idx="141">
                  <c:v>20.449898440545827</c:v>
                </c:pt>
                <c:pt idx="142">
                  <c:v>20.449898440545827</c:v>
                </c:pt>
                <c:pt idx="143">
                  <c:v>20.449898440545827</c:v>
                </c:pt>
                <c:pt idx="144">
                  <c:v>20.449898440545827</c:v>
                </c:pt>
                <c:pt idx="145">
                  <c:v>20.449898440545827</c:v>
                </c:pt>
                <c:pt idx="146">
                  <c:v>20.449898440545827</c:v>
                </c:pt>
                <c:pt idx="147">
                  <c:v>20.449898440545827</c:v>
                </c:pt>
                <c:pt idx="148">
                  <c:v>20.449898440545827</c:v>
                </c:pt>
                <c:pt idx="149">
                  <c:v>20.449898440545827</c:v>
                </c:pt>
                <c:pt idx="150">
                  <c:v>20.449898440545827</c:v>
                </c:pt>
                <c:pt idx="151">
                  <c:v>20.449898440545827</c:v>
                </c:pt>
                <c:pt idx="152">
                  <c:v>20.449898440545827</c:v>
                </c:pt>
                <c:pt idx="153">
                  <c:v>20.449898440545827</c:v>
                </c:pt>
                <c:pt idx="154">
                  <c:v>20.449898440545827</c:v>
                </c:pt>
                <c:pt idx="155">
                  <c:v>20.449898440545827</c:v>
                </c:pt>
                <c:pt idx="156">
                  <c:v>20.449898440545827</c:v>
                </c:pt>
                <c:pt idx="157">
                  <c:v>20.449898440545827</c:v>
                </c:pt>
                <c:pt idx="158">
                  <c:v>20.449898440545827</c:v>
                </c:pt>
                <c:pt idx="159">
                  <c:v>20.449898440545827</c:v>
                </c:pt>
                <c:pt idx="160">
                  <c:v>20.449898440545827</c:v>
                </c:pt>
                <c:pt idx="161">
                  <c:v>20.449898440545827</c:v>
                </c:pt>
                <c:pt idx="162">
                  <c:v>20.449898440545827</c:v>
                </c:pt>
                <c:pt idx="163">
                  <c:v>20.449898440545827</c:v>
                </c:pt>
                <c:pt idx="164">
                  <c:v>20.449898440545827</c:v>
                </c:pt>
                <c:pt idx="165">
                  <c:v>20.449898440545827</c:v>
                </c:pt>
                <c:pt idx="166">
                  <c:v>20.449898440545827</c:v>
                </c:pt>
                <c:pt idx="167">
                  <c:v>20.449898440545827</c:v>
                </c:pt>
                <c:pt idx="168">
                  <c:v>20.449898440545827</c:v>
                </c:pt>
                <c:pt idx="169">
                  <c:v>20.449898440545827</c:v>
                </c:pt>
                <c:pt idx="170">
                  <c:v>20.449898440545827</c:v>
                </c:pt>
                <c:pt idx="171">
                  <c:v>20.449898440545827</c:v>
                </c:pt>
                <c:pt idx="172">
                  <c:v>20.449898440545827</c:v>
                </c:pt>
                <c:pt idx="173">
                  <c:v>20.449898440545827</c:v>
                </c:pt>
                <c:pt idx="174">
                  <c:v>20.449898440545827</c:v>
                </c:pt>
                <c:pt idx="175">
                  <c:v>20.449898440545827</c:v>
                </c:pt>
                <c:pt idx="176">
                  <c:v>20.449898440545827</c:v>
                </c:pt>
                <c:pt idx="177">
                  <c:v>20.449898440545827</c:v>
                </c:pt>
                <c:pt idx="178">
                  <c:v>20.449898440545827</c:v>
                </c:pt>
                <c:pt idx="179">
                  <c:v>20.449898440545827</c:v>
                </c:pt>
                <c:pt idx="180">
                  <c:v>20.449898440545827</c:v>
                </c:pt>
                <c:pt idx="181">
                  <c:v>20.449898440545827</c:v>
                </c:pt>
                <c:pt idx="182">
                  <c:v>20.449898440545827</c:v>
                </c:pt>
                <c:pt idx="183">
                  <c:v>20.449898440545827</c:v>
                </c:pt>
                <c:pt idx="184">
                  <c:v>20.449898440545827</c:v>
                </c:pt>
                <c:pt idx="185">
                  <c:v>20.449898440545827</c:v>
                </c:pt>
                <c:pt idx="186">
                  <c:v>20.449898440545827</c:v>
                </c:pt>
                <c:pt idx="187">
                  <c:v>20.449898440545827</c:v>
                </c:pt>
                <c:pt idx="188">
                  <c:v>20.449898440545827</c:v>
                </c:pt>
                <c:pt idx="189">
                  <c:v>20.449898440545827</c:v>
                </c:pt>
                <c:pt idx="190">
                  <c:v>20.449898440545827</c:v>
                </c:pt>
                <c:pt idx="191">
                  <c:v>20.449898440545827</c:v>
                </c:pt>
                <c:pt idx="192">
                  <c:v>20.449898440545827</c:v>
                </c:pt>
                <c:pt idx="193">
                  <c:v>20.449898440545827</c:v>
                </c:pt>
                <c:pt idx="194">
                  <c:v>20.449898440545827</c:v>
                </c:pt>
                <c:pt idx="195">
                  <c:v>20.449898440545827</c:v>
                </c:pt>
                <c:pt idx="196">
                  <c:v>20.449898440545827</c:v>
                </c:pt>
                <c:pt idx="197">
                  <c:v>20.449898440545827</c:v>
                </c:pt>
                <c:pt idx="198">
                  <c:v>20.449898440545827</c:v>
                </c:pt>
                <c:pt idx="199">
                  <c:v>20.449898440545827</c:v>
                </c:pt>
                <c:pt idx="200">
                  <c:v>20.449898440545827</c:v>
                </c:pt>
                <c:pt idx="201">
                  <c:v>20.449898440545827</c:v>
                </c:pt>
                <c:pt idx="202">
                  <c:v>20.449898440545827</c:v>
                </c:pt>
                <c:pt idx="203">
                  <c:v>20.449898440545827</c:v>
                </c:pt>
                <c:pt idx="204">
                  <c:v>20.449898440545827</c:v>
                </c:pt>
                <c:pt idx="205">
                  <c:v>20.449898440545827</c:v>
                </c:pt>
                <c:pt idx="206">
                  <c:v>20.449898440545827</c:v>
                </c:pt>
                <c:pt idx="207">
                  <c:v>20.449898440545827</c:v>
                </c:pt>
                <c:pt idx="208">
                  <c:v>20.449898440545827</c:v>
                </c:pt>
                <c:pt idx="209">
                  <c:v>20.449898440545827</c:v>
                </c:pt>
                <c:pt idx="210">
                  <c:v>20.449898440545827</c:v>
                </c:pt>
                <c:pt idx="211">
                  <c:v>20.449898440545827</c:v>
                </c:pt>
                <c:pt idx="212">
                  <c:v>20.449898440545827</c:v>
                </c:pt>
                <c:pt idx="213">
                  <c:v>20.449898440545827</c:v>
                </c:pt>
                <c:pt idx="214">
                  <c:v>20.449898440545827</c:v>
                </c:pt>
                <c:pt idx="215">
                  <c:v>20.449898440545827</c:v>
                </c:pt>
                <c:pt idx="216">
                  <c:v>20.449898440545827</c:v>
                </c:pt>
                <c:pt idx="217">
                  <c:v>20.449898440545827</c:v>
                </c:pt>
                <c:pt idx="218">
                  <c:v>20.449898440545827</c:v>
                </c:pt>
                <c:pt idx="219">
                  <c:v>20.449898440545827</c:v>
                </c:pt>
                <c:pt idx="220">
                  <c:v>20.449898440545827</c:v>
                </c:pt>
                <c:pt idx="221">
                  <c:v>20.449898440545827</c:v>
                </c:pt>
                <c:pt idx="222">
                  <c:v>20.449898440545827</c:v>
                </c:pt>
                <c:pt idx="223">
                  <c:v>20.449898440545827</c:v>
                </c:pt>
                <c:pt idx="224">
                  <c:v>20.449898440545827</c:v>
                </c:pt>
                <c:pt idx="225">
                  <c:v>20.449898440545827</c:v>
                </c:pt>
                <c:pt idx="226">
                  <c:v>20.449898440545827</c:v>
                </c:pt>
                <c:pt idx="227">
                  <c:v>20.449898440545827</c:v>
                </c:pt>
                <c:pt idx="228">
                  <c:v>20.449898440545827</c:v>
                </c:pt>
                <c:pt idx="229">
                  <c:v>20.449898440545827</c:v>
                </c:pt>
                <c:pt idx="230">
                  <c:v>20.449898440545827</c:v>
                </c:pt>
                <c:pt idx="231">
                  <c:v>20.449898440545827</c:v>
                </c:pt>
                <c:pt idx="232">
                  <c:v>20.449898440545827</c:v>
                </c:pt>
                <c:pt idx="233">
                  <c:v>20.449898440545827</c:v>
                </c:pt>
                <c:pt idx="234">
                  <c:v>20.449898440545827</c:v>
                </c:pt>
                <c:pt idx="235">
                  <c:v>20.449898440545827</c:v>
                </c:pt>
                <c:pt idx="236">
                  <c:v>20.449898440545827</c:v>
                </c:pt>
                <c:pt idx="237">
                  <c:v>20.449898440545827</c:v>
                </c:pt>
                <c:pt idx="238">
                  <c:v>20.449898440545827</c:v>
                </c:pt>
                <c:pt idx="239">
                  <c:v>20.449898440545827</c:v>
                </c:pt>
                <c:pt idx="240">
                  <c:v>20.449898440545827</c:v>
                </c:pt>
                <c:pt idx="241">
                  <c:v>20.449898440545827</c:v>
                </c:pt>
                <c:pt idx="242">
                  <c:v>20.449898440545827</c:v>
                </c:pt>
                <c:pt idx="243">
                  <c:v>20.449898440545827</c:v>
                </c:pt>
                <c:pt idx="244">
                  <c:v>20.449898440545827</c:v>
                </c:pt>
                <c:pt idx="245">
                  <c:v>20.449898440545827</c:v>
                </c:pt>
                <c:pt idx="246">
                  <c:v>20.449898440545827</c:v>
                </c:pt>
                <c:pt idx="247">
                  <c:v>20.449898440545827</c:v>
                </c:pt>
                <c:pt idx="248">
                  <c:v>20.449898440545827</c:v>
                </c:pt>
                <c:pt idx="249">
                  <c:v>20.449898440545827</c:v>
                </c:pt>
                <c:pt idx="250">
                  <c:v>20.449898440545827</c:v>
                </c:pt>
                <c:pt idx="251">
                  <c:v>20.449898440545827</c:v>
                </c:pt>
                <c:pt idx="252">
                  <c:v>20.449898440545827</c:v>
                </c:pt>
                <c:pt idx="253">
                  <c:v>20.449898440545827</c:v>
                </c:pt>
                <c:pt idx="254">
                  <c:v>20.449898440545827</c:v>
                </c:pt>
                <c:pt idx="255">
                  <c:v>20.449898440545827</c:v>
                </c:pt>
                <c:pt idx="256">
                  <c:v>20.449898440545827</c:v>
                </c:pt>
                <c:pt idx="257">
                  <c:v>20.449898440545827</c:v>
                </c:pt>
                <c:pt idx="258">
                  <c:v>20.449898440545827</c:v>
                </c:pt>
                <c:pt idx="259">
                  <c:v>20.449898440545827</c:v>
                </c:pt>
                <c:pt idx="260">
                  <c:v>20.449898440545827</c:v>
                </c:pt>
                <c:pt idx="261">
                  <c:v>20.449898440545827</c:v>
                </c:pt>
                <c:pt idx="262">
                  <c:v>20.449898440545827</c:v>
                </c:pt>
                <c:pt idx="263">
                  <c:v>20.449898440545827</c:v>
                </c:pt>
                <c:pt idx="264">
                  <c:v>20.449898440545827</c:v>
                </c:pt>
                <c:pt idx="265">
                  <c:v>20.449898440545827</c:v>
                </c:pt>
                <c:pt idx="266">
                  <c:v>20.449898440545827</c:v>
                </c:pt>
                <c:pt idx="267">
                  <c:v>20.449898440545827</c:v>
                </c:pt>
                <c:pt idx="268">
                  <c:v>20.449898440545827</c:v>
                </c:pt>
                <c:pt idx="269">
                  <c:v>20.449898440545827</c:v>
                </c:pt>
                <c:pt idx="270">
                  <c:v>20.449898440545827</c:v>
                </c:pt>
                <c:pt idx="271">
                  <c:v>20.449898440545827</c:v>
                </c:pt>
                <c:pt idx="272">
                  <c:v>20.449898440545827</c:v>
                </c:pt>
                <c:pt idx="273">
                  <c:v>20.449898440545827</c:v>
                </c:pt>
                <c:pt idx="274">
                  <c:v>20.449898440545827</c:v>
                </c:pt>
                <c:pt idx="275">
                  <c:v>20.449898440545827</c:v>
                </c:pt>
                <c:pt idx="276">
                  <c:v>20.449898440545827</c:v>
                </c:pt>
                <c:pt idx="277">
                  <c:v>20.449898440545827</c:v>
                </c:pt>
                <c:pt idx="278">
                  <c:v>20.449898440545827</c:v>
                </c:pt>
                <c:pt idx="279">
                  <c:v>20.449898440545827</c:v>
                </c:pt>
                <c:pt idx="280">
                  <c:v>20.449898440545827</c:v>
                </c:pt>
                <c:pt idx="281">
                  <c:v>20.449898440545827</c:v>
                </c:pt>
                <c:pt idx="282">
                  <c:v>20.449898440545827</c:v>
                </c:pt>
                <c:pt idx="283">
                  <c:v>20.449898440545827</c:v>
                </c:pt>
                <c:pt idx="284">
                  <c:v>20.449898440545827</c:v>
                </c:pt>
                <c:pt idx="285">
                  <c:v>20.449898440545827</c:v>
                </c:pt>
                <c:pt idx="286">
                  <c:v>20.449898440545827</c:v>
                </c:pt>
                <c:pt idx="287">
                  <c:v>20.449898440545827</c:v>
                </c:pt>
                <c:pt idx="288">
                  <c:v>20.449898440545827</c:v>
                </c:pt>
                <c:pt idx="289">
                  <c:v>20.449898440545827</c:v>
                </c:pt>
                <c:pt idx="290">
                  <c:v>20.449898440545827</c:v>
                </c:pt>
                <c:pt idx="291">
                  <c:v>20.449898440545827</c:v>
                </c:pt>
                <c:pt idx="292">
                  <c:v>20.449898440545827</c:v>
                </c:pt>
                <c:pt idx="293">
                  <c:v>20.449898440545827</c:v>
                </c:pt>
                <c:pt idx="294">
                  <c:v>20.449898440545827</c:v>
                </c:pt>
                <c:pt idx="295">
                  <c:v>20.449898440545827</c:v>
                </c:pt>
                <c:pt idx="296">
                  <c:v>20.449898440545827</c:v>
                </c:pt>
                <c:pt idx="297">
                  <c:v>20.449898440545827</c:v>
                </c:pt>
                <c:pt idx="298">
                  <c:v>20.449898440545827</c:v>
                </c:pt>
                <c:pt idx="299">
                  <c:v>20.449898440545827</c:v>
                </c:pt>
                <c:pt idx="300">
                  <c:v>20.449898440545827</c:v>
                </c:pt>
                <c:pt idx="301">
                  <c:v>20.449898440545827</c:v>
                </c:pt>
                <c:pt idx="302">
                  <c:v>20.449898440545827</c:v>
                </c:pt>
                <c:pt idx="303">
                  <c:v>20.449898440545827</c:v>
                </c:pt>
                <c:pt idx="304">
                  <c:v>20.449898440545827</c:v>
                </c:pt>
                <c:pt idx="305">
                  <c:v>20.449898440545827</c:v>
                </c:pt>
                <c:pt idx="306">
                  <c:v>20.449898440545827</c:v>
                </c:pt>
                <c:pt idx="307">
                  <c:v>20.449898440545827</c:v>
                </c:pt>
                <c:pt idx="308">
                  <c:v>20.449898440545827</c:v>
                </c:pt>
                <c:pt idx="309">
                  <c:v>20.449898440545827</c:v>
                </c:pt>
                <c:pt idx="310">
                  <c:v>20.449898440545827</c:v>
                </c:pt>
                <c:pt idx="311">
                  <c:v>20.449898440545827</c:v>
                </c:pt>
                <c:pt idx="312">
                  <c:v>20.449898440545827</c:v>
                </c:pt>
                <c:pt idx="313">
                  <c:v>20.449898440545827</c:v>
                </c:pt>
                <c:pt idx="314">
                  <c:v>20.449898440545827</c:v>
                </c:pt>
                <c:pt idx="315">
                  <c:v>20.449898440545827</c:v>
                </c:pt>
                <c:pt idx="316">
                  <c:v>20.449898440545827</c:v>
                </c:pt>
                <c:pt idx="317">
                  <c:v>20.449898440545827</c:v>
                </c:pt>
                <c:pt idx="318">
                  <c:v>20.449898440545827</c:v>
                </c:pt>
                <c:pt idx="319">
                  <c:v>20.449898440545827</c:v>
                </c:pt>
                <c:pt idx="320">
                  <c:v>20.449898440545827</c:v>
                </c:pt>
                <c:pt idx="321">
                  <c:v>20.449898440545827</c:v>
                </c:pt>
                <c:pt idx="322">
                  <c:v>20.449898440545827</c:v>
                </c:pt>
                <c:pt idx="323">
                  <c:v>20.449898440545827</c:v>
                </c:pt>
                <c:pt idx="324">
                  <c:v>20.449898440545827</c:v>
                </c:pt>
                <c:pt idx="325">
                  <c:v>20.449898440545827</c:v>
                </c:pt>
                <c:pt idx="326">
                  <c:v>20.449898440545827</c:v>
                </c:pt>
                <c:pt idx="327">
                  <c:v>20.449898440545827</c:v>
                </c:pt>
                <c:pt idx="328">
                  <c:v>20.449898440545827</c:v>
                </c:pt>
                <c:pt idx="329">
                  <c:v>20.449898440545827</c:v>
                </c:pt>
                <c:pt idx="330">
                  <c:v>20.449898440545827</c:v>
                </c:pt>
                <c:pt idx="331">
                  <c:v>20.449898440545827</c:v>
                </c:pt>
                <c:pt idx="332">
                  <c:v>20.449898440545827</c:v>
                </c:pt>
                <c:pt idx="333">
                  <c:v>20.449898440545827</c:v>
                </c:pt>
                <c:pt idx="334">
                  <c:v>20.449898440545827</c:v>
                </c:pt>
                <c:pt idx="335">
                  <c:v>20.449898440545827</c:v>
                </c:pt>
                <c:pt idx="336">
                  <c:v>20.449898440545827</c:v>
                </c:pt>
                <c:pt idx="337">
                  <c:v>20.449898440545827</c:v>
                </c:pt>
                <c:pt idx="338">
                  <c:v>20.449898440545827</c:v>
                </c:pt>
                <c:pt idx="339">
                  <c:v>20.449898440545827</c:v>
                </c:pt>
                <c:pt idx="340">
                  <c:v>20.449898440545827</c:v>
                </c:pt>
                <c:pt idx="341">
                  <c:v>20.449898440545827</c:v>
                </c:pt>
                <c:pt idx="342">
                  <c:v>20.449898440545827</c:v>
                </c:pt>
                <c:pt idx="343">
                  <c:v>20.449898440545827</c:v>
                </c:pt>
                <c:pt idx="344">
                  <c:v>20.449898440545827</c:v>
                </c:pt>
                <c:pt idx="345">
                  <c:v>20.449898440545827</c:v>
                </c:pt>
                <c:pt idx="346">
                  <c:v>20.449898440545827</c:v>
                </c:pt>
                <c:pt idx="347">
                  <c:v>20.449898440545827</c:v>
                </c:pt>
                <c:pt idx="348">
                  <c:v>20.449898440545827</c:v>
                </c:pt>
                <c:pt idx="349">
                  <c:v>20.449898440545827</c:v>
                </c:pt>
                <c:pt idx="350">
                  <c:v>20.449898440545827</c:v>
                </c:pt>
                <c:pt idx="351">
                  <c:v>20.449898440545827</c:v>
                </c:pt>
                <c:pt idx="352">
                  <c:v>20.449898440545827</c:v>
                </c:pt>
                <c:pt idx="353">
                  <c:v>20.449898440545827</c:v>
                </c:pt>
                <c:pt idx="354">
                  <c:v>20.449898440545827</c:v>
                </c:pt>
                <c:pt idx="355">
                  <c:v>20.449898440545827</c:v>
                </c:pt>
                <c:pt idx="356">
                  <c:v>20.449898440545827</c:v>
                </c:pt>
                <c:pt idx="357">
                  <c:v>20.449898440545827</c:v>
                </c:pt>
                <c:pt idx="358">
                  <c:v>20.449898440545827</c:v>
                </c:pt>
                <c:pt idx="359">
                  <c:v>20.449898440545827</c:v>
                </c:pt>
                <c:pt idx="360">
                  <c:v>20.449898440545827</c:v>
                </c:pt>
                <c:pt idx="361">
                  <c:v>20.449898440545827</c:v>
                </c:pt>
                <c:pt idx="362">
                  <c:v>20.449898440545827</c:v>
                </c:pt>
                <c:pt idx="363">
                  <c:v>20.449898440545827</c:v>
                </c:pt>
                <c:pt idx="364">
                  <c:v>20.449898440545827</c:v>
                </c:pt>
                <c:pt idx="365">
                  <c:v>20.449898440545827</c:v>
                </c:pt>
                <c:pt idx="366">
                  <c:v>20.449898440545827</c:v>
                </c:pt>
                <c:pt idx="367">
                  <c:v>20.449898440545827</c:v>
                </c:pt>
                <c:pt idx="368">
                  <c:v>20.449898440545827</c:v>
                </c:pt>
                <c:pt idx="369">
                  <c:v>20.449898440545827</c:v>
                </c:pt>
                <c:pt idx="370">
                  <c:v>20.449898440545827</c:v>
                </c:pt>
                <c:pt idx="371">
                  <c:v>20.449898440545827</c:v>
                </c:pt>
                <c:pt idx="372">
                  <c:v>20.449898440545827</c:v>
                </c:pt>
                <c:pt idx="373">
                  <c:v>20.449898440545827</c:v>
                </c:pt>
                <c:pt idx="374">
                  <c:v>20.449898440545827</c:v>
                </c:pt>
                <c:pt idx="375">
                  <c:v>20.449898440545827</c:v>
                </c:pt>
                <c:pt idx="376">
                  <c:v>20.449898440545827</c:v>
                </c:pt>
                <c:pt idx="377">
                  <c:v>20.449898440545827</c:v>
                </c:pt>
                <c:pt idx="378">
                  <c:v>20.449898440545827</c:v>
                </c:pt>
                <c:pt idx="379">
                  <c:v>20.449898440545827</c:v>
                </c:pt>
                <c:pt idx="380">
                  <c:v>20.449898440545827</c:v>
                </c:pt>
                <c:pt idx="381">
                  <c:v>20.449898440545827</c:v>
                </c:pt>
                <c:pt idx="382">
                  <c:v>20.449898440545827</c:v>
                </c:pt>
                <c:pt idx="383">
                  <c:v>20.449898440545827</c:v>
                </c:pt>
                <c:pt idx="384">
                  <c:v>20.449898440545827</c:v>
                </c:pt>
                <c:pt idx="385">
                  <c:v>20.449898440545827</c:v>
                </c:pt>
                <c:pt idx="386">
                  <c:v>20.449898440545827</c:v>
                </c:pt>
                <c:pt idx="387">
                  <c:v>20.449898440545827</c:v>
                </c:pt>
                <c:pt idx="388">
                  <c:v>20.449898440545827</c:v>
                </c:pt>
                <c:pt idx="389">
                  <c:v>20.449898440545827</c:v>
                </c:pt>
                <c:pt idx="390">
                  <c:v>20.449898440545827</c:v>
                </c:pt>
                <c:pt idx="391">
                  <c:v>20.449898440545827</c:v>
                </c:pt>
                <c:pt idx="392">
                  <c:v>20.449898440545827</c:v>
                </c:pt>
                <c:pt idx="393">
                  <c:v>20.449898440545827</c:v>
                </c:pt>
                <c:pt idx="394">
                  <c:v>20.449898440545827</c:v>
                </c:pt>
                <c:pt idx="395">
                  <c:v>20.449898440545827</c:v>
                </c:pt>
                <c:pt idx="396">
                  <c:v>20.449898440545827</c:v>
                </c:pt>
                <c:pt idx="397">
                  <c:v>20.449898440545827</c:v>
                </c:pt>
                <c:pt idx="398">
                  <c:v>20.449898440545827</c:v>
                </c:pt>
                <c:pt idx="399">
                  <c:v>20.449898440545827</c:v>
                </c:pt>
                <c:pt idx="400">
                  <c:v>20.449898440545827</c:v>
                </c:pt>
                <c:pt idx="401">
                  <c:v>20.449898440545827</c:v>
                </c:pt>
                <c:pt idx="402">
                  <c:v>20.449898440545827</c:v>
                </c:pt>
                <c:pt idx="403">
                  <c:v>20.449898440545827</c:v>
                </c:pt>
                <c:pt idx="404">
                  <c:v>20.449898440545827</c:v>
                </c:pt>
                <c:pt idx="405">
                  <c:v>20.449898440545827</c:v>
                </c:pt>
                <c:pt idx="406">
                  <c:v>20.449898440545827</c:v>
                </c:pt>
                <c:pt idx="407">
                  <c:v>20.449898440545827</c:v>
                </c:pt>
                <c:pt idx="408">
                  <c:v>20.449898440545827</c:v>
                </c:pt>
                <c:pt idx="409">
                  <c:v>20.449898440545827</c:v>
                </c:pt>
                <c:pt idx="410">
                  <c:v>20.449898440545827</c:v>
                </c:pt>
                <c:pt idx="411">
                  <c:v>20.449898440545827</c:v>
                </c:pt>
                <c:pt idx="412">
                  <c:v>20.449898440545827</c:v>
                </c:pt>
                <c:pt idx="413">
                  <c:v>20.449898440545827</c:v>
                </c:pt>
                <c:pt idx="414">
                  <c:v>20.449898440545827</c:v>
                </c:pt>
                <c:pt idx="415">
                  <c:v>20.449898440545827</c:v>
                </c:pt>
                <c:pt idx="416">
                  <c:v>20.449898440545827</c:v>
                </c:pt>
                <c:pt idx="417">
                  <c:v>20.449898440545827</c:v>
                </c:pt>
                <c:pt idx="418">
                  <c:v>20.449898440545827</c:v>
                </c:pt>
                <c:pt idx="419">
                  <c:v>20.449898440545827</c:v>
                </c:pt>
                <c:pt idx="420">
                  <c:v>20.449898440545827</c:v>
                </c:pt>
                <c:pt idx="421">
                  <c:v>20.449898440545827</c:v>
                </c:pt>
                <c:pt idx="422">
                  <c:v>20.449898440545827</c:v>
                </c:pt>
                <c:pt idx="423">
                  <c:v>20.449898440545827</c:v>
                </c:pt>
                <c:pt idx="424">
                  <c:v>20.449898440545827</c:v>
                </c:pt>
                <c:pt idx="425">
                  <c:v>20.449898440545827</c:v>
                </c:pt>
                <c:pt idx="426">
                  <c:v>20.449898440545827</c:v>
                </c:pt>
                <c:pt idx="427">
                  <c:v>20.449898440545827</c:v>
                </c:pt>
                <c:pt idx="428">
                  <c:v>20.449898440545827</c:v>
                </c:pt>
                <c:pt idx="429">
                  <c:v>20.449898440545827</c:v>
                </c:pt>
                <c:pt idx="430">
                  <c:v>20.449898440545827</c:v>
                </c:pt>
                <c:pt idx="431">
                  <c:v>20.449898440545827</c:v>
                </c:pt>
                <c:pt idx="432">
                  <c:v>20.449898440545827</c:v>
                </c:pt>
                <c:pt idx="433">
                  <c:v>20.449898440545827</c:v>
                </c:pt>
                <c:pt idx="434">
                  <c:v>20.449898440545827</c:v>
                </c:pt>
                <c:pt idx="435">
                  <c:v>20.449898440545827</c:v>
                </c:pt>
                <c:pt idx="436">
                  <c:v>20.449898440545827</c:v>
                </c:pt>
                <c:pt idx="437">
                  <c:v>20.449898440545827</c:v>
                </c:pt>
                <c:pt idx="438">
                  <c:v>20.449898440545827</c:v>
                </c:pt>
                <c:pt idx="439">
                  <c:v>20.449898440545827</c:v>
                </c:pt>
                <c:pt idx="440">
                  <c:v>20.449898440545827</c:v>
                </c:pt>
                <c:pt idx="441">
                  <c:v>20.449898440545827</c:v>
                </c:pt>
                <c:pt idx="442">
                  <c:v>20.449898440545827</c:v>
                </c:pt>
                <c:pt idx="443">
                  <c:v>20.449898440545827</c:v>
                </c:pt>
                <c:pt idx="444">
                  <c:v>20.449898440545827</c:v>
                </c:pt>
                <c:pt idx="445">
                  <c:v>20.449898440545827</c:v>
                </c:pt>
                <c:pt idx="446">
                  <c:v>20.449898440545827</c:v>
                </c:pt>
                <c:pt idx="447">
                  <c:v>20.449898440545827</c:v>
                </c:pt>
                <c:pt idx="448">
                  <c:v>20.449898440545827</c:v>
                </c:pt>
                <c:pt idx="449">
                  <c:v>20.449898440545827</c:v>
                </c:pt>
                <c:pt idx="450">
                  <c:v>20.449898440545827</c:v>
                </c:pt>
                <c:pt idx="451">
                  <c:v>20.449898440545827</c:v>
                </c:pt>
                <c:pt idx="452">
                  <c:v>20.449898440545827</c:v>
                </c:pt>
                <c:pt idx="453">
                  <c:v>20.449898440545827</c:v>
                </c:pt>
                <c:pt idx="454">
                  <c:v>20.449898440545827</c:v>
                </c:pt>
                <c:pt idx="455">
                  <c:v>20.449898440545827</c:v>
                </c:pt>
                <c:pt idx="456">
                  <c:v>20.449898440545827</c:v>
                </c:pt>
                <c:pt idx="457">
                  <c:v>20.449898440545827</c:v>
                </c:pt>
                <c:pt idx="458">
                  <c:v>20.449898440545827</c:v>
                </c:pt>
                <c:pt idx="459">
                  <c:v>20.449898440545827</c:v>
                </c:pt>
                <c:pt idx="460">
                  <c:v>20.449898440545827</c:v>
                </c:pt>
                <c:pt idx="461">
                  <c:v>20.449898440545827</c:v>
                </c:pt>
                <c:pt idx="462">
                  <c:v>20.449898440545827</c:v>
                </c:pt>
                <c:pt idx="463">
                  <c:v>20.449898440545827</c:v>
                </c:pt>
                <c:pt idx="464">
                  <c:v>20.449898440545827</c:v>
                </c:pt>
                <c:pt idx="465">
                  <c:v>20.449898440545827</c:v>
                </c:pt>
                <c:pt idx="466">
                  <c:v>20.449898440545827</c:v>
                </c:pt>
                <c:pt idx="467">
                  <c:v>20.449898440545827</c:v>
                </c:pt>
                <c:pt idx="468">
                  <c:v>20.449898440545827</c:v>
                </c:pt>
                <c:pt idx="469">
                  <c:v>20.449898440545827</c:v>
                </c:pt>
                <c:pt idx="470">
                  <c:v>20.449898440545827</c:v>
                </c:pt>
                <c:pt idx="471">
                  <c:v>20.449898440545827</c:v>
                </c:pt>
                <c:pt idx="472">
                  <c:v>20.449898440545827</c:v>
                </c:pt>
                <c:pt idx="473">
                  <c:v>20.449898440545827</c:v>
                </c:pt>
                <c:pt idx="474">
                  <c:v>20.449898440545827</c:v>
                </c:pt>
                <c:pt idx="475">
                  <c:v>20.449898440545827</c:v>
                </c:pt>
                <c:pt idx="476">
                  <c:v>20.449898440545827</c:v>
                </c:pt>
                <c:pt idx="477">
                  <c:v>20.449898440545827</c:v>
                </c:pt>
                <c:pt idx="478">
                  <c:v>20.449898440545827</c:v>
                </c:pt>
                <c:pt idx="479">
                  <c:v>20.449898440545827</c:v>
                </c:pt>
                <c:pt idx="480">
                  <c:v>20.449898440545827</c:v>
                </c:pt>
                <c:pt idx="481">
                  <c:v>20.449898440545827</c:v>
                </c:pt>
                <c:pt idx="482">
                  <c:v>20.449898440545827</c:v>
                </c:pt>
                <c:pt idx="483">
                  <c:v>20.449898440545827</c:v>
                </c:pt>
                <c:pt idx="484">
                  <c:v>20.449898440545827</c:v>
                </c:pt>
                <c:pt idx="485">
                  <c:v>20.449898440545827</c:v>
                </c:pt>
                <c:pt idx="486">
                  <c:v>20.449898440545827</c:v>
                </c:pt>
                <c:pt idx="487">
                  <c:v>20.449898440545827</c:v>
                </c:pt>
                <c:pt idx="488">
                  <c:v>20.449898440545827</c:v>
                </c:pt>
                <c:pt idx="489">
                  <c:v>20.449898440545827</c:v>
                </c:pt>
                <c:pt idx="490">
                  <c:v>20.449898440545827</c:v>
                </c:pt>
                <c:pt idx="491">
                  <c:v>20.449898440545827</c:v>
                </c:pt>
                <c:pt idx="492">
                  <c:v>20.449898440545827</c:v>
                </c:pt>
                <c:pt idx="493">
                  <c:v>20.449898440545827</c:v>
                </c:pt>
                <c:pt idx="494">
                  <c:v>20.449898440545827</c:v>
                </c:pt>
                <c:pt idx="495">
                  <c:v>20.449898440545827</c:v>
                </c:pt>
                <c:pt idx="496">
                  <c:v>20.449898440545827</c:v>
                </c:pt>
                <c:pt idx="497">
                  <c:v>20.449898440545827</c:v>
                </c:pt>
                <c:pt idx="498">
                  <c:v>20.449898440545827</c:v>
                </c:pt>
                <c:pt idx="499">
                  <c:v>20.449898440545827</c:v>
                </c:pt>
                <c:pt idx="500">
                  <c:v>20.449898440545827</c:v>
                </c:pt>
                <c:pt idx="501">
                  <c:v>20.449898440545827</c:v>
                </c:pt>
                <c:pt idx="502">
                  <c:v>20.449898440545827</c:v>
                </c:pt>
                <c:pt idx="503">
                  <c:v>20.449898440545827</c:v>
                </c:pt>
                <c:pt idx="504">
                  <c:v>20.449898440545827</c:v>
                </c:pt>
                <c:pt idx="505">
                  <c:v>20.449898440545827</c:v>
                </c:pt>
                <c:pt idx="506">
                  <c:v>20.449898440545827</c:v>
                </c:pt>
                <c:pt idx="507">
                  <c:v>20.449898440545827</c:v>
                </c:pt>
                <c:pt idx="508">
                  <c:v>20.449898440545827</c:v>
                </c:pt>
                <c:pt idx="509">
                  <c:v>20.449898440545827</c:v>
                </c:pt>
                <c:pt idx="510">
                  <c:v>20.449898440545827</c:v>
                </c:pt>
                <c:pt idx="511">
                  <c:v>20.449898440545827</c:v>
                </c:pt>
                <c:pt idx="512">
                  <c:v>20.449898440545827</c:v>
                </c:pt>
                <c:pt idx="513">
                  <c:v>20.449898440545827</c:v>
                </c:pt>
                <c:pt idx="514">
                  <c:v>20.449898440545827</c:v>
                </c:pt>
                <c:pt idx="515">
                  <c:v>20.449898440545827</c:v>
                </c:pt>
                <c:pt idx="516">
                  <c:v>20.449898440545827</c:v>
                </c:pt>
                <c:pt idx="517">
                  <c:v>20.449898440545827</c:v>
                </c:pt>
                <c:pt idx="518">
                  <c:v>20.449898440545827</c:v>
                </c:pt>
                <c:pt idx="519">
                  <c:v>20.449898440545827</c:v>
                </c:pt>
                <c:pt idx="520">
                  <c:v>20.449898440545827</c:v>
                </c:pt>
                <c:pt idx="521">
                  <c:v>20.449898440545827</c:v>
                </c:pt>
                <c:pt idx="522">
                  <c:v>20.449898440545827</c:v>
                </c:pt>
                <c:pt idx="523">
                  <c:v>20.449898440545827</c:v>
                </c:pt>
                <c:pt idx="524">
                  <c:v>20.449898440545827</c:v>
                </c:pt>
                <c:pt idx="525">
                  <c:v>20.449898440545827</c:v>
                </c:pt>
                <c:pt idx="526">
                  <c:v>20.449898440545827</c:v>
                </c:pt>
                <c:pt idx="527">
                  <c:v>20.449898440545827</c:v>
                </c:pt>
                <c:pt idx="528">
                  <c:v>20.449898440545827</c:v>
                </c:pt>
                <c:pt idx="529">
                  <c:v>20.449898440545827</c:v>
                </c:pt>
                <c:pt idx="530">
                  <c:v>20.449898440545827</c:v>
                </c:pt>
                <c:pt idx="531">
                  <c:v>20.449898440545827</c:v>
                </c:pt>
                <c:pt idx="532">
                  <c:v>20.449898440545827</c:v>
                </c:pt>
                <c:pt idx="533">
                  <c:v>20.449898440545827</c:v>
                </c:pt>
                <c:pt idx="534">
                  <c:v>20.449898440545827</c:v>
                </c:pt>
                <c:pt idx="535">
                  <c:v>20.449898440545827</c:v>
                </c:pt>
                <c:pt idx="536">
                  <c:v>20.449898440545827</c:v>
                </c:pt>
                <c:pt idx="537">
                  <c:v>20.449898440545827</c:v>
                </c:pt>
                <c:pt idx="538">
                  <c:v>20.449898440545827</c:v>
                </c:pt>
                <c:pt idx="539">
                  <c:v>20.449898440545827</c:v>
                </c:pt>
                <c:pt idx="540">
                  <c:v>20.449898440545827</c:v>
                </c:pt>
                <c:pt idx="541">
                  <c:v>20.449898440545827</c:v>
                </c:pt>
                <c:pt idx="542">
                  <c:v>20.449898440545827</c:v>
                </c:pt>
                <c:pt idx="543">
                  <c:v>20.449898440545827</c:v>
                </c:pt>
                <c:pt idx="544">
                  <c:v>20.449898440545827</c:v>
                </c:pt>
                <c:pt idx="545">
                  <c:v>20.449898440545827</c:v>
                </c:pt>
                <c:pt idx="546">
                  <c:v>20.449898440545827</c:v>
                </c:pt>
                <c:pt idx="547">
                  <c:v>20.449898440545827</c:v>
                </c:pt>
                <c:pt idx="548">
                  <c:v>20.449898440545827</c:v>
                </c:pt>
                <c:pt idx="549">
                  <c:v>20.449898440545827</c:v>
                </c:pt>
                <c:pt idx="550">
                  <c:v>20.449898440545827</c:v>
                </c:pt>
                <c:pt idx="551">
                  <c:v>20.449898440545827</c:v>
                </c:pt>
                <c:pt idx="552">
                  <c:v>20.449898440545827</c:v>
                </c:pt>
                <c:pt idx="553">
                  <c:v>20.449898440545827</c:v>
                </c:pt>
                <c:pt idx="554">
                  <c:v>20.449898440545827</c:v>
                </c:pt>
                <c:pt idx="555">
                  <c:v>20.449898440545827</c:v>
                </c:pt>
                <c:pt idx="556">
                  <c:v>20.449898440545827</c:v>
                </c:pt>
                <c:pt idx="557">
                  <c:v>20.449898440545827</c:v>
                </c:pt>
                <c:pt idx="558">
                  <c:v>20.449898440545827</c:v>
                </c:pt>
                <c:pt idx="559">
                  <c:v>20.449898440545827</c:v>
                </c:pt>
                <c:pt idx="560">
                  <c:v>20.449898440545827</c:v>
                </c:pt>
                <c:pt idx="561">
                  <c:v>20.449898440545827</c:v>
                </c:pt>
                <c:pt idx="562">
                  <c:v>20.449898440545827</c:v>
                </c:pt>
                <c:pt idx="563">
                  <c:v>20.449898440545827</c:v>
                </c:pt>
                <c:pt idx="564">
                  <c:v>20.449898440545827</c:v>
                </c:pt>
                <c:pt idx="565">
                  <c:v>20.449898440545827</c:v>
                </c:pt>
                <c:pt idx="566">
                  <c:v>20.449898440545827</c:v>
                </c:pt>
                <c:pt idx="567">
                  <c:v>20.449898440545827</c:v>
                </c:pt>
                <c:pt idx="568">
                  <c:v>20.449898440545827</c:v>
                </c:pt>
                <c:pt idx="569">
                  <c:v>20.449898440545827</c:v>
                </c:pt>
                <c:pt idx="570">
                  <c:v>20.449898440545827</c:v>
                </c:pt>
                <c:pt idx="571">
                  <c:v>20.449898440545827</c:v>
                </c:pt>
                <c:pt idx="572">
                  <c:v>20.449898440545827</c:v>
                </c:pt>
                <c:pt idx="573">
                  <c:v>20.449898440545827</c:v>
                </c:pt>
                <c:pt idx="574">
                  <c:v>20.449898440545827</c:v>
                </c:pt>
                <c:pt idx="575">
                  <c:v>20.449898440545827</c:v>
                </c:pt>
                <c:pt idx="576">
                  <c:v>20.449898440545827</c:v>
                </c:pt>
                <c:pt idx="577">
                  <c:v>20.449898440545827</c:v>
                </c:pt>
                <c:pt idx="578">
                  <c:v>20.449898440545827</c:v>
                </c:pt>
                <c:pt idx="579">
                  <c:v>20.449898440545827</c:v>
                </c:pt>
                <c:pt idx="580">
                  <c:v>20.449898440545827</c:v>
                </c:pt>
                <c:pt idx="581">
                  <c:v>20.449898440545827</c:v>
                </c:pt>
                <c:pt idx="582">
                  <c:v>20.449898440545827</c:v>
                </c:pt>
                <c:pt idx="583">
                  <c:v>20.449898440545827</c:v>
                </c:pt>
                <c:pt idx="584">
                  <c:v>20.449898440545827</c:v>
                </c:pt>
                <c:pt idx="585">
                  <c:v>20.449898440545827</c:v>
                </c:pt>
                <c:pt idx="586">
                  <c:v>20.449898440545827</c:v>
                </c:pt>
                <c:pt idx="587">
                  <c:v>20.449898440545827</c:v>
                </c:pt>
                <c:pt idx="588">
                  <c:v>20.449898440545827</c:v>
                </c:pt>
                <c:pt idx="589">
                  <c:v>20.449898440545827</c:v>
                </c:pt>
                <c:pt idx="590">
                  <c:v>20.449898440545827</c:v>
                </c:pt>
                <c:pt idx="591">
                  <c:v>20.449898440545827</c:v>
                </c:pt>
                <c:pt idx="592">
                  <c:v>20.449898440545827</c:v>
                </c:pt>
                <c:pt idx="593">
                  <c:v>20.449898440545827</c:v>
                </c:pt>
                <c:pt idx="594">
                  <c:v>20.449898440545827</c:v>
                </c:pt>
                <c:pt idx="595">
                  <c:v>20.449898440545827</c:v>
                </c:pt>
                <c:pt idx="596">
                  <c:v>20.449898440545827</c:v>
                </c:pt>
                <c:pt idx="597">
                  <c:v>20.449898440545827</c:v>
                </c:pt>
                <c:pt idx="598">
                  <c:v>20.449898440545827</c:v>
                </c:pt>
                <c:pt idx="599">
                  <c:v>20.449898440545827</c:v>
                </c:pt>
                <c:pt idx="600">
                  <c:v>20.449898440545827</c:v>
                </c:pt>
                <c:pt idx="601">
                  <c:v>20.449898440545827</c:v>
                </c:pt>
                <c:pt idx="602">
                  <c:v>20.449898440545827</c:v>
                </c:pt>
                <c:pt idx="603">
                  <c:v>20.449898440545827</c:v>
                </c:pt>
                <c:pt idx="604">
                  <c:v>20.449898440545827</c:v>
                </c:pt>
                <c:pt idx="605">
                  <c:v>20.449898440545827</c:v>
                </c:pt>
                <c:pt idx="606">
                  <c:v>20.449898440545827</c:v>
                </c:pt>
                <c:pt idx="607">
                  <c:v>20.449898440545827</c:v>
                </c:pt>
                <c:pt idx="608">
                  <c:v>20.449898440545827</c:v>
                </c:pt>
                <c:pt idx="609">
                  <c:v>20.449898440545827</c:v>
                </c:pt>
                <c:pt idx="610">
                  <c:v>20.449898440545827</c:v>
                </c:pt>
                <c:pt idx="611">
                  <c:v>20.449898440545827</c:v>
                </c:pt>
                <c:pt idx="612">
                  <c:v>20.449898440545827</c:v>
                </c:pt>
                <c:pt idx="613">
                  <c:v>20.449898440545827</c:v>
                </c:pt>
                <c:pt idx="614">
                  <c:v>20.449898440545827</c:v>
                </c:pt>
                <c:pt idx="615">
                  <c:v>20.449898440545827</c:v>
                </c:pt>
                <c:pt idx="616">
                  <c:v>20.449898440545827</c:v>
                </c:pt>
                <c:pt idx="617">
                  <c:v>20.449898440545827</c:v>
                </c:pt>
                <c:pt idx="618">
                  <c:v>20.449898440545827</c:v>
                </c:pt>
                <c:pt idx="619">
                  <c:v>20.449898440545827</c:v>
                </c:pt>
                <c:pt idx="620">
                  <c:v>20.449898440545827</c:v>
                </c:pt>
                <c:pt idx="621">
                  <c:v>20.449898440545827</c:v>
                </c:pt>
                <c:pt idx="622">
                  <c:v>20.449898440545827</c:v>
                </c:pt>
                <c:pt idx="623">
                  <c:v>20.449898440545827</c:v>
                </c:pt>
                <c:pt idx="624">
                  <c:v>20.449898440545827</c:v>
                </c:pt>
                <c:pt idx="625">
                  <c:v>20.449898440545827</c:v>
                </c:pt>
                <c:pt idx="626">
                  <c:v>20.449898440545827</c:v>
                </c:pt>
                <c:pt idx="627">
                  <c:v>20.449898440545827</c:v>
                </c:pt>
                <c:pt idx="628">
                  <c:v>20.449898440545827</c:v>
                </c:pt>
                <c:pt idx="629">
                  <c:v>20.449898440545827</c:v>
                </c:pt>
                <c:pt idx="630">
                  <c:v>20.449898440545827</c:v>
                </c:pt>
                <c:pt idx="631">
                  <c:v>20.449898440545827</c:v>
                </c:pt>
                <c:pt idx="632">
                  <c:v>20.449898440545827</c:v>
                </c:pt>
                <c:pt idx="633">
                  <c:v>20.449898440545827</c:v>
                </c:pt>
                <c:pt idx="634">
                  <c:v>20.449898440545827</c:v>
                </c:pt>
                <c:pt idx="635">
                  <c:v>20.449898440545827</c:v>
                </c:pt>
                <c:pt idx="636">
                  <c:v>20.449898440545827</c:v>
                </c:pt>
                <c:pt idx="637">
                  <c:v>20.449898440545827</c:v>
                </c:pt>
                <c:pt idx="638">
                  <c:v>20.449898440545827</c:v>
                </c:pt>
                <c:pt idx="639">
                  <c:v>20.449898440545827</c:v>
                </c:pt>
                <c:pt idx="640">
                  <c:v>20.449898440545827</c:v>
                </c:pt>
                <c:pt idx="641">
                  <c:v>20.449898440545827</c:v>
                </c:pt>
                <c:pt idx="642">
                  <c:v>20.449898440545827</c:v>
                </c:pt>
                <c:pt idx="643">
                  <c:v>20.449898440545827</c:v>
                </c:pt>
                <c:pt idx="644">
                  <c:v>20.449898440545827</c:v>
                </c:pt>
                <c:pt idx="645">
                  <c:v>20.449898440545827</c:v>
                </c:pt>
                <c:pt idx="646">
                  <c:v>20.449898440545827</c:v>
                </c:pt>
                <c:pt idx="647">
                  <c:v>20.449898440545827</c:v>
                </c:pt>
                <c:pt idx="648">
                  <c:v>20.449898440545827</c:v>
                </c:pt>
                <c:pt idx="649">
                  <c:v>20.449898440545827</c:v>
                </c:pt>
                <c:pt idx="650">
                  <c:v>20.449898440545827</c:v>
                </c:pt>
                <c:pt idx="651">
                  <c:v>20.449898440545827</c:v>
                </c:pt>
                <c:pt idx="652">
                  <c:v>20.449898440545827</c:v>
                </c:pt>
                <c:pt idx="653">
                  <c:v>20.449898440545827</c:v>
                </c:pt>
                <c:pt idx="654">
                  <c:v>20.449898440545827</c:v>
                </c:pt>
                <c:pt idx="655">
                  <c:v>20.449898440545827</c:v>
                </c:pt>
                <c:pt idx="656">
                  <c:v>20.449898440545827</c:v>
                </c:pt>
                <c:pt idx="657">
                  <c:v>20.449898440545827</c:v>
                </c:pt>
                <c:pt idx="658">
                  <c:v>20.449898440545827</c:v>
                </c:pt>
                <c:pt idx="659">
                  <c:v>20.449898440545827</c:v>
                </c:pt>
                <c:pt idx="660">
                  <c:v>20.449898440545827</c:v>
                </c:pt>
                <c:pt idx="661">
                  <c:v>20.449898440545827</c:v>
                </c:pt>
                <c:pt idx="662">
                  <c:v>20.449898440545827</c:v>
                </c:pt>
                <c:pt idx="663">
                  <c:v>20.449898440545827</c:v>
                </c:pt>
                <c:pt idx="664">
                  <c:v>20.449898440545827</c:v>
                </c:pt>
                <c:pt idx="665">
                  <c:v>20.449898440545827</c:v>
                </c:pt>
                <c:pt idx="666">
                  <c:v>20.449898440545827</c:v>
                </c:pt>
                <c:pt idx="667">
                  <c:v>20.449898440545827</c:v>
                </c:pt>
                <c:pt idx="668">
                  <c:v>20.449898440545827</c:v>
                </c:pt>
                <c:pt idx="669">
                  <c:v>20.449898440545827</c:v>
                </c:pt>
                <c:pt idx="670">
                  <c:v>20.449898440545827</c:v>
                </c:pt>
                <c:pt idx="671">
                  <c:v>20.449898440545827</c:v>
                </c:pt>
                <c:pt idx="672">
                  <c:v>20.449898440545827</c:v>
                </c:pt>
                <c:pt idx="673">
                  <c:v>20.449898440545827</c:v>
                </c:pt>
                <c:pt idx="674">
                  <c:v>20.449898440545827</c:v>
                </c:pt>
                <c:pt idx="675">
                  <c:v>20.449898440545827</c:v>
                </c:pt>
                <c:pt idx="676">
                  <c:v>20.449898440545827</c:v>
                </c:pt>
                <c:pt idx="677">
                  <c:v>20.449898440545827</c:v>
                </c:pt>
                <c:pt idx="678">
                  <c:v>20.449898440545827</c:v>
                </c:pt>
                <c:pt idx="679">
                  <c:v>20.449898440545827</c:v>
                </c:pt>
                <c:pt idx="680">
                  <c:v>20.449898440545827</c:v>
                </c:pt>
                <c:pt idx="681">
                  <c:v>20.449898440545827</c:v>
                </c:pt>
                <c:pt idx="682">
                  <c:v>20.449898440545827</c:v>
                </c:pt>
                <c:pt idx="683">
                  <c:v>20.449898440545827</c:v>
                </c:pt>
                <c:pt idx="684">
                  <c:v>20.449898440545827</c:v>
                </c:pt>
                <c:pt idx="685">
                  <c:v>20.449898440545827</c:v>
                </c:pt>
                <c:pt idx="686">
                  <c:v>20.449898440545827</c:v>
                </c:pt>
                <c:pt idx="687">
                  <c:v>20.449898440545827</c:v>
                </c:pt>
                <c:pt idx="688">
                  <c:v>20.449898440545827</c:v>
                </c:pt>
                <c:pt idx="689">
                  <c:v>20.449898440545827</c:v>
                </c:pt>
                <c:pt idx="690">
                  <c:v>20.449898440545827</c:v>
                </c:pt>
                <c:pt idx="691">
                  <c:v>20.449898440545827</c:v>
                </c:pt>
                <c:pt idx="692">
                  <c:v>20.449898440545827</c:v>
                </c:pt>
                <c:pt idx="693">
                  <c:v>20.449898440545827</c:v>
                </c:pt>
                <c:pt idx="694">
                  <c:v>20.449898440545827</c:v>
                </c:pt>
                <c:pt idx="695">
                  <c:v>20.449898440545827</c:v>
                </c:pt>
                <c:pt idx="696">
                  <c:v>20.449898440545827</c:v>
                </c:pt>
                <c:pt idx="697">
                  <c:v>20.449898440545827</c:v>
                </c:pt>
                <c:pt idx="698">
                  <c:v>20.449898440545827</c:v>
                </c:pt>
                <c:pt idx="699">
                  <c:v>20.449898440545827</c:v>
                </c:pt>
                <c:pt idx="700">
                  <c:v>20.449898440545827</c:v>
                </c:pt>
                <c:pt idx="701">
                  <c:v>20.449898440545827</c:v>
                </c:pt>
                <c:pt idx="702">
                  <c:v>20.449898440545827</c:v>
                </c:pt>
                <c:pt idx="703">
                  <c:v>20.449898440545827</c:v>
                </c:pt>
                <c:pt idx="704">
                  <c:v>20.449898440545827</c:v>
                </c:pt>
                <c:pt idx="705">
                  <c:v>20.449898440545827</c:v>
                </c:pt>
                <c:pt idx="706">
                  <c:v>20.449898440545827</c:v>
                </c:pt>
                <c:pt idx="707">
                  <c:v>20.449898440545827</c:v>
                </c:pt>
                <c:pt idx="708">
                  <c:v>20.449898440545827</c:v>
                </c:pt>
                <c:pt idx="709">
                  <c:v>20.449898440545827</c:v>
                </c:pt>
                <c:pt idx="710">
                  <c:v>20.449898440545827</c:v>
                </c:pt>
                <c:pt idx="711">
                  <c:v>20.449898440545827</c:v>
                </c:pt>
                <c:pt idx="712">
                  <c:v>20.449898440545827</c:v>
                </c:pt>
                <c:pt idx="713">
                  <c:v>20.449898440545827</c:v>
                </c:pt>
                <c:pt idx="714">
                  <c:v>20.449898440545827</c:v>
                </c:pt>
                <c:pt idx="715">
                  <c:v>20.449898440545827</c:v>
                </c:pt>
                <c:pt idx="716">
                  <c:v>20.449898440545827</c:v>
                </c:pt>
                <c:pt idx="717">
                  <c:v>20.449898440545827</c:v>
                </c:pt>
                <c:pt idx="718">
                  <c:v>20.449898440545827</c:v>
                </c:pt>
                <c:pt idx="719">
                  <c:v>20.449898440545827</c:v>
                </c:pt>
                <c:pt idx="720">
                  <c:v>20.449898440545827</c:v>
                </c:pt>
                <c:pt idx="721">
                  <c:v>20.449898440545827</c:v>
                </c:pt>
                <c:pt idx="722">
                  <c:v>20.449898440545827</c:v>
                </c:pt>
                <c:pt idx="723">
                  <c:v>20.449898440545827</c:v>
                </c:pt>
                <c:pt idx="724">
                  <c:v>20.449898440545827</c:v>
                </c:pt>
                <c:pt idx="725">
                  <c:v>20.449898440545827</c:v>
                </c:pt>
                <c:pt idx="726">
                  <c:v>20.449898440545827</c:v>
                </c:pt>
                <c:pt idx="727">
                  <c:v>20.449898440545827</c:v>
                </c:pt>
                <c:pt idx="728">
                  <c:v>20.449898440545827</c:v>
                </c:pt>
                <c:pt idx="729">
                  <c:v>20.449898440545827</c:v>
                </c:pt>
                <c:pt idx="730">
                  <c:v>20.449898440545827</c:v>
                </c:pt>
                <c:pt idx="731">
                  <c:v>20.449898440545827</c:v>
                </c:pt>
                <c:pt idx="732">
                  <c:v>20.449898440545827</c:v>
                </c:pt>
                <c:pt idx="733">
                  <c:v>20.449898440545827</c:v>
                </c:pt>
                <c:pt idx="734">
                  <c:v>20.449898440545827</c:v>
                </c:pt>
                <c:pt idx="735">
                  <c:v>20.449898440545827</c:v>
                </c:pt>
                <c:pt idx="736">
                  <c:v>20.449898440545827</c:v>
                </c:pt>
                <c:pt idx="737">
                  <c:v>20.449898440545827</c:v>
                </c:pt>
                <c:pt idx="738">
                  <c:v>20.449898440545827</c:v>
                </c:pt>
                <c:pt idx="739">
                  <c:v>20.449898440545827</c:v>
                </c:pt>
                <c:pt idx="740">
                  <c:v>20.449898440545827</c:v>
                </c:pt>
                <c:pt idx="741">
                  <c:v>20.449898440545827</c:v>
                </c:pt>
                <c:pt idx="742">
                  <c:v>20.449898440545827</c:v>
                </c:pt>
                <c:pt idx="743">
                  <c:v>20.449898440545827</c:v>
                </c:pt>
                <c:pt idx="744">
                  <c:v>20.449898440545827</c:v>
                </c:pt>
                <c:pt idx="745">
                  <c:v>20.449898440545827</c:v>
                </c:pt>
                <c:pt idx="746">
                  <c:v>20.449898440545827</c:v>
                </c:pt>
                <c:pt idx="747">
                  <c:v>20.449898440545827</c:v>
                </c:pt>
                <c:pt idx="748">
                  <c:v>20.449898440545827</c:v>
                </c:pt>
                <c:pt idx="749">
                  <c:v>20.449898440545827</c:v>
                </c:pt>
                <c:pt idx="750">
                  <c:v>20.449898440545827</c:v>
                </c:pt>
                <c:pt idx="751">
                  <c:v>20.449898440545827</c:v>
                </c:pt>
                <c:pt idx="752">
                  <c:v>20.449898440545827</c:v>
                </c:pt>
                <c:pt idx="753">
                  <c:v>20.449898440545827</c:v>
                </c:pt>
                <c:pt idx="754">
                  <c:v>20.449898440545827</c:v>
                </c:pt>
                <c:pt idx="755">
                  <c:v>20.449898440545827</c:v>
                </c:pt>
                <c:pt idx="756">
                  <c:v>20.449898440545827</c:v>
                </c:pt>
                <c:pt idx="757">
                  <c:v>20.449898440545827</c:v>
                </c:pt>
                <c:pt idx="758">
                  <c:v>20.449898440545827</c:v>
                </c:pt>
                <c:pt idx="759">
                  <c:v>20.449898440545827</c:v>
                </c:pt>
                <c:pt idx="760">
                  <c:v>20.449898440545827</c:v>
                </c:pt>
                <c:pt idx="761">
                  <c:v>20.449898440545827</c:v>
                </c:pt>
                <c:pt idx="762">
                  <c:v>20.449898440545827</c:v>
                </c:pt>
                <c:pt idx="763">
                  <c:v>20.449898440545827</c:v>
                </c:pt>
                <c:pt idx="764">
                  <c:v>20.449898440545827</c:v>
                </c:pt>
                <c:pt idx="765">
                  <c:v>20.449898440545827</c:v>
                </c:pt>
                <c:pt idx="766">
                  <c:v>20.449898440545827</c:v>
                </c:pt>
                <c:pt idx="767">
                  <c:v>20.449898440545827</c:v>
                </c:pt>
                <c:pt idx="768">
                  <c:v>20.449898440545827</c:v>
                </c:pt>
                <c:pt idx="769">
                  <c:v>20.449898440545827</c:v>
                </c:pt>
                <c:pt idx="770">
                  <c:v>20.449898440545827</c:v>
                </c:pt>
                <c:pt idx="771">
                  <c:v>20.449898440545827</c:v>
                </c:pt>
                <c:pt idx="772">
                  <c:v>20.449898440545827</c:v>
                </c:pt>
                <c:pt idx="773">
                  <c:v>20.449898440545827</c:v>
                </c:pt>
                <c:pt idx="774">
                  <c:v>20.449898440545827</c:v>
                </c:pt>
                <c:pt idx="775">
                  <c:v>20.449898440545827</c:v>
                </c:pt>
                <c:pt idx="776">
                  <c:v>20.449898440545827</c:v>
                </c:pt>
                <c:pt idx="777">
                  <c:v>20.449898440545827</c:v>
                </c:pt>
                <c:pt idx="778">
                  <c:v>20.449898440545827</c:v>
                </c:pt>
                <c:pt idx="779">
                  <c:v>20.449898440545827</c:v>
                </c:pt>
                <c:pt idx="780">
                  <c:v>20.449898440545827</c:v>
                </c:pt>
                <c:pt idx="781">
                  <c:v>20.449898440545827</c:v>
                </c:pt>
                <c:pt idx="782">
                  <c:v>20.449898440545827</c:v>
                </c:pt>
                <c:pt idx="783">
                  <c:v>20.449898440545827</c:v>
                </c:pt>
                <c:pt idx="784">
                  <c:v>20.449898440545827</c:v>
                </c:pt>
                <c:pt idx="785">
                  <c:v>20.449898440545827</c:v>
                </c:pt>
                <c:pt idx="786">
                  <c:v>20.449898440545827</c:v>
                </c:pt>
                <c:pt idx="787">
                  <c:v>20.449898440545827</c:v>
                </c:pt>
                <c:pt idx="788">
                  <c:v>20.449898440545827</c:v>
                </c:pt>
                <c:pt idx="789">
                  <c:v>20.449898440545827</c:v>
                </c:pt>
                <c:pt idx="790">
                  <c:v>20.449898440545827</c:v>
                </c:pt>
                <c:pt idx="791">
                  <c:v>20.449898440545827</c:v>
                </c:pt>
                <c:pt idx="792">
                  <c:v>20.449898440545827</c:v>
                </c:pt>
                <c:pt idx="793">
                  <c:v>20.449898440545827</c:v>
                </c:pt>
                <c:pt idx="794">
                  <c:v>20.449898440545827</c:v>
                </c:pt>
                <c:pt idx="795">
                  <c:v>20.449898440545827</c:v>
                </c:pt>
                <c:pt idx="796">
                  <c:v>20.449898440545827</c:v>
                </c:pt>
                <c:pt idx="797">
                  <c:v>20.449898440545827</c:v>
                </c:pt>
                <c:pt idx="798">
                  <c:v>20.449898440545827</c:v>
                </c:pt>
                <c:pt idx="799">
                  <c:v>20.449898440545827</c:v>
                </c:pt>
                <c:pt idx="800">
                  <c:v>20.449898440545827</c:v>
                </c:pt>
                <c:pt idx="801">
                  <c:v>20.449898440545827</c:v>
                </c:pt>
                <c:pt idx="802">
                  <c:v>20.449898440545827</c:v>
                </c:pt>
                <c:pt idx="803">
                  <c:v>20.449898440545827</c:v>
                </c:pt>
                <c:pt idx="804">
                  <c:v>20.449898440545827</c:v>
                </c:pt>
                <c:pt idx="805">
                  <c:v>20.449898440545827</c:v>
                </c:pt>
                <c:pt idx="806">
                  <c:v>20.449898440545827</c:v>
                </c:pt>
                <c:pt idx="807">
                  <c:v>20.449898440545827</c:v>
                </c:pt>
                <c:pt idx="808">
                  <c:v>20.449898440545827</c:v>
                </c:pt>
                <c:pt idx="809">
                  <c:v>20.449898440545827</c:v>
                </c:pt>
                <c:pt idx="810">
                  <c:v>20.449898440545827</c:v>
                </c:pt>
                <c:pt idx="811">
                  <c:v>20.449898440545827</c:v>
                </c:pt>
                <c:pt idx="812">
                  <c:v>20.449898440545827</c:v>
                </c:pt>
                <c:pt idx="813">
                  <c:v>20.449898440545827</c:v>
                </c:pt>
                <c:pt idx="814">
                  <c:v>20.449898440545827</c:v>
                </c:pt>
                <c:pt idx="815">
                  <c:v>20.449898440545827</c:v>
                </c:pt>
                <c:pt idx="816">
                  <c:v>20.449898440545827</c:v>
                </c:pt>
                <c:pt idx="817">
                  <c:v>20.449898440545827</c:v>
                </c:pt>
                <c:pt idx="818">
                  <c:v>20.449898440545827</c:v>
                </c:pt>
                <c:pt idx="819">
                  <c:v>20.449898440545827</c:v>
                </c:pt>
                <c:pt idx="820">
                  <c:v>20.449898440545827</c:v>
                </c:pt>
                <c:pt idx="821">
                  <c:v>20.449898440545827</c:v>
                </c:pt>
                <c:pt idx="822">
                  <c:v>20.449898440545827</c:v>
                </c:pt>
                <c:pt idx="823">
                  <c:v>20.449898440545827</c:v>
                </c:pt>
                <c:pt idx="824">
                  <c:v>20.449898440545827</c:v>
                </c:pt>
                <c:pt idx="825">
                  <c:v>20.449898440545827</c:v>
                </c:pt>
                <c:pt idx="826">
                  <c:v>20.449898440545827</c:v>
                </c:pt>
                <c:pt idx="827">
                  <c:v>20.449898440545827</c:v>
                </c:pt>
                <c:pt idx="828">
                  <c:v>20.449898440545827</c:v>
                </c:pt>
                <c:pt idx="829">
                  <c:v>20.449898440545827</c:v>
                </c:pt>
                <c:pt idx="830">
                  <c:v>20.449898440545827</c:v>
                </c:pt>
                <c:pt idx="831">
                  <c:v>20.449898440545827</c:v>
                </c:pt>
                <c:pt idx="832">
                  <c:v>20.449898440545827</c:v>
                </c:pt>
                <c:pt idx="833">
                  <c:v>20.449898440545827</c:v>
                </c:pt>
                <c:pt idx="834">
                  <c:v>20.449898440545827</c:v>
                </c:pt>
                <c:pt idx="835">
                  <c:v>20.449898440545827</c:v>
                </c:pt>
                <c:pt idx="836">
                  <c:v>20.449898440545827</c:v>
                </c:pt>
                <c:pt idx="837">
                  <c:v>20.449898440545827</c:v>
                </c:pt>
                <c:pt idx="838">
                  <c:v>20.449898440545827</c:v>
                </c:pt>
                <c:pt idx="839">
                  <c:v>20.449898440545827</c:v>
                </c:pt>
                <c:pt idx="840">
                  <c:v>20.449898440545827</c:v>
                </c:pt>
                <c:pt idx="841">
                  <c:v>20.449898440545827</c:v>
                </c:pt>
                <c:pt idx="842">
                  <c:v>20.449898440545827</c:v>
                </c:pt>
                <c:pt idx="843">
                  <c:v>20.449898440545827</c:v>
                </c:pt>
                <c:pt idx="844">
                  <c:v>20.449898440545827</c:v>
                </c:pt>
                <c:pt idx="845">
                  <c:v>20.449898440545827</c:v>
                </c:pt>
                <c:pt idx="846">
                  <c:v>20.449898440545827</c:v>
                </c:pt>
                <c:pt idx="847">
                  <c:v>20.449898440545827</c:v>
                </c:pt>
                <c:pt idx="848">
                  <c:v>20.449898440545827</c:v>
                </c:pt>
                <c:pt idx="849">
                  <c:v>20.449898440545827</c:v>
                </c:pt>
                <c:pt idx="850">
                  <c:v>20.449898440545827</c:v>
                </c:pt>
                <c:pt idx="851">
                  <c:v>20.449898440545827</c:v>
                </c:pt>
                <c:pt idx="852">
                  <c:v>20.449898440545827</c:v>
                </c:pt>
                <c:pt idx="853">
                  <c:v>20.449898440545827</c:v>
                </c:pt>
                <c:pt idx="854">
                  <c:v>20.449898440545827</c:v>
                </c:pt>
                <c:pt idx="855">
                  <c:v>20.449898440545827</c:v>
                </c:pt>
                <c:pt idx="856">
                  <c:v>20.449898440545827</c:v>
                </c:pt>
                <c:pt idx="857">
                  <c:v>20.449898440545827</c:v>
                </c:pt>
                <c:pt idx="858">
                  <c:v>20.449898440545827</c:v>
                </c:pt>
                <c:pt idx="859">
                  <c:v>20.449898440545827</c:v>
                </c:pt>
                <c:pt idx="860">
                  <c:v>20.449898440545827</c:v>
                </c:pt>
                <c:pt idx="861">
                  <c:v>20.449898440545827</c:v>
                </c:pt>
                <c:pt idx="862">
                  <c:v>20.449898440545827</c:v>
                </c:pt>
                <c:pt idx="863">
                  <c:v>20.449898440545827</c:v>
                </c:pt>
                <c:pt idx="864">
                  <c:v>20.449898440545827</c:v>
                </c:pt>
                <c:pt idx="865">
                  <c:v>20.449898440545827</c:v>
                </c:pt>
                <c:pt idx="866">
                  <c:v>20.449898440545827</c:v>
                </c:pt>
                <c:pt idx="867">
                  <c:v>20.449898440545827</c:v>
                </c:pt>
                <c:pt idx="868">
                  <c:v>20.449898440545827</c:v>
                </c:pt>
                <c:pt idx="869">
                  <c:v>20.449898440545827</c:v>
                </c:pt>
                <c:pt idx="870">
                  <c:v>20.449898440545827</c:v>
                </c:pt>
                <c:pt idx="871">
                  <c:v>20.449898440545827</c:v>
                </c:pt>
                <c:pt idx="872">
                  <c:v>20.449898440545827</c:v>
                </c:pt>
                <c:pt idx="873">
                  <c:v>20.449898440545827</c:v>
                </c:pt>
                <c:pt idx="874">
                  <c:v>20.449898440545827</c:v>
                </c:pt>
                <c:pt idx="875">
                  <c:v>20.449898440545827</c:v>
                </c:pt>
                <c:pt idx="876">
                  <c:v>20.449898440545827</c:v>
                </c:pt>
                <c:pt idx="877">
                  <c:v>20.449898440545827</c:v>
                </c:pt>
                <c:pt idx="878">
                  <c:v>20.449898440545827</c:v>
                </c:pt>
                <c:pt idx="879">
                  <c:v>20.449898440545827</c:v>
                </c:pt>
                <c:pt idx="880">
                  <c:v>20.449898440545827</c:v>
                </c:pt>
                <c:pt idx="881">
                  <c:v>20.449898440545827</c:v>
                </c:pt>
                <c:pt idx="882">
                  <c:v>20.449898440545827</c:v>
                </c:pt>
                <c:pt idx="883">
                  <c:v>20.449898440545827</c:v>
                </c:pt>
                <c:pt idx="884">
                  <c:v>20.449898440545827</c:v>
                </c:pt>
                <c:pt idx="885">
                  <c:v>20.449898440545827</c:v>
                </c:pt>
                <c:pt idx="886">
                  <c:v>20.449898440545827</c:v>
                </c:pt>
                <c:pt idx="887">
                  <c:v>20.449898440545827</c:v>
                </c:pt>
                <c:pt idx="888">
                  <c:v>20.449898440545827</c:v>
                </c:pt>
                <c:pt idx="889">
                  <c:v>20.449898440545827</c:v>
                </c:pt>
                <c:pt idx="890">
                  <c:v>20.449898440545827</c:v>
                </c:pt>
                <c:pt idx="891">
                  <c:v>20.449898440545827</c:v>
                </c:pt>
                <c:pt idx="892">
                  <c:v>20.449898440545827</c:v>
                </c:pt>
                <c:pt idx="893">
                  <c:v>20.449898440545827</c:v>
                </c:pt>
                <c:pt idx="894">
                  <c:v>20.449898440545827</c:v>
                </c:pt>
                <c:pt idx="895">
                  <c:v>20.449898440545827</c:v>
                </c:pt>
                <c:pt idx="896">
                  <c:v>20.449898440545827</c:v>
                </c:pt>
                <c:pt idx="897">
                  <c:v>20.449898440545827</c:v>
                </c:pt>
                <c:pt idx="898">
                  <c:v>20.449898440545827</c:v>
                </c:pt>
                <c:pt idx="899">
                  <c:v>20.449898440545827</c:v>
                </c:pt>
                <c:pt idx="900">
                  <c:v>20.449898440545827</c:v>
                </c:pt>
                <c:pt idx="901">
                  <c:v>20.449898440545827</c:v>
                </c:pt>
                <c:pt idx="902">
                  <c:v>20.449898440545827</c:v>
                </c:pt>
                <c:pt idx="903">
                  <c:v>20.449898440545827</c:v>
                </c:pt>
                <c:pt idx="904">
                  <c:v>20.449898440545827</c:v>
                </c:pt>
                <c:pt idx="905">
                  <c:v>20.449898440545827</c:v>
                </c:pt>
                <c:pt idx="906">
                  <c:v>20.449898440545827</c:v>
                </c:pt>
                <c:pt idx="907">
                  <c:v>20.449898440545827</c:v>
                </c:pt>
                <c:pt idx="908">
                  <c:v>20.449898440545827</c:v>
                </c:pt>
                <c:pt idx="909">
                  <c:v>20.449898440545827</c:v>
                </c:pt>
                <c:pt idx="910">
                  <c:v>20.449898440545827</c:v>
                </c:pt>
                <c:pt idx="911">
                  <c:v>20.449898440545827</c:v>
                </c:pt>
                <c:pt idx="912">
                  <c:v>20.449898440545827</c:v>
                </c:pt>
                <c:pt idx="913">
                  <c:v>20.449898440545827</c:v>
                </c:pt>
                <c:pt idx="914">
                  <c:v>20.449898440545827</c:v>
                </c:pt>
                <c:pt idx="915">
                  <c:v>20.449898440545827</c:v>
                </c:pt>
                <c:pt idx="916">
                  <c:v>20.449898440545827</c:v>
                </c:pt>
                <c:pt idx="917">
                  <c:v>20.449898440545827</c:v>
                </c:pt>
                <c:pt idx="918">
                  <c:v>20.449898440545827</c:v>
                </c:pt>
                <c:pt idx="919">
                  <c:v>20.449898440545827</c:v>
                </c:pt>
                <c:pt idx="920">
                  <c:v>20.449898440545827</c:v>
                </c:pt>
                <c:pt idx="921">
                  <c:v>20.449898440545827</c:v>
                </c:pt>
                <c:pt idx="922">
                  <c:v>20.449898440545827</c:v>
                </c:pt>
                <c:pt idx="923">
                  <c:v>20.449898440545827</c:v>
                </c:pt>
                <c:pt idx="924">
                  <c:v>20.449898440545827</c:v>
                </c:pt>
                <c:pt idx="925">
                  <c:v>20.449898440545827</c:v>
                </c:pt>
                <c:pt idx="926">
                  <c:v>20.449898440545827</c:v>
                </c:pt>
                <c:pt idx="927">
                  <c:v>20.449898440545827</c:v>
                </c:pt>
                <c:pt idx="928">
                  <c:v>20.449898440545827</c:v>
                </c:pt>
                <c:pt idx="929">
                  <c:v>20.449898440545827</c:v>
                </c:pt>
                <c:pt idx="930">
                  <c:v>20.449898440545827</c:v>
                </c:pt>
                <c:pt idx="931">
                  <c:v>20.449898440545827</c:v>
                </c:pt>
                <c:pt idx="932">
                  <c:v>20.449898440545827</c:v>
                </c:pt>
                <c:pt idx="933">
                  <c:v>20.449898440545827</c:v>
                </c:pt>
                <c:pt idx="934">
                  <c:v>20.449898440545827</c:v>
                </c:pt>
                <c:pt idx="935">
                  <c:v>20.449898440545827</c:v>
                </c:pt>
                <c:pt idx="936">
                  <c:v>20.449898440545827</c:v>
                </c:pt>
                <c:pt idx="937">
                  <c:v>20.449898440545827</c:v>
                </c:pt>
                <c:pt idx="938">
                  <c:v>20.449898440545827</c:v>
                </c:pt>
                <c:pt idx="939">
                  <c:v>20.449898440545827</c:v>
                </c:pt>
                <c:pt idx="940">
                  <c:v>20.449898440545827</c:v>
                </c:pt>
                <c:pt idx="941">
                  <c:v>20.449898440545827</c:v>
                </c:pt>
                <c:pt idx="942">
                  <c:v>20.449898440545827</c:v>
                </c:pt>
                <c:pt idx="943">
                  <c:v>20.449898440545827</c:v>
                </c:pt>
                <c:pt idx="944">
                  <c:v>20.449898440545827</c:v>
                </c:pt>
                <c:pt idx="945">
                  <c:v>20.449898440545827</c:v>
                </c:pt>
                <c:pt idx="946">
                  <c:v>20.449898440545827</c:v>
                </c:pt>
                <c:pt idx="947">
                  <c:v>20.449898440545827</c:v>
                </c:pt>
                <c:pt idx="948">
                  <c:v>20.449898440545827</c:v>
                </c:pt>
                <c:pt idx="949">
                  <c:v>20.449898440545827</c:v>
                </c:pt>
                <c:pt idx="950">
                  <c:v>20.449898440545827</c:v>
                </c:pt>
                <c:pt idx="951">
                  <c:v>20.449898440545827</c:v>
                </c:pt>
                <c:pt idx="952">
                  <c:v>20.449898440545827</c:v>
                </c:pt>
                <c:pt idx="953">
                  <c:v>20.449898440545827</c:v>
                </c:pt>
                <c:pt idx="954">
                  <c:v>20.449898440545827</c:v>
                </c:pt>
                <c:pt idx="955">
                  <c:v>20.449898440545827</c:v>
                </c:pt>
                <c:pt idx="956">
                  <c:v>20.449898440545827</c:v>
                </c:pt>
                <c:pt idx="957">
                  <c:v>20.449898440545827</c:v>
                </c:pt>
                <c:pt idx="958">
                  <c:v>20.449898440545827</c:v>
                </c:pt>
                <c:pt idx="959">
                  <c:v>20.449898440545827</c:v>
                </c:pt>
                <c:pt idx="960">
                  <c:v>20.449898440545827</c:v>
                </c:pt>
                <c:pt idx="961">
                  <c:v>20.449898440545827</c:v>
                </c:pt>
                <c:pt idx="962">
                  <c:v>20.449898440545827</c:v>
                </c:pt>
                <c:pt idx="963">
                  <c:v>20.449898440545827</c:v>
                </c:pt>
                <c:pt idx="964">
                  <c:v>20.449898440545827</c:v>
                </c:pt>
                <c:pt idx="965">
                  <c:v>20.449898440545827</c:v>
                </c:pt>
                <c:pt idx="966">
                  <c:v>20.449898440545827</c:v>
                </c:pt>
                <c:pt idx="967">
                  <c:v>20.449898440545827</c:v>
                </c:pt>
                <c:pt idx="968">
                  <c:v>20.449898440545827</c:v>
                </c:pt>
                <c:pt idx="969">
                  <c:v>20.449898440545827</c:v>
                </c:pt>
                <c:pt idx="970">
                  <c:v>20.449898440545827</c:v>
                </c:pt>
                <c:pt idx="971">
                  <c:v>20.449898440545827</c:v>
                </c:pt>
                <c:pt idx="972">
                  <c:v>20.449898440545827</c:v>
                </c:pt>
                <c:pt idx="973">
                  <c:v>20.449898440545827</c:v>
                </c:pt>
                <c:pt idx="974">
                  <c:v>20.449898440545827</c:v>
                </c:pt>
                <c:pt idx="975">
                  <c:v>20.449898440545827</c:v>
                </c:pt>
                <c:pt idx="976">
                  <c:v>20.449898440545827</c:v>
                </c:pt>
                <c:pt idx="977">
                  <c:v>20.449898440545827</c:v>
                </c:pt>
                <c:pt idx="978">
                  <c:v>20.449898440545827</c:v>
                </c:pt>
                <c:pt idx="979">
                  <c:v>20.449898440545827</c:v>
                </c:pt>
                <c:pt idx="980">
                  <c:v>20.449898440545827</c:v>
                </c:pt>
                <c:pt idx="981">
                  <c:v>20.449898440545827</c:v>
                </c:pt>
                <c:pt idx="982">
                  <c:v>20.449898440545827</c:v>
                </c:pt>
                <c:pt idx="983">
                  <c:v>20.449898440545827</c:v>
                </c:pt>
                <c:pt idx="984">
                  <c:v>20.449898440545827</c:v>
                </c:pt>
                <c:pt idx="985">
                  <c:v>20.449898440545827</c:v>
                </c:pt>
                <c:pt idx="986">
                  <c:v>20.449898440545827</c:v>
                </c:pt>
                <c:pt idx="987">
                  <c:v>20.449898440545827</c:v>
                </c:pt>
                <c:pt idx="988">
                  <c:v>20.449898440545827</c:v>
                </c:pt>
                <c:pt idx="989">
                  <c:v>20.449898440545827</c:v>
                </c:pt>
                <c:pt idx="990">
                  <c:v>20.449898440545827</c:v>
                </c:pt>
                <c:pt idx="991">
                  <c:v>20.449898440545827</c:v>
                </c:pt>
                <c:pt idx="992">
                  <c:v>20.449898440545827</c:v>
                </c:pt>
                <c:pt idx="993">
                  <c:v>20.449898440545827</c:v>
                </c:pt>
                <c:pt idx="994">
                  <c:v>20.449898440545827</c:v>
                </c:pt>
                <c:pt idx="995">
                  <c:v>20.449898440545827</c:v>
                </c:pt>
                <c:pt idx="996">
                  <c:v>20.449898440545827</c:v>
                </c:pt>
                <c:pt idx="997">
                  <c:v>20.449898440545827</c:v>
                </c:pt>
                <c:pt idx="998">
                  <c:v>20.449898440545827</c:v>
                </c:pt>
                <c:pt idx="999">
                  <c:v>20.449898440545827</c:v>
                </c:pt>
                <c:pt idx="1000">
                  <c:v>20.449898440545827</c:v>
                </c:pt>
                <c:pt idx="1001">
                  <c:v>20.449898440545827</c:v>
                </c:pt>
                <c:pt idx="1002">
                  <c:v>20.449898440545827</c:v>
                </c:pt>
                <c:pt idx="1003">
                  <c:v>20.449898440545827</c:v>
                </c:pt>
                <c:pt idx="1004">
                  <c:v>20.449898440545827</c:v>
                </c:pt>
                <c:pt idx="1005">
                  <c:v>20.449898440545827</c:v>
                </c:pt>
                <c:pt idx="1006">
                  <c:v>20.449898440545827</c:v>
                </c:pt>
                <c:pt idx="1007">
                  <c:v>20.449898440545827</c:v>
                </c:pt>
                <c:pt idx="1008">
                  <c:v>20.449898440545827</c:v>
                </c:pt>
                <c:pt idx="1009">
                  <c:v>20.449898440545827</c:v>
                </c:pt>
                <c:pt idx="1010">
                  <c:v>20.449898440545827</c:v>
                </c:pt>
                <c:pt idx="1011">
                  <c:v>20.449898440545827</c:v>
                </c:pt>
                <c:pt idx="1012">
                  <c:v>20.449898440545827</c:v>
                </c:pt>
                <c:pt idx="1013">
                  <c:v>20.449898440545827</c:v>
                </c:pt>
                <c:pt idx="1014">
                  <c:v>20.449898440545827</c:v>
                </c:pt>
                <c:pt idx="1015">
                  <c:v>20.449898440545827</c:v>
                </c:pt>
                <c:pt idx="1016">
                  <c:v>20.449898440545827</c:v>
                </c:pt>
                <c:pt idx="1017">
                  <c:v>20.449898440545827</c:v>
                </c:pt>
                <c:pt idx="1018">
                  <c:v>20.449898440545827</c:v>
                </c:pt>
                <c:pt idx="1019">
                  <c:v>20.449898440545827</c:v>
                </c:pt>
                <c:pt idx="1020">
                  <c:v>20.449898440545827</c:v>
                </c:pt>
                <c:pt idx="1021">
                  <c:v>20.449898440545827</c:v>
                </c:pt>
                <c:pt idx="1022">
                  <c:v>20.449898440545827</c:v>
                </c:pt>
                <c:pt idx="1023">
                  <c:v>20.449898440545827</c:v>
                </c:pt>
                <c:pt idx="1024">
                  <c:v>20.449898440545827</c:v>
                </c:pt>
                <c:pt idx="1025">
                  <c:v>20.449898440545827</c:v>
                </c:pt>
                <c:pt idx="1026">
                  <c:v>20.449898440545827</c:v>
                </c:pt>
                <c:pt idx="1027">
                  <c:v>20.449898440545827</c:v>
                </c:pt>
                <c:pt idx="1028">
                  <c:v>20.449898440545827</c:v>
                </c:pt>
                <c:pt idx="1029">
                  <c:v>20.449898440545827</c:v>
                </c:pt>
                <c:pt idx="1030">
                  <c:v>20.449898440545827</c:v>
                </c:pt>
                <c:pt idx="1031">
                  <c:v>20.449898440545827</c:v>
                </c:pt>
                <c:pt idx="1032">
                  <c:v>20.449898440545827</c:v>
                </c:pt>
              </c:numCache>
            </c:numRef>
          </c:yVal>
          <c:smooth val="1"/>
          <c:extLst>
            <c:ext xmlns:c16="http://schemas.microsoft.com/office/drawing/2014/chart" uri="{C3380CC4-5D6E-409C-BE32-E72D297353CC}">
              <c16:uniqueId val="{00000001-E85A-4161-BFAB-3FFC0B2FD271}"/>
            </c:ext>
          </c:extLst>
        </c:ser>
        <c:dLbls>
          <c:showLegendKey val="0"/>
          <c:showVal val="0"/>
          <c:showCatName val="0"/>
          <c:showSerName val="0"/>
          <c:showPercent val="0"/>
          <c:showBubbleSize val="0"/>
        </c:dLbls>
        <c:axId val="419591488"/>
        <c:axId val="419591880"/>
      </c:scatterChart>
      <c:scatterChart>
        <c:scatterStyle val="smoothMarker"/>
        <c:varyColors val="0"/>
        <c:ser>
          <c:idx val="8"/>
          <c:order val="2"/>
          <c:tx>
            <c:strRef>
              <c:f>'SPX Index'!$F$1</c:f>
              <c:strCache>
                <c:ptCount val="1"/>
                <c:pt idx="0">
                  <c:v>SPX Index (der.)</c:v>
                </c:pt>
              </c:strCache>
            </c:strRef>
          </c:tx>
          <c:spPr>
            <a:ln w="6350" cap="rnd">
              <a:solidFill>
                <a:schemeClr val="bg1">
                  <a:lumMod val="75000"/>
                </a:schemeClr>
              </a:solidFill>
              <a:round/>
            </a:ln>
            <a:effectLst/>
          </c:spPr>
          <c:marker>
            <c:symbol val="none"/>
          </c:marker>
          <c:xVal>
            <c:numRef>
              <c:f>'SPX Index'!$E$3:$E$1001</c:f>
              <c:numCache>
                <c:formatCode>m/d/yyyy</c:formatCode>
                <c:ptCount val="999"/>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41660</c:v>
                </c:pt>
                <c:pt idx="13">
                  <c:v>41661</c:v>
                </c:pt>
                <c:pt idx="14">
                  <c:v>41662</c:v>
                </c:pt>
                <c:pt idx="15">
                  <c:v>41663</c:v>
                </c:pt>
                <c:pt idx="16">
                  <c:v>41666</c:v>
                </c:pt>
                <c:pt idx="17">
                  <c:v>41667</c:v>
                </c:pt>
                <c:pt idx="18">
                  <c:v>41668</c:v>
                </c:pt>
                <c:pt idx="19">
                  <c:v>41669</c:v>
                </c:pt>
                <c:pt idx="20">
                  <c:v>41670</c:v>
                </c:pt>
                <c:pt idx="21">
                  <c:v>41673</c:v>
                </c:pt>
                <c:pt idx="22">
                  <c:v>41674</c:v>
                </c:pt>
                <c:pt idx="23">
                  <c:v>41675</c:v>
                </c:pt>
                <c:pt idx="24">
                  <c:v>41676</c:v>
                </c:pt>
                <c:pt idx="25">
                  <c:v>41677</c:v>
                </c:pt>
                <c:pt idx="26">
                  <c:v>41680</c:v>
                </c:pt>
                <c:pt idx="27">
                  <c:v>41681</c:v>
                </c:pt>
                <c:pt idx="28">
                  <c:v>41682</c:v>
                </c:pt>
                <c:pt idx="29">
                  <c:v>41683</c:v>
                </c:pt>
                <c:pt idx="30">
                  <c:v>41684</c:v>
                </c:pt>
                <c:pt idx="31">
                  <c:v>41688</c:v>
                </c:pt>
                <c:pt idx="32">
                  <c:v>41689</c:v>
                </c:pt>
                <c:pt idx="33">
                  <c:v>41690</c:v>
                </c:pt>
                <c:pt idx="34">
                  <c:v>41691</c:v>
                </c:pt>
                <c:pt idx="35">
                  <c:v>41694</c:v>
                </c:pt>
                <c:pt idx="36">
                  <c:v>41695</c:v>
                </c:pt>
                <c:pt idx="37">
                  <c:v>41696</c:v>
                </c:pt>
                <c:pt idx="38">
                  <c:v>41697</c:v>
                </c:pt>
                <c:pt idx="39">
                  <c:v>41698</c:v>
                </c:pt>
                <c:pt idx="40">
                  <c:v>41701</c:v>
                </c:pt>
                <c:pt idx="41">
                  <c:v>41702</c:v>
                </c:pt>
                <c:pt idx="42">
                  <c:v>41703</c:v>
                </c:pt>
                <c:pt idx="43">
                  <c:v>41704</c:v>
                </c:pt>
                <c:pt idx="44">
                  <c:v>41705</c:v>
                </c:pt>
                <c:pt idx="45">
                  <c:v>41708</c:v>
                </c:pt>
                <c:pt idx="46">
                  <c:v>41709</c:v>
                </c:pt>
                <c:pt idx="47">
                  <c:v>41710</c:v>
                </c:pt>
                <c:pt idx="48">
                  <c:v>41711</c:v>
                </c:pt>
                <c:pt idx="49">
                  <c:v>41712</c:v>
                </c:pt>
                <c:pt idx="50">
                  <c:v>41715</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41746</c:v>
                </c:pt>
                <c:pt idx="74">
                  <c:v>41750</c:v>
                </c:pt>
                <c:pt idx="75">
                  <c:v>41751</c:v>
                </c:pt>
                <c:pt idx="76">
                  <c:v>41752</c:v>
                </c:pt>
                <c:pt idx="77">
                  <c:v>41753</c:v>
                </c:pt>
                <c:pt idx="78">
                  <c:v>41754</c:v>
                </c:pt>
                <c:pt idx="79">
                  <c:v>41757</c:v>
                </c:pt>
                <c:pt idx="80">
                  <c:v>41758</c:v>
                </c:pt>
                <c:pt idx="81">
                  <c:v>41759</c:v>
                </c:pt>
                <c:pt idx="82">
                  <c:v>41760</c:v>
                </c:pt>
                <c:pt idx="83">
                  <c:v>41761</c:v>
                </c:pt>
                <c:pt idx="84">
                  <c:v>41764</c:v>
                </c:pt>
                <c:pt idx="85">
                  <c:v>41765</c:v>
                </c:pt>
                <c:pt idx="86">
                  <c:v>41766</c:v>
                </c:pt>
                <c:pt idx="87">
                  <c:v>41767</c:v>
                </c:pt>
                <c:pt idx="88">
                  <c:v>41768</c:v>
                </c:pt>
                <c:pt idx="89">
                  <c:v>41771</c:v>
                </c:pt>
                <c:pt idx="90">
                  <c:v>41772</c:v>
                </c:pt>
                <c:pt idx="91">
                  <c:v>41773</c:v>
                </c:pt>
                <c:pt idx="92">
                  <c:v>41774</c:v>
                </c:pt>
                <c:pt idx="93">
                  <c:v>41775</c:v>
                </c:pt>
                <c:pt idx="94">
                  <c:v>41778</c:v>
                </c:pt>
                <c:pt idx="95">
                  <c:v>41779</c:v>
                </c:pt>
                <c:pt idx="96">
                  <c:v>41780</c:v>
                </c:pt>
                <c:pt idx="97">
                  <c:v>41781</c:v>
                </c:pt>
                <c:pt idx="98">
                  <c:v>41782</c:v>
                </c:pt>
                <c:pt idx="99">
                  <c:v>41786</c:v>
                </c:pt>
                <c:pt idx="100">
                  <c:v>41787</c:v>
                </c:pt>
                <c:pt idx="101">
                  <c:v>41788</c:v>
                </c:pt>
                <c:pt idx="102">
                  <c:v>41789</c:v>
                </c:pt>
                <c:pt idx="103">
                  <c:v>41792</c:v>
                </c:pt>
                <c:pt idx="104">
                  <c:v>41793</c:v>
                </c:pt>
                <c:pt idx="105">
                  <c:v>41794</c:v>
                </c:pt>
                <c:pt idx="106">
                  <c:v>41795</c:v>
                </c:pt>
                <c:pt idx="107">
                  <c:v>41796</c:v>
                </c:pt>
                <c:pt idx="108">
                  <c:v>41799</c:v>
                </c:pt>
                <c:pt idx="109">
                  <c:v>41800</c:v>
                </c:pt>
                <c:pt idx="110">
                  <c:v>41801</c:v>
                </c:pt>
                <c:pt idx="111">
                  <c:v>41802</c:v>
                </c:pt>
                <c:pt idx="112">
                  <c:v>41803</c:v>
                </c:pt>
                <c:pt idx="113">
                  <c:v>41806</c:v>
                </c:pt>
                <c:pt idx="114">
                  <c:v>41807</c:v>
                </c:pt>
                <c:pt idx="115">
                  <c:v>41808</c:v>
                </c:pt>
                <c:pt idx="116">
                  <c:v>41809</c:v>
                </c:pt>
                <c:pt idx="117">
                  <c:v>41810</c:v>
                </c:pt>
                <c:pt idx="118">
                  <c:v>41813</c:v>
                </c:pt>
                <c:pt idx="119">
                  <c:v>41814</c:v>
                </c:pt>
                <c:pt idx="120">
                  <c:v>41815</c:v>
                </c:pt>
                <c:pt idx="121">
                  <c:v>41816</c:v>
                </c:pt>
                <c:pt idx="122">
                  <c:v>41817</c:v>
                </c:pt>
                <c:pt idx="123">
                  <c:v>41820</c:v>
                </c:pt>
                <c:pt idx="124">
                  <c:v>41821</c:v>
                </c:pt>
                <c:pt idx="125">
                  <c:v>41822</c:v>
                </c:pt>
                <c:pt idx="126">
                  <c:v>41823</c:v>
                </c:pt>
                <c:pt idx="127">
                  <c:v>41827</c:v>
                </c:pt>
                <c:pt idx="128">
                  <c:v>41828</c:v>
                </c:pt>
                <c:pt idx="129">
                  <c:v>41829</c:v>
                </c:pt>
                <c:pt idx="130">
                  <c:v>41830</c:v>
                </c:pt>
                <c:pt idx="131">
                  <c:v>41831</c:v>
                </c:pt>
                <c:pt idx="132">
                  <c:v>41834</c:v>
                </c:pt>
                <c:pt idx="133">
                  <c:v>41835</c:v>
                </c:pt>
                <c:pt idx="134">
                  <c:v>41836</c:v>
                </c:pt>
                <c:pt idx="135">
                  <c:v>41837</c:v>
                </c:pt>
                <c:pt idx="136">
                  <c:v>41838</c:v>
                </c:pt>
                <c:pt idx="137">
                  <c:v>41841</c:v>
                </c:pt>
                <c:pt idx="138">
                  <c:v>41842</c:v>
                </c:pt>
                <c:pt idx="139">
                  <c:v>41843</c:v>
                </c:pt>
                <c:pt idx="140">
                  <c:v>41844</c:v>
                </c:pt>
                <c:pt idx="141">
                  <c:v>41845</c:v>
                </c:pt>
                <c:pt idx="142">
                  <c:v>41848</c:v>
                </c:pt>
                <c:pt idx="143">
                  <c:v>41849</c:v>
                </c:pt>
                <c:pt idx="144">
                  <c:v>41850</c:v>
                </c:pt>
                <c:pt idx="145">
                  <c:v>41851</c:v>
                </c:pt>
                <c:pt idx="146">
                  <c:v>41852</c:v>
                </c:pt>
                <c:pt idx="147">
                  <c:v>41855</c:v>
                </c:pt>
                <c:pt idx="148">
                  <c:v>41856</c:v>
                </c:pt>
                <c:pt idx="149">
                  <c:v>41857</c:v>
                </c:pt>
                <c:pt idx="150">
                  <c:v>41858</c:v>
                </c:pt>
                <c:pt idx="151">
                  <c:v>41859</c:v>
                </c:pt>
                <c:pt idx="152">
                  <c:v>41862</c:v>
                </c:pt>
                <c:pt idx="153">
                  <c:v>41863</c:v>
                </c:pt>
                <c:pt idx="154">
                  <c:v>41864</c:v>
                </c:pt>
                <c:pt idx="155">
                  <c:v>41865</c:v>
                </c:pt>
                <c:pt idx="156">
                  <c:v>41866</c:v>
                </c:pt>
                <c:pt idx="157">
                  <c:v>41869</c:v>
                </c:pt>
                <c:pt idx="158">
                  <c:v>41870</c:v>
                </c:pt>
                <c:pt idx="159">
                  <c:v>41871</c:v>
                </c:pt>
                <c:pt idx="160">
                  <c:v>41872</c:v>
                </c:pt>
                <c:pt idx="161">
                  <c:v>41873</c:v>
                </c:pt>
                <c:pt idx="162">
                  <c:v>41876</c:v>
                </c:pt>
                <c:pt idx="163">
                  <c:v>41877</c:v>
                </c:pt>
                <c:pt idx="164">
                  <c:v>41878</c:v>
                </c:pt>
                <c:pt idx="165">
                  <c:v>41879</c:v>
                </c:pt>
                <c:pt idx="166">
                  <c:v>41880</c:v>
                </c:pt>
                <c:pt idx="167">
                  <c:v>41884</c:v>
                </c:pt>
                <c:pt idx="168">
                  <c:v>41885</c:v>
                </c:pt>
                <c:pt idx="169">
                  <c:v>41886</c:v>
                </c:pt>
                <c:pt idx="170">
                  <c:v>41887</c:v>
                </c:pt>
                <c:pt idx="171">
                  <c:v>41890</c:v>
                </c:pt>
                <c:pt idx="172">
                  <c:v>41891</c:v>
                </c:pt>
                <c:pt idx="173">
                  <c:v>41892</c:v>
                </c:pt>
                <c:pt idx="174">
                  <c:v>41893</c:v>
                </c:pt>
                <c:pt idx="175">
                  <c:v>41894</c:v>
                </c:pt>
                <c:pt idx="176">
                  <c:v>41897</c:v>
                </c:pt>
                <c:pt idx="177">
                  <c:v>41898</c:v>
                </c:pt>
                <c:pt idx="178">
                  <c:v>41899</c:v>
                </c:pt>
                <c:pt idx="179">
                  <c:v>41900</c:v>
                </c:pt>
                <c:pt idx="180">
                  <c:v>41901</c:v>
                </c:pt>
                <c:pt idx="181">
                  <c:v>41904</c:v>
                </c:pt>
                <c:pt idx="182">
                  <c:v>41905</c:v>
                </c:pt>
                <c:pt idx="183">
                  <c:v>41906</c:v>
                </c:pt>
                <c:pt idx="184">
                  <c:v>41907</c:v>
                </c:pt>
                <c:pt idx="185">
                  <c:v>41908</c:v>
                </c:pt>
                <c:pt idx="186">
                  <c:v>41911</c:v>
                </c:pt>
                <c:pt idx="187">
                  <c:v>41912</c:v>
                </c:pt>
                <c:pt idx="188">
                  <c:v>41913</c:v>
                </c:pt>
                <c:pt idx="189">
                  <c:v>41914</c:v>
                </c:pt>
                <c:pt idx="190">
                  <c:v>41915</c:v>
                </c:pt>
                <c:pt idx="191">
                  <c:v>41918</c:v>
                </c:pt>
                <c:pt idx="192">
                  <c:v>41919</c:v>
                </c:pt>
                <c:pt idx="193">
                  <c:v>41920</c:v>
                </c:pt>
                <c:pt idx="194">
                  <c:v>41921</c:v>
                </c:pt>
                <c:pt idx="195">
                  <c:v>41922</c:v>
                </c:pt>
                <c:pt idx="196">
                  <c:v>41925</c:v>
                </c:pt>
                <c:pt idx="197">
                  <c:v>41926</c:v>
                </c:pt>
                <c:pt idx="198">
                  <c:v>41927</c:v>
                </c:pt>
                <c:pt idx="199">
                  <c:v>41928</c:v>
                </c:pt>
                <c:pt idx="200">
                  <c:v>41929</c:v>
                </c:pt>
                <c:pt idx="201">
                  <c:v>41932</c:v>
                </c:pt>
                <c:pt idx="202">
                  <c:v>41933</c:v>
                </c:pt>
                <c:pt idx="203">
                  <c:v>41934</c:v>
                </c:pt>
                <c:pt idx="204">
                  <c:v>41935</c:v>
                </c:pt>
                <c:pt idx="205">
                  <c:v>41936</c:v>
                </c:pt>
                <c:pt idx="206">
                  <c:v>41939</c:v>
                </c:pt>
                <c:pt idx="207">
                  <c:v>41940</c:v>
                </c:pt>
                <c:pt idx="208">
                  <c:v>41941</c:v>
                </c:pt>
                <c:pt idx="209">
                  <c:v>41942</c:v>
                </c:pt>
                <c:pt idx="210">
                  <c:v>41943</c:v>
                </c:pt>
                <c:pt idx="211">
                  <c:v>41946</c:v>
                </c:pt>
                <c:pt idx="212">
                  <c:v>41947</c:v>
                </c:pt>
                <c:pt idx="213">
                  <c:v>41948</c:v>
                </c:pt>
                <c:pt idx="214">
                  <c:v>41949</c:v>
                </c:pt>
                <c:pt idx="215">
                  <c:v>41950</c:v>
                </c:pt>
                <c:pt idx="216">
                  <c:v>41953</c:v>
                </c:pt>
                <c:pt idx="217">
                  <c:v>41954</c:v>
                </c:pt>
                <c:pt idx="218">
                  <c:v>41955</c:v>
                </c:pt>
                <c:pt idx="219">
                  <c:v>41956</c:v>
                </c:pt>
                <c:pt idx="220">
                  <c:v>41957</c:v>
                </c:pt>
                <c:pt idx="221">
                  <c:v>41960</c:v>
                </c:pt>
                <c:pt idx="222">
                  <c:v>41961</c:v>
                </c:pt>
                <c:pt idx="223">
                  <c:v>41962</c:v>
                </c:pt>
                <c:pt idx="224">
                  <c:v>41963</c:v>
                </c:pt>
                <c:pt idx="225">
                  <c:v>41964</c:v>
                </c:pt>
                <c:pt idx="226">
                  <c:v>41967</c:v>
                </c:pt>
                <c:pt idx="227">
                  <c:v>41968</c:v>
                </c:pt>
                <c:pt idx="228">
                  <c:v>41969</c:v>
                </c:pt>
                <c:pt idx="229">
                  <c:v>41971</c:v>
                </c:pt>
                <c:pt idx="230">
                  <c:v>41974</c:v>
                </c:pt>
                <c:pt idx="231">
                  <c:v>41975</c:v>
                </c:pt>
                <c:pt idx="232">
                  <c:v>41976</c:v>
                </c:pt>
                <c:pt idx="233">
                  <c:v>41977</c:v>
                </c:pt>
                <c:pt idx="234">
                  <c:v>41978</c:v>
                </c:pt>
                <c:pt idx="235">
                  <c:v>41981</c:v>
                </c:pt>
                <c:pt idx="236">
                  <c:v>41982</c:v>
                </c:pt>
                <c:pt idx="237">
                  <c:v>41983</c:v>
                </c:pt>
                <c:pt idx="238">
                  <c:v>41984</c:v>
                </c:pt>
                <c:pt idx="239">
                  <c:v>41985</c:v>
                </c:pt>
                <c:pt idx="240">
                  <c:v>41988</c:v>
                </c:pt>
                <c:pt idx="241">
                  <c:v>41989</c:v>
                </c:pt>
                <c:pt idx="242">
                  <c:v>41990</c:v>
                </c:pt>
                <c:pt idx="243">
                  <c:v>41991</c:v>
                </c:pt>
                <c:pt idx="244">
                  <c:v>41992</c:v>
                </c:pt>
                <c:pt idx="245">
                  <c:v>41995</c:v>
                </c:pt>
                <c:pt idx="246">
                  <c:v>41996</c:v>
                </c:pt>
                <c:pt idx="247">
                  <c:v>41997</c:v>
                </c:pt>
                <c:pt idx="248">
                  <c:v>41999</c:v>
                </c:pt>
                <c:pt idx="249">
                  <c:v>42002</c:v>
                </c:pt>
                <c:pt idx="250">
                  <c:v>42003</c:v>
                </c:pt>
                <c:pt idx="251">
                  <c:v>42004</c:v>
                </c:pt>
                <c:pt idx="252">
                  <c:v>42006</c:v>
                </c:pt>
                <c:pt idx="253">
                  <c:v>42009</c:v>
                </c:pt>
                <c:pt idx="254">
                  <c:v>42010</c:v>
                </c:pt>
                <c:pt idx="255">
                  <c:v>42011</c:v>
                </c:pt>
                <c:pt idx="256">
                  <c:v>42012</c:v>
                </c:pt>
                <c:pt idx="257">
                  <c:v>42013</c:v>
                </c:pt>
                <c:pt idx="258">
                  <c:v>42016</c:v>
                </c:pt>
                <c:pt idx="259">
                  <c:v>42017</c:v>
                </c:pt>
                <c:pt idx="260">
                  <c:v>42018</c:v>
                </c:pt>
                <c:pt idx="261">
                  <c:v>42019</c:v>
                </c:pt>
                <c:pt idx="262">
                  <c:v>42020</c:v>
                </c:pt>
                <c:pt idx="263">
                  <c:v>42024</c:v>
                </c:pt>
                <c:pt idx="264">
                  <c:v>42025</c:v>
                </c:pt>
                <c:pt idx="265">
                  <c:v>42026</c:v>
                </c:pt>
                <c:pt idx="266">
                  <c:v>42027</c:v>
                </c:pt>
                <c:pt idx="267">
                  <c:v>42030</c:v>
                </c:pt>
                <c:pt idx="268">
                  <c:v>42031</c:v>
                </c:pt>
                <c:pt idx="269">
                  <c:v>42032</c:v>
                </c:pt>
                <c:pt idx="270">
                  <c:v>42033</c:v>
                </c:pt>
                <c:pt idx="271">
                  <c:v>42034</c:v>
                </c:pt>
                <c:pt idx="272">
                  <c:v>42037</c:v>
                </c:pt>
                <c:pt idx="273">
                  <c:v>42038</c:v>
                </c:pt>
                <c:pt idx="274">
                  <c:v>42039</c:v>
                </c:pt>
                <c:pt idx="275">
                  <c:v>42040</c:v>
                </c:pt>
                <c:pt idx="276">
                  <c:v>42041</c:v>
                </c:pt>
                <c:pt idx="277">
                  <c:v>42044</c:v>
                </c:pt>
                <c:pt idx="278">
                  <c:v>42045</c:v>
                </c:pt>
                <c:pt idx="279">
                  <c:v>42046</c:v>
                </c:pt>
                <c:pt idx="280">
                  <c:v>42047</c:v>
                </c:pt>
                <c:pt idx="281">
                  <c:v>42048</c:v>
                </c:pt>
                <c:pt idx="282">
                  <c:v>42052</c:v>
                </c:pt>
                <c:pt idx="283">
                  <c:v>42053</c:v>
                </c:pt>
                <c:pt idx="284">
                  <c:v>42054</c:v>
                </c:pt>
                <c:pt idx="285">
                  <c:v>42055</c:v>
                </c:pt>
                <c:pt idx="286">
                  <c:v>42058</c:v>
                </c:pt>
                <c:pt idx="287">
                  <c:v>42059</c:v>
                </c:pt>
                <c:pt idx="288">
                  <c:v>42060</c:v>
                </c:pt>
                <c:pt idx="289">
                  <c:v>42061</c:v>
                </c:pt>
                <c:pt idx="290">
                  <c:v>42062</c:v>
                </c:pt>
                <c:pt idx="291">
                  <c:v>42065</c:v>
                </c:pt>
                <c:pt idx="292">
                  <c:v>42066</c:v>
                </c:pt>
                <c:pt idx="293">
                  <c:v>42067</c:v>
                </c:pt>
                <c:pt idx="294">
                  <c:v>42068</c:v>
                </c:pt>
                <c:pt idx="295">
                  <c:v>42069</c:v>
                </c:pt>
                <c:pt idx="296">
                  <c:v>42072</c:v>
                </c:pt>
                <c:pt idx="297">
                  <c:v>42073</c:v>
                </c:pt>
                <c:pt idx="298">
                  <c:v>42074</c:v>
                </c:pt>
                <c:pt idx="299">
                  <c:v>42075</c:v>
                </c:pt>
                <c:pt idx="300">
                  <c:v>42076</c:v>
                </c:pt>
                <c:pt idx="301">
                  <c:v>42079</c:v>
                </c:pt>
                <c:pt idx="302">
                  <c:v>42080</c:v>
                </c:pt>
                <c:pt idx="303">
                  <c:v>42081</c:v>
                </c:pt>
                <c:pt idx="304">
                  <c:v>42082</c:v>
                </c:pt>
                <c:pt idx="305">
                  <c:v>42083</c:v>
                </c:pt>
                <c:pt idx="306">
                  <c:v>42086</c:v>
                </c:pt>
                <c:pt idx="307">
                  <c:v>42087</c:v>
                </c:pt>
                <c:pt idx="308">
                  <c:v>42088</c:v>
                </c:pt>
                <c:pt idx="309">
                  <c:v>42089</c:v>
                </c:pt>
                <c:pt idx="310">
                  <c:v>42090</c:v>
                </c:pt>
                <c:pt idx="311">
                  <c:v>42093</c:v>
                </c:pt>
                <c:pt idx="312">
                  <c:v>42094</c:v>
                </c:pt>
                <c:pt idx="313">
                  <c:v>42095</c:v>
                </c:pt>
                <c:pt idx="314">
                  <c:v>42096</c:v>
                </c:pt>
                <c:pt idx="315">
                  <c:v>42100</c:v>
                </c:pt>
                <c:pt idx="316">
                  <c:v>42101</c:v>
                </c:pt>
                <c:pt idx="317">
                  <c:v>42102</c:v>
                </c:pt>
                <c:pt idx="318">
                  <c:v>42103</c:v>
                </c:pt>
                <c:pt idx="319">
                  <c:v>42104</c:v>
                </c:pt>
                <c:pt idx="320">
                  <c:v>42107</c:v>
                </c:pt>
                <c:pt idx="321">
                  <c:v>42108</c:v>
                </c:pt>
                <c:pt idx="322">
                  <c:v>42109</c:v>
                </c:pt>
                <c:pt idx="323">
                  <c:v>42110</c:v>
                </c:pt>
                <c:pt idx="324">
                  <c:v>42111</c:v>
                </c:pt>
                <c:pt idx="325">
                  <c:v>42114</c:v>
                </c:pt>
                <c:pt idx="326">
                  <c:v>42115</c:v>
                </c:pt>
                <c:pt idx="327">
                  <c:v>42116</c:v>
                </c:pt>
                <c:pt idx="328">
                  <c:v>42117</c:v>
                </c:pt>
                <c:pt idx="329">
                  <c:v>42118</c:v>
                </c:pt>
                <c:pt idx="330">
                  <c:v>42121</c:v>
                </c:pt>
                <c:pt idx="331">
                  <c:v>42122</c:v>
                </c:pt>
                <c:pt idx="332">
                  <c:v>42123</c:v>
                </c:pt>
                <c:pt idx="333">
                  <c:v>42124</c:v>
                </c:pt>
                <c:pt idx="334">
                  <c:v>42125</c:v>
                </c:pt>
                <c:pt idx="335">
                  <c:v>42128</c:v>
                </c:pt>
                <c:pt idx="336">
                  <c:v>42129</c:v>
                </c:pt>
                <c:pt idx="337">
                  <c:v>42130</c:v>
                </c:pt>
                <c:pt idx="338">
                  <c:v>42131</c:v>
                </c:pt>
                <c:pt idx="339">
                  <c:v>42132</c:v>
                </c:pt>
                <c:pt idx="340">
                  <c:v>42135</c:v>
                </c:pt>
                <c:pt idx="341">
                  <c:v>42136</c:v>
                </c:pt>
                <c:pt idx="342">
                  <c:v>42137</c:v>
                </c:pt>
                <c:pt idx="343">
                  <c:v>42138</c:v>
                </c:pt>
                <c:pt idx="344">
                  <c:v>42139</c:v>
                </c:pt>
                <c:pt idx="345">
                  <c:v>42142</c:v>
                </c:pt>
                <c:pt idx="346">
                  <c:v>42143</c:v>
                </c:pt>
                <c:pt idx="347">
                  <c:v>42144</c:v>
                </c:pt>
                <c:pt idx="348">
                  <c:v>42145</c:v>
                </c:pt>
                <c:pt idx="349">
                  <c:v>42146</c:v>
                </c:pt>
                <c:pt idx="350">
                  <c:v>42150</c:v>
                </c:pt>
                <c:pt idx="351">
                  <c:v>42151</c:v>
                </c:pt>
                <c:pt idx="352">
                  <c:v>42152</c:v>
                </c:pt>
                <c:pt idx="353">
                  <c:v>42153</c:v>
                </c:pt>
                <c:pt idx="354">
                  <c:v>42156</c:v>
                </c:pt>
                <c:pt idx="355">
                  <c:v>42157</c:v>
                </c:pt>
                <c:pt idx="356">
                  <c:v>42158</c:v>
                </c:pt>
                <c:pt idx="357">
                  <c:v>42159</c:v>
                </c:pt>
                <c:pt idx="358">
                  <c:v>42160</c:v>
                </c:pt>
                <c:pt idx="359">
                  <c:v>42163</c:v>
                </c:pt>
                <c:pt idx="360">
                  <c:v>42164</c:v>
                </c:pt>
                <c:pt idx="361">
                  <c:v>42165</c:v>
                </c:pt>
                <c:pt idx="362">
                  <c:v>42166</c:v>
                </c:pt>
                <c:pt idx="363">
                  <c:v>42167</c:v>
                </c:pt>
                <c:pt idx="364">
                  <c:v>42170</c:v>
                </c:pt>
                <c:pt idx="365">
                  <c:v>42171</c:v>
                </c:pt>
                <c:pt idx="366">
                  <c:v>42172</c:v>
                </c:pt>
                <c:pt idx="367">
                  <c:v>42173</c:v>
                </c:pt>
                <c:pt idx="368">
                  <c:v>42174</c:v>
                </c:pt>
                <c:pt idx="369">
                  <c:v>42177</c:v>
                </c:pt>
                <c:pt idx="370">
                  <c:v>42178</c:v>
                </c:pt>
                <c:pt idx="371">
                  <c:v>42179</c:v>
                </c:pt>
                <c:pt idx="372">
                  <c:v>42180</c:v>
                </c:pt>
                <c:pt idx="373">
                  <c:v>42181</c:v>
                </c:pt>
                <c:pt idx="374">
                  <c:v>42184</c:v>
                </c:pt>
                <c:pt idx="375">
                  <c:v>42185</c:v>
                </c:pt>
                <c:pt idx="376">
                  <c:v>42186</c:v>
                </c:pt>
                <c:pt idx="377">
                  <c:v>42187</c:v>
                </c:pt>
                <c:pt idx="378">
                  <c:v>42191</c:v>
                </c:pt>
                <c:pt idx="379">
                  <c:v>42192</c:v>
                </c:pt>
                <c:pt idx="380">
                  <c:v>42193</c:v>
                </c:pt>
                <c:pt idx="381">
                  <c:v>42194</c:v>
                </c:pt>
                <c:pt idx="382">
                  <c:v>42195</c:v>
                </c:pt>
                <c:pt idx="383">
                  <c:v>42198</c:v>
                </c:pt>
                <c:pt idx="384">
                  <c:v>42199</c:v>
                </c:pt>
                <c:pt idx="385">
                  <c:v>42200</c:v>
                </c:pt>
                <c:pt idx="386">
                  <c:v>42201</c:v>
                </c:pt>
                <c:pt idx="387">
                  <c:v>42202</c:v>
                </c:pt>
                <c:pt idx="388">
                  <c:v>42205</c:v>
                </c:pt>
                <c:pt idx="389">
                  <c:v>42206</c:v>
                </c:pt>
                <c:pt idx="390">
                  <c:v>42207</c:v>
                </c:pt>
                <c:pt idx="391">
                  <c:v>42208</c:v>
                </c:pt>
                <c:pt idx="392">
                  <c:v>42209</c:v>
                </c:pt>
                <c:pt idx="393">
                  <c:v>42212</c:v>
                </c:pt>
                <c:pt idx="394">
                  <c:v>42213</c:v>
                </c:pt>
                <c:pt idx="395">
                  <c:v>42214</c:v>
                </c:pt>
                <c:pt idx="396">
                  <c:v>42215</c:v>
                </c:pt>
                <c:pt idx="397">
                  <c:v>42216</c:v>
                </c:pt>
                <c:pt idx="398">
                  <c:v>42219</c:v>
                </c:pt>
                <c:pt idx="399">
                  <c:v>42220</c:v>
                </c:pt>
                <c:pt idx="400">
                  <c:v>42221</c:v>
                </c:pt>
                <c:pt idx="401">
                  <c:v>42222</c:v>
                </c:pt>
                <c:pt idx="402">
                  <c:v>42223</c:v>
                </c:pt>
                <c:pt idx="403">
                  <c:v>42226</c:v>
                </c:pt>
                <c:pt idx="404">
                  <c:v>42227</c:v>
                </c:pt>
                <c:pt idx="405">
                  <c:v>42228</c:v>
                </c:pt>
                <c:pt idx="406">
                  <c:v>42229</c:v>
                </c:pt>
                <c:pt idx="407">
                  <c:v>42230</c:v>
                </c:pt>
                <c:pt idx="408">
                  <c:v>42233</c:v>
                </c:pt>
                <c:pt idx="409">
                  <c:v>42234</c:v>
                </c:pt>
                <c:pt idx="410">
                  <c:v>42235</c:v>
                </c:pt>
                <c:pt idx="411">
                  <c:v>42236</c:v>
                </c:pt>
                <c:pt idx="412">
                  <c:v>42237</c:v>
                </c:pt>
                <c:pt idx="413">
                  <c:v>42240</c:v>
                </c:pt>
                <c:pt idx="414">
                  <c:v>42241</c:v>
                </c:pt>
                <c:pt idx="415">
                  <c:v>42242</c:v>
                </c:pt>
                <c:pt idx="416">
                  <c:v>42243</c:v>
                </c:pt>
                <c:pt idx="417">
                  <c:v>42244</c:v>
                </c:pt>
                <c:pt idx="418">
                  <c:v>42247</c:v>
                </c:pt>
                <c:pt idx="419">
                  <c:v>42248</c:v>
                </c:pt>
                <c:pt idx="420">
                  <c:v>42249</c:v>
                </c:pt>
                <c:pt idx="421">
                  <c:v>42250</c:v>
                </c:pt>
                <c:pt idx="422">
                  <c:v>42251</c:v>
                </c:pt>
                <c:pt idx="423">
                  <c:v>42255</c:v>
                </c:pt>
                <c:pt idx="424">
                  <c:v>42256</c:v>
                </c:pt>
                <c:pt idx="425">
                  <c:v>42257</c:v>
                </c:pt>
                <c:pt idx="426">
                  <c:v>42258</c:v>
                </c:pt>
                <c:pt idx="427">
                  <c:v>42261</c:v>
                </c:pt>
                <c:pt idx="428">
                  <c:v>42262</c:v>
                </c:pt>
                <c:pt idx="429">
                  <c:v>42263</c:v>
                </c:pt>
                <c:pt idx="430">
                  <c:v>42264</c:v>
                </c:pt>
                <c:pt idx="431">
                  <c:v>42265</c:v>
                </c:pt>
                <c:pt idx="432">
                  <c:v>42268</c:v>
                </c:pt>
                <c:pt idx="433">
                  <c:v>42269</c:v>
                </c:pt>
                <c:pt idx="434">
                  <c:v>42270</c:v>
                </c:pt>
                <c:pt idx="435">
                  <c:v>42271</c:v>
                </c:pt>
                <c:pt idx="436">
                  <c:v>42272</c:v>
                </c:pt>
                <c:pt idx="437">
                  <c:v>42275</c:v>
                </c:pt>
                <c:pt idx="438">
                  <c:v>42276</c:v>
                </c:pt>
                <c:pt idx="439">
                  <c:v>42277</c:v>
                </c:pt>
                <c:pt idx="440">
                  <c:v>42278</c:v>
                </c:pt>
                <c:pt idx="441">
                  <c:v>42279</c:v>
                </c:pt>
                <c:pt idx="442">
                  <c:v>42282</c:v>
                </c:pt>
                <c:pt idx="443">
                  <c:v>42283</c:v>
                </c:pt>
                <c:pt idx="444">
                  <c:v>42284</c:v>
                </c:pt>
                <c:pt idx="445">
                  <c:v>42285</c:v>
                </c:pt>
                <c:pt idx="446">
                  <c:v>42286</c:v>
                </c:pt>
                <c:pt idx="447">
                  <c:v>42289</c:v>
                </c:pt>
                <c:pt idx="448">
                  <c:v>42290</c:v>
                </c:pt>
                <c:pt idx="449">
                  <c:v>42291</c:v>
                </c:pt>
                <c:pt idx="450">
                  <c:v>42292</c:v>
                </c:pt>
                <c:pt idx="451">
                  <c:v>42293</c:v>
                </c:pt>
                <c:pt idx="452">
                  <c:v>42296</c:v>
                </c:pt>
                <c:pt idx="453">
                  <c:v>42297</c:v>
                </c:pt>
                <c:pt idx="454">
                  <c:v>42298</c:v>
                </c:pt>
                <c:pt idx="455">
                  <c:v>42299</c:v>
                </c:pt>
                <c:pt idx="456">
                  <c:v>42300</c:v>
                </c:pt>
                <c:pt idx="457">
                  <c:v>42303</c:v>
                </c:pt>
                <c:pt idx="458">
                  <c:v>42304</c:v>
                </c:pt>
                <c:pt idx="459">
                  <c:v>42305</c:v>
                </c:pt>
                <c:pt idx="460">
                  <c:v>42306</c:v>
                </c:pt>
                <c:pt idx="461">
                  <c:v>42307</c:v>
                </c:pt>
                <c:pt idx="462">
                  <c:v>42310</c:v>
                </c:pt>
                <c:pt idx="463">
                  <c:v>42311</c:v>
                </c:pt>
                <c:pt idx="464">
                  <c:v>42312</c:v>
                </c:pt>
                <c:pt idx="465">
                  <c:v>42313</c:v>
                </c:pt>
                <c:pt idx="466">
                  <c:v>42314</c:v>
                </c:pt>
                <c:pt idx="467">
                  <c:v>42317</c:v>
                </c:pt>
                <c:pt idx="468">
                  <c:v>42318</c:v>
                </c:pt>
                <c:pt idx="469">
                  <c:v>42319</c:v>
                </c:pt>
                <c:pt idx="470">
                  <c:v>42320</c:v>
                </c:pt>
                <c:pt idx="471">
                  <c:v>42321</c:v>
                </c:pt>
                <c:pt idx="472">
                  <c:v>42324</c:v>
                </c:pt>
                <c:pt idx="473">
                  <c:v>42325</c:v>
                </c:pt>
                <c:pt idx="474">
                  <c:v>42326</c:v>
                </c:pt>
                <c:pt idx="475">
                  <c:v>42327</c:v>
                </c:pt>
                <c:pt idx="476">
                  <c:v>42328</c:v>
                </c:pt>
                <c:pt idx="477">
                  <c:v>42331</c:v>
                </c:pt>
                <c:pt idx="478">
                  <c:v>42332</c:v>
                </c:pt>
                <c:pt idx="479">
                  <c:v>42333</c:v>
                </c:pt>
                <c:pt idx="480">
                  <c:v>42335</c:v>
                </c:pt>
                <c:pt idx="481">
                  <c:v>42338</c:v>
                </c:pt>
                <c:pt idx="482">
                  <c:v>42339</c:v>
                </c:pt>
                <c:pt idx="483">
                  <c:v>42340</c:v>
                </c:pt>
                <c:pt idx="484">
                  <c:v>42341</c:v>
                </c:pt>
                <c:pt idx="485">
                  <c:v>42342</c:v>
                </c:pt>
                <c:pt idx="486">
                  <c:v>42345</c:v>
                </c:pt>
                <c:pt idx="487">
                  <c:v>42346</c:v>
                </c:pt>
                <c:pt idx="488">
                  <c:v>42347</c:v>
                </c:pt>
                <c:pt idx="489">
                  <c:v>42348</c:v>
                </c:pt>
                <c:pt idx="490">
                  <c:v>42349</c:v>
                </c:pt>
                <c:pt idx="491">
                  <c:v>42352</c:v>
                </c:pt>
                <c:pt idx="492">
                  <c:v>42353</c:v>
                </c:pt>
                <c:pt idx="493">
                  <c:v>42354</c:v>
                </c:pt>
                <c:pt idx="494">
                  <c:v>42355</c:v>
                </c:pt>
                <c:pt idx="495">
                  <c:v>42356</c:v>
                </c:pt>
                <c:pt idx="496">
                  <c:v>42359</c:v>
                </c:pt>
                <c:pt idx="497">
                  <c:v>42360</c:v>
                </c:pt>
                <c:pt idx="498">
                  <c:v>42361</c:v>
                </c:pt>
                <c:pt idx="499">
                  <c:v>42362</c:v>
                </c:pt>
                <c:pt idx="500">
                  <c:v>42366</c:v>
                </c:pt>
                <c:pt idx="501">
                  <c:v>42367</c:v>
                </c:pt>
                <c:pt idx="502">
                  <c:v>42368</c:v>
                </c:pt>
                <c:pt idx="503">
                  <c:v>42369</c:v>
                </c:pt>
                <c:pt idx="504">
                  <c:v>42373</c:v>
                </c:pt>
                <c:pt idx="505">
                  <c:v>42374</c:v>
                </c:pt>
                <c:pt idx="506">
                  <c:v>42375</c:v>
                </c:pt>
                <c:pt idx="507">
                  <c:v>42376</c:v>
                </c:pt>
                <c:pt idx="508">
                  <c:v>42377</c:v>
                </c:pt>
                <c:pt idx="509">
                  <c:v>42380</c:v>
                </c:pt>
                <c:pt idx="510">
                  <c:v>42381</c:v>
                </c:pt>
                <c:pt idx="511">
                  <c:v>42382</c:v>
                </c:pt>
                <c:pt idx="512">
                  <c:v>42383</c:v>
                </c:pt>
                <c:pt idx="513">
                  <c:v>42384</c:v>
                </c:pt>
                <c:pt idx="514">
                  <c:v>42388</c:v>
                </c:pt>
                <c:pt idx="515">
                  <c:v>42389</c:v>
                </c:pt>
                <c:pt idx="516">
                  <c:v>42390</c:v>
                </c:pt>
                <c:pt idx="517">
                  <c:v>42391</c:v>
                </c:pt>
                <c:pt idx="518">
                  <c:v>42394</c:v>
                </c:pt>
                <c:pt idx="519">
                  <c:v>42395</c:v>
                </c:pt>
                <c:pt idx="520">
                  <c:v>42396</c:v>
                </c:pt>
                <c:pt idx="521">
                  <c:v>42397</c:v>
                </c:pt>
                <c:pt idx="522">
                  <c:v>42398</c:v>
                </c:pt>
                <c:pt idx="523">
                  <c:v>42401</c:v>
                </c:pt>
                <c:pt idx="524">
                  <c:v>42402</c:v>
                </c:pt>
                <c:pt idx="525">
                  <c:v>42403</c:v>
                </c:pt>
                <c:pt idx="526">
                  <c:v>42404</c:v>
                </c:pt>
                <c:pt idx="527">
                  <c:v>42405</c:v>
                </c:pt>
                <c:pt idx="528">
                  <c:v>42408</c:v>
                </c:pt>
                <c:pt idx="529">
                  <c:v>42409</c:v>
                </c:pt>
                <c:pt idx="530">
                  <c:v>42410</c:v>
                </c:pt>
                <c:pt idx="531">
                  <c:v>42411</c:v>
                </c:pt>
                <c:pt idx="532">
                  <c:v>42412</c:v>
                </c:pt>
                <c:pt idx="533">
                  <c:v>42416</c:v>
                </c:pt>
                <c:pt idx="534">
                  <c:v>42417</c:v>
                </c:pt>
                <c:pt idx="535">
                  <c:v>42418</c:v>
                </c:pt>
                <c:pt idx="536">
                  <c:v>42419</c:v>
                </c:pt>
                <c:pt idx="537">
                  <c:v>42422</c:v>
                </c:pt>
                <c:pt idx="538">
                  <c:v>42423</c:v>
                </c:pt>
                <c:pt idx="539">
                  <c:v>42424</c:v>
                </c:pt>
                <c:pt idx="540">
                  <c:v>42425</c:v>
                </c:pt>
                <c:pt idx="541">
                  <c:v>42426</c:v>
                </c:pt>
                <c:pt idx="542">
                  <c:v>42429</c:v>
                </c:pt>
                <c:pt idx="543">
                  <c:v>42430</c:v>
                </c:pt>
                <c:pt idx="544">
                  <c:v>42431</c:v>
                </c:pt>
                <c:pt idx="545">
                  <c:v>42432</c:v>
                </c:pt>
                <c:pt idx="546">
                  <c:v>42433</c:v>
                </c:pt>
                <c:pt idx="547">
                  <c:v>42436</c:v>
                </c:pt>
                <c:pt idx="548">
                  <c:v>42437</c:v>
                </c:pt>
                <c:pt idx="549">
                  <c:v>42438</c:v>
                </c:pt>
                <c:pt idx="550">
                  <c:v>42439</c:v>
                </c:pt>
                <c:pt idx="551">
                  <c:v>42440</c:v>
                </c:pt>
                <c:pt idx="552">
                  <c:v>42443</c:v>
                </c:pt>
                <c:pt idx="553">
                  <c:v>42444</c:v>
                </c:pt>
                <c:pt idx="554">
                  <c:v>42445</c:v>
                </c:pt>
                <c:pt idx="555">
                  <c:v>42446</c:v>
                </c:pt>
                <c:pt idx="556">
                  <c:v>42447</c:v>
                </c:pt>
                <c:pt idx="557">
                  <c:v>42450</c:v>
                </c:pt>
                <c:pt idx="558">
                  <c:v>42451</c:v>
                </c:pt>
                <c:pt idx="559">
                  <c:v>42452</c:v>
                </c:pt>
                <c:pt idx="560">
                  <c:v>42453</c:v>
                </c:pt>
                <c:pt idx="561">
                  <c:v>42457</c:v>
                </c:pt>
                <c:pt idx="562">
                  <c:v>42458</c:v>
                </c:pt>
                <c:pt idx="563">
                  <c:v>42459</c:v>
                </c:pt>
                <c:pt idx="564">
                  <c:v>42460</c:v>
                </c:pt>
                <c:pt idx="565">
                  <c:v>42461</c:v>
                </c:pt>
                <c:pt idx="566">
                  <c:v>42464</c:v>
                </c:pt>
                <c:pt idx="567">
                  <c:v>42465</c:v>
                </c:pt>
                <c:pt idx="568">
                  <c:v>42466</c:v>
                </c:pt>
                <c:pt idx="569">
                  <c:v>42467</c:v>
                </c:pt>
                <c:pt idx="570">
                  <c:v>42468</c:v>
                </c:pt>
                <c:pt idx="571">
                  <c:v>42471</c:v>
                </c:pt>
                <c:pt idx="572">
                  <c:v>42472</c:v>
                </c:pt>
                <c:pt idx="573">
                  <c:v>42473</c:v>
                </c:pt>
                <c:pt idx="574">
                  <c:v>42474</c:v>
                </c:pt>
                <c:pt idx="575">
                  <c:v>42475</c:v>
                </c:pt>
                <c:pt idx="576">
                  <c:v>42478</c:v>
                </c:pt>
                <c:pt idx="577">
                  <c:v>42479</c:v>
                </c:pt>
                <c:pt idx="578">
                  <c:v>42480</c:v>
                </c:pt>
                <c:pt idx="579">
                  <c:v>42481</c:v>
                </c:pt>
                <c:pt idx="580">
                  <c:v>42482</c:v>
                </c:pt>
                <c:pt idx="581">
                  <c:v>42485</c:v>
                </c:pt>
                <c:pt idx="582">
                  <c:v>42486</c:v>
                </c:pt>
                <c:pt idx="583">
                  <c:v>42487</c:v>
                </c:pt>
                <c:pt idx="584">
                  <c:v>42488</c:v>
                </c:pt>
                <c:pt idx="585">
                  <c:v>42489</c:v>
                </c:pt>
                <c:pt idx="586">
                  <c:v>42492</c:v>
                </c:pt>
                <c:pt idx="587">
                  <c:v>42493</c:v>
                </c:pt>
                <c:pt idx="588">
                  <c:v>42494</c:v>
                </c:pt>
                <c:pt idx="589">
                  <c:v>42495</c:v>
                </c:pt>
                <c:pt idx="590">
                  <c:v>42496</c:v>
                </c:pt>
                <c:pt idx="591">
                  <c:v>42499</c:v>
                </c:pt>
                <c:pt idx="592">
                  <c:v>42500</c:v>
                </c:pt>
                <c:pt idx="593">
                  <c:v>42501</c:v>
                </c:pt>
                <c:pt idx="594">
                  <c:v>42502</c:v>
                </c:pt>
                <c:pt idx="595">
                  <c:v>42503</c:v>
                </c:pt>
                <c:pt idx="596">
                  <c:v>42506</c:v>
                </c:pt>
                <c:pt idx="597">
                  <c:v>42507</c:v>
                </c:pt>
                <c:pt idx="598">
                  <c:v>42508</c:v>
                </c:pt>
                <c:pt idx="599">
                  <c:v>42509</c:v>
                </c:pt>
                <c:pt idx="600">
                  <c:v>42510</c:v>
                </c:pt>
                <c:pt idx="601">
                  <c:v>42513</c:v>
                </c:pt>
                <c:pt idx="602">
                  <c:v>42514</c:v>
                </c:pt>
                <c:pt idx="603">
                  <c:v>42515</c:v>
                </c:pt>
                <c:pt idx="604">
                  <c:v>42516</c:v>
                </c:pt>
                <c:pt idx="605">
                  <c:v>42517</c:v>
                </c:pt>
                <c:pt idx="606">
                  <c:v>42521</c:v>
                </c:pt>
                <c:pt idx="607">
                  <c:v>42522</c:v>
                </c:pt>
                <c:pt idx="608">
                  <c:v>42523</c:v>
                </c:pt>
                <c:pt idx="609">
                  <c:v>42524</c:v>
                </c:pt>
                <c:pt idx="610">
                  <c:v>42527</c:v>
                </c:pt>
                <c:pt idx="611">
                  <c:v>42528</c:v>
                </c:pt>
                <c:pt idx="612">
                  <c:v>42529</c:v>
                </c:pt>
                <c:pt idx="613">
                  <c:v>42530</c:v>
                </c:pt>
                <c:pt idx="614">
                  <c:v>42531</c:v>
                </c:pt>
                <c:pt idx="615">
                  <c:v>42534</c:v>
                </c:pt>
                <c:pt idx="616">
                  <c:v>42535</c:v>
                </c:pt>
                <c:pt idx="617">
                  <c:v>42536</c:v>
                </c:pt>
                <c:pt idx="618">
                  <c:v>42537</c:v>
                </c:pt>
                <c:pt idx="619">
                  <c:v>42538</c:v>
                </c:pt>
                <c:pt idx="620">
                  <c:v>42541</c:v>
                </c:pt>
                <c:pt idx="621">
                  <c:v>42542</c:v>
                </c:pt>
                <c:pt idx="622">
                  <c:v>42543</c:v>
                </c:pt>
                <c:pt idx="623">
                  <c:v>42544</c:v>
                </c:pt>
                <c:pt idx="624">
                  <c:v>42545</c:v>
                </c:pt>
                <c:pt idx="625">
                  <c:v>42548</c:v>
                </c:pt>
                <c:pt idx="626">
                  <c:v>42549</c:v>
                </c:pt>
                <c:pt idx="627">
                  <c:v>42550</c:v>
                </c:pt>
                <c:pt idx="628">
                  <c:v>42551</c:v>
                </c:pt>
                <c:pt idx="629">
                  <c:v>42552</c:v>
                </c:pt>
                <c:pt idx="630">
                  <c:v>42556</c:v>
                </c:pt>
                <c:pt idx="631">
                  <c:v>42557</c:v>
                </c:pt>
                <c:pt idx="632">
                  <c:v>42558</c:v>
                </c:pt>
                <c:pt idx="633">
                  <c:v>42559</c:v>
                </c:pt>
                <c:pt idx="634">
                  <c:v>42562</c:v>
                </c:pt>
                <c:pt idx="635">
                  <c:v>42563</c:v>
                </c:pt>
                <c:pt idx="636">
                  <c:v>42564</c:v>
                </c:pt>
                <c:pt idx="637">
                  <c:v>42565</c:v>
                </c:pt>
                <c:pt idx="638">
                  <c:v>42566</c:v>
                </c:pt>
                <c:pt idx="639">
                  <c:v>42569</c:v>
                </c:pt>
                <c:pt idx="640">
                  <c:v>42570</c:v>
                </c:pt>
                <c:pt idx="641">
                  <c:v>42571</c:v>
                </c:pt>
                <c:pt idx="642">
                  <c:v>42572</c:v>
                </c:pt>
                <c:pt idx="643">
                  <c:v>42573</c:v>
                </c:pt>
                <c:pt idx="644">
                  <c:v>42576</c:v>
                </c:pt>
                <c:pt idx="645">
                  <c:v>42577</c:v>
                </c:pt>
                <c:pt idx="646">
                  <c:v>42578</c:v>
                </c:pt>
                <c:pt idx="647">
                  <c:v>42579</c:v>
                </c:pt>
                <c:pt idx="648">
                  <c:v>42580</c:v>
                </c:pt>
                <c:pt idx="649">
                  <c:v>42583</c:v>
                </c:pt>
                <c:pt idx="650">
                  <c:v>42584</c:v>
                </c:pt>
                <c:pt idx="651">
                  <c:v>42585</c:v>
                </c:pt>
                <c:pt idx="652">
                  <c:v>42586</c:v>
                </c:pt>
                <c:pt idx="653">
                  <c:v>42587</c:v>
                </c:pt>
                <c:pt idx="654">
                  <c:v>42590</c:v>
                </c:pt>
                <c:pt idx="655">
                  <c:v>42591</c:v>
                </c:pt>
                <c:pt idx="656">
                  <c:v>42592</c:v>
                </c:pt>
                <c:pt idx="657">
                  <c:v>42593</c:v>
                </c:pt>
                <c:pt idx="658">
                  <c:v>42594</c:v>
                </c:pt>
                <c:pt idx="659">
                  <c:v>42597</c:v>
                </c:pt>
                <c:pt idx="660">
                  <c:v>42598</c:v>
                </c:pt>
                <c:pt idx="661">
                  <c:v>42599</c:v>
                </c:pt>
                <c:pt idx="662">
                  <c:v>42600</c:v>
                </c:pt>
                <c:pt idx="663">
                  <c:v>42601</c:v>
                </c:pt>
                <c:pt idx="664">
                  <c:v>42604</c:v>
                </c:pt>
                <c:pt idx="665">
                  <c:v>42605</c:v>
                </c:pt>
                <c:pt idx="666">
                  <c:v>42606</c:v>
                </c:pt>
                <c:pt idx="667">
                  <c:v>42607</c:v>
                </c:pt>
                <c:pt idx="668">
                  <c:v>42608</c:v>
                </c:pt>
                <c:pt idx="669">
                  <c:v>42611</c:v>
                </c:pt>
                <c:pt idx="670">
                  <c:v>42612</c:v>
                </c:pt>
                <c:pt idx="671">
                  <c:v>42613</c:v>
                </c:pt>
                <c:pt idx="672">
                  <c:v>42614</c:v>
                </c:pt>
                <c:pt idx="673">
                  <c:v>42615</c:v>
                </c:pt>
                <c:pt idx="674">
                  <c:v>42619</c:v>
                </c:pt>
                <c:pt idx="675">
                  <c:v>42620</c:v>
                </c:pt>
                <c:pt idx="676">
                  <c:v>42621</c:v>
                </c:pt>
                <c:pt idx="677">
                  <c:v>42622</c:v>
                </c:pt>
                <c:pt idx="678">
                  <c:v>42625</c:v>
                </c:pt>
                <c:pt idx="679">
                  <c:v>42626</c:v>
                </c:pt>
                <c:pt idx="680">
                  <c:v>42627</c:v>
                </c:pt>
                <c:pt idx="681">
                  <c:v>42628</c:v>
                </c:pt>
                <c:pt idx="682">
                  <c:v>42629</c:v>
                </c:pt>
                <c:pt idx="683">
                  <c:v>42632</c:v>
                </c:pt>
                <c:pt idx="684">
                  <c:v>42633</c:v>
                </c:pt>
                <c:pt idx="685">
                  <c:v>42634</c:v>
                </c:pt>
                <c:pt idx="686">
                  <c:v>42635</c:v>
                </c:pt>
                <c:pt idx="687">
                  <c:v>42636</c:v>
                </c:pt>
                <c:pt idx="688">
                  <c:v>42639</c:v>
                </c:pt>
                <c:pt idx="689">
                  <c:v>42640</c:v>
                </c:pt>
                <c:pt idx="690">
                  <c:v>42641</c:v>
                </c:pt>
                <c:pt idx="691">
                  <c:v>42642</c:v>
                </c:pt>
                <c:pt idx="692">
                  <c:v>42643</c:v>
                </c:pt>
                <c:pt idx="693">
                  <c:v>42646</c:v>
                </c:pt>
                <c:pt idx="694">
                  <c:v>42647</c:v>
                </c:pt>
                <c:pt idx="695">
                  <c:v>42648</c:v>
                </c:pt>
                <c:pt idx="696">
                  <c:v>42649</c:v>
                </c:pt>
                <c:pt idx="697">
                  <c:v>42650</c:v>
                </c:pt>
                <c:pt idx="698">
                  <c:v>42653</c:v>
                </c:pt>
                <c:pt idx="699">
                  <c:v>42654</c:v>
                </c:pt>
                <c:pt idx="700">
                  <c:v>42655</c:v>
                </c:pt>
                <c:pt idx="701">
                  <c:v>42656</c:v>
                </c:pt>
                <c:pt idx="702">
                  <c:v>42657</c:v>
                </c:pt>
                <c:pt idx="703">
                  <c:v>42660</c:v>
                </c:pt>
                <c:pt idx="704">
                  <c:v>42661</c:v>
                </c:pt>
                <c:pt idx="705">
                  <c:v>42662</c:v>
                </c:pt>
                <c:pt idx="706">
                  <c:v>42663</c:v>
                </c:pt>
                <c:pt idx="707">
                  <c:v>42664</c:v>
                </c:pt>
                <c:pt idx="708">
                  <c:v>42667</c:v>
                </c:pt>
                <c:pt idx="709">
                  <c:v>42668</c:v>
                </c:pt>
                <c:pt idx="710">
                  <c:v>42669</c:v>
                </c:pt>
                <c:pt idx="711">
                  <c:v>42670</c:v>
                </c:pt>
                <c:pt idx="712">
                  <c:v>42671</c:v>
                </c:pt>
                <c:pt idx="713">
                  <c:v>42674</c:v>
                </c:pt>
                <c:pt idx="714">
                  <c:v>42675</c:v>
                </c:pt>
                <c:pt idx="715">
                  <c:v>42676</c:v>
                </c:pt>
                <c:pt idx="716">
                  <c:v>42677</c:v>
                </c:pt>
                <c:pt idx="717">
                  <c:v>42678</c:v>
                </c:pt>
                <c:pt idx="718">
                  <c:v>42681</c:v>
                </c:pt>
                <c:pt idx="719">
                  <c:v>42682</c:v>
                </c:pt>
                <c:pt idx="720">
                  <c:v>42683</c:v>
                </c:pt>
                <c:pt idx="721">
                  <c:v>42684</c:v>
                </c:pt>
                <c:pt idx="722">
                  <c:v>42685</c:v>
                </c:pt>
                <c:pt idx="723">
                  <c:v>42688</c:v>
                </c:pt>
                <c:pt idx="724">
                  <c:v>42689</c:v>
                </c:pt>
                <c:pt idx="725">
                  <c:v>42690</c:v>
                </c:pt>
                <c:pt idx="726">
                  <c:v>42691</c:v>
                </c:pt>
                <c:pt idx="727">
                  <c:v>42692</c:v>
                </c:pt>
                <c:pt idx="728">
                  <c:v>42695</c:v>
                </c:pt>
                <c:pt idx="729">
                  <c:v>42696</c:v>
                </c:pt>
                <c:pt idx="730">
                  <c:v>42697</c:v>
                </c:pt>
                <c:pt idx="731">
                  <c:v>42699</c:v>
                </c:pt>
                <c:pt idx="732">
                  <c:v>42702</c:v>
                </c:pt>
                <c:pt idx="733">
                  <c:v>42703</c:v>
                </c:pt>
                <c:pt idx="734">
                  <c:v>42704</c:v>
                </c:pt>
                <c:pt idx="735">
                  <c:v>42705</c:v>
                </c:pt>
                <c:pt idx="736">
                  <c:v>42706</c:v>
                </c:pt>
                <c:pt idx="737">
                  <c:v>42709</c:v>
                </c:pt>
                <c:pt idx="738">
                  <c:v>42710</c:v>
                </c:pt>
                <c:pt idx="739">
                  <c:v>42711</c:v>
                </c:pt>
                <c:pt idx="740">
                  <c:v>42712</c:v>
                </c:pt>
                <c:pt idx="741">
                  <c:v>42713</c:v>
                </c:pt>
                <c:pt idx="742">
                  <c:v>42716</c:v>
                </c:pt>
                <c:pt idx="743">
                  <c:v>42717</c:v>
                </c:pt>
                <c:pt idx="744">
                  <c:v>42718</c:v>
                </c:pt>
                <c:pt idx="745">
                  <c:v>42719</c:v>
                </c:pt>
                <c:pt idx="746">
                  <c:v>42720</c:v>
                </c:pt>
                <c:pt idx="747">
                  <c:v>42723</c:v>
                </c:pt>
                <c:pt idx="748">
                  <c:v>42724</c:v>
                </c:pt>
                <c:pt idx="749">
                  <c:v>42725</c:v>
                </c:pt>
                <c:pt idx="750">
                  <c:v>42726</c:v>
                </c:pt>
                <c:pt idx="751">
                  <c:v>42727</c:v>
                </c:pt>
                <c:pt idx="752">
                  <c:v>42731</c:v>
                </c:pt>
                <c:pt idx="753">
                  <c:v>42732</c:v>
                </c:pt>
                <c:pt idx="754">
                  <c:v>42733</c:v>
                </c:pt>
                <c:pt idx="755">
                  <c:v>42734</c:v>
                </c:pt>
                <c:pt idx="756">
                  <c:v>42738</c:v>
                </c:pt>
                <c:pt idx="757">
                  <c:v>42739</c:v>
                </c:pt>
                <c:pt idx="758">
                  <c:v>42740</c:v>
                </c:pt>
                <c:pt idx="759">
                  <c:v>42741</c:v>
                </c:pt>
                <c:pt idx="760">
                  <c:v>42744</c:v>
                </c:pt>
                <c:pt idx="761">
                  <c:v>42745</c:v>
                </c:pt>
                <c:pt idx="762">
                  <c:v>42746</c:v>
                </c:pt>
                <c:pt idx="763">
                  <c:v>42747</c:v>
                </c:pt>
                <c:pt idx="764">
                  <c:v>42748</c:v>
                </c:pt>
                <c:pt idx="765">
                  <c:v>42752</c:v>
                </c:pt>
                <c:pt idx="766">
                  <c:v>42753</c:v>
                </c:pt>
                <c:pt idx="767">
                  <c:v>42754</c:v>
                </c:pt>
                <c:pt idx="768">
                  <c:v>42755</c:v>
                </c:pt>
                <c:pt idx="769">
                  <c:v>42758</c:v>
                </c:pt>
                <c:pt idx="770">
                  <c:v>42759</c:v>
                </c:pt>
                <c:pt idx="771">
                  <c:v>42760</c:v>
                </c:pt>
                <c:pt idx="772">
                  <c:v>42761</c:v>
                </c:pt>
                <c:pt idx="773">
                  <c:v>42762</c:v>
                </c:pt>
                <c:pt idx="774">
                  <c:v>42765</c:v>
                </c:pt>
                <c:pt idx="775">
                  <c:v>42766</c:v>
                </c:pt>
                <c:pt idx="776">
                  <c:v>42767</c:v>
                </c:pt>
                <c:pt idx="777">
                  <c:v>42768</c:v>
                </c:pt>
                <c:pt idx="778">
                  <c:v>42769</c:v>
                </c:pt>
                <c:pt idx="779">
                  <c:v>42772</c:v>
                </c:pt>
                <c:pt idx="780">
                  <c:v>42773</c:v>
                </c:pt>
                <c:pt idx="781">
                  <c:v>42774</c:v>
                </c:pt>
                <c:pt idx="782">
                  <c:v>42775</c:v>
                </c:pt>
                <c:pt idx="783">
                  <c:v>42776</c:v>
                </c:pt>
                <c:pt idx="784">
                  <c:v>42779</c:v>
                </c:pt>
                <c:pt idx="785">
                  <c:v>42780</c:v>
                </c:pt>
                <c:pt idx="786">
                  <c:v>42781</c:v>
                </c:pt>
                <c:pt idx="787">
                  <c:v>42782</c:v>
                </c:pt>
                <c:pt idx="788">
                  <c:v>42783</c:v>
                </c:pt>
                <c:pt idx="789">
                  <c:v>42787</c:v>
                </c:pt>
                <c:pt idx="790">
                  <c:v>42788</c:v>
                </c:pt>
                <c:pt idx="791">
                  <c:v>42789</c:v>
                </c:pt>
                <c:pt idx="792">
                  <c:v>42790</c:v>
                </c:pt>
                <c:pt idx="793">
                  <c:v>42793</c:v>
                </c:pt>
                <c:pt idx="794">
                  <c:v>42794</c:v>
                </c:pt>
                <c:pt idx="795">
                  <c:v>42795</c:v>
                </c:pt>
                <c:pt idx="796">
                  <c:v>42796</c:v>
                </c:pt>
                <c:pt idx="797">
                  <c:v>42797</c:v>
                </c:pt>
                <c:pt idx="798">
                  <c:v>42800</c:v>
                </c:pt>
                <c:pt idx="799">
                  <c:v>42801</c:v>
                </c:pt>
                <c:pt idx="800">
                  <c:v>42802</c:v>
                </c:pt>
                <c:pt idx="801">
                  <c:v>42803</c:v>
                </c:pt>
                <c:pt idx="802">
                  <c:v>42804</c:v>
                </c:pt>
                <c:pt idx="803">
                  <c:v>42807</c:v>
                </c:pt>
                <c:pt idx="804">
                  <c:v>42808</c:v>
                </c:pt>
                <c:pt idx="805">
                  <c:v>42809</c:v>
                </c:pt>
                <c:pt idx="806">
                  <c:v>42810</c:v>
                </c:pt>
                <c:pt idx="807">
                  <c:v>42811</c:v>
                </c:pt>
                <c:pt idx="808">
                  <c:v>42814</c:v>
                </c:pt>
                <c:pt idx="809">
                  <c:v>42815</c:v>
                </c:pt>
                <c:pt idx="810">
                  <c:v>42816</c:v>
                </c:pt>
                <c:pt idx="811">
                  <c:v>42817</c:v>
                </c:pt>
                <c:pt idx="812">
                  <c:v>42818</c:v>
                </c:pt>
                <c:pt idx="813">
                  <c:v>42821</c:v>
                </c:pt>
                <c:pt idx="814">
                  <c:v>42822</c:v>
                </c:pt>
                <c:pt idx="815">
                  <c:v>42823</c:v>
                </c:pt>
                <c:pt idx="816">
                  <c:v>42824</c:v>
                </c:pt>
                <c:pt idx="817">
                  <c:v>42825</c:v>
                </c:pt>
                <c:pt idx="818">
                  <c:v>42828</c:v>
                </c:pt>
                <c:pt idx="819">
                  <c:v>42829</c:v>
                </c:pt>
                <c:pt idx="820">
                  <c:v>42830</c:v>
                </c:pt>
                <c:pt idx="821">
                  <c:v>42831</c:v>
                </c:pt>
                <c:pt idx="822">
                  <c:v>42832</c:v>
                </c:pt>
                <c:pt idx="823">
                  <c:v>42835</c:v>
                </c:pt>
                <c:pt idx="824">
                  <c:v>42836</c:v>
                </c:pt>
                <c:pt idx="825">
                  <c:v>42837</c:v>
                </c:pt>
                <c:pt idx="826">
                  <c:v>42838</c:v>
                </c:pt>
                <c:pt idx="827">
                  <c:v>42842</c:v>
                </c:pt>
                <c:pt idx="828">
                  <c:v>42843</c:v>
                </c:pt>
                <c:pt idx="829">
                  <c:v>42844</c:v>
                </c:pt>
                <c:pt idx="830">
                  <c:v>42845</c:v>
                </c:pt>
                <c:pt idx="831">
                  <c:v>42846</c:v>
                </c:pt>
                <c:pt idx="832">
                  <c:v>42849</c:v>
                </c:pt>
                <c:pt idx="833">
                  <c:v>42850</c:v>
                </c:pt>
                <c:pt idx="834">
                  <c:v>42851</c:v>
                </c:pt>
                <c:pt idx="835">
                  <c:v>42852</c:v>
                </c:pt>
                <c:pt idx="836">
                  <c:v>42853</c:v>
                </c:pt>
                <c:pt idx="837">
                  <c:v>42856</c:v>
                </c:pt>
                <c:pt idx="838">
                  <c:v>42857</c:v>
                </c:pt>
                <c:pt idx="839">
                  <c:v>42858</c:v>
                </c:pt>
                <c:pt idx="840">
                  <c:v>42859</c:v>
                </c:pt>
                <c:pt idx="841">
                  <c:v>42860</c:v>
                </c:pt>
                <c:pt idx="842">
                  <c:v>42863</c:v>
                </c:pt>
                <c:pt idx="843">
                  <c:v>42864</c:v>
                </c:pt>
                <c:pt idx="844">
                  <c:v>42865</c:v>
                </c:pt>
                <c:pt idx="845">
                  <c:v>42866</c:v>
                </c:pt>
                <c:pt idx="846">
                  <c:v>42867</c:v>
                </c:pt>
                <c:pt idx="847">
                  <c:v>42870</c:v>
                </c:pt>
                <c:pt idx="848">
                  <c:v>42871</c:v>
                </c:pt>
                <c:pt idx="849">
                  <c:v>42872</c:v>
                </c:pt>
                <c:pt idx="850">
                  <c:v>42873</c:v>
                </c:pt>
                <c:pt idx="851">
                  <c:v>42874</c:v>
                </c:pt>
                <c:pt idx="852">
                  <c:v>42877</c:v>
                </c:pt>
                <c:pt idx="853">
                  <c:v>42878</c:v>
                </c:pt>
                <c:pt idx="854">
                  <c:v>42879</c:v>
                </c:pt>
                <c:pt idx="855">
                  <c:v>42880</c:v>
                </c:pt>
                <c:pt idx="856">
                  <c:v>42881</c:v>
                </c:pt>
                <c:pt idx="857">
                  <c:v>42885</c:v>
                </c:pt>
                <c:pt idx="858">
                  <c:v>42886</c:v>
                </c:pt>
                <c:pt idx="859">
                  <c:v>42887</c:v>
                </c:pt>
                <c:pt idx="860">
                  <c:v>42888</c:v>
                </c:pt>
                <c:pt idx="861">
                  <c:v>42891</c:v>
                </c:pt>
                <c:pt idx="862">
                  <c:v>42892</c:v>
                </c:pt>
                <c:pt idx="863">
                  <c:v>42893</c:v>
                </c:pt>
                <c:pt idx="864">
                  <c:v>42894</c:v>
                </c:pt>
                <c:pt idx="865">
                  <c:v>42895</c:v>
                </c:pt>
                <c:pt idx="866">
                  <c:v>42898</c:v>
                </c:pt>
                <c:pt idx="867">
                  <c:v>42899</c:v>
                </c:pt>
                <c:pt idx="868">
                  <c:v>42900</c:v>
                </c:pt>
                <c:pt idx="869">
                  <c:v>42901</c:v>
                </c:pt>
                <c:pt idx="870">
                  <c:v>42902</c:v>
                </c:pt>
                <c:pt idx="871">
                  <c:v>42905</c:v>
                </c:pt>
                <c:pt idx="872">
                  <c:v>42906</c:v>
                </c:pt>
                <c:pt idx="873">
                  <c:v>42907</c:v>
                </c:pt>
                <c:pt idx="874">
                  <c:v>42908</c:v>
                </c:pt>
                <c:pt idx="875">
                  <c:v>42909</c:v>
                </c:pt>
                <c:pt idx="876">
                  <c:v>42912</c:v>
                </c:pt>
                <c:pt idx="877">
                  <c:v>42913</c:v>
                </c:pt>
                <c:pt idx="878">
                  <c:v>42914</c:v>
                </c:pt>
                <c:pt idx="879">
                  <c:v>42915</c:v>
                </c:pt>
                <c:pt idx="880">
                  <c:v>42916</c:v>
                </c:pt>
                <c:pt idx="881">
                  <c:v>42919</c:v>
                </c:pt>
                <c:pt idx="882">
                  <c:v>42921</c:v>
                </c:pt>
                <c:pt idx="883">
                  <c:v>42922</c:v>
                </c:pt>
                <c:pt idx="884">
                  <c:v>42923</c:v>
                </c:pt>
                <c:pt idx="885">
                  <c:v>42926</c:v>
                </c:pt>
                <c:pt idx="886">
                  <c:v>42927</c:v>
                </c:pt>
                <c:pt idx="887">
                  <c:v>42928</c:v>
                </c:pt>
                <c:pt idx="888">
                  <c:v>42929</c:v>
                </c:pt>
                <c:pt idx="889">
                  <c:v>42930</c:v>
                </c:pt>
                <c:pt idx="890">
                  <c:v>42933</c:v>
                </c:pt>
                <c:pt idx="891">
                  <c:v>42934</c:v>
                </c:pt>
                <c:pt idx="892">
                  <c:v>42935</c:v>
                </c:pt>
                <c:pt idx="893">
                  <c:v>42936</c:v>
                </c:pt>
                <c:pt idx="894">
                  <c:v>42937</c:v>
                </c:pt>
                <c:pt idx="895">
                  <c:v>42940</c:v>
                </c:pt>
                <c:pt idx="896">
                  <c:v>42941</c:v>
                </c:pt>
                <c:pt idx="897">
                  <c:v>42942</c:v>
                </c:pt>
                <c:pt idx="898">
                  <c:v>42943</c:v>
                </c:pt>
                <c:pt idx="899">
                  <c:v>42944</c:v>
                </c:pt>
                <c:pt idx="900">
                  <c:v>42947</c:v>
                </c:pt>
                <c:pt idx="901">
                  <c:v>42948</c:v>
                </c:pt>
                <c:pt idx="902">
                  <c:v>42949</c:v>
                </c:pt>
                <c:pt idx="903">
                  <c:v>42950</c:v>
                </c:pt>
                <c:pt idx="904">
                  <c:v>42951</c:v>
                </c:pt>
                <c:pt idx="905">
                  <c:v>42954</c:v>
                </c:pt>
                <c:pt idx="906">
                  <c:v>42955</c:v>
                </c:pt>
                <c:pt idx="907">
                  <c:v>42956</c:v>
                </c:pt>
                <c:pt idx="908">
                  <c:v>42957</c:v>
                </c:pt>
                <c:pt idx="909">
                  <c:v>42958</c:v>
                </c:pt>
                <c:pt idx="910">
                  <c:v>42961</c:v>
                </c:pt>
                <c:pt idx="911">
                  <c:v>42962</c:v>
                </c:pt>
                <c:pt idx="912">
                  <c:v>42963</c:v>
                </c:pt>
                <c:pt idx="913">
                  <c:v>42964</c:v>
                </c:pt>
                <c:pt idx="914">
                  <c:v>42965</c:v>
                </c:pt>
                <c:pt idx="915">
                  <c:v>42968</c:v>
                </c:pt>
                <c:pt idx="916">
                  <c:v>42969</c:v>
                </c:pt>
                <c:pt idx="917">
                  <c:v>42970</c:v>
                </c:pt>
                <c:pt idx="918">
                  <c:v>42971</c:v>
                </c:pt>
                <c:pt idx="919">
                  <c:v>42972</c:v>
                </c:pt>
                <c:pt idx="920">
                  <c:v>42975</c:v>
                </c:pt>
                <c:pt idx="921">
                  <c:v>42976</c:v>
                </c:pt>
                <c:pt idx="922">
                  <c:v>42977</c:v>
                </c:pt>
                <c:pt idx="923">
                  <c:v>42978</c:v>
                </c:pt>
                <c:pt idx="924">
                  <c:v>42979</c:v>
                </c:pt>
                <c:pt idx="925">
                  <c:v>42983</c:v>
                </c:pt>
                <c:pt idx="926">
                  <c:v>42984</c:v>
                </c:pt>
                <c:pt idx="927">
                  <c:v>42985</c:v>
                </c:pt>
                <c:pt idx="928">
                  <c:v>42986</c:v>
                </c:pt>
                <c:pt idx="929">
                  <c:v>42989</c:v>
                </c:pt>
                <c:pt idx="930">
                  <c:v>42990</c:v>
                </c:pt>
                <c:pt idx="931">
                  <c:v>42991</c:v>
                </c:pt>
                <c:pt idx="932">
                  <c:v>42992</c:v>
                </c:pt>
                <c:pt idx="933">
                  <c:v>42993</c:v>
                </c:pt>
                <c:pt idx="934">
                  <c:v>42996</c:v>
                </c:pt>
                <c:pt idx="935">
                  <c:v>42997</c:v>
                </c:pt>
                <c:pt idx="936">
                  <c:v>42998</c:v>
                </c:pt>
                <c:pt idx="937">
                  <c:v>42999</c:v>
                </c:pt>
                <c:pt idx="938">
                  <c:v>43000</c:v>
                </c:pt>
                <c:pt idx="939">
                  <c:v>43003</c:v>
                </c:pt>
                <c:pt idx="940">
                  <c:v>43004</c:v>
                </c:pt>
                <c:pt idx="941">
                  <c:v>43005</c:v>
                </c:pt>
                <c:pt idx="942">
                  <c:v>43006</c:v>
                </c:pt>
                <c:pt idx="943">
                  <c:v>43007</c:v>
                </c:pt>
                <c:pt idx="944">
                  <c:v>43010</c:v>
                </c:pt>
                <c:pt idx="945">
                  <c:v>43011</c:v>
                </c:pt>
                <c:pt idx="946">
                  <c:v>43012</c:v>
                </c:pt>
                <c:pt idx="947">
                  <c:v>43013</c:v>
                </c:pt>
                <c:pt idx="948">
                  <c:v>43014</c:v>
                </c:pt>
                <c:pt idx="949">
                  <c:v>43017</c:v>
                </c:pt>
                <c:pt idx="950">
                  <c:v>43018</c:v>
                </c:pt>
                <c:pt idx="951">
                  <c:v>43019</c:v>
                </c:pt>
                <c:pt idx="952">
                  <c:v>43020</c:v>
                </c:pt>
                <c:pt idx="953">
                  <c:v>43021</c:v>
                </c:pt>
                <c:pt idx="954">
                  <c:v>43024</c:v>
                </c:pt>
                <c:pt idx="955">
                  <c:v>43025</c:v>
                </c:pt>
                <c:pt idx="956">
                  <c:v>43026</c:v>
                </c:pt>
                <c:pt idx="957">
                  <c:v>43027</c:v>
                </c:pt>
                <c:pt idx="958">
                  <c:v>43028</c:v>
                </c:pt>
                <c:pt idx="959">
                  <c:v>43031</c:v>
                </c:pt>
                <c:pt idx="960">
                  <c:v>43032</c:v>
                </c:pt>
                <c:pt idx="961">
                  <c:v>43033</c:v>
                </c:pt>
                <c:pt idx="962">
                  <c:v>43034</c:v>
                </c:pt>
                <c:pt idx="963">
                  <c:v>43035</c:v>
                </c:pt>
                <c:pt idx="964">
                  <c:v>43038</c:v>
                </c:pt>
                <c:pt idx="965">
                  <c:v>43039</c:v>
                </c:pt>
                <c:pt idx="966">
                  <c:v>43040</c:v>
                </c:pt>
                <c:pt idx="967">
                  <c:v>43041</c:v>
                </c:pt>
                <c:pt idx="968">
                  <c:v>43042</c:v>
                </c:pt>
                <c:pt idx="969">
                  <c:v>43045</c:v>
                </c:pt>
                <c:pt idx="970">
                  <c:v>43046</c:v>
                </c:pt>
                <c:pt idx="971">
                  <c:v>43047</c:v>
                </c:pt>
                <c:pt idx="972">
                  <c:v>43048</c:v>
                </c:pt>
                <c:pt idx="973">
                  <c:v>43049</c:v>
                </c:pt>
                <c:pt idx="974">
                  <c:v>43052</c:v>
                </c:pt>
                <c:pt idx="975">
                  <c:v>43053</c:v>
                </c:pt>
                <c:pt idx="976">
                  <c:v>43054</c:v>
                </c:pt>
                <c:pt idx="977">
                  <c:v>43055</c:v>
                </c:pt>
                <c:pt idx="978">
                  <c:v>43056</c:v>
                </c:pt>
                <c:pt idx="979">
                  <c:v>43059</c:v>
                </c:pt>
                <c:pt idx="980">
                  <c:v>43060</c:v>
                </c:pt>
                <c:pt idx="981">
                  <c:v>43061</c:v>
                </c:pt>
                <c:pt idx="982">
                  <c:v>43063</c:v>
                </c:pt>
                <c:pt idx="983">
                  <c:v>43066</c:v>
                </c:pt>
                <c:pt idx="984">
                  <c:v>43067</c:v>
                </c:pt>
                <c:pt idx="985">
                  <c:v>43068</c:v>
                </c:pt>
                <c:pt idx="986">
                  <c:v>43069</c:v>
                </c:pt>
                <c:pt idx="987">
                  <c:v>43070</c:v>
                </c:pt>
                <c:pt idx="988">
                  <c:v>43073</c:v>
                </c:pt>
                <c:pt idx="989">
                  <c:v>43074</c:v>
                </c:pt>
                <c:pt idx="990">
                  <c:v>43075</c:v>
                </c:pt>
                <c:pt idx="991">
                  <c:v>43076</c:v>
                </c:pt>
                <c:pt idx="992">
                  <c:v>43077</c:v>
                </c:pt>
                <c:pt idx="993">
                  <c:v>43080</c:v>
                </c:pt>
                <c:pt idx="994">
                  <c:v>43081</c:v>
                </c:pt>
                <c:pt idx="995">
                  <c:v>43082</c:v>
                </c:pt>
                <c:pt idx="996">
                  <c:v>43083</c:v>
                </c:pt>
                <c:pt idx="997">
                  <c:v>43084</c:v>
                </c:pt>
                <c:pt idx="998">
                  <c:v>43087</c:v>
                </c:pt>
              </c:numCache>
            </c:numRef>
          </c:xVal>
          <c:yVal>
            <c:numRef>
              <c:f>'SPX Index'!$F$3:$F$1001</c:f>
              <c:numCache>
                <c:formatCode>General</c:formatCode>
                <c:ptCount val="999"/>
                <c:pt idx="0">
                  <c:v>1831.98</c:v>
                </c:pt>
                <c:pt idx="1">
                  <c:v>1831.37</c:v>
                </c:pt>
                <c:pt idx="2">
                  <c:v>1826.77</c:v>
                </c:pt>
                <c:pt idx="3">
                  <c:v>1837.88</c:v>
                </c:pt>
                <c:pt idx="4">
                  <c:v>1837.49</c:v>
                </c:pt>
                <c:pt idx="5">
                  <c:v>1838.13</c:v>
                </c:pt>
                <c:pt idx="6">
                  <c:v>1842.37</c:v>
                </c:pt>
                <c:pt idx="7">
                  <c:v>1819.2</c:v>
                </c:pt>
                <c:pt idx="8">
                  <c:v>1838.88</c:v>
                </c:pt>
                <c:pt idx="9">
                  <c:v>1848.38</c:v>
                </c:pt>
                <c:pt idx="10">
                  <c:v>1845.89</c:v>
                </c:pt>
                <c:pt idx="11">
                  <c:v>1838.7</c:v>
                </c:pt>
                <c:pt idx="12">
                  <c:v>1843.8</c:v>
                </c:pt>
                <c:pt idx="13">
                  <c:v>1844.86</c:v>
                </c:pt>
                <c:pt idx="14">
                  <c:v>1828.46</c:v>
                </c:pt>
                <c:pt idx="15">
                  <c:v>1790.29</c:v>
                </c:pt>
                <c:pt idx="16">
                  <c:v>1781.56</c:v>
                </c:pt>
                <c:pt idx="17">
                  <c:v>1792.5</c:v>
                </c:pt>
                <c:pt idx="18">
                  <c:v>1774.2</c:v>
                </c:pt>
                <c:pt idx="19">
                  <c:v>1794.19</c:v>
                </c:pt>
                <c:pt idx="20">
                  <c:v>1782.59</c:v>
                </c:pt>
                <c:pt idx="21">
                  <c:v>1741.89</c:v>
                </c:pt>
                <c:pt idx="22">
                  <c:v>1755.2</c:v>
                </c:pt>
                <c:pt idx="23">
                  <c:v>1751.64</c:v>
                </c:pt>
                <c:pt idx="24">
                  <c:v>1773.43</c:v>
                </c:pt>
                <c:pt idx="25">
                  <c:v>1797.02</c:v>
                </c:pt>
                <c:pt idx="26">
                  <c:v>1799.84</c:v>
                </c:pt>
                <c:pt idx="27">
                  <c:v>1819.75</c:v>
                </c:pt>
                <c:pt idx="28">
                  <c:v>1819.26</c:v>
                </c:pt>
                <c:pt idx="29">
                  <c:v>1829.83</c:v>
                </c:pt>
                <c:pt idx="30">
                  <c:v>1838.63</c:v>
                </c:pt>
                <c:pt idx="31">
                  <c:v>1840.76</c:v>
                </c:pt>
                <c:pt idx="32">
                  <c:v>1828.75</c:v>
                </c:pt>
                <c:pt idx="33">
                  <c:v>1839.78</c:v>
                </c:pt>
                <c:pt idx="34">
                  <c:v>1836.25</c:v>
                </c:pt>
                <c:pt idx="35">
                  <c:v>1847.61</c:v>
                </c:pt>
                <c:pt idx="36">
                  <c:v>1845.12</c:v>
                </c:pt>
                <c:pt idx="37">
                  <c:v>1845.16</c:v>
                </c:pt>
                <c:pt idx="38">
                  <c:v>1854.29</c:v>
                </c:pt>
                <c:pt idx="39">
                  <c:v>1859.45</c:v>
                </c:pt>
                <c:pt idx="40">
                  <c:v>1845.73</c:v>
                </c:pt>
                <c:pt idx="41">
                  <c:v>1873.91</c:v>
                </c:pt>
                <c:pt idx="42">
                  <c:v>1873.81</c:v>
                </c:pt>
                <c:pt idx="43">
                  <c:v>1877.03</c:v>
                </c:pt>
                <c:pt idx="44">
                  <c:v>1878.04</c:v>
                </c:pt>
                <c:pt idx="45">
                  <c:v>1877.17</c:v>
                </c:pt>
                <c:pt idx="46">
                  <c:v>1867.63</c:v>
                </c:pt>
                <c:pt idx="47">
                  <c:v>1868.2</c:v>
                </c:pt>
                <c:pt idx="48">
                  <c:v>1846.34</c:v>
                </c:pt>
                <c:pt idx="49">
                  <c:v>1841.13</c:v>
                </c:pt>
                <c:pt idx="50">
                  <c:v>1858.83</c:v>
                </c:pt>
                <c:pt idx="51">
                  <c:v>1872.25</c:v>
                </c:pt>
                <c:pt idx="52">
                  <c:v>1860.77</c:v>
                </c:pt>
                <c:pt idx="53">
                  <c:v>1872.01</c:v>
                </c:pt>
                <c:pt idx="54">
                  <c:v>1866.52</c:v>
                </c:pt>
                <c:pt idx="55">
                  <c:v>1857.44</c:v>
                </c:pt>
                <c:pt idx="56">
                  <c:v>1865.62</c:v>
                </c:pt>
                <c:pt idx="57">
                  <c:v>1852.56</c:v>
                </c:pt>
                <c:pt idx="58">
                  <c:v>1849.04</c:v>
                </c:pt>
                <c:pt idx="59">
                  <c:v>1857.62</c:v>
                </c:pt>
                <c:pt idx="60">
                  <c:v>1872.34</c:v>
                </c:pt>
                <c:pt idx="61">
                  <c:v>1885.52</c:v>
                </c:pt>
                <c:pt idx="62">
                  <c:v>1890.9</c:v>
                </c:pt>
                <c:pt idx="63">
                  <c:v>1888.77</c:v>
                </c:pt>
                <c:pt idx="64">
                  <c:v>1865.09</c:v>
                </c:pt>
                <c:pt idx="65">
                  <c:v>1845.04</c:v>
                </c:pt>
                <c:pt idx="66">
                  <c:v>1851.96</c:v>
                </c:pt>
                <c:pt idx="67">
                  <c:v>1872.18</c:v>
                </c:pt>
                <c:pt idx="68">
                  <c:v>1833.08</c:v>
                </c:pt>
                <c:pt idx="69">
                  <c:v>1815.69</c:v>
                </c:pt>
                <c:pt idx="70">
                  <c:v>1830.61</c:v>
                </c:pt>
                <c:pt idx="71">
                  <c:v>1842.98</c:v>
                </c:pt>
                <c:pt idx="72">
                  <c:v>1862.31</c:v>
                </c:pt>
                <c:pt idx="73">
                  <c:v>1864.85</c:v>
                </c:pt>
                <c:pt idx="74">
                  <c:v>1871.89</c:v>
                </c:pt>
                <c:pt idx="75">
                  <c:v>1879.55</c:v>
                </c:pt>
                <c:pt idx="76">
                  <c:v>1875.39</c:v>
                </c:pt>
                <c:pt idx="77">
                  <c:v>1878.61</c:v>
                </c:pt>
                <c:pt idx="78">
                  <c:v>1863.4</c:v>
                </c:pt>
                <c:pt idx="79">
                  <c:v>1869.43</c:v>
                </c:pt>
                <c:pt idx="80">
                  <c:v>1878.33</c:v>
                </c:pt>
                <c:pt idx="81">
                  <c:v>1883.95</c:v>
                </c:pt>
                <c:pt idx="82">
                  <c:v>1883.68</c:v>
                </c:pt>
                <c:pt idx="83">
                  <c:v>1881.14</c:v>
                </c:pt>
                <c:pt idx="84">
                  <c:v>1884.66</c:v>
                </c:pt>
                <c:pt idx="85">
                  <c:v>1867.72</c:v>
                </c:pt>
                <c:pt idx="86">
                  <c:v>1878.21</c:v>
                </c:pt>
                <c:pt idx="87">
                  <c:v>1875.63</c:v>
                </c:pt>
                <c:pt idx="88">
                  <c:v>1878.48</c:v>
                </c:pt>
                <c:pt idx="89">
                  <c:v>1896.65</c:v>
                </c:pt>
                <c:pt idx="90">
                  <c:v>1897.45</c:v>
                </c:pt>
                <c:pt idx="91">
                  <c:v>1888.53</c:v>
                </c:pt>
                <c:pt idx="92">
                  <c:v>1870.85</c:v>
                </c:pt>
                <c:pt idx="93">
                  <c:v>1877.86</c:v>
                </c:pt>
                <c:pt idx="94">
                  <c:v>1885.08</c:v>
                </c:pt>
                <c:pt idx="95">
                  <c:v>1872.83</c:v>
                </c:pt>
                <c:pt idx="96">
                  <c:v>1888.03</c:v>
                </c:pt>
                <c:pt idx="97">
                  <c:v>1892.49</c:v>
                </c:pt>
                <c:pt idx="98">
                  <c:v>1900.53</c:v>
                </c:pt>
                <c:pt idx="99">
                  <c:v>1911.91</c:v>
                </c:pt>
                <c:pt idx="100">
                  <c:v>1909.78</c:v>
                </c:pt>
                <c:pt idx="101">
                  <c:v>1920.03</c:v>
                </c:pt>
                <c:pt idx="102">
                  <c:v>1923.57</c:v>
                </c:pt>
                <c:pt idx="103">
                  <c:v>1924.97</c:v>
                </c:pt>
                <c:pt idx="104">
                  <c:v>1924.24</c:v>
                </c:pt>
                <c:pt idx="105">
                  <c:v>1927.88</c:v>
                </c:pt>
                <c:pt idx="106">
                  <c:v>1940.46</c:v>
                </c:pt>
                <c:pt idx="107">
                  <c:v>1949.44</c:v>
                </c:pt>
                <c:pt idx="108">
                  <c:v>1951.27</c:v>
                </c:pt>
                <c:pt idx="109">
                  <c:v>1950.79</c:v>
                </c:pt>
                <c:pt idx="110">
                  <c:v>1943.89</c:v>
                </c:pt>
                <c:pt idx="111">
                  <c:v>1930.11</c:v>
                </c:pt>
                <c:pt idx="112">
                  <c:v>1936.16</c:v>
                </c:pt>
                <c:pt idx="113">
                  <c:v>1937.78</c:v>
                </c:pt>
                <c:pt idx="114">
                  <c:v>1941.99</c:v>
                </c:pt>
                <c:pt idx="115">
                  <c:v>1956.98</c:v>
                </c:pt>
                <c:pt idx="116">
                  <c:v>1959.48</c:v>
                </c:pt>
                <c:pt idx="117">
                  <c:v>1962.87</c:v>
                </c:pt>
                <c:pt idx="118">
                  <c:v>1962.61</c:v>
                </c:pt>
                <c:pt idx="119">
                  <c:v>1949.98</c:v>
                </c:pt>
                <c:pt idx="120">
                  <c:v>1959.53</c:v>
                </c:pt>
                <c:pt idx="121">
                  <c:v>1957.22</c:v>
                </c:pt>
                <c:pt idx="122">
                  <c:v>1960.96</c:v>
                </c:pt>
                <c:pt idx="123">
                  <c:v>1960.23</c:v>
                </c:pt>
                <c:pt idx="124">
                  <c:v>1973.32</c:v>
                </c:pt>
                <c:pt idx="125">
                  <c:v>1974.62</c:v>
                </c:pt>
                <c:pt idx="126">
                  <c:v>1985.44</c:v>
                </c:pt>
                <c:pt idx="127">
                  <c:v>1977.65</c:v>
                </c:pt>
                <c:pt idx="128">
                  <c:v>1963.71</c:v>
                </c:pt>
                <c:pt idx="129">
                  <c:v>1972.83</c:v>
                </c:pt>
                <c:pt idx="130">
                  <c:v>1964.68</c:v>
                </c:pt>
                <c:pt idx="131">
                  <c:v>1967.57</c:v>
                </c:pt>
                <c:pt idx="132">
                  <c:v>1977.1</c:v>
                </c:pt>
                <c:pt idx="133">
                  <c:v>1973.28</c:v>
                </c:pt>
                <c:pt idx="134">
                  <c:v>1981.57</c:v>
                </c:pt>
                <c:pt idx="135">
                  <c:v>1958.12</c:v>
                </c:pt>
                <c:pt idx="136">
                  <c:v>1978.22</c:v>
                </c:pt>
                <c:pt idx="137">
                  <c:v>1973.63</c:v>
                </c:pt>
                <c:pt idx="138">
                  <c:v>1983.53</c:v>
                </c:pt>
                <c:pt idx="139">
                  <c:v>1987.01</c:v>
                </c:pt>
                <c:pt idx="140">
                  <c:v>1987.98</c:v>
                </c:pt>
                <c:pt idx="141">
                  <c:v>1978.34</c:v>
                </c:pt>
                <c:pt idx="142">
                  <c:v>1978.91</c:v>
                </c:pt>
                <c:pt idx="143">
                  <c:v>1969.95</c:v>
                </c:pt>
                <c:pt idx="144">
                  <c:v>1970.07</c:v>
                </c:pt>
                <c:pt idx="145">
                  <c:v>1930.67</c:v>
                </c:pt>
                <c:pt idx="146">
                  <c:v>1925.15</c:v>
                </c:pt>
                <c:pt idx="147">
                  <c:v>1938.99</c:v>
                </c:pt>
                <c:pt idx="148">
                  <c:v>1920.21</c:v>
                </c:pt>
                <c:pt idx="149">
                  <c:v>1920.24</c:v>
                </c:pt>
                <c:pt idx="150">
                  <c:v>1909.57</c:v>
                </c:pt>
                <c:pt idx="151">
                  <c:v>1931.59</c:v>
                </c:pt>
                <c:pt idx="152">
                  <c:v>1936.92</c:v>
                </c:pt>
                <c:pt idx="153">
                  <c:v>1933.75</c:v>
                </c:pt>
                <c:pt idx="154">
                  <c:v>1946.72</c:v>
                </c:pt>
                <c:pt idx="155">
                  <c:v>1955.18</c:v>
                </c:pt>
                <c:pt idx="156">
                  <c:v>1955.06</c:v>
                </c:pt>
                <c:pt idx="157">
                  <c:v>1971.74</c:v>
                </c:pt>
                <c:pt idx="158">
                  <c:v>1981.6</c:v>
                </c:pt>
                <c:pt idx="159">
                  <c:v>1986.51</c:v>
                </c:pt>
                <c:pt idx="160">
                  <c:v>1992.37</c:v>
                </c:pt>
                <c:pt idx="161">
                  <c:v>1988.4</c:v>
                </c:pt>
                <c:pt idx="162">
                  <c:v>1997.92</c:v>
                </c:pt>
                <c:pt idx="163">
                  <c:v>2000.02</c:v>
                </c:pt>
                <c:pt idx="164">
                  <c:v>2000.12</c:v>
                </c:pt>
                <c:pt idx="165">
                  <c:v>1996.74</c:v>
                </c:pt>
                <c:pt idx="166">
                  <c:v>2003.37</c:v>
                </c:pt>
                <c:pt idx="167">
                  <c:v>2002.28</c:v>
                </c:pt>
                <c:pt idx="168">
                  <c:v>2000.72</c:v>
                </c:pt>
                <c:pt idx="169">
                  <c:v>1997.65</c:v>
                </c:pt>
                <c:pt idx="170">
                  <c:v>2007.71</c:v>
                </c:pt>
                <c:pt idx="171">
                  <c:v>2001.54</c:v>
                </c:pt>
                <c:pt idx="172">
                  <c:v>1988.44</c:v>
                </c:pt>
                <c:pt idx="173">
                  <c:v>1995.69</c:v>
                </c:pt>
                <c:pt idx="174">
                  <c:v>1997.45</c:v>
                </c:pt>
                <c:pt idx="175">
                  <c:v>1985.54</c:v>
                </c:pt>
                <c:pt idx="176">
                  <c:v>1984.13</c:v>
                </c:pt>
                <c:pt idx="177">
                  <c:v>1998.98</c:v>
                </c:pt>
                <c:pt idx="178">
                  <c:v>2001.57</c:v>
                </c:pt>
                <c:pt idx="179">
                  <c:v>2011.36</c:v>
                </c:pt>
                <c:pt idx="180">
                  <c:v>2010.4</c:v>
                </c:pt>
                <c:pt idx="181">
                  <c:v>1994.29</c:v>
                </c:pt>
                <c:pt idx="182">
                  <c:v>1982.77</c:v>
                </c:pt>
                <c:pt idx="183">
                  <c:v>1998.3</c:v>
                </c:pt>
                <c:pt idx="184">
                  <c:v>1965.99</c:v>
                </c:pt>
                <c:pt idx="185">
                  <c:v>1982.85</c:v>
                </c:pt>
                <c:pt idx="186">
                  <c:v>1977.8</c:v>
                </c:pt>
                <c:pt idx="187">
                  <c:v>1972.29</c:v>
                </c:pt>
                <c:pt idx="188">
                  <c:v>1946.16</c:v>
                </c:pt>
                <c:pt idx="189">
                  <c:v>1946.17</c:v>
                </c:pt>
                <c:pt idx="190">
                  <c:v>1967.9</c:v>
                </c:pt>
                <c:pt idx="191">
                  <c:v>1964.82</c:v>
                </c:pt>
                <c:pt idx="192">
                  <c:v>1935.1</c:v>
                </c:pt>
                <c:pt idx="193">
                  <c:v>1968.89</c:v>
                </c:pt>
                <c:pt idx="194">
                  <c:v>1928.21</c:v>
                </c:pt>
                <c:pt idx="195">
                  <c:v>1906.13</c:v>
                </c:pt>
                <c:pt idx="196">
                  <c:v>1874.74</c:v>
                </c:pt>
                <c:pt idx="197">
                  <c:v>1877.7</c:v>
                </c:pt>
                <c:pt idx="198">
                  <c:v>1862.49</c:v>
                </c:pt>
                <c:pt idx="199">
                  <c:v>1862.76</c:v>
                </c:pt>
                <c:pt idx="200">
                  <c:v>1886.76</c:v>
                </c:pt>
                <c:pt idx="201">
                  <c:v>1904.01</c:v>
                </c:pt>
                <c:pt idx="202">
                  <c:v>1941.28</c:v>
                </c:pt>
                <c:pt idx="203">
                  <c:v>1927.11</c:v>
                </c:pt>
                <c:pt idx="204">
                  <c:v>1950.82</c:v>
                </c:pt>
                <c:pt idx="205">
                  <c:v>1964.58</c:v>
                </c:pt>
                <c:pt idx="206">
                  <c:v>1961.63</c:v>
                </c:pt>
                <c:pt idx="207">
                  <c:v>1985.05</c:v>
                </c:pt>
                <c:pt idx="208">
                  <c:v>1982.3</c:v>
                </c:pt>
                <c:pt idx="209">
                  <c:v>1994.65</c:v>
                </c:pt>
                <c:pt idx="210">
                  <c:v>2018.05</c:v>
                </c:pt>
                <c:pt idx="211">
                  <c:v>2017.81</c:v>
                </c:pt>
                <c:pt idx="212">
                  <c:v>2012.1</c:v>
                </c:pt>
                <c:pt idx="213">
                  <c:v>2023.57</c:v>
                </c:pt>
                <c:pt idx="214">
                  <c:v>2031.21</c:v>
                </c:pt>
                <c:pt idx="215">
                  <c:v>2031.92</c:v>
                </c:pt>
                <c:pt idx="216">
                  <c:v>2038.26</c:v>
                </c:pt>
                <c:pt idx="217">
                  <c:v>2039.68</c:v>
                </c:pt>
                <c:pt idx="218">
                  <c:v>2038.25</c:v>
                </c:pt>
                <c:pt idx="219">
                  <c:v>2039.33</c:v>
                </c:pt>
                <c:pt idx="220">
                  <c:v>2039.82</c:v>
                </c:pt>
                <c:pt idx="221">
                  <c:v>2041.32</c:v>
                </c:pt>
                <c:pt idx="222">
                  <c:v>2051.8000000000002</c:v>
                </c:pt>
                <c:pt idx="223">
                  <c:v>2048.7199999999998</c:v>
                </c:pt>
                <c:pt idx="224">
                  <c:v>2052.75</c:v>
                </c:pt>
                <c:pt idx="225">
                  <c:v>2063.5</c:v>
                </c:pt>
                <c:pt idx="226">
                  <c:v>2069.41</c:v>
                </c:pt>
                <c:pt idx="227">
                  <c:v>2067.0300000000002</c:v>
                </c:pt>
                <c:pt idx="228">
                  <c:v>2072.83</c:v>
                </c:pt>
                <c:pt idx="229">
                  <c:v>2067.56</c:v>
                </c:pt>
                <c:pt idx="230">
                  <c:v>2053.44</c:v>
                </c:pt>
                <c:pt idx="231">
                  <c:v>2066.5500000000002</c:v>
                </c:pt>
                <c:pt idx="232">
                  <c:v>2074.33</c:v>
                </c:pt>
                <c:pt idx="233">
                  <c:v>2071.92</c:v>
                </c:pt>
                <c:pt idx="234">
                  <c:v>2075.37</c:v>
                </c:pt>
                <c:pt idx="235">
                  <c:v>2060.31</c:v>
                </c:pt>
                <c:pt idx="236">
                  <c:v>2059.8200000000002</c:v>
                </c:pt>
                <c:pt idx="237">
                  <c:v>2026.14</c:v>
                </c:pt>
                <c:pt idx="238">
                  <c:v>2035.33</c:v>
                </c:pt>
                <c:pt idx="239">
                  <c:v>2002.33</c:v>
                </c:pt>
                <c:pt idx="240">
                  <c:v>1989.63</c:v>
                </c:pt>
                <c:pt idx="241">
                  <c:v>1972.74</c:v>
                </c:pt>
                <c:pt idx="242">
                  <c:v>2012.89</c:v>
                </c:pt>
                <c:pt idx="243">
                  <c:v>2061.23</c:v>
                </c:pt>
                <c:pt idx="244">
                  <c:v>2070.65</c:v>
                </c:pt>
                <c:pt idx="245">
                  <c:v>2078.54</c:v>
                </c:pt>
                <c:pt idx="246">
                  <c:v>2082.17</c:v>
                </c:pt>
                <c:pt idx="247">
                  <c:v>2081.88</c:v>
                </c:pt>
                <c:pt idx="248">
                  <c:v>2088.77</c:v>
                </c:pt>
                <c:pt idx="249">
                  <c:v>2090.5700000000002</c:v>
                </c:pt>
                <c:pt idx="250">
                  <c:v>2080.35</c:v>
                </c:pt>
                <c:pt idx="251">
                  <c:v>2058.9</c:v>
                </c:pt>
                <c:pt idx="252">
                  <c:v>2058.1999999999998</c:v>
                </c:pt>
                <c:pt idx="253">
                  <c:v>2020.58</c:v>
                </c:pt>
                <c:pt idx="254">
                  <c:v>2002.61</c:v>
                </c:pt>
                <c:pt idx="255">
                  <c:v>2025.9</c:v>
                </c:pt>
                <c:pt idx="256">
                  <c:v>2062.14</c:v>
                </c:pt>
                <c:pt idx="257">
                  <c:v>2044.81</c:v>
                </c:pt>
                <c:pt idx="258">
                  <c:v>2028.26</c:v>
                </c:pt>
                <c:pt idx="259">
                  <c:v>2023.03</c:v>
                </c:pt>
                <c:pt idx="260">
                  <c:v>2011.27</c:v>
                </c:pt>
                <c:pt idx="261">
                  <c:v>1992.67</c:v>
                </c:pt>
                <c:pt idx="262">
                  <c:v>2019.42</c:v>
                </c:pt>
                <c:pt idx="263">
                  <c:v>2022.55</c:v>
                </c:pt>
                <c:pt idx="264">
                  <c:v>2032.12</c:v>
                </c:pt>
                <c:pt idx="265">
                  <c:v>2063.15</c:v>
                </c:pt>
                <c:pt idx="266">
                  <c:v>2051.8200000000002</c:v>
                </c:pt>
                <c:pt idx="267">
                  <c:v>2057.09</c:v>
                </c:pt>
                <c:pt idx="268">
                  <c:v>2029.55</c:v>
                </c:pt>
                <c:pt idx="269">
                  <c:v>2002.16</c:v>
                </c:pt>
                <c:pt idx="270">
                  <c:v>2021.25</c:v>
                </c:pt>
                <c:pt idx="271">
                  <c:v>1994.99</c:v>
                </c:pt>
                <c:pt idx="272">
                  <c:v>2020.85</c:v>
                </c:pt>
                <c:pt idx="273">
                  <c:v>2050.0300000000002</c:v>
                </c:pt>
                <c:pt idx="274">
                  <c:v>2041.51</c:v>
                </c:pt>
                <c:pt idx="275">
                  <c:v>2062.52</c:v>
                </c:pt>
                <c:pt idx="276">
                  <c:v>2055.4699999999998</c:v>
                </c:pt>
                <c:pt idx="277">
                  <c:v>2046.74</c:v>
                </c:pt>
                <c:pt idx="278">
                  <c:v>2068.59</c:v>
                </c:pt>
                <c:pt idx="279">
                  <c:v>2068.5300000000002</c:v>
                </c:pt>
                <c:pt idx="280">
                  <c:v>2088.48</c:v>
                </c:pt>
                <c:pt idx="281">
                  <c:v>2096.9899999999998</c:v>
                </c:pt>
                <c:pt idx="282">
                  <c:v>2100.34</c:v>
                </c:pt>
                <c:pt idx="283">
                  <c:v>2099.6799999999998</c:v>
                </c:pt>
                <c:pt idx="284">
                  <c:v>2097.4499999999998</c:v>
                </c:pt>
                <c:pt idx="285">
                  <c:v>2110.3000000000002</c:v>
                </c:pt>
                <c:pt idx="286">
                  <c:v>2109.66</c:v>
                </c:pt>
                <c:pt idx="287">
                  <c:v>2115.48</c:v>
                </c:pt>
                <c:pt idx="288">
                  <c:v>2113.86</c:v>
                </c:pt>
                <c:pt idx="289">
                  <c:v>2110.7399999999998</c:v>
                </c:pt>
                <c:pt idx="290">
                  <c:v>2104.5</c:v>
                </c:pt>
                <c:pt idx="291">
                  <c:v>2117.39</c:v>
                </c:pt>
                <c:pt idx="292">
                  <c:v>2107.7800000000002</c:v>
                </c:pt>
                <c:pt idx="293">
                  <c:v>2098.5300000000002</c:v>
                </c:pt>
                <c:pt idx="294">
                  <c:v>2101.04</c:v>
                </c:pt>
                <c:pt idx="295">
                  <c:v>2071.2600000000002</c:v>
                </c:pt>
                <c:pt idx="296">
                  <c:v>2079.4299999999998</c:v>
                </c:pt>
                <c:pt idx="297">
                  <c:v>2044.16</c:v>
                </c:pt>
                <c:pt idx="298">
                  <c:v>2040.24</c:v>
                </c:pt>
                <c:pt idx="299">
                  <c:v>2065.9499999999998</c:v>
                </c:pt>
                <c:pt idx="300">
                  <c:v>2053.4</c:v>
                </c:pt>
                <c:pt idx="301">
                  <c:v>2081.19</c:v>
                </c:pt>
                <c:pt idx="302">
                  <c:v>2074.2800000000002</c:v>
                </c:pt>
                <c:pt idx="303">
                  <c:v>2099.5</c:v>
                </c:pt>
                <c:pt idx="304">
                  <c:v>2089.27</c:v>
                </c:pt>
                <c:pt idx="305">
                  <c:v>2108.1</c:v>
                </c:pt>
                <c:pt idx="306">
                  <c:v>2104.42</c:v>
                </c:pt>
                <c:pt idx="307">
                  <c:v>2091.5</c:v>
                </c:pt>
                <c:pt idx="308">
                  <c:v>2061.0500000000002</c:v>
                </c:pt>
                <c:pt idx="309">
                  <c:v>2056.15</c:v>
                </c:pt>
                <c:pt idx="310">
                  <c:v>2061.02</c:v>
                </c:pt>
                <c:pt idx="311">
                  <c:v>2086.2399999999998</c:v>
                </c:pt>
                <c:pt idx="312">
                  <c:v>2067.89</c:v>
                </c:pt>
                <c:pt idx="313">
                  <c:v>2059.69</c:v>
                </c:pt>
                <c:pt idx="314">
                  <c:v>2066.96</c:v>
                </c:pt>
                <c:pt idx="315">
                  <c:v>2080.62</c:v>
                </c:pt>
                <c:pt idx="316">
                  <c:v>2076.33</c:v>
                </c:pt>
                <c:pt idx="317">
                  <c:v>2081.9</c:v>
                </c:pt>
                <c:pt idx="318">
                  <c:v>2091.1799999999998</c:v>
                </c:pt>
                <c:pt idx="319">
                  <c:v>2102.06</c:v>
                </c:pt>
                <c:pt idx="320">
                  <c:v>2092.4299999999998</c:v>
                </c:pt>
                <c:pt idx="321">
                  <c:v>2095.84</c:v>
                </c:pt>
                <c:pt idx="322">
                  <c:v>2106.63</c:v>
                </c:pt>
                <c:pt idx="323">
                  <c:v>2104.9899999999998</c:v>
                </c:pt>
                <c:pt idx="324">
                  <c:v>2081.1799999999998</c:v>
                </c:pt>
                <c:pt idx="325">
                  <c:v>2100.4</c:v>
                </c:pt>
                <c:pt idx="326">
                  <c:v>2097.29</c:v>
                </c:pt>
                <c:pt idx="327">
                  <c:v>2107.96</c:v>
                </c:pt>
                <c:pt idx="328">
                  <c:v>2112.9299999999998</c:v>
                </c:pt>
                <c:pt idx="329">
                  <c:v>2117.69</c:v>
                </c:pt>
                <c:pt idx="330">
                  <c:v>2108.92</c:v>
                </c:pt>
                <c:pt idx="331">
                  <c:v>2114.7600000000002</c:v>
                </c:pt>
                <c:pt idx="332">
                  <c:v>2106.85</c:v>
                </c:pt>
                <c:pt idx="333">
                  <c:v>2085.5100000000002</c:v>
                </c:pt>
                <c:pt idx="334">
                  <c:v>2108.29</c:v>
                </c:pt>
                <c:pt idx="335">
                  <c:v>2114.4899999999998</c:v>
                </c:pt>
                <c:pt idx="336">
                  <c:v>2089.46</c:v>
                </c:pt>
                <c:pt idx="337">
                  <c:v>2080.15</c:v>
                </c:pt>
                <c:pt idx="338">
                  <c:v>2088</c:v>
                </c:pt>
                <c:pt idx="339">
                  <c:v>2116.1</c:v>
                </c:pt>
                <c:pt idx="340">
                  <c:v>2105.33</c:v>
                </c:pt>
                <c:pt idx="341">
                  <c:v>2099.12</c:v>
                </c:pt>
                <c:pt idx="342">
                  <c:v>2098.48</c:v>
                </c:pt>
                <c:pt idx="343">
                  <c:v>2121.1</c:v>
                </c:pt>
                <c:pt idx="344">
                  <c:v>2122.73</c:v>
                </c:pt>
                <c:pt idx="345">
                  <c:v>2129.1999999999998</c:v>
                </c:pt>
                <c:pt idx="346">
                  <c:v>2127.83</c:v>
                </c:pt>
                <c:pt idx="347">
                  <c:v>2125.85</c:v>
                </c:pt>
                <c:pt idx="348">
                  <c:v>2130.8200000000002</c:v>
                </c:pt>
                <c:pt idx="349">
                  <c:v>2126.06</c:v>
                </c:pt>
                <c:pt idx="350">
                  <c:v>2104.1999999999998</c:v>
                </c:pt>
                <c:pt idx="351">
                  <c:v>2123.48</c:v>
                </c:pt>
                <c:pt idx="352">
                  <c:v>2120.79</c:v>
                </c:pt>
                <c:pt idx="353">
                  <c:v>2107.39</c:v>
                </c:pt>
                <c:pt idx="354">
                  <c:v>2111.73</c:v>
                </c:pt>
                <c:pt idx="355">
                  <c:v>2109.6</c:v>
                </c:pt>
                <c:pt idx="356">
                  <c:v>2114.0700000000002</c:v>
                </c:pt>
                <c:pt idx="357">
                  <c:v>2095.84</c:v>
                </c:pt>
                <c:pt idx="358">
                  <c:v>2092.83</c:v>
                </c:pt>
                <c:pt idx="359">
                  <c:v>2079.2800000000002</c:v>
                </c:pt>
                <c:pt idx="360">
                  <c:v>2080.15</c:v>
                </c:pt>
                <c:pt idx="361">
                  <c:v>2105.1999999999998</c:v>
                </c:pt>
                <c:pt idx="362">
                  <c:v>2108.86</c:v>
                </c:pt>
                <c:pt idx="363">
                  <c:v>2094.11</c:v>
                </c:pt>
                <c:pt idx="364">
                  <c:v>2084.4299999999998</c:v>
                </c:pt>
                <c:pt idx="365">
                  <c:v>2096.29</c:v>
                </c:pt>
                <c:pt idx="366">
                  <c:v>2100.44</c:v>
                </c:pt>
                <c:pt idx="367">
                  <c:v>2121.2399999999998</c:v>
                </c:pt>
                <c:pt idx="368">
                  <c:v>2109.9899999999998</c:v>
                </c:pt>
                <c:pt idx="369">
                  <c:v>2122.85</c:v>
                </c:pt>
                <c:pt idx="370">
                  <c:v>2124.1999999999998</c:v>
                </c:pt>
                <c:pt idx="371">
                  <c:v>2108.58</c:v>
                </c:pt>
                <c:pt idx="372">
                  <c:v>2102.31</c:v>
                </c:pt>
                <c:pt idx="373">
                  <c:v>2101.4899999999998</c:v>
                </c:pt>
                <c:pt idx="374">
                  <c:v>2057.64</c:v>
                </c:pt>
                <c:pt idx="375">
                  <c:v>2063.11</c:v>
                </c:pt>
                <c:pt idx="376">
                  <c:v>2077.42</c:v>
                </c:pt>
                <c:pt idx="377">
                  <c:v>2076.7800000000002</c:v>
                </c:pt>
                <c:pt idx="378">
                  <c:v>2068.7600000000002</c:v>
                </c:pt>
                <c:pt idx="379">
                  <c:v>2081.34</c:v>
                </c:pt>
                <c:pt idx="380">
                  <c:v>2046.68</c:v>
                </c:pt>
                <c:pt idx="381">
                  <c:v>2051.31</c:v>
                </c:pt>
                <c:pt idx="382">
                  <c:v>2076.62</c:v>
                </c:pt>
                <c:pt idx="383">
                  <c:v>2099.6</c:v>
                </c:pt>
                <c:pt idx="384">
                  <c:v>2108.9499999999998</c:v>
                </c:pt>
                <c:pt idx="385">
                  <c:v>2107.4</c:v>
                </c:pt>
                <c:pt idx="386">
                  <c:v>2124.29</c:v>
                </c:pt>
                <c:pt idx="387">
                  <c:v>2126.64</c:v>
                </c:pt>
                <c:pt idx="388">
                  <c:v>2128.2800000000002</c:v>
                </c:pt>
                <c:pt idx="389">
                  <c:v>2119.21</c:v>
                </c:pt>
                <c:pt idx="390">
                  <c:v>2114.15</c:v>
                </c:pt>
                <c:pt idx="391">
                  <c:v>2102.15</c:v>
                </c:pt>
                <c:pt idx="392">
                  <c:v>2079.65</c:v>
                </c:pt>
                <c:pt idx="393">
                  <c:v>2067.64</c:v>
                </c:pt>
                <c:pt idx="394">
                  <c:v>2093.25</c:v>
                </c:pt>
                <c:pt idx="395">
                  <c:v>2108.5700000000002</c:v>
                </c:pt>
                <c:pt idx="396">
                  <c:v>2108.63</c:v>
                </c:pt>
                <c:pt idx="397">
                  <c:v>2103.84</c:v>
                </c:pt>
                <c:pt idx="398">
                  <c:v>2098.04</c:v>
                </c:pt>
                <c:pt idx="399">
                  <c:v>2093.3200000000002</c:v>
                </c:pt>
                <c:pt idx="400">
                  <c:v>2099.84</c:v>
                </c:pt>
                <c:pt idx="401">
                  <c:v>2083.56</c:v>
                </c:pt>
                <c:pt idx="402">
                  <c:v>2077.5700000000002</c:v>
                </c:pt>
                <c:pt idx="403">
                  <c:v>2104.1799999999998</c:v>
                </c:pt>
                <c:pt idx="404">
                  <c:v>2084.0700000000002</c:v>
                </c:pt>
                <c:pt idx="405">
                  <c:v>2086.0500000000002</c:v>
                </c:pt>
                <c:pt idx="406">
                  <c:v>2083.39</c:v>
                </c:pt>
                <c:pt idx="407">
                  <c:v>2091.54</c:v>
                </c:pt>
                <c:pt idx="408">
                  <c:v>2102.44</c:v>
                </c:pt>
                <c:pt idx="409">
                  <c:v>2096.92</c:v>
                </c:pt>
                <c:pt idx="410">
                  <c:v>2079.61</c:v>
                </c:pt>
                <c:pt idx="411">
                  <c:v>2035.73</c:v>
                </c:pt>
                <c:pt idx="412">
                  <c:v>1970.89</c:v>
                </c:pt>
                <c:pt idx="413">
                  <c:v>1893.21</c:v>
                </c:pt>
                <c:pt idx="414">
                  <c:v>1867.61</c:v>
                </c:pt>
                <c:pt idx="415">
                  <c:v>1940.51</c:v>
                </c:pt>
                <c:pt idx="416">
                  <c:v>1987.66</c:v>
                </c:pt>
                <c:pt idx="417">
                  <c:v>1988.87</c:v>
                </c:pt>
                <c:pt idx="418">
                  <c:v>1972.18</c:v>
                </c:pt>
                <c:pt idx="419">
                  <c:v>1913.85</c:v>
                </c:pt>
                <c:pt idx="420">
                  <c:v>1948.86</c:v>
                </c:pt>
                <c:pt idx="421">
                  <c:v>1951.13</c:v>
                </c:pt>
                <c:pt idx="422">
                  <c:v>1921.22</c:v>
                </c:pt>
                <c:pt idx="423">
                  <c:v>1969.41</c:v>
                </c:pt>
                <c:pt idx="424">
                  <c:v>1942.04</c:v>
                </c:pt>
                <c:pt idx="425">
                  <c:v>1952.29</c:v>
                </c:pt>
                <c:pt idx="426">
                  <c:v>1961.05</c:v>
                </c:pt>
                <c:pt idx="427">
                  <c:v>1953.03</c:v>
                </c:pt>
                <c:pt idx="428">
                  <c:v>1978.09</c:v>
                </c:pt>
                <c:pt idx="429">
                  <c:v>1995.31</c:v>
                </c:pt>
                <c:pt idx="430">
                  <c:v>1990.2</c:v>
                </c:pt>
                <c:pt idx="431">
                  <c:v>1958.03</c:v>
                </c:pt>
                <c:pt idx="432">
                  <c:v>1966.97</c:v>
                </c:pt>
                <c:pt idx="433">
                  <c:v>1942.74</c:v>
                </c:pt>
                <c:pt idx="434">
                  <c:v>1938.76</c:v>
                </c:pt>
                <c:pt idx="435">
                  <c:v>1932.24</c:v>
                </c:pt>
                <c:pt idx="436">
                  <c:v>1931.34</c:v>
                </c:pt>
                <c:pt idx="437">
                  <c:v>1881.77</c:v>
                </c:pt>
                <c:pt idx="438">
                  <c:v>1884.09</c:v>
                </c:pt>
                <c:pt idx="439">
                  <c:v>1920.03</c:v>
                </c:pt>
                <c:pt idx="440">
                  <c:v>1923.82</c:v>
                </c:pt>
                <c:pt idx="441">
                  <c:v>1951.36</c:v>
                </c:pt>
                <c:pt idx="442">
                  <c:v>1987.05</c:v>
                </c:pt>
                <c:pt idx="443">
                  <c:v>1979.92</c:v>
                </c:pt>
                <c:pt idx="444">
                  <c:v>1995.83</c:v>
                </c:pt>
                <c:pt idx="445">
                  <c:v>2013.43</c:v>
                </c:pt>
                <c:pt idx="446">
                  <c:v>2014.89</c:v>
                </c:pt>
                <c:pt idx="447">
                  <c:v>2017.46</c:v>
                </c:pt>
                <c:pt idx="448">
                  <c:v>2003.69</c:v>
                </c:pt>
                <c:pt idx="449">
                  <c:v>1994.24</c:v>
                </c:pt>
                <c:pt idx="450">
                  <c:v>2023.86</c:v>
                </c:pt>
                <c:pt idx="451">
                  <c:v>2033.11</c:v>
                </c:pt>
                <c:pt idx="452">
                  <c:v>2033.66</c:v>
                </c:pt>
                <c:pt idx="453">
                  <c:v>2030.77</c:v>
                </c:pt>
                <c:pt idx="454">
                  <c:v>2018.94</c:v>
                </c:pt>
                <c:pt idx="455">
                  <c:v>2052.5100000000002</c:v>
                </c:pt>
                <c:pt idx="456">
                  <c:v>2075.15</c:v>
                </c:pt>
                <c:pt idx="457">
                  <c:v>2071.1799999999998</c:v>
                </c:pt>
                <c:pt idx="458">
                  <c:v>2065.89</c:v>
                </c:pt>
                <c:pt idx="459">
                  <c:v>2090.35</c:v>
                </c:pt>
                <c:pt idx="460">
                  <c:v>2089.41</c:v>
                </c:pt>
                <c:pt idx="461">
                  <c:v>2079.36</c:v>
                </c:pt>
                <c:pt idx="462">
                  <c:v>2104.0500000000002</c:v>
                </c:pt>
                <c:pt idx="463">
                  <c:v>2109.79</c:v>
                </c:pt>
                <c:pt idx="464">
                  <c:v>2102.31</c:v>
                </c:pt>
                <c:pt idx="465">
                  <c:v>2099.9299999999998</c:v>
                </c:pt>
                <c:pt idx="466">
                  <c:v>2099.1999999999998</c:v>
                </c:pt>
                <c:pt idx="467">
                  <c:v>2078.58</c:v>
                </c:pt>
                <c:pt idx="468">
                  <c:v>2081.7199999999998</c:v>
                </c:pt>
                <c:pt idx="469">
                  <c:v>2075</c:v>
                </c:pt>
                <c:pt idx="470">
                  <c:v>2045.97</c:v>
                </c:pt>
                <c:pt idx="471">
                  <c:v>2023.04</c:v>
                </c:pt>
                <c:pt idx="472">
                  <c:v>2053.19</c:v>
                </c:pt>
                <c:pt idx="473">
                  <c:v>2050.44</c:v>
                </c:pt>
                <c:pt idx="474">
                  <c:v>2083.58</c:v>
                </c:pt>
                <c:pt idx="475">
                  <c:v>2081.2399999999998</c:v>
                </c:pt>
                <c:pt idx="476">
                  <c:v>2089.17</c:v>
                </c:pt>
                <c:pt idx="477">
                  <c:v>2086.59</c:v>
                </c:pt>
                <c:pt idx="478">
                  <c:v>2089.14</c:v>
                </c:pt>
                <c:pt idx="479">
                  <c:v>2088.87</c:v>
                </c:pt>
                <c:pt idx="480">
                  <c:v>2090.11</c:v>
                </c:pt>
                <c:pt idx="481">
                  <c:v>2080.41</c:v>
                </c:pt>
                <c:pt idx="482">
                  <c:v>2102.63</c:v>
                </c:pt>
                <c:pt idx="483">
                  <c:v>2079.5100000000002</c:v>
                </c:pt>
                <c:pt idx="484">
                  <c:v>2049.62</c:v>
                </c:pt>
                <c:pt idx="485">
                  <c:v>2091.69</c:v>
                </c:pt>
                <c:pt idx="486">
                  <c:v>2077.0700000000002</c:v>
                </c:pt>
                <c:pt idx="487">
                  <c:v>2063.59</c:v>
                </c:pt>
                <c:pt idx="488">
                  <c:v>2047.62</c:v>
                </c:pt>
                <c:pt idx="489">
                  <c:v>2052.23</c:v>
                </c:pt>
                <c:pt idx="490">
                  <c:v>2012.37</c:v>
                </c:pt>
                <c:pt idx="491">
                  <c:v>2021.94</c:v>
                </c:pt>
                <c:pt idx="492">
                  <c:v>2043.41</c:v>
                </c:pt>
                <c:pt idx="493">
                  <c:v>2073.0700000000002</c:v>
                </c:pt>
                <c:pt idx="494">
                  <c:v>2041.89</c:v>
                </c:pt>
                <c:pt idx="495">
                  <c:v>2005.55</c:v>
                </c:pt>
                <c:pt idx="496">
                  <c:v>2021.15</c:v>
                </c:pt>
                <c:pt idx="497">
                  <c:v>2038.97</c:v>
                </c:pt>
                <c:pt idx="498">
                  <c:v>2064.29</c:v>
                </c:pt>
                <c:pt idx="499">
                  <c:v>2060.9899999999998</c:v>
                </c:pt>
                <c:pt idx="500">
                  <c:v>2056.5</c:v>
                </c:pt>
                <c:pt idx="501">
                  <c:v>2078.36</c:v>
                </c:pt>
                <c:pt idx="502">
                  <c:v>2063.36</c:v>
                </c:pt>
                <c:pt idx="503">
                  <c:v>2043.94</c:v>
                </c:pt>
                <c:pt idx="504">
                  <c:v>2012.66</c:v>
                </c:pt>
                <c:pt idx="505">
                  <c:v>2016.71</c:v>
                </c:pt>
                <c:pt idx="506">
                  <c:v>1990.26</c:v>
                </c:pt>
                <c:pt idx="507">
                  <c:v>1943.09</c:v>
                </c:pt>
                <c:pt idx="508">
                  <c:v>1922.03</c:v>
                </c:pt>
                <c:pt idx="509">
                  <c:v>1923.67</c:v>
                </c:pt>
                <c:pt idx="510">
                  <c:v>1938.68</c:v>
                </c:pt>
                <c:pt idx="511">
                  <c:v>1890.28</c:v>
                </c:pt>
                <c:pt idx="512">
                  <c:v>1921.84</c:v>
                </c:pt>
                <c:pt idx="513">
                  <c:v>1880.33</c:v>
                </c:pt>
                <c:pt idx="514">
                  <c:v>1881.33</c:v>
                </c:pt>
                <c:pt idx="515">
                  <c:v>1859.33</c:v>
                </c:pt>
                <c:pt idx="516">
                  <c:v>1868.99</c:v>
                </c:pt>
                <c:pt idx="517">
                  <c:v>1906.9</c:v>
                </c:pt>
                <c:pt idx="518">
                  <c:v>1877.08</c:v>
                </c:pt>
                <c:pt idx="519">
                  <c:v>1903.63</c:v>
                </c:pt>
                <c:pt idx="520">
                  <c:v>1882.95</c:v>
                </c:pt>
                <c:pt idx="521">
                  <c:v>1893.36</c:v>
                </c:pt>
                <c:pt idx="522">
                  <c:v>1940.24</c:v>
                </c:pt>
                <c:pt idx="523">
                  <c:v>1939.38</c:v>
                </c:pt>
                <c:pt idx="524">
                  <c:v>1903.03</c:v>
                </c:pt>
                <c:pt idx="525">
                  <c:v>1912.53</c:v>
                </c:pt>
                <c:pt idx="526">
                  <c:v>1915.45</c:v>
                </c:pt>
                <c:pt idx="527">
                  <c:v>1880.05</c:v>
                </c:pt>
                <c:pt idx="528">
                  <c:v>1853.44</c:v>
                </c:pt>
                <c:pt idx="529">
                  <c:v>1852.21</c:v>
                </c:pt>
                <c:pt idx="530">
                  <c:v>1851.86</c:v>
                </c:pt>
                <c:pt idx="531">
                  <c:v>1829.08</c:v>
                </c:pt>
                <c:pt idx="532">
                  <c:v>1864.78</c:v>
                </c:pt>
                <c:pt idx="533">
                  <c:v>1895.58</c:v>
                </c:pt>
                <c:pt idx="534">
                  <c:v>1926.82</c:v>
                </c:pt>
                <c:pt idx="535">
                  <c:v>1917.83</c:v>
                </c:pt>
                <c:pt idx="536">
                  <c:v>1917.78</c:v>
                </c:pt>
                <c:pt idx="537">
                  <c:v>1945.5</c:v>
                </c:pt>
                <c:pt idx="538">
                  <c:v>1921.27</c:v>
                </c:pt>
                <c:pt idx="539">
                  <c:v>1929.8</c:v>
                </c:pt>
                <c:pt idx="540">
                  <c:v>1951.7</c:v>
                </c:pt>
                <c:pt idx="541">
                  <c:v>1948.05</c:v>
                </c:pt>
                <c:pt idx="542">
                  <c:v>1932.23</c:v>
                </c:pt>
                <c:pt idx="543">
                  <c:v>1978.35</c:v>
                </c:pt>
                <c:pt idx="544">
                  <c:v>1986.45</c:v>
                </c:pt>
                <c:pt idx="545">
                  <c:v>1993.4</c:v>
                </c:pt>
                <c:pt idx="546">
                  <c:v>1999.99</c:v>
                </c:pt>
                <c:pt idx="547">
                  <c:v>2001.76</c:v>
                </c:pt>
                <c:pt idx="548">
                  <c:v>1979.26</c:v>
                </c:pt>
                <c:pt idx="549">
                  <c:v>1989.26</c:v>
                </c:pt>
                <c:pt idx="550">
                  <c:v>1989.57</c:v>
                </c:pt>
                <c:pt idx="551">
                  <c:v>2022.19</c:v>
                </c:pt>
                <c:pt idx="552">
                  <c:v>2019.64</c:v>
                </c:pt>
                <c:pt idx="553">
                  <c:v>2015.93</c:v>
                </c:pt>
                <c:pt idx="554">
                  <c:v>2027.22</c:v>
                </c:pt>
                <c:pt idx="555">
                  <c:v>2040.59</c:v>
                </c:pt>
                <c:pt idx="556">
                  <c:v>2049.58</c:v>
                </c:pt>
                <c:pt idx="557">
                  <c:v>2051.6</c:v>
                </c:pt>
                <c:pt idx="558">
                  <c:v>2049.8000000000002</c:v>
                </c:pt>
                <c:pt idx="559">
                  <c:v>2036.71</c:v>
                </c:pt>
                <c:pt idx="560">
                  <c:v>2035.94</c:v>
                </c:pt>
                <c:pt idx="561">
                  <c:v>2037.05</c:v>
                </c:pt>
                <c:pt idx="562">
                  <c:v>2055.0100000000002</c:v>
                </c:pt>
                <c:pt idx="563">
                  <c:v>2063.9499999999998</c:v>
                </c:pt>
                <c:pt idx="564">
                  <c:v>2059.7399999999998</c:v>
                </c:pt>
                <c:pt idx="565">
                  <c:v>2072.7800000000002</c:v>
                </c:pt>
                <c:pt idx="566">
                  <c:v>2066.13</c:v>
                </c:pt>
                <c:pt idx="567">
                  <c:v>2045.17</c:v>
                </c:pt>
                <c:pt idx="568">
                  <c:v>2066.66</c:v>
                </c:pt>
                <c:pt idx="569">
                  <c:v>2041.91</c:v>
                </c:pt>
                <c:pt idx="570">
                  <c:v>2047.6</c:v>
                </c:pt>
                <c:pt idx="571">
                  <c:v>2041.99</c:v>
                </c:pt>
                <c:pt idx="572">
                  <c:v>2061.7199999999998</c:v>
                </c:pt>
                <c:pt idx="573">
                  <c:v>2082.42</c:v>
                </c:pt>
                <c:pt idx="574">
                  <c:v>2082.7800000000002</c:v>
                </c:pt>
                <c:pt idx="575">
                  <c:v>2080.73</c:v>
                </c:pt>
                <c:pt idx="576">
                  <c:v>2094.34</c:v>
                </c:pt>
                <c:pt idx="577">
                  <c:v>2100.8000000000002</c:v>
                </c:pt>
                <c:pt idx="578">
                  <c:v>2102.4</c:v>
                </c:pt>
                <c:pt idx="579">
                  <c:v>2091.48</c:v>
                </c:pt>
                <c:pt idx="580">
                  <c:v>2091.58</c:v>
                </c:pt>
                <c:pt idx="581">
                  <c:v>2087.79</c:v>
                </c:pt>
                <c:pt idx="582">
                  <c:v>2091.6999999999998</c:v>
                </c:pt>
                <c:pt idx="583">
                  <c:v>2095.15</c:v>
                </c:pt>
                <c:pt idx="584">
                  <c:v>2075.81</c:v>
                </c:pt>
                <c:pt idx="585">
                  <c:v>2065.3000000000002</c:v>
                </c:pt>
                <c:pt idx="586">
                  <c:v>2081.4299999999998</c:v>
                </c:pt>
                <c:pt idx="587">
                  <c:v>2063.37</c:v>
                </c:pt>
                <c:pt idx="588">
                  <c:v>2051.12</c:v>
                </c:pt>
                <c:pt idx="589">
                  <c:v>2050.63</c:v>
                </c:pt>
                <c:pt idx="590">
                  <c:v>2057.14</c:v>
                </c:pt>
                <c:pt idx="591">
                  <c:v>2058.69</c:v>
                </c:pt>
                <c:pt idx="592">
                  <c:v>2084.39</c:v>
                </c:pt>
                <c:pt idx="593">
                  <c:v>2064.46</c:v>
                </c:pt>
                <c:pt idx="594">
                  <c:v>2064.11</c:v>
                </c:pt>
                <c:pt idx="595">
                  <c:v>2046.61</c:v>
                </c:pt>
                <c:pt idx="596">
                  <c:v>2066.66</c:v>
                </c:pt>
                <c:pt idx="597">
                  <c:v>2047.21</c:v>
                </c:pt>
                <c:pt idx="598">
                  <c:v>2047.63</c:v>
                </c:pt>
                <c:pt idx="599">
                  <c:v>2040.04</c:v>
                </c:pt>
                <c:pt idx="600">
                  <c:v>2052.3200000000002</c:v>
                </c:pt>
                <c:pt idx="601">
                  <c:v>2048.04</c:v>
                </c:pt>
                <c:pt idx="602">
                  <c:v>2076.06</c:v>
                </c:pt>
                <c:pt idx="603">
                  <c:v>2090.54</c:v>
                </c:pt>
                <c:pt idx="604">
                  <c:v>2090.1</c:v>
                </c:pt>
                <c:pt idx="605">
                  <c:v>2099.06</c:v>
                </c:pt>
                <c:pt idx="606">
                  <c:v>2096.96</c:v>
                </c:pt>
                <c:pt idx="607">
                  <c:v>2099.33</c:v>
                </c:pt>
                <c:pt idx="608">
                  <c:v>2105.2600000000002</c:v>
                </c:pt>
                <c:pt idx="609">
                  <c:v>2099.13</c:v>
                </c:pt>
                <c:pt idx="610">
                  <c:v>2109.41</c:v>
                </c:pt>
                <c:pt idx="611">
                  <c:v>2112.13</c:v>
                </c:pt>
                <c:pt idx="612">
                  <c:v>2119.12</c:v>
                </c:pt>
                <c:pt idx="613">
                  <c:v>2115.48</c:v>
                </c:pt>
                <c:pt idx="614">
                  <c:v>2096.0700000000002</c:v>
                </c:pt>
                <c:pt idx="615">
                  <c:v>2079.06</c:v>
                </c:pt>
                <c:pt idx="616">
                  <c:v>2075.3200000000002</c:v>
                </c:pt>
                <c:pt idx="617">
                  <c:v>2071.5</c:v>
                </c:pt>
                <c:pt idx="618">
                  <c:v>2077.9899999999998</c:v>
                </c:pt>
                <c:pt idx="619">
                  <c:v>2071.2199999999998</c:v>
                </c:pt>
                <c:pt idx="620">
                  <c:v>2083.25</c:v>
                </c:pt>
                <c:pt idx="621">
                  <c:v>2088.9</c:v>
                </c:pt>
                <c:pt idx="622">
                  <c:v>2085.4499999999998</c:v>
                </c:pt>
                <c:pt idx="623">
                  <c:v>2113.3200000000002</c:v>
                </c:pt>
                <c:pt idx="624">
                  <c:v>2037.41</c:v>
                </c:pt>
                <c:pt idx="625">
                  <c:v>2000.54</c:v>
                </c:pt>
                <c:pt idx="626">
                  <c:v>2036.09</c:v>
                </c:pt>
                <c:pt idx="627">
                  <c:v>2070.77</c:v>
                </c:pt>
                <c:pt idx="628">
                  <c:v>2098.86</c:v>
                </c:pt>
                <c:pt idx="629">
                  <c:v>2102.9499999999998</c:v>
                </c:pt>
                <c:pt idx="630">
                  <c:v>2088.5500000000002</c:v>
                </c:pt>
                <c:pt idx="631">
                  <c:v>2099.73</c:v>
                </c:pt>
                <c:pt idx="632">
                  <c:v>2097.9</c:v>
                </c:pt>
                <c:pt idx="633">
                  <c:v>2129.9</c:v>
                </c:pt>
                <c:pt idx="634">
                  <c:v>2137.16</c:v>
                </c:pt>
                <c:pt idx="635">
                  <c:v>2152.14</c:v>
                </c:pt>
                <c:pt idx="636">
                  <c:v>2152.4299999999998</c:v>
                </c:pt>
                <c:pt idx="637">
                  <c:v>2163.75</c:v>
                </c:pt>
                <c:pt idx="638">
                  <c:v>2161.7399999999998</c:v>
                </c:pt>
                <c:pt idx="639">
                  <c:v>2166.89</c:v>
                </c:pt>
                <c:pt idx="640">
                  <c:v>2163.7800000000002</c:v>
                </c:pt>
                <c:pt idx="641">
                  <c:v>2173.02</c:v>
                </c:pt>
                <c:pt idx="642">
                  <c:v>2165.17</c:v>
                </c:pt>
                <c:pt idx="643">
                  <c:v>2175.0300000000002</c:v>
                </c:pt>
                <c:pt idx="644">
                  <c:v>2168.48</c:v>
                </c:pt>
                <c:pt idx="645">
                  <c:v>2169.1799999999998</c:v>
                </c:pt>
                <c:pt idx="646">
                  <c:v>2166.58</c:v>
                </c:pt>
                <c:pt idx="647">
                  <c:v>2170.06</c:v>
                </c:pt>
                <c:pt idx="648">
                  <c:v>2173.6</c:v>
                </c:pt>
                <c:pt idx="649">
                  <c:v>2170.84</c:v>
                </c:pt>
                <c:pt idx="650">
                  <c:v>2157.0300000000002</c:v>
                </c:pt>
                <c:pt idx="651">
                  <c:v>2163.79</c:v>
                </c:pt>
                <c:pt idx="652">
                  <c:v>2164.25</c:v>
                </c:pt>
                <c:pt idx="653">
                  <c:v>2182.87</c:v>
                </c:pt>
                <c:pt idx="654">
                  <c:v>2180.89</c:v>
                </c:pt>
                <c:pt idx="655">
                  <c:v>2181.7399999999998</c:v>
                </c:pt>
                <c:pt idx="656">
                  <c:v>2175.4899999999998</c:v>
                </c:pt>
                <c:pt idx="657">
                  <c:v>2185.79</c:v>
                </c:pt>
                <c:pt idx="658">
                  <c:v>2184.0500000000002</c:v>
                </c:pt>
                <c:pt idx="659">
                  <c:v>2190.15</c:v>
                </c:pt>
                <c:pt idx="660">
                  <c:v>2178.15</c:v>
                </c:pt>
                <c:pt idx="661">
                  <c:v>2182.2199999999998</c:v>
                </c:pt>
                <c:pt idx="662">
                  <c:v>2187.02</c:v>
                </c:pt>
                <c:pt idx="663">
                  <c:v>2183.87</c:v>
                </c:pt>
                <c:pt idx="664">
                  <c:v>2182.64</c:v>
                </c:pt>
                <c:pt idx="665">
                  <c:v>2186.9</c:v>
                </c:pt>
                <c:pt idx="666">
                  <c:v>2175.44</c:v>
                </c:pt>
                <c:pt idx="667">
                  <c:v>2172.4699999999998</c:v>
                </c:pt>
                <c:pt idx="668">
                  <c:v>2169.04</c:v>
                </c:pt>
                <c:pt idx="669">
                  <c:v>2180.38</c:v>
                </c:pt>
                <c:pt idx="670">
                  <c:v>2176.12</c:v>
                </c:pt>
                <c:pt idx="671">
                  <c:v>2170.9499999999998</c:v>
                </c:pt>
                <c:pt idx="672">
                  <c:v>2170.86</c:v>
                </c:pt>
                <c:pt idx="673">
                  <c:v>2179.98</c:v>
                </c:pt>
                <c:pt idx="674">
                  <c:v>2186.48</c:v>
                </c:pt>
                <c:pt idx="675">
                  <c:v>2186.16</c:v>
                </c:pt>
                <c:pt idx="676">
                  <c:v>2181.3000000000002</c:v>
                </c:pt>
                <c:pt idx="677">
                  <c:v>2127.81</c:v>
                </c:pt>
                <c:pt idx="678">
                  <c:v>2159.04</c:v>
                </c:pt>
                <c:pt idx="679">
                  <c:v>2127.02</c:v>
                </c:pt>
                <c:pt idx="680">
                  <c:v>2125.77</c:v>
                </c:pt>
                <c:pt idx="681">
                  <c:v>2147.2600000000002</c:v>
                </c:pt>
                <c:pt idx="682">
                  <c:v>2139.16</c:v>
                </c:pt>
                <c:pt idx="683">
                  <c:v>2139.12</c:v>
                </c:pt>
                <c:pt idx="684">
                  <c:v>2139.7600000000002</c:v>
                </c:pt>
                <c:pt idx="685">
                  <c:v>2163.12</c:v>
                </c:pt>
                <c:pt idx="686">
                  <c:v>2177.1799999999998</c:v>
                </c:pt>
                <c:pt idx="687">
                  <c:v>2164.69</c:v>
                </c:pt>
                <c:pt idx="688">
                  <c:v>2146.1</c:v>
                </c:pt>
                <c:pt idx="689">
                  <c:v>2159.9299999999998</c:v>
                </c:pt>
                <c:pt idx="690">
                  <c:v>2171.37</c:v>
                </c:pt>
                <c:pt idx="691">
                  <c:v>2151.13</c:v>
                </c:pt>
                <c:pt idx="692">
                  <c:v>2168.27</c:v>
                </c:pt>
                <c:pt idx="693">
                  <c:v>2161.1999999999998</c:v>
                </c:pt>
                <c:pt idx="694">
                  <c:v>2150.4899999999998</c:v>
                </c:pt>
                <c:pt idx="695">
                  <c:v>2159.73</c:v>
                </c:pt>
                <c:pt idx="696">
                  <c:v>2160.77</c:v>
                </c:pt>
                <c:pt idx="697">
                  <c:v>2153.7399999999998</c:v>
                </c:pt>
                <c:pt idx="698">
                  <c:v>2163.66</c:v>
                </c:pt>
                <c:pt idx="699">
                  <c:v>2136.73</c:v>
                </c:pt>
                <c:pt idx="700">
                  <c:v>2139.1799999999998</c:v>
                </c:pt>
                <c:pt idx="701">
                  <c:v>2132.5500000000002</c:v>
                </c:pt>
                <c:pt idx="702">
                  <c:v>2132.98</c:v>
                </c:pt>
                <c:pt idx="703">
                  <c:v>2126.5</c:v>
                </c:pt>
                <c:pt idx="704">
                  <c:v>2139.6</c:v>
                </c:pt>
                <c:pt idx="705">
                  <c:v>2144.29</c:v>
                </c:pt>
                <c:pt idx="706">
                  <c:v>2141.34</c:v>
                </c:pt>
                <c:pt idx="707">
                  <c:v>2141.16</c:v>
                </c:pt>
                <c:pt idx="708">
                  <c:v>2151.33</c:v>
                </c:pt>
                <c:pt idx="709">
                  <c:v>2143.16</c:v>
                </c:pt>
                <c:pt idx="710">
                  <c:v>2139.4299999999998</c:v>
                </c:pt>
                <c:pt idx="711">
                  <c:v>2133.04</c:v>
                </c:pt>
                <c:pt idx="712">
                  <c:v>2126.41</c:v>
                </c:pt>
                <c:pt idx="713">
                  <c:v>2126.15</c:v>
                </c:pt>
                <c:pt idx="714">
                  <c:v>2111.7199999999998</c:v>
                </c:pt>
                <c:pt idx="715">
                  <c:v>2097.94</c:v>
                </c:pt>
                <c:pt idx="716">
                  <c:v>2088.66</c:v>
                </c:pt>
                <c:pt idx="717">
                  <c:v>2085.1799999999998</c:v>
                </c:pt>
                <c:pt idx="718">
                  <c:v>2131.52</c:v>
                </c:pt>
                <c:pt idx="719">
                  <c:v>2139.56</c:v>
                </c:pt>
                <c:pt idx="720">
                  <c:v>2163.2600000000002</c:v>
                </c:pt>
                <c:pt idx="721">
                  <c:v>2167.48</c:v>
                </c:pt>
                <c:pt idx="722">
                  <c:v>2164.4499999999998</c:v>
                </c:pt>
                <c:pt idx="723">
                  <c:v>2164.1999999999998</c:v>
                </c:pt>
                <c:pt idx="724">
                  <c:v>2180.39</c:v>
                </c:pt>
                <c:pt idx="725">
                  <c:v>2176.94</c:v>
                </c:pt>
                <c:pt idx="726">
                  <c:v>2187.12</c:v>
                </c:pt>
                <c:pt idx="727">
                  <c:v>2181.9</c:v>
                </c:pt>
                <c:pt idx="728">
                  <c:v>2198.1799999999998</c:v>
                </c:pt>
                <c:pt idx="729">
                  <c:v>2202.94</c:v>
                </c:pt>
                <c:pt idx="730">
                  <c:v>2204.7199999999998</c:v>
                </c:pt>
                <c:pt idx="731">
                  <c:v>2213.35</c:v>
                </c:pt>
                <c:pt idx="732">
                  <c:v>2201.7199999999998</c:v>
                </c:pt>
                <c:pt idx="733">
                  <c:v>2204.66</c:v>
                </c:pt>
                <c:pt idx="734">
                  <c:v>2198.81</c:v>
                </c:pt>
                <c:pt idx="735">
                  <c:v>2191.08</c:v>
                </c:pt>
                <c:pt idx="736">
                  <c:v>2191.9499999999998</c:v>
                </c:pt>
                <c:pt idx="737">
                  <c:v>2204.71</c:v>
                </c:pt>
                <c:pt idx="738">
                  <c:v>2212.23</c:v>
                </c:pt>
                <c:pt idx="739">
                  <c:v>2241.35</c:v>
                </c:pt>
                <c:pt idx="740">
                  <c:v>2246.19</c:v>
                </c:pt>
                <c:pt idx="741">
                  <c:v>2259.5300000000002</c:v>
                </c:pt>
                <c:pt idx="742">
                  <c:v>2256.96</c:v>
                </c:pt>
                <c:pt idx="743">
                  <c:v>2271.7199999999998</c:v>
                </c:pt>
                <c:pt idx="744">
                  <c:v>2253.2800000000002</c:v>
                </c:pt>
                <c:pt idx="745">
                  <c:v>2262.0300000000002</c:v>
                </c:pt>
                <c:pt idx="746">
                  <c:v>2258.0700000000002</c:v>
                </c:pt>
                <c:pt idx="747">
                  <c:v>2262.5300000000002</c:v>
                </c:pt>
                <c:pt idx="748">
                  <c:v>2270.7600000000002</c:v>
                </c:pt>
                <c:pt idx="749">
                  <c:v>2265.1799999999998</c:v>
                </c:pt>
                <c:pt idx="750">
                  <c:v>2260.96</c:v>
                </c:pt>
                <c:pt idx="751">
                  <c:v>2263.79</c:v>
                </c:pt>
                <c:pt idx="752">
                  <c:v>2268.88</c:v>
                </c:pt>
                <c:pt idx="753">
                  <c:v>2249.92</c:v>
                </c:pt>
                <c:pt idx="754">
                  <c:v>2249.2600000000002</c:v>
                </c:pt>
                <c:pt idx="755">
                  <c:v>2238.83</c:v>
                </c:pt>
                <c:pt idx="756">
                  <c:v>2257.83</c:v>
                </c:pt>
                <c:pt idx="757">
                  <c:v>2270.75</c:v>
                </c:pt>
                <c:pt idx="758">
                  <c:v>2269</c:v>
                </c:pt>
                <c:pt idx="759">
                  <c:v>2276.98</c:v>
                </c:pt>
                <c:pt idx="760">
                  <c:v>2268.9</c:v>
                </c:pt>
                <c:pt idx="761">
                  <c:v>2268.9</c:v>
                </c:pt>
                <c:pt idx="762">
                  <c:v>2275.3200000000002</c:v>
                </c:pt>
                <c:pt idx="763">
                  <c:v>2270.44</c:v>
                </c:pt>
                <c:pt idx="764">
                  <c:v>2274.64</c:v>
                </c:pt>
                <c:pt idx="765">
                  <c:v>2267.89</c:v>
                </c:pt>
                <c:pt idx="766">
                  <c:v>2271.89</c:v>
                </c:pt>
                <c:pt idx="767">
                  <c:v>2263.69</c:v>
                </c:pt>
                <c:pt idx="768">
                  <c:v>2271.31</c:v>
                </c:pt>
                <c:pt idx="769">
                  <c:v>2265.1999999999998</c:v>
                </c:pt>
                <c:pt idx="770">
                  <c:v>2280.0700000000002</c:v>
                </c:pt>
                <c:pt idx="771">
                  <c:v>2298.37</c:v>
                </c:pt>
                <c:pt idx="772">
                  <c:v>2296.6799999999998</c:v>
                </c:pt>
                <c:pt idx="773">
                  <c:v>2294.69</c:v>
                </c:pt>
                <c:pt idx="774">
                  <c:v>2280.9</c:v>
                </c:pt>
                <c:pt idx="775">
                  <c:v>2278.87</c:v>
                </c:pt>
                <c:pt idx="776">
                  <c:v>2279.5500000000002</c:v>
                </c:pt>
                <c:pt idx="777">
                  <c:v>2280.85</c:v>
                </c:pt>
                <c:pt idx="778">
                  <c:v>2297.42</c:v>
                </c:pt>
                <c:pt idx="779">
                  <c:v>2292.56</c:v>
                </c:pt>
                <c:pt idx="780">
                  <c:v>2293.08</c:v>
                </c:pt>
                <c:pt idx="781">
                  <c:v>2294.67</c:v>
                </c:pt>
                <c:pt idx="782">
                  <c:v>2307.87</c:v>
                </c:pt>
                <c:pt idx="783">
                  <c:v>2316.1</c:v>
                </c:pt>
                <c:pt idx="784">
                  <c:v>2328.25</c:v>
                </c:pt>
                <c:pt idx="785">
                  <c:v>2337.58</c:v>
                </c:pt>
                <c:pt idx="786">
                  <c:v>2349.25</c:v>
                </c:pt>
                <c:pt idx="787">
                  <c:v>2347.2199999999998</c:v>
                </c:pt>
                <c:pt idx="788">
                  <c:v>2351.16</c:v>
                </c:pt>
                <c:pt idx="789">
                  <c:v>2365.38</c:v>
                </c:pt>
                <c:pt idx="790">
                  <c:v>2362.8200000000002</c:v>
                </c:pt>
                <c:pt idx="791">
                  <c:v>2363.81</c:v>
                </c:pt>
                <c:pt idx="792">
                  <c:v>2367.34</c:v>
                </c:pt>
                <c:pt idx="793">
                  <c:v>2369.75</c:v>
                </c:pt>
                <c:pt idx="794">
                  <c:v>2363.64</c:v>
                </c:pt>
                <c:pt idx="795">
                  <c:v>2395.96</c:v>
                </c:pt>
                <c:pt idx="796">
                  <c:v>2381.92</c:v>
                </c:pt>
                <c:pt idx="797">
                  <c:v>2383.12</c:v>
                </c:pt>
                <c:pt idx="798">
                  <c:v>2375.31</c:v>
                </c:pt>
                <c:pt idx="799">
                  <c:v>2368.39</c:v>
                </c:pt>
                <c:pt idx="800">
                  <c:v>2362.98</c:v>
                </c:pt>
                <c:pt idx="801">
                  <c:v>2364.87</c:v>
                </c:pt>
                <c:pt idx="802">
                  <c:v>2372.6</c:v>
                </c:pt>
                <c:pt idx="803">
                  <c:v>2373.4699999999998</c:v>
                </c:pt>
                <c:pt idx="804">
                  <c:v>2365.4499999999998</c:v>
                </c:pt>
                <c:pt idx="805">
                  <c:v>2385.2600000000002</c:v>
                </c:pt>
                <c:pt idx="806">
                  <c:v>2381.38</c:v>
                </c:pt>
                <c:pt idx="807">
                  <c:v>2378.25</c:v>
                </c:pt>
                <c:pt idx="808">
                  <c:v>2373.4699999999998</c:v>
                </c:pt>
                <c:pt idx="809">
                  <c:v>2344.02</c:v>
                </c:pt>
                <c:pt idx="810">
                  <c:v>2348.4499999999998</c:v>
                </c:pt>
                <c:pt idx="811">
                  <c:v>2345.96</c:v>
                </c:pt>
                <c:pt idx="812">
                  <c:v>2343.98</c:v>
                </c:pt>
                <c:pt idx="813">
                  <c:v>2341.59</c:v>
                </c:pt>
                <c:pt idx="814">
                  <c:v>2358.5700000000002</c:v>
                </c:pt>
                <c:pt idx="815">
                  <c:v>2361.13</c:v>
                </c:pt>
                <c:pt idx="816">
                  <c:v>2368.06</c:v>
                </c:pt>
                <c:pt idx="817">
                  <c:v>2362.7199999999998</c:v>
                </c:pt>
                <c:pt idx="818">
                  <c:v>2358.84</c:v>
                </c:pt>
                <c:pt idx="819">
                  <c:v>2360.16</c:v>
                </c:pt>
                <c:pt idx="820">
                  <c:v>2352.9499999999998</c:v>
                </c:pt>
                <c:pt idx="821">
                  <c:v>2357.4899999999998</c:v>
                </c:pt>
                <c:pt idx="822">
                  <c:v>2355.54</c:v>
                </c:pt>
                <c:pt idx="823">
                  <c:v>2357.16</c:v>
                </c:pt>
                <c:pt idx="824">
                  <c:v>2353.7800000000002</c:v>
                </c:pt>
                <c:pt idx="825">
                  <c:v>2344.9299999999998</c:v>
                </c:pt>
                <c:pt idx="826">
                  <c:v>2328.9499999999998</c:v>
                </c:pt>
                <c:pt idx="827">
                  <c:v>2349.0100000000002</c:v>
                </c:pt>
                <c:pt idx="828">
                  <c:v>2342.19</c:v>
                </c:pt>
                <c:pt idx="829">
                  <c:v>2338.17</c:v>
                </c:pt>
                <c:pt idx="830">
                  <c:v>2355.84</c:v>
                </c:pt>
                <c:pt idx="831">
                  <c:v>2348.69</c:v>
                </c:pt>
                <c:pt idx="832">
                  <c:v>2374.15</c:v>
                </c:pt>
                <c:pt idx="833">
                  <c:v>2388.61</c:v>
                </c:pt>
                <c:pt idx="834">
                  <c:v>2387.4499999999998</c:v>
                </c:pt>
                <c:pt idx="835">
                  <c:v>2388.77</c:v>
                </c:pt>
                <c:pt idx="836">
                  <c:v>2384.1999999999998</c:v>
                </c:pt>
                <c:pt idx="837">
                  <c:v>2388.33</c:v>
                </c:pt>
                <c:pt idx="838">
                  <c:v>2391.17</c:v>
                </c:pt>
                <c:pt idx="839">
                  <c:v>2388.13</c:v>
                </c:pt>
                <c:pt idx="840">
                  <c:v>2389.52</c:v>
                </c:pt>
                <c:pt idx="841">
                  <c:v>2399.29</c:v>
                </c:pt>
                <c:pt idx="842">
                  <c:v>2399.38</c:v>
                </c:pt>
                <c:pt idx="843">
                  <c:v>2396.92</c:v>
                </c:pt>
                <c:pt idx="844">
                  <c:v>2399.63</c:v>
                </c:pt>
                <c:pt idx="845">
                  <c:v>2394.44</c:v>
                </c:pt>
                <c:pt idx="846">
                  <c:v>2390.9</c:v>
                </c:pt>
                <c:pt idx="847">
                  <c:v>2402.3200000000002</c:v>
                </c:pt>
                <c:pt idx="848">
                  <c:v>2400.67</c:v>
                </c:pt>
                <c:pt idx="849">
                  <c:v>2357.0300000000002</c:v>
                </c:pt>
                <c:pt idx="850">
                  <c:v>2365.7199999999998</c:v>
                </c:pt>
                <c:pt idx="851">
                  <c:v>2381.73</c:v>
                </c:pt>
                <c:pt idx="852">
                  <c:v>2394.02</c:v>
                </c:pt>
                <c:pt idx="853">
                  <c:v>2398.42</c:v>
                </c:pt>
                <c:pt idx="854">
                  <c:v>2404.39</c:v>
                </c:pt>
                <c:pt idx="855">
                  <c:v>2415.0700000000002</c:v>
                </c:pt>
                <c:pt idx="856">
                  <c:v>2415.8200000000002</c:v>
                </c:pt>
                <c:pt idx="857">
                  <c:v>2412.91</c:v>
                </c:pt>
                <c:pt idx="858">
                  <c:v>2411.8000000000002</c:v>
                </c:pt>
                <c:pt idx="859">
                  <c:v>2430.06</c:v>
                </c:pt>
                <c:pt idx="860">
                  <c:v>2439.0700000000002</c:v>
                </c:pt>
                <c:pt idx="861">
                  <c:v>2436.1</c:v>
                </c:pt>
                <c:pt idx="862">
                  <c:v>2429.33</c:v>
                </c:pt>
                <c:pt idx="863">
                  <c:v>2433.14</c:v>
                </c:pt>
                <c:pt idx="864">
                  <c:v>2433.79</c:v>
                </c:pt>
                <c:pt idx="865">
                  <c:v>2431.77</c:v>
                </c:pt>
                <c:pt idx="866">
                  <c:v>2429.39</c:v>
                </c:pt>
                <c:pt idx="867">
                  <c:v>2440.35</c:v>
                </c:pt>
                <c:pt idx="868">
                  <c:v>2437.92</c:v>
                </c:pt>
                <c:pt idx="869">
                  <c:v>2432.46</c:v>
                </c:pt>
                <c:pt idx="870">
                  <c:v>2433.15</c:v>
                </c:pt>
                <c:pt idx="871">
                  <c:v>2453.46</c:v>
                </c:pt>
                <c:pt idx="872">
                  <c:v>2437.0300000000002</c:v>
                </c:pt>
                <c:pt idx="873">
                  <c:v>2435.61</c:v>
                </c:pt>
                <c:pt idx="874">
                  <c:v>2434.5</c:v>
                </c:pt>
                <c:pt idx="875">
                  <c:v>2438.3000000000002</c:v>
                </c:pt>
                <c:pt idx="876">
                  <c:v>2439.0700000000002</c:v>
                </c:pt>
                <c:pt idx="877">
                  <c:v>2419.38</c:v>
                </c:pt>
                <c:pt idx="878">
                  <c:v>2440.69</c:v>
                </c:pt>
                <c:pt idx="879">
                  <c:v>2419.6999999999998</c:v>
                </c:pt>
                <c:pt idx="880">
                  <c:v>2423.41</c:v>
                </c:pt>
                <c:pt idx="881">
                  <c:v>2429.0100000000002</c:v>
                </c:pt>
                <c:pt idx="882">
                  <c:v>2432.54</c:v>
                </c:pt>
                <c:pt idx="883">
                  <c:v>2409.75</c:v>
                </c:pt>
                <c:pt idx="884">
                  <c:v>2425.1799999999998</c:v>
                </c:pt>
                <c:pt idx="885">
                  <c:v>2427.4299999999998</c:v>
                </c:pt>
                <c:pt idx="886">
                  <c:v>2425.5300000000002</c:v>
                </c:pt>
                <c:pt idx="887">
                  <c:v>2443.25</c:v>
                </c:pt>
                <c:pt idx="888">
                  <c:v>2447.83</c:v>
                </c:pt>
                <c:pt idx="889">
                  <c:v>2459.27</c:v>
                </c:pt>
                <c:pt idx="890">
                  <c:v>2459.14</c:v>
                </c:pt>
                <c:pt idx="891">
                  <c:v>2460.61</c:v>
                </c:pt>
                <c:pt idx="892">
                  <c:v>2473.83</c:v>
                </c:pt>
                <c:pt idx="893">
                  <c:v>2473.4499999999998</c:v>
                </c:pt>
                <c:pt idx="894">
                  <c:v>2472.54</c:v>
                </c:pt>
                <c:pt idx="895">
                  <c:v>2469.91</c:v>
                </c:pt>
                <c:pt idx="896">
                  <c:v>2477.13</c:v>
                </c:pt>
                <c:pt idx="897">
                  <c:v>2477.83</c:v>
                </c:pt>
                <c:pt idx="898">
                  <c:v>2475.42</c:v>
                </c:pt>
                <c:pt idx="899">
                  <c:v>2472.1</c:v>
                </c:pt>
                <c:pt idx="900">
                  <c:v>2470.3000000000002</c:v>
                </c:pt>
                <c:pt idx="901">
                  <c:v>2476.35</c:v>
                </c:pt>
                <c:pt idx="902">
                  <c:v>2477.5700000000002</c:v>
                </c:pt>
                <c:pt idx="903">
                  <c:v>2472.16</c:v>
                </c:pt>
                <c:pt idx="904">
                  <c:v>2476.83</c:v>
                </c:pt>
                <c:pt idx="905">
                  <c:v>2480.91</c:v>
                </c:pt>
                <c:pt idx="906">
                  <c:v>2474.92</c:v>
                </c:pt>
                <c:pt idx="907">
                  <c:v>2474.02</c:v>
                </c:pt>
                <c:pt idx="908">
                  <c:v>2438.21</c:v>
                </c:pt>
                <c:pt idx="909">
                  <c:v>2441.3200000000002</c:v>
                </c:pt>
                <c:pt idx="910">
                  <c:v>2465.84</c:v>
                </c:pt>
                <c:pt idx="911">
                  <c:v>2464.61</c:v>
                </c:pt>
                <c:pt idx="912">
                  <c:v>2468.11</c:v>
                </c:pt>
                <c:pt idx="913">
                  <c:v>2430.0100000000002</c:v>
                </c:pt>
                <c:pt idx="914">
                  <c:v>2425.5500000000002</c:v>
                </c:pt>
                <c:pt idx="915">
                  <c:v>2428.37</c:v>
                </c:pt>
                <c:pt idx="916">
                  <c:v>2452.5100000000002</c:v>
                </c:pt>
                <c:pt idx="917">
                  <c:v>2444.04</c:v>
                </c:pt>
                <c:pt idx="918">
                  <c:v>2438.9699999999998</c:v>
                </c:pt>
                <c:pt idx="919">
                  <c:v>2443.0500000000002</c:v>
                </c:pt>
                <c:pt idx="920">
                  <c:v>2444.2399999999998</c:v>
                </c:pt>
                <c:pt idx="921">
                  <c:v>2446.3000000000002</c:v>
                </c:pt>
                <c:pt idx="922">
                  <c:v>2457.59</c:v>
                </c:pt>
                <c:pt idx="923">
                  <c:v>2471.65</c:v>
                </c:pt>
                <c:pt idx="924">
                  <c:v>2476.5500000000002</c:v>
                </c:pt>
                <c:pt idx="925">
                  <c:v>2457.85</c:v>
                </c:pt>
                <c:pt idx="926">
                  <c:v>2465.54</c:v>
                </c:pt>
                <c:pt idx="927">
                  <c:v>2465.1</c:v>
                </c:pt>
                <c:pt idx="928">
                  <c:v>2461.4299999999998</c:v>
                </c:pt>
                <c:pt idx="929">
                  <c:v>2488.11</c:v>
                </c:pt>
                <c:pt idx="930">
                  <c:v>2496.48</c:v>
                </c:pt>
                <c:pt idx="931">
                  <c:v>2498.37</c:v>
                </c:pt>
                <c:pt idx="932">
                  <c:v>2495.62</c:v>
                </c:pt>
                <c:pt idx="933">
                  <c:v>2500.23</c:v>
                </c:pt>
                <c:pt idx="934">
                  <c:v>2503.87</c:v>
                </c:pt>
                <c:pt idx="935">
                  <c:v>2506.65</c:v>
                </c:pt>
                <c:pt idx="936">
                  <c:v>2508.2399999999998</c:v>
                </c:pt>
                <c:pt idx="937">
                  <c:v>2500.6</c:v>
                </c:pt>
                <c:pt idx="938">
                  <c:v>2502.2199999999998</c:v>
                </c:pt>
                <c:pt idx="939">
                  <c:v>2496.66</c:v>
                </c:pt>
                <c:pt idx="940">
                  <c:v>2496.84</c:v>
                </c:pt>
                <c:pt idx="941">
                  <c:v>2507.04</c:v>
                </c:pt>
                <c:pt idx="942">
                  <c:v>2510.06</c:v>
                </c:pt>
                <c:pt idx="943">
                  <c:v>2519.36</c:v>
                </c:pt>
                <c:pt idx="944">
                  <c:v>2529.12</c:v>
                </c:pt>
                <c:pt idx="945">
                  <c:v>2534.58</c:v>
                </c:pt>
                <c:pt idx="946">
                  <c:v>2537.7399999999998</c:v>
                </c:pt>
                <c:pt idx="947">
                  <c:v>2552.0700000000002</c:v>
                </c:pt>
                <c:pt idx="948">
                  <c:v>2549.33</c:v>
                </c:pt>
                <c:pt idx="949">
                  <c:v>2544.73</c:v>
                </c:pt>
                <c:pt idx="950">
                  <c:v>2550.64</c:v>
                </c:pt>
                <c:pt idx="951">
                  <c:v>2555.2399999999998</c:v>
                </c:pt>
                <c:pt idx="952">
                  <c:v>2550.9299999999998</c:v>
                </c:pt>
                <c:pt idx="953">
                  <c:v>2553.17</c:v>
                </c:pt>
                <c:pt idx="954">
                  <c:v>2557.64</c:v>
                </c:pt>
                <c:pt idx="955">
                  <c:v>2559.36</c:v>
                </c:pt>
                <c:pt idx="956">
                  <c:v>2561.2600000000002</c:v>
                </c:pt>
                <c:pt idx="957">
                  <c:v>2562.1</c:v>
                </c:pt>
                <c:pt idx="958">
                  <c:v>2575.21</c:v>
                </c:pt>
                <c:pt idx="959">
                  <c:v>2564.98</c:v>
                </c:pt>
                <c:pt idx="960">
                  <c:v>2569.13</c:v>
                </c:pt>
                <c:pt idx="961">
                  <c:v>2557.15</c:v>
                </c:pt>
                <c:pt idx="962">
                  <c:v>2560.4</c:v>
                </c:pt>
                <c:pt idx="963">
                  <c:v>2581.0700000000002</c:v>
                </c:pt>
                <c:pt idx="964">
                  <c:v>2572.83</c:v>
                </c:pt>
                <c:pt idx="965">
                  <c:v>2575.2600000000002</c:v>
                </c:pt>
                <c:pt idx="966">
                  <c:v>2579.36</c:v>
                </c:pt>
                <c:pt idx="967">
                  <c:v>2579.85</c:v>
                </c:pt>
                <c:pt idx="968">
                  <c:v>2587.84</c:v>
                </c:pt>
                <c:pt idx="969">
                  <c:v>2591.13</c:v>
                </c:pt>
                <c:pt idx="970">
                  <c:v>2590.64</c:v>
                </c:pt>
                <c:pt idx="971">
                  <c:v>2594.38</c:v>
                </c:pt>
                <c:pt idx="972">
                  <c:v>2584.62</c:v>
                </c:pt>
                <c:pt idx="973">
                  <c:v>2582.3000000000002</c:v>
                </c:pt>
                <c:pt idx="974">
                  <c:v>2584.84</c:v>
                </c:pt>
                <c:pt idx="975">
                  <c:v>2578.87</c:v>
                </c:pt>
                <c:pt idx="976">
                  <c:v>2564.62</c:v>
                </c:pt>
                <c:pt idx="977">
                  <c:v>2585.64</c:v>
                </c:pt>
                <c:pt idx="978">
                  <c:v>2578.85</c:v>
                </c:pt>
                <c:pt idx="979">
                  <c:v>2582.14</c:v>
                </c:pt>
                <c:pt idx="980">
                  <c:v>2599.0300000000002</c:v>
                </c:pt>
                <c:pt idx="981">
                  <c:v>2597.08</c:v>
                </c:pt>
                <c:pt idx="982">
                  <c:v>2602.42</c:v>
                </c:pt>
                <c:pt idx="983">
                  <c:v>2601.42</c:v>
                </c:pt>
                <c:pt idx="984">
                  <c:v>2627.04</c:v>
                </c:pt>
                <c:pt idx="985">
                  <c:v>2626.07</c:v>
                </c:pt>
                <c:pt idx="986">
                  <c:v>2647.58</c:v>
                </c:pt>
                <c:pt idx="987">
                  <c:v>2642.22</c:v>
                </c:pt>
                <c:pt idx="988">
                  <c:v>2639.44</c:v>
                </c:pt>
                <c:pt idx="989">
                  <c:v>2629.57</c:v>
                </c:pt>
                <c:pt idx="990">
                  <c:v>2629.27</c:v>
                </c:pt>
                <c:pt idx="991">
                  <c:v>2636.98</c:v>
                </c:pt>
                <c:pt idx="992">
                  <c:v>2651.5</c:v>
                </c:pt>
                <c:pt idx="993">
                  <c:v>2659.99</c:v>
                </c:pt>
                <c:pt idx="994">
                  <c:v>2664.11</c:v>
                </c:pt>
                <c:pt idx="995">
                  <c:v>2662.85</c:v>
                </c:pt>
                <c:pt idx="996">
                  <c:v>2652.01</c:v>
                </c:pt>
                <c:pt idx="997">
                  <c:v>2675.81</c:v>
                </c:pt>
                <c:pt idx="998">
                  <c:v>2693.88</c:v>
                </c:pt>
              </c:numCache>
            </c:numRef>
          </c:yVal>
          <c:smooth val="1"/>
          <c:extLst>
            <c:ext xmlns:c16="http://schemas.microsoft.com/office/drawing/2014/chart" uri="{C3380CC4-5D6E-409C-BE32-E72D297353CC}">
              <c16:uniqueId val="{00000002-E85A-4161-BFAB-3FFC0B2FD271}"/>
            </c:ext>
          </c:extLst>
        </c:ser>
        <c:dLbls>
          <c:showLegendKey val="0"/>
          <c:showVal val="0"/>
          <c:showCatName val="0"/>
          <c:showSerName val="0"/>
          <c:showPercent val="0"/>
          <c:showBubbleSize val="0"/>
        </c:dLbls>
        <c:axId val="419592664"/>
        <c:axId val="419592272"/>
      </c:scatterChart>
      <c:valAx>
        <c:axId val="419591488"/>
        <c:scaling>
          <c:orientation val="minMax"/>
          <c:max val="43084"/>
          <c:min val="42369"/>
        </c:scaling>
        <c:delete val="0"/>
        <c:axPos val="b"/>
        <c:numFmt formatCode="m/d/yyyy"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419591880"/>
        <c:crosses val="autoZero"/>
        <c:crossBetween val="midCat"/>
      </c:valAx>
      <c:valAx>
        <c:axId val="419591880"/>
        <c:scaling>
          <c:orientation val="minMax"/>
          <c:max val="23"/>
          <c:min val="16"/>
        </c:scaling>
        <c:delete val="0"/>
        <c:axPos val="l"/>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a:solidFill>
                      <a:schemeClr val="tx1"/>
                    </a:solidFill>
                  </a:rPr>
                  <a:t>P/E SPX Index</a:t>
                </a:r>
              </a:p>
            </c:rich>
          </c:tx>
          <c:layout>
            <c:manualLayout>
              <c:xMode val="edge"/>
              <c:yMode val="edge"/>
              <c:x val="8.3546281496880131E-3"/>
              <c:y val="0.41043506115381523"/>
            </c:manualLayout>
          </c:layout>
          <c:overlay val="0"/>
          <c:spPr>
            <a:noFill/>
            <a:ln>
              <a:noFill/>
            </a:ln>
            <a:effectLst/>
          </c:spPr>
          <c:txPr>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title>
        <c:numFmt formatCode="General" sourceLinked="1"/>
        <c:majorTickMark val="none"/>
        <c:minorTickMark val="none"/>
        <c:tickLblPos val="nextTo"/>
        <c:spPr>
          <a:noFill/>
          <a:ln w="19050"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419591488"/>
        <c:crosses val="autoZero"/>
        <c:crossBetween val="midCat"/>
      </c:valAx>
      <c:valAx>
        <c:axId val="419592272"/>
        <c:scaling>
          <c:orientation val="minMax"/>
          <c:max val="2700"/>
          <c:min val="1700"/>
        </c:scaling>
        <c:delete val="0"/>
        <c:axPos val="r"/>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a:solidFill>
                      <a:schemeClr val="tx1"/>
                    </a:solidFill>
                  </a:rPr>
                  <a:t>Pts. SPX</a:t>
                </a:r>
                <a:r>
                  <a:rPr lang="es-MX" sz="800" b="1" baseline="0">
                    <a:solidFill>
                      <a:schemeClr val="tx1"/>
                    </a:solidFill>
                  </a:rPr>
                  <a:t> Index</a:t>
                </a:r>
                <a:endParaRPr lang="es-MX" sz="800" b="1">
                  <a:solidFill>
                    <a:schemeClr val="tx1"/>
                  </a:solidFill>
                </a:endParaRPr>
              </a:p>
            </c:rich>
          </c:tx>
          <c:layout>
            <c:manualLayout>
              <c:xMode val="edge"/>
              <c:yMode val="edge"/>
              <c:x val="0.96014943960149435"/>
              <c:y val="0.32479935538341809"/>
            </c:manualLayout>
          </c:layout>
          <c:overlay val="0"/>
          <c:spPr>
            <a:noFill/>
            <a:ln>
              <a:noFill/>
            </a:ln>
            <a:effectLst/>
          </c:spPr>
          <c:txPr>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title>
        <c:numFmt formatCode="#,##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419592664"/>
        <c:crosses val="max"/>
        <c:crossBetween val="midCat"/>
      </c:valAx>
      <c:valAx>
        <c:axId val="419592664"/>
        <c:scaling>
          <c:orientation val="minMax"/>
        </c:scaling>
        <c:delete val="1"/>
        <c:axPos val="b"/>
        <c:numFmt formatCode="m/d/yyyy" sourceLinked="1"/>
        <c:majorTickMark val="out"/>
        <c:minorTickMark val="none"/>
        <c:tickLblPos val="nextTo"/>
        <c:crossAx val="419592272"/>
        <c:crosses val="autoZero"/>
        <c:crossBetween val="midCat"/>
      </c:valAx>
      <c:spPr>
        <a:noFill/>
        <a:ln>
          <a:noFill/>
        </a:ln>
        <a:effectLst/>
      </c:spPr>
    </c:plotArea>
    <c:legend>
      <c:legendPos val="b"/>
      <c:layout>
        <c:manualLayout>
          <c:xMode val="edge"/>
          <c:yMode val="edge"/>
          <c:x val="3.2335696518632558E-2"/>
          <c:y val="0.85787393210611074"/>
          <c:w val="0.9353284762194265"/>
          <c:h val="0.12115621494704699"/>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image" Target="../media/image29.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image" Target="../media/image3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2"/>
            <a:ext cx="3012457" cy="461804"/>
          </a:xfrm>
          <a:prstGeom prst="rect">
            <a:avLst/>
          </a:prstGeom>
        </p:spPr>
        <p:txBody>
          <a:bodyPr vert="horz" lIns="88475" tIns="44238" rIns="88475" bIns="44238" rtlCol="0"/>
          <a:lstStyle>
            <a:lvl1pPr algn="l">
              <a:defRPr sz="1100"/>
            </a:lvl1pPr>
          </a:lstStyle>
          <a:p>
            <a:endParaRPr lang="es-MX" dirty="0">
              <a:latin typeface="Century Gothic" panose="020B0502020202020204" pitchFamily="34" charset="0"/>
            </a:endParaRPr>
          </a:p>
        </p:txBody>
      </p:sp>
      <p:sp>
        <p:nvSpPr>
          <p:cNvPr id="3" name="2 Marcador de fecha"/>
          <p:cNvSpPr>
            <a:spLocks noGrp="1"/>
          </p:cNvSpPr>
          <p:nvPr>
            <p:ph type="dt" sz="quarter" idx="1"/>
          </p:nvPr>
        </p:nvSpPr>
        <p:spPr>
          <a:xfrm>
            <a:off x="3935998" y="2"/>
            <a:ext cx="3012457" cy="461804"/>
          </a:xfrm>
          <a:prstGeom prst="rect">
            <a:avLst/>
          </a:prstGeom>
        </p:spPr>
        <p:txBody>
          <a:bodyPr vert="horz" lIns="88475" tIns="44238" rIns="88475" bIns="44238" rtlCol="0"/>
          <a:lstStyle>
            <a:lvl1pPr algn="r">
              <a:defRPr sz="1100"/>
            </a:lvl1pPr>
          </a:lstStyle>
          <a:p>
            <a:fld id="{75218F68-8D36-49C9-B3D5-4EE89629CB6E}" type="datetimeFigureOut">
              <a:rPr lang="es-MX" smtClean="0">
                <a:latin typeface="Century Gothic" panose="020B0502020202020204" pitchFamily="34" charset="0"/>
              </a:rPr>
              <a:t>19/12/2017</a:t>
            </a:fld>
            <a:endParaRPr lang="es-MX" dirty="0">
              <a:latin typeface="Century Gothic" panose="020B0502020202020204" pitchFamily="34" charset="0"/>
            </a:endParaRPr>
          </a:p>
        </p:txBody>
      </p:sp>
      <p:sp>
        <p:nvSpPr>
          <p:cNvPr id="4" name="3 Marcador de pie de página"/>
          <p:cNvSpPr>
            <a:spLocks noGrp="1"/>
          </p:cNvSpPr>
          <p:nvPr>
            <p:ph type="ftr" sz="quarter" idx="2"/>
          </p:nvPr>
        </p:nvSpPr>
        <p:spPr>
          <a:xfrm>
            <a:off x="3" y="8772788"/>
            <a:ext cx="3012457" cy="461804"/>
          </a:xfrm>
          <a:prstGeom prst="rect">
            <a:avLst/>
          </a:prstGeom>
        </p:spPr>
        <p:txBody>
          <a:bodyPr vert="horz" lIns="88475" tIns="44238" rIns="88475" bIns="44238" rtlCol="0" anchor="b"/>
          <a:lstStyle>
            <a:lvl1pPr algn="l">
              <a:defRPr sz="1100"/>
            </a:lvl1pPr>
          </a:lstStyle>
          <a:p>
            <a:endParaRPr lang="es-MX" dirty="0">
              <a:latin typeface="Century Gothic" panose="020B0502020202020204" pitchFamily="34" charset="0"/>
            </a:endParaRPr>
          </a:p>
        </p:txBody>
      </p:sp>
      <p:sp>
        <p:nvSpPr>
          <p:cNvPr id="5" name="4 Marcador de número de diapositiva"/>
          <p:cNvSpPr>
            <a:spLocks noGrp="1"/>
          </p:cNvSpPr>
          <p:nvPr>
            <p:ph type="sldNum" sz="quarter" idx="3"/>
          </p:nvPr>
        </p:nvSpPr>
        <p:spPr>
          <a:xfrm>
            <a:off x="3935998" y="8772788"/>
            <a:ext cx="3012457" cy="461804"/>
          </a:xfrm>
          <a:prstGeom prst="rect">
            <a:avLst/>
          </a:prstGeom>
        </p:spPr>
        <p:txBody>
          <a:bodyPr vert="horz" lIns="88475" tIns="44238" rIns="88475" bIns="44238" rtlCol="0" anchor="b"/>
          <a:lstStyle>
            <a:lvl1pPr algn="r">
              <a:defRPr sz="1100"/>
            </a:lvl1pPr>
          </a:lstStyle>
          <a:p>
            <a:fld id="{5780F4B7-B45D-4694-BBDD-93BDC13791C8}" type="slidenum">
              <a:rPr lang="es-MX" smtClean="0">
                <a:latin typeface="Century Gothic" panose="020B0502020202020204" pitchFamily="34" charset="0"/>
              </a:rPr>
              <a:t>‹Nº›</a:t>
            </a:fld>
            <a:endParaRPr lang="es-MX" dirty="0">
              <a:latin typeface="Century Gothic" panose="020B0502020202020204" pitchFamily="34" charset="0"/>
            </a:endParaRPr>
          </a:p>
        </p:txBody>
      </p:sp>
    </p:spTree>
    <p:extLst>
      <p:ext uri="{BB962C8B-B14F-4D97-AF65-F5344CB8AC3E}">
        <p14:creationId xmlns:p14="http://schemas.microsoft.com/office/powerpoint/2010/main" val="1805518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7" y="2"/>
            <a:ext cx="3011699" cy="461804"/>
          </a:xfrm>
          <a:prstGeom prst="rect">
            <a:avLst/>
          </a:prstGeom>
        </p:spPr>
        <p:txBody>
          <a:bodyPr vert="horz" lIns="88458" tIns="44229" rIns="88458" bIns="44229" rtlCol="0"/>
          <a:lstStyle>
            <a:lvl1pPr algn="l">
              <a:defRPr sz="1100">
                <a:latin typeface="Century Gothic" panose="020B0502020202020204" pitchFamily="34" charset="0"/>
              </a:defRPr>
            </a:lvl1pPr>
          </a:lstStyle>
          <a:p>
            <a:endParaRPr lang="es-MX" dirty="0"/>
          </a:p>
        </p:txBody>
      </p:sp>
      <p:sp>
        <p:nvSpPr>
          <p:cNvPr id="3" name="2 Marcador de fecha"/>
          <p:cNvSpPr>
            <a:spLocks noGrp="1"/>
          </p:cNvSpPr>
          <p:nvPr>
            <p:ph type="dt" idx="1"/>
          </p:nvPr>
        </p:nvSpPr>
        <p:spPr>
          <a:xfrm>
            <a:off x="3936777" y="2"/>
            <a:ext cx="3011699" cy="461804"/>
          </a:xfrm>
          <a:prstGeom prst="rect">
            <a:avLst/>
          </a:prstGeom>
        </p:spPr>
        <p:txBody>
          <a:bodyPr vert="horz" lIns="88458" tIns="44229" rIns="88458" bIns="44229" rtlCol="0"/>
          <a:lstStyle>
            <a:lvl1pPr algn="r">
              <a:defRPr sz="1100">
                <a:latin typeface="Century Gothic" panose="020B0502020202020204" pitchFamily="34" charset="0"/>
              </a:defRPr>
            </a:lvl1pPr>
          </a:lstStyle>
          <a:p>
            <a:fld id="{3BEBD073-40EC-4AC4-9A2A-D75A2D0CF7A8}" type="datetimeFigureOut">
              <a:rPr lang="es-MX" smtClean="0"/>
              <a:pPr/>
              <a:t>19/12/2017</a:t>
            </a:fld>
            <a:endParaRPr lang="es-MX" dirty="0"/>
          </a:p>
        </p:txBody>
      </p:sp>
      <p:sp>
        <p:nvSpPr>
          <p:cNvPr id="4" name="3 Marcador de imagen de diapositiva"/>
          <p:cNvSpPr>
            <a:spLocks noGrp="1" noRot="1" noChangeAspect="1"/>
          </p:cNvSpPr>
          <p:nvPr>
            <p:ph type="sldImg" idx="2"/>
          </p:nvPr>
        </p:nvSpPr>
        <p:spPr>
          <a:xfrm>
            <a:off x="1166813" y="692150"/>
            <a:ext cx="4616450" cy="3463925"/>
          </a:xfrm>
          <a:prstGeom prst="rect">
            <a:avLst/>
          </a:prstGeom>
          <a:noFill/>
          <a:ln w="12700">
            <a:solidFill>
              <a:prstClr val="black"/>
            </a:solidFill>
          </a:ln>
        </p:spPr>
        <p:txBody>
          <a:bodyPr vert="horz" lIns="88458" tIns="44229" rIns="88458" bIns="44229" rtlCol="0" anchor="ctr"/>
          <a:lstStyle/>
          <a:p>
            <a:endParaRPr lang="es-MX" dirty="0"/>
          </a:p>
        </p:txBody>
      </p:sp>
      <p:sp>
        <p:nvSpPr>
          <p:cNvPr id="5" name="4 Marcador de notas"/>
          <p:cNvSpPr>
            <a:spLocks noGrp="1"/>
          </p:cNvSpPr>
          <p:nvPr>
            <p:ph type="body" sz="quarter" idx="3"/>
          </p:nvPr>
        </p:nvSpPr>
        <p:spPr>
          <a:xfrm>
            <a:off x="695008" y="4387142"/>
            <a:ext cx="5560060" cy="4156235"/>
          </a:xfrm>
          <a:prstGeom prst="rect">
            <a:avLst/>
          </a:prstGeom>
        </p:spPr>
        <p:txBody>
          <a:bodyPr vert="horz" lIns="88458" tIns="44229" rIns="88458" bIns="44229" rtlCol="0"/>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
        <p:nvSpPr>
          <p:cNvPr id="6" name="5 Marcador de pie de página"/>
          <p:cNvSpPr>
            <a:spLocks noGrp="1"/>
          </p:cNvSpPr>
          <p:nvPr>
            <p:ph type="ftr" sz="quarter" idx="4"/>
          </p:nvPr>
        </p:nvSpPr>
        <p:spPr>
          <a:xfrm>
            <a:off x="7" y="8772670"/>
            <a:ext cx="3011699" cy="461804"/>
          </a:xfrm>
          <a:prstGeom prst="rect">
            <a:avLst/>
          </a:prstGeom>
        </p:spPr>
        <p:txBody>
          <a:bodyPr vert="horz" lIns="88458" tIns="44229" rIns="88458" bIns="44229" rtlCol="0" anchor="b"/>
          <a:lstStyle>
            <a:lvl1pPr algn="l">
              <a:defRPr sz="1100">
                <a:latin typeface="Century Gothic" panose="020B0502020202020204" pitchFamily="34" charset="0"/>
              </a:defRPr>
            </a:lvl1pPr>
          </a:lstStyle>
          <a:p>
            <a:endParaRPr lang="es-MX" dirty="0"/>
          </a:p>
        </p:txBody>
      </p:sp>
      <p:sp>
        <p:nvSpPr>
          <p:cNvPr id="7" name="6 Marcador de número de diapositiva"/>
          <p:cNvSpPr>
            <a:spLocks noGrp="1"/>
          </p:cNvSpPr>
          <p:nvPr>
            <p:ph type="sldNum" sz="quarter" idx="5"/>
          </p:nvPr>
        </p:nvSpPr>
        <p:spPr>
          <a:xfrm>
            <a:off x="3936777" y="8772670"/>
            <a:ext cx="3011699" cy="461804"/>
          </a:xfrm>
          <a:prstGeom prst="rect">
            <a:avLst/>
          </a:prstGeom>
        </p:spPr>
        <p:txBody>
          <a:bodyPr vert="horz" lIns="88458" tIns="44229" rIns="88458" bIns="44229" rtlCol="0" anchor="b"/>
          <a:lstStyle>
            <a:lvl1pPr algn="r">
              <a:defRPr sz="1100">
                <a:latin typeface="Century Gothic" panose="020B0502020202020204" pitchFamily="34" charset="0"/>
              </a:defRPr>
            </a:lvl1pPr>
          </a:lstStyle>
          <a:p>
            <a:fld id="{2A800D66-B5D4-4504-A2B2-CDF88B324EC5}" type="slidenum">
              <a:rPr lang="es-MX" smtClean="0"/>
              <a:pPr/>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entury Gothic" panose="020B0502020202020204" pitchFamily="34" charset="0"/>
        <a:ea typeface="+mn-ea"/>
        <a:cs typeface="+mn-cs"/>
      </a:defRPr>
    </a:lvl1pPr>
    <a:lvl2pPr marL="457200" algn="l" defTabSz="914400" rtl="0" eaLnBrk="1" latinLnBrk="0" hangingPunct="1">
      <a:defRPr sz="1200" kern="1200">
        <a:solidFill>
          <a:schemeClr val="tx1"/>
        </a:solidFill>
        <a:latin typeface="Century Gothic" panose="020B0502020202020204" pitchFamily="34" charset="0"/>
        <a:ea typeface="+mn-ea"/>
        <a:cs typeface="+mn-cs"/>
      </a:defRPr>
    </a:lvl2pPr>
    <a:lvl3pPr marL="914400" algn="l" defTabSz="914400" rtl="0" eaLnBrk="1" latinLnBrk="0" hangingPunct="1">
      <a:defRPr sz="1200" kern="1200">
        <a:solidFill>
          <a:schemeClr val="tx1"/>
        </a:solidFill>
        <a:latin typeface="Century Gothic" panose="020B0502020202020204" pitchFamily="34" charset="0"/>
        <a:ea typeface="+mn-ea"/>
        <a:cs typeface="+mn-cs"/>
      </a:defRPr>
    </a:lvl3pPr>
    <a:lvl4pPr marL="1371600" algn="l" defTabSz="914400" rtl="0" eaLnBrk="1" latinLnBrk="0" hangingPunct="1">
      <a:defRPr sz="1200" kern="1200">
        <a:solidFill>
          <a:schemeClr val="tx1"/>
        </a:solidFill>
        <a:latin typeface="Century Gothic" panose="020B0502020202020204" pitchFamily="34" charset="0"/>
        <a:ea typeface="+mn-ea"/>
        <a:cs typeface="+mn-cs"/>
      </a:defRPr>
    </a:lvl4pPr>
    <a:lvl5pPr marL="1828800" algn="l" defTabSz="914400" rtl="0" eaLnBrk="1" latinLnBrk="0" hangingPunct="1">
      <a:defRPr sz="120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2</a:t>
            </a:fld>
            <a:endParaRPr lang="es-MX" dirty="0">
              <a:solidFill>
                <a:prstClr val="black"/>
              </a:solidFill>
            </a:endParaRPr>
          </a:p>
        </p:txBody>
      </p:sp>
    </p:spTree>
    <p:extLst>
      <p:ext uri="{BB962C8B-B14F-4D97-AF65-F5344CB8AC3E}">
        <p14:creationId xmlns:p14="http://schemas.microsoft.com/office/powerpoint/2010/main" val="2956792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8</a:t>
            </a:fld>
            <a:endParaRPr lang="es-MX" dirty="0">
              <a:solidFill>
                <a:prstClr val="black"/>
              </a:solidFill>
            </a:endParaRPr>
          </a:p>
        </p:txBody>
      </p:sp>
    </p:spTree>
    <p:extLst>
      <p:ext uri="{BB962C8B-B14F-4D97-AF65-F5344CB8AC3E}">
        <p14:creationId xmlns:p14="http://schemas.microsoft.com/office/powerpoint/2010/main" val="1199744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16</a:t>
            </a:fld>
            <a:endParaRPr lang="es-MX" dirty="0">
              <a:solidFill>
                <a:prstClr val="black"/>
              </a:solidFill>
            </a:endParaRPr>
          </a:p>
        </p:txBody>
      </p:sp>
    </p:spTree>
    <p:extLst>
      <p:ext uri="{BB962C8B-B14F-4D97-AF65-F5344CB8AC3E}">
        <p14:creationId xmlns:p14="http://schemas.microsoft.com/office/powerpoint/2010/main" val="726255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18</a:t>
            </a:fld>
            <a:endParaRPr lang="es-MX" dirty="0">
              <a:solidFill>
                <a:prstClr val="black"/>
              </a:solidFill>
            </a:endParaRPr>
          </a:p>
        </p:txBody>
      </p:sp>
    </p:spTree>
    <p:extLst>
      <p:ext uri="{BB962C8B-B14F-4D97-AF65-F5344CB8AC3E}">
        <p14:creationId xmlns:p14="http://schemas.microsoft.com/office/powerpoint/2010/main" val="3162048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19</a:t>
            </a:fld>
            <a:endParaRPr lang="es-MX" dirty="0"/>
          </a:p>
        </p:txBody>
      </p:sp>
    </p:spTree>
    <p:extLst>
      <p:ext uri="{BB962C8B-B14F-4D97-AF65-F5344CB8AC3E}">
        <p14:creationId xmlns:p14="http://schemas.microsoft.com/office/powerpoint/2010/main" val="5152895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21</a:t>
            </a:fld>
            <a:endParaRPr lang="es-MX" dirty="0"/>
          </a:p>
        </p:txBody>
      </p:sp>
    </p:spTree>
    <p:extLst>
      <p:ext uri="{BB962C8B-B14F-4D97-AF65-F5344CB8AC3E}">
        <p14:creationId xmlns:p14="http://schemas.microsoft.com/office/powerpoint/2010/main" val="1293779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22</a:t>
            </a:fld>
            <a:endParaRPr lang="es-MX" dirty="0"/>
          </a:p>
        </p:txBody>
      </p:sp>
    </p:spTree>
    <p:extLst>
      <p:ext uri="{BB962C8B-B14F-4D97-AF65-F5344CB8AC3E}">
        <p14:creationId xmlns:p14="http://schemas.microsoft.com/office/powerpoint/2010/main" val="6309578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6.xml"/><Relationship Id="rId4" Type="http://schemas.openxmlformats.org/officeDocument/2006/relationships/image" Target="../media/image12.wmf"/></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Master" Target="../slideMasters/slideMaster6.xml"/><Relationship Id="rId4" Type="http://schemas.openxmlformats.org/officeDocument/2006/relationships/tags" Target="../tags/tag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Master" Target="../slideMasters/slideMaster7.xml"/><Relationship Id="rId4" Type="http://schemas.openxmlformats.org/officeDocument/2006/relationships/tags" Target="../tags/tag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4" Type="http://schemas.openxmlformats.org/officeDocument/2006/relationships/image" Target="../media/image12.wmf"/></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Master" Target="../slideMasters/slideMaster9.xml"/><Relationship Id="rId4" Type="http://schemas.openxmlformats.org/officeDocument/2006/relationships/tags" Target="../tags/tag1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1.xml"/><Relationship Id="rId4" Type="http://schemas.openxmlformats.org/officeDocument/2006/relationships/image" Target="../media/image12.wmf"/></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1.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Master" Target="../slideMasters/slideMaster11.xml"/><Relationship Id="rId4" Type="http://schemas.openxmlformats.org/officeDocument/2006/relationships/tags" Target="../tags/tag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68450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622023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919748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9324998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385809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0617652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0332840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444089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61752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5454501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3136273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1185011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pic>
        <p:nvPicPr>
          <p:cNvPr id="8" name="Imagen 1"/>
          <p:cNvPicPr>
            <a:picLocks noChangeAspect="1"/>
          </p:cNvPicPr>
          <p:nvPr/>
        </p:nvPicPr>
        <p:blipFill>
          <a:blip r:embed="rId2">
            <a:extLst>
              <a:ext uri="{28A0092B-C50C-407E-A947-70E740481C1C}">
                <a14:useLocalDpi xmlns:a14="http://schemas.microsoft.com/office/drawing/2010/main" val="0"/>
              </a:ext>
            </a:extLst>
          </a:blip>
          <a:srcRect l="65343"/>
          <a:stretch>
            <a:fillRect/>
          </a:stretch>
        </p:blipFill>
        <p:spPr bwMode="auto">
          <a:xfrm>
            <a:off x="5973764" y="0"/>
            <a:ext cx="3170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14885" y="732414"/>
            <a:ext cx="5209418" cy="1504844"/>
          </a:xfrm>
          <a:effectLst/>
        </p:spPr>
        <p:txBody>
          <a:bodyPr anchor="t" anchorCtr="0">
            <a:noAutofit/>
          </a:bodyPr>
          <a:lstStyle>
            <a:lvl1pPr>
              <a:defRPr sz="4800" b="1">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414884" y="5050588"/>
            <a:ext cx="5375726" cy="590321"/>
          </a:xfrm>
        </p:spPr>
        <p:txBody>
          <a:bodyPr anchor="t">
            <a:noAutofit/>
          </a:bodyPr>
          <a:lstStyle>
            <a:lvl1pPr marL="0" indent="0" algn="l">
              <a:buNone/>
              <a:defRPr sz="2400" b="1" cap="all">
                <a:solidFill>
                  <a:schemeClr val="accent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5" name="Date Placeholder 3"/>
          <p:cNvSpPr>
            <a:spLocks noGrp="1"/>
          </p:cNvSpPr>
          <p:nvPr>
            <p:ph type="dt" sz="half" idx="10"/>
          </p:nvPr>
        </p:nvSpPr>
        <p:spPr>
          <a:xfrm>
            <a:off x="1486808" y="6089651"/>
            <a:ext cx="2133600" cy="365125"/>
          </a:xfrm>
          <a:prstGeom prst="rect">
            <a:avLst/>
          </a:prstGeom>
        </p:spPr>
        <p:txBody>
          <a:bodyPr/>
          <a:lstStyle>
            <a:lvl1pPr>
              <a:defRPr>
                <a:solidFill>
                  <a:schemeClr val="accent1">
                    <a:lumMod val="75000"/>
                    <a:lumOff val="25000"/>
                  </a:schemeClr>
                </a:solidFill>
              </a:defRPr>
            </a:lvl1pPr>
          </a:lstStyle>
          <a:p>
            <a:pPr defTabSz="914400" eaLnBrk="1" fontAlgn="auto" hangingPunct="1">
              <a:spcBef>
                <a:spcPts val="0"/>
              </a:spcBef>
              <a:spcAft>
                <a:spcPts val="0"/>
              </a:spcAft>
            </a:pPr>
            <a:endParaRPr lang="es-MX" dirty="0">
              <a:solidFill>
                <a:srgbClr val="1A3260">
                  <a:lumMod val="75000"/>
                  <a:lumOff val="25000"/>
                </a:srgbClr>
              </a:solidFill>
              <a:latin typeface="Gill Sans MT" panose="020B0502020104020203"/>
            </a:endParaRPr>
          </a:p>
        </p:txBody>
      </p:sp>
    </p:spTree>
    <p:extLst>
      <p:ext uri="{BB962C8B-B14F-4D97-AF65-F5344CB8AC3E}">
        <p14:creationId xmlns:p14="http://schemas.microsoft.com/office/powerpoint/2010/main" val="3356261152"/>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38139" y="213479"/>
            <a:ext cx="8482012" cy="520849"/>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bwMode="black">
          <a:xfrm>
            <a:off x="235528" y="1288474"/>
            <a:ext cx="8700655" cy="4946072"/>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Tree>
    <p:extLst>
      <p:ext uri="{BB962C8B-B14F-4D97-AF65-F5344CB8AC3E}">
        <p14:creationId xmlns:p14="http://schemas.microsoft.com/office/powerpoint/2010/main" val="15154702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81194" y="3036573"/>
            <a:ext cx="7989751" cy="1504844"/>
          </a:xfrm>
        </p:spPr>
        <p:txBody>
          <a:bodyPr/>
          <a:lstStyle>
            <a:lvl1pPr algn="l">
              <a:defRPr sz="3600" b="0" cap="all">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581194" y="4541417"/>
            <a:ext cx="7989751" cy="600556"/>
          </a:xfrm>
        </p:spPr>
        <p:txBody>
          <a:bodyPr anchor="t">
            <a:normAutofit/>
          </a:bodyPr>
          <a:lstStyle>
            <a:lvl1pPr marL="0" indent="0" algn="l">
              <a:buNone/>
              <a:defRPr sz="1800" cap="all">
                <a:solidFill>
                  <a:schemeClr val="accent2"/>
                </a:solidFill>
                <a:latin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a:t>Haga clic para modificar el estilo de texto del patrón</a:t>
            </a:r>
          </a:p>
        </p:txBody>
      </p:sp>
      <p:sp>
        <p:nvSpPr>
          <p:cNvPr id="5" name="Date Placeholder 3"/>
          <p:cNvSpPr>
            <a:spLocks noGrp="1"/>
          </p:cNvSpPr>
          <p:nvPr>
            <p:ph type="dt" sz="half" idx="10"/>
          </p:nvPr>
        </p:nvSpPr>
        <p:spPr>
          <a:xfrm>
            <a:off x="3137051" y="5153362"/>
            <a:ext cx="2133600" cy="365125"/>
          </a:xfrm>
          <a:prstGeom prst="rect">
            <a:avLst/>
          </a:prstGeom>
        </p:spPr>
        <p:txBody>
          <a:bodyPr/>
          <a:lstStyle>
            <a:lvl1pPr>
              <a:defRPr>
                <a:solidFill>
                  <a:schemeClr val="accent1">
                    <a:lumMod val="75000"/>
                    <a:lumOff val="25000"/>
                  </a:schemeClr>
                </a:solidFill>
                <a:latin typeface="Calibri" panose="020F0502020204030204" pitchFamily="34" charset="0"/>
              </a:defRPr>
            </a:lvl1pPr>
          </a:lstStyle>
          <a:p>
            <a:pPr defTabSz="914400" eaLnBrk="1" fontAlgn="auto" hangingPunct="1">
              <a:spcBef>
                <a:spcPts val="0"/>
              </a:spcBef>
              <a:spcAft>
                <a:spcPts val="0"/>
              </a:spcAft>
            </a:pPr>
            <a:endParaRPr lang="es-MX" dirty="0">
              <a:solidFill>
                <a:srgbClr val="1A3260">
                  <a:lumMod val="75000"/>
                  <a:lumOff val="25000"/>
                </a:srgbClr>
              </a:solidFill>
            </a:endParaRPr>
          </a:p>
        </p:txBody>
      </p:sp>
    </p:spTree>
    <p:extLst>
      <p:ext uri="{BB962C8B-B14F-4D97-AF65-F5344CB8AC3E}">
        <p14:creationId xmlns:p14="http://schemas.microsoft.com/office/powerpoint/2010/main" val="28492681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5" name="Rectangle 4"/>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sz="half" idx="1"/>
          </p:nvPr>
        </p:nvSpPr>
        <p:spPr>
          <a:xfrm>
            <a:off x="338138" y="1385457"/>
            <a:ext cx="4142581" cy="4890653"/>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Content Placeholder 3"/>
          <p:cNvSpPr>
            <a:spLocks noGrp="1"/>
          </p:cNvSpPr>
          <p:nvPr>
            <p:ph sz="half" idx="2"/>
          </p:nvPr>
        </p:nvSpPr>
        <p:spPr>
          <a:xfrm>
            <a:off x="4663282" y="1385458"/>
            <a:ext cx="4156868" cy="4890651"/>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bwMode="white">
          <a:xfrm>
            <a:off x="338139" y="17184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29366320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8139" y="1180687"/>
            <a:ext cx="4109171"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4" name="Content Placeholder 3"/>
          <p:cNvSpPr>
            <a:spLocks noGrp="1"/>
          </p:cNvSpPr>
          <p:nvPr>
            <p:ph sz="half" idx="2"/>
          </p:nvPr>
        </p:nvSpPr>
        <p:spPr>
          <a:xfrm>
            <a:off x="338139" y="2034230"/>
            <a:ext cx="4109171"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5" name="Text Placeholder 4"/>
          <p:cNvSpPr>
            <a:spLocks noGrp="1"/>
          </p:cNvSpPr>
          <p:nvPr>
            <p:ph type="body" sz="quarter" idx="3"/>
          </p:nvPr>
        </p:nvSpPr>
        <p:spPr>
          <a:xfrm>
            <a:off x="4718922" y="1180687"/>
            <a:ext cx="4101228"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6" name="Content Placeholder 5"/>
          <p:cNvSpPr>
            <a:spLocks noGrp="1"/>
          </p:cNvSpPr>
          <p:nvPr>
            <p:ph sz="quarter" idx="4"/>
          </p:nvPr>
        </p:nvSpPr>
        <p:spPr>
          <a:xfrm>
            <a:off x="4718922" y="2034230"/>
            <a:ext cx="4101228"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a:xfrm>
            <a:off x="330995" y="14252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3918377719"/>
      </p:ext>
    </p:extLst>
  </p:cSld>
  <p:clrMapOvr>
    <a:masterClrMapping/>
  </p:clrMapOvr>
  <p:extLst mod="1">
    <p:ext uri="{DCECCB84-F9BA-43D5-87BE-67443E8EF086}">
      <p15:sldGuideLst xmlns:p15="http://schemas.microsoft.com/office/powerpoint/2012/main">
        <p15:guide id="1" orient="horz" pos="2160">
          <p15:clr>
            <a:srgbClr val="FBAE40"/>
          </p15:clr>
        </p15:guide>
        <p15:guide id="2" pos="216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Rectangle 2"/>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11115148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7794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ítulo y texto vertical">
    <p:spTree>
      <p:nvGrpSpPr>
        <p:cNvPr id="1" name=""/>
        <p:cNvGrpSpPr/>
        <p:nvPr/>
      </p:nvGrpSpPr>
      <p:grpSpPr>
        <a:xfrm>
          <a:off x="0" y="0"/>
          <a:ext cx="0" cy="0"/>
          <a:chOff x="0" y="0"/>
          <a:chExt cx="0" cy="0"/>
        </a:xfrm>
      </p:grpSpPr>
      <p:sp>
        <p:nvSpPr>
          <p:cNvPr id="4" name="Rectangle 3"/>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Vertical Text Placeholder 2"/>
          <p:cNvSpPr>
            <a:spLocks noGrp="1"/>
          </p:cNvSpPr>
          <p:nvPr>
            <p:ph type="body" orient="vert" idx="1"/>
          </p:nvPr>
        </p:nvSpPr>
        <p:spPr/>
        <p:txBody>
          <a:bodyPr vert="eaVert" anchor="t"/>
          <a:lstStyle>
            <a:lvl1pPr algn="l">
              <a:defRPr>
                <a:latin typeface="Calibri" panose="020F0502020204030204" pitchFamily="34" charset="0"/>
              </a:defRPr>
            </a:lvl1pPr>
            <a:lvl2pPr algn="l">
              <a:defRPr>
                <a:latin typeface="Calibri" panose="020F0502020204030204" pitchFamily="34" charset="0"/>
              </a:defRPr>
            </a:lvl2pPr>
            <a:lvl3pPr algn="l">
              <a:defRPr>
                <a:latin typeface="Calibri" panose="020F0502020204030204" pitchFamily="34" charset="0"/>
              </a:defRPr>
            </a:lvl3pPr>
            <a:lvl4pPr algn="l">
              <a:defRPr>
                <a:latin typeface="Calibri" panose="020F0502020204030204" pitchFamily="34" charset="0"/>
              </a:defRPr>
            </a:lvl4pPr>
            <a:lvl5pPr algn="l">
              <a:defRPr>
                <a:latin typeface="Calibri" panose="020F0502020204030204" pitchFamily="34" charset="0"/>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4500143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normAutofit/>
          </a:bodyPr>
          <a:lstStyle>
            <a:lvl1pPr algn="l">
              <a:defRPr sz="2600" b="1">
                <a:latin typeface="Century Gothic" panose="020B0502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685800" y="3602038"/>
            <a:ext cx="6858000" cy="1655762"/>
          </a:xfrm>
          <a:prstGeom prst="rect">
            <a:avLst/>
          </a:prstGeom>
        </p:spPr>
        <p:txBody>
          <a:bodyPr anchor="ctr">
            <a:normAutofit/>
          </a:bodyPr>
          <a:lstStyle>
            <a:lvl1pPr marL="0" indent="0" algn="l">
              <a:buNone/>
              <a:defRPr sz="1800" b="0">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sz="7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sz="700" b="1">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39055545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6457950" y="6356351"/>
            <a:ext cx="2057400" cy="365125"/>
          </a:xfr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11455315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5362215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3301702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170131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209934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2943966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31491571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20298475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798676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329141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10582150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9402630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925494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8243867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867738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9274572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Number"/>
          <p:cNvSpPr>
            <a:spLocks noGrp="1" noChangeArrowheads="1"/>
          </p:cNvSpPr>
          <p:nvPr>
            <p:ph type="sldNum" sz="quarter" idx="10"/>
          </p:nvPr>
        </p:nvSpPr>
        <p:spPr>
          <a:ln/>
        </p:spPr>
        <p:txBody>
          <a:bodyPr/>
          <a:lstStyle>
            <a:lvl1pPr>
              <a:defRPr/>
            </a:lvl1pPr>
          </a:lstStyle>
          <a:p>
            <a:pPr>
              <a:defRPr/>
            </a:pPr>
            <a:fld id="{97D33E5F-BB6D-4CCE-8FDC-978AAF8557A5}"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188195900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9263" y="190500"/>
            <a:ext cx="7219950" cy="347663"/>
          </a:xfrm>
          <a:prstGeom prst="rect">
            <a:avLst/>
          </a:prstGeom>
        </p:spPr>
        <p:txBody>
          <a:bodyPr/>
          <a:lstStyle/>
          <a:p>
            <a:r>
              <a:rPr lang="en-US"/>
              <a:t>Click to edit Master title style</a:t>
            </a:r>
          </a:p>
        </p:txBody>
      </p:sp>
      <p:sp>
        <p:nvSpPr>
          <p:cNvPr id="3" name="SlideNumber"/>
          <p:cNvSpPr>
            <a:spLocks noGrp="1" noChangeArrowheads="1"/>
          </p:cNvSpPr>
          <p:nvPr>
            <p:ph type="sldNum" sz="quarter" idx="10"/>
          </p:nvPr>
        </p:nvSpPr>
        <p:spPr>
          <a:ln/>
        </p:spPr>
        <p:txBody>
          <a:bodyPr/>
          <a:lstStyle>
            <a:lvl1pPr>
              <a:defRPr/>
            </a:lvl1pPr>
          </a:lstStyle>
          <a:p>
            <a:pPr>
              <a:defRPr/>
            </a:pPr>
            <a:fld id="{197A2266-A848-444A-BF46-5C564136CAAD}"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38495692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a:t>Click to edit Master subtitle style</a:t>
            </a:r>
            <a:endParaRPr lang="en-US" altLang="ja-JP" noProof="0" dirty="0"/>
          </a:p>
        </p:txBody>
      </p:sp>
      <p:sp>
        <p:nvSpPr>
          <p:cNvPr id="2" name="Title"/>
          <p:cNvSpPr>
            <a:spLocks noGrp="1"/>
          </p:cNvSpPr>
          <p:nvPr>
            <p:ph type="title"/>
          </p:nvPr>
        </p:nvSpPr>
        <p:spPr/>
        <p:txBody>
          <a:bodyPr/>
          <a:lstStyle>
            <a:lvl1pPr>
              <a:defRPr/>
            </a:lvl1pPr>
          </a:lstStyle>
          <a:p>
            <a:r>
              <a:rPr lang="en-US"/>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29B6BBD6-CEE0-4FA1-B60B-3E30B6CAB5ED}"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0289582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AQAAAAAQAGfLpEH/aB1AtNwK2RzCys8Kisuj/qe7iVlPd2wVwsqw+HYczntHIxxLC8WWvEjFzkAerl9euOgFlsP6S9TnmdVM7c9j87uzHSqU+zmciFuDtNj/ohwSSUjiDwgK4cE56w+LMwWDrq6ITJv8AFYFtcdzv4X4jBGYrYbRiusxMUyPIyINj/LtU0W1VswTfxLkGPgu9N8NEAAyuaXIKdIZf65LcQuSHbkH/mMlrYfIG5oBr42w+lgoEcSS4/kER2d2XNZrYCnIOF+Qwx6q0quMLbOh4ygFCu5FrV8fnUA1BFcSLCGGnF60Nuz4jUGEfJtTIP9ibwgJM7SSqKYLUZgQ/zI3c3NF/jNcbOJzOK8MvVUk2iQz87a/aBmUZOpz/k4DWdbQQIDvzb2cGmYb5w2dfx3seQfhYoAC0RohJZ+eZkFqVhZfaWPfclBVIlN5aMqLTq0xf7GyQRNmx7DXEf5Yy0KqLbkgtJunny6jrl1iJdACfeCu235FJ2rSAMaaw4QmxP+PiNXU5ffwAj2uwbEXrOEs2de0R2FmpVwttiOYOxGOuUNEIfGQadGcfGYxd66pKpIZ1uLr8FXiAnFt6FzoWpFmspjnWSE3XC0dLkrNhde1XztR6s38vWZkkpeY8j65BQPdxccqGp/vUAZvks3lvmZl+KsXsvnGNtp9gagyer0rB8VHrmh7Tbeg+I2/uI/1Lq5Y7voNm3tqQFIkn4gPjVUth4kAzOXuKP8sX31tEsa+5aGaMj3RCHmLtitOc0mLPSwkKTpuDV0CKtXy+Q46Iapv5/5/rhkrO2Xd3SO2lucCaqFodyjD/ftzJQ2PmgesL1SMrRv8SOgbHhQ29xw9ldY1GhnsKoR1H2R9updVkeDXtALJvES37L7/nGPzyyD/ubuDpKKndiCbkQkn7Sy+bI1oiABErcdpDnkRQFKhjTZsqiQYfOUkum30kvXrv5rY7UG40F+oLtxQThKtfHirttLuT3LaH3gSpU+TRuIPA7OHUUS7YNWNFYHOosEY6t2a3RRqhiBfhBhzyfjntmr3/+E/iBdG4Kif9O3Jdp3QUqUud0KsNhSysY3aKWIUiXItSxJkru3JcqaNoN9+Hb2D3u8qBK/nDgS796R7V+uZrjk1DEyRd9hXgR/g69CzI1UXv42gBcyzJ+bVStAGa/DOYw8Vw6wqTE4wLmERSj7QwrrZnm4vrZEGCzYIoaYshni6gODbnrTH+KoYZouA4zj4XP0="/>
          <p:cNvSpPr txBox="1">
            <a:spLocks noChangeArrowheads="1"/>
          </p:cNvSpPr>
          <p:nvPr userDrawn="1">
            <p:custDataLst>
              <p:tags r:id="rId1"/>
            </p:custDataLst>
          </p:nvPr>
        </p:nvSpPr>
        <p:spPr bwMode="auto">
          <a:xfrm>
            <a:off x="457200" y="1276350"/>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Credit Suisse no proporciona en ningún caso asesoría tributaria. Ninguna declaración impositiva adjunta en relación con cualquier impuesto federal de los Estados Unidos de América puede ser utilizada de forma verbal o escrita, por ningún contribuyente con el fin de evitar cualquier penalización, multa o sanción. Cualquier declaración adjunta fue escrita para apoyar la comercialización o la promoción de transacciones o de asuntos con los que dicha declaración se relaciona. Cada contribuyente debe buscar el consejo, basado en las circunstancias particulares de dicho contribuyente, de un consejero fiscal independiente.</a:t>
            </a:r>
            <a:endParaRPr lang="en-US" sz="900" noProof="1">
              <a:solidFill>
                <a:srgbClr val="000000"/>
              </a:solidFill>
              <a:latin typeface="Credit Suisse Type Light"/>
            </a:endParaRPr>
          </a:p>
        </p:txBody>
      </p:sp>
      <p:sp>
        <p:nvSpPr>
          <p:cNvPr id="5" name="UsageDisclaimer" descr="AQAAAAAQAGJ4qn2tlm9HsKvin/e05ZSQ6nvXhtVgwvOWRdWbw/KKvGjC9pGoc2kd/DE5290mEW8PJ25wmlbMexb1xCCwT/DHQ/3FzJ+M/9sOOCIw0qwLTIp5Bx7Wr7slF1P8ijwFBldJRXvh3NB6WcTJnSh1YeFGxP91+zLB2/S8/F900Pj9xtvvQ0VBzzJYytUecTHhWiYAfG8un93FXKPvga4Bv5dJ/TFdhNtWWDY1Zfls19h0avWqrD0XrJiFYp0eeTdg7eZbkQGo9r/Fndgo7s4ORkMuUNv34x3DO2ql2BNMpxy1fRB3wxNU8WKlhtVpf1EXr4qU+fHyHHvgrGKdkT08q4MvdCryszX4DK1TMLY/OKN4cjfw2WN69Zxm8tiaqGhYXucyBBEluXWHq4OpJv5bIlx8z2itYoXILrpnEoJanj+rq0pErKkuYG9HCeckk0oyoqThzlvCDktPvdIRd59Ms95PdAxGrFc5sVdsyYq0Wvs3Jsrou1Jy/zZU1nbDxApjUTN/sExMvB+IQC4Kmzd8SvRZGUH9xSi5xkK87nc/pnelj9UdSgKLEiOqDxhsJOe8nw=="/>
          <p:cNvSpPr txBox="1">
            <a:spLocks noChangeArrowheads="1"/>
          </p:cNvSpPr>
          <p:nvPr userDrawn="1">
            <p:custDataLst>
              <p:tags r:id="rId2"/>
            </p:custDataLst>
          </p:nvPr>
        </p:nvSpPr>
        <p:spPr bwMode="auto">
          <a:xfrm>
            <a:off x="457200" y="1955048"/>
            <a:ext cx="8226425" cy="131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Este material no podrá utilizarse ni servir como base para fines distintos de los específicamente acordados por escrito con Credit Suisse.</a:t>
            </a:r>
            <a:endParaRPr lang="en-US" sz="900" noProof="1">
              <a:solidFill>
                <a:srgbClr val="000000"/>
              </a:solidFill>
              <a:latin typeface="Credit Suisse Type Light"/>
            </a:endParaRPr>
          </a:p>
        </p:txBody>
      </p:sp>
      <p:sp>
        <p:nvSpPr>
          <p:cNvPr id="7" name="AffiliatesDisclaimer" descr="AQAAAAAQABd5dinGxBVIpWmxz49CNXpKgrount1QW/C29Mb79HjnCGX1jskpUQwHHq6aMbiwn/WrNq2ten/4NBVcyiHisZkUDtgUawYrACpeQDyXZYa6w3kL4hmdq+nv28GwoftQcfy4OKHa5X5myahBhIYbXfXy/z96gV9zcad8m9G4L+OROS74gZMZJG3uKAuN91NOpsl08TJgowvhwBoyLjqnAeR5tXcBNYOdlrvVsrtRf45KhroDVYazgKvT0Z8SxlSwNfY0ndeH7JcuslwBuYU7jA9CoXP5O25jatfwB5B5DCSPcKi3vAdbrSuhZ4KfAnzGZuQPdfg22Ev/p+uZETbx2U/U60OABiPfPhK1oABJC5hn5SGPG+3WCH0Q/IFC7hY07xfpJQ16wU0kW2WNZlSKkXYw/HTI22LlAdpxqhAbi86qlunyxBDkIVFW0/E3E5Ia1YmuBIZnqGj9u23JCkvriAJSqgl5gRVEN7KCU8PzJ1AeOsi+g4Tgd0ZgGtPhSB/hq1f5SeqDN8IXgiWLIgF0J0Ev7JNYEp71mRJYeTfxWdJIXwTJYRip8QKgY5W19dSJP2hIeHmpCd+aMiEnhG+4bBFQIzOMMLrnh7MM+Xi2jernDwnXV8VxYkfzTOigDUDBZB54RhS9c6I0raeLxd4PDJrxEZrAE05fSsvOrHkBrT9XJ5vguxAPfMR/MEt7IVrtC2J1tG/5KIG6+f9SSiYCB7fK1yTlrHym9HTiUsxN2vQ4xNuEakEuihbeAYUAfxq25mVb1E8vVSSV8v8aUqeP5wMkaihd3HOvKIAcPZ2F5E7aKLt70CzQ07++PgzkH9GwvK2OmvTGyrGGzePe/PxOJ0Opox3piebffbQmJ707tPpuRFPx6eih888QuAAkiZyjD6VUnEYKzeo2m5fA1rttcNYNdJ4u4bvOb+Tuip9BB3eS"/>
          <p:cNvSpPr txBox="1">
            <a:spLocks noChangeArrowheads="1"/>
          </p:cNvSpPr>
          <p:nvPr userDrawn="1">
            <p:custDataLst>
              <p:tags r:id="rId3"/>
            </p:custDataLst>
          </p:nvPr>
        </p:nvSpPr>
        <p:spPr bwMode="auto">
          <a:xfrm>
            <a:off x="457200" y="2239022"/>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Este material ha sido preparado por Credit Suisse ("CS") y sus entidades afiliadas para uso de CS. Consecuentemente, cualquier información  reflejada o incorporada en el mismo o en materiales relacionados o en transacciones subsecuentes, podrá ser compartida de buena fe por CS y sus afiliadas con empleados de CS, de sus afiliadas y sus representantes en cualquier lugar.</a:t>
            </a:r>
            <a:endParaRPr lang="en-US" sz="900" noProof="1">
              <a:solidFill>
                <a:srgbClr val="000000"/>
              </a:solidFill>
              <a:latin typeface="Credit Suisse Type Light"/>
            </a:endParaRPr>
          </a:p>
        </p:txBody>
      </p:sp>
      <p:sp>
        <p:nvSpPr>
          <p:cNvPr id="6" name="ResearchDisclaimer" descr="AQAAAAAQAES9MAy4tC5HnvqGd/pfWYPYOqCrkhymyoUFW+rTwo8/RqvQVSBY3NLN9/uiFLU3hwHGRawyLrnZGv2qEZTDQ/Oq49X0hJIWWyiz6BxsF2/8nOPOkSm5HD616bhRH/GAJGOetD0iQw0FJ3NUhEml/wM5H4er2VWaemE/sxPxyCtgLxxPbQyAqjEHVhPntBJBzAawofh/N5AILREX8DXSP7AKGp8ORGdGFHpdBiGuqciWYOC2w5RqGtWsyyUP4z8J9sVWOaDpa42/JGtBLy0kwGiD+HFO5+SfkaVz+WN8R1KIAoxbEKuLeIL9TQsKLrAaIWjF5ZiHGLeNfs811tZWCK3Eyb6GgezuSRFuLpnavCxNV2v82OrqL0MIZoWs4i/VEoPw4X7Y7EzR9li9HOjrR1qOGqBtG8yUcTHOcl1yPYXxAnU/7jxG7w1mnPUxhahx0KPuMjKWPCbFaE+xkYDd5Wx1/udLmDSc798ajc0SaZH5ylWsxvfBn4+SDBQ8DNRmncUuw1h5xpYCDnLc85i35muI50JaKXaSUdDRujf1aFs7xHxzWdZh5la5o4TvSv+OeqH2P4IrOSBKKJat1FlzXn27wFAUVcnzUU2P8iWFgacAcnM4EGWl4lHhqr8IunN6FOjnC/VorvKQOpplGKfieKiVA9yorLMZnvv13Cl7dJ4/xNhbffpC9FLtTQgwbClRR0pX+TyBnFhOwTcyVkEityYuon6V53wkUpWKIF6rf1p/q/lfe0/u9nmJZFSbbpCcKYWoImDGZybdoEOYBj1vAPzXwELB1qSbaIah3DN/3Z+MgUVLmbrGHzkhJb2A26oaIp/pucOA9MXa+OwR1+x/nQzrc+ZyfSk1i9dFwhi98fR0sBG9yjCqvxmA+Go11oKjEHc+LZ0T2WA5HXKvHlxrP9/WdIQ3XL9/TiTqVfJpHiWEFfyrnO4T/R36UqLCPDfeNJQURHaLa9hsqHBoqE3LOeDbgy237uq0E81nWEi3yQ9lOcioJDhMQHmTL9QKkMTfC/bed9DcMN/bzT9eHRK98ns4GbElE8hoAdR4zedWufvLQ0EVT/c1tHqqzoeFkO0xrNMEk8f8gbQerMCrl6BSxmVVNkyoMted2E6Xn/+xKF9PKU1yzXgOT7cduTXN5HlJaQ=="/>
          <p:cNvSpPr txBox="1">
            <a:spLocks noChangeArrowheads="1"/>
          </p:cNvSpPr>
          <p:nvPr userDrawn="1">
            <p:custDataLst>
              <p:tags r:id="rId4"/>
            </p:custDataLst>
          </p:nvPr>
        </p:nvSpPr>
        <p:spPr bwMode="auto">
          <a:xfrm>
            <a:off x="457200" y="2786145"/>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Credit Suisse ha adoptado una serie de políticas y directrices orientadas a proteger  la independencia de sus analistas.  La política de Credit Suisse prohíbe a sus empleados  ofrecer directa o indirectamente una valoración favorable o un objetivo de precios  específico, u ofrecer cualquier modificación en una valoración u objetivo de precios  como contrapartida o aliciente para obtener clientes u otras contraprestaciones.   La política de Credit Suisse prohíbe a los analistas ser remunerados por su participación en operaciones de banca de inversión.</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13182426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25703376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91484236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848220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9378717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780590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79525332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56278495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329257836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971639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50680574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15546876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PPMQ1UAQjJMqOdlAcI+FIs1F++77bon3yYdsUscwH2lkibaqShdu8KgXzL/7zYWcdN6Wd94DZeupLacjkwcBA6ezgRd5h4OJSNmGuqRkZmT/zLlflvTArC3whjCRx//wPVzwM+kICQjyDxg4arbQC/uGNUoa/TNNLQmGnSg/vaBNLpWwYOfBlk1tdnssFKag6mf0/l83v2GkMvsvQYLRYDtu6bSoovoS34+Bjb2SXfOf+zuwGyXHDvxAeFuOWhM2qaFwevFLwrU2g47MLN6IwJVUGajB+gD4WLdmAvoYSvz"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43944219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Fj9sB29+DlHhBvvrN5lXbL3XTgVI61w2YHwCbT8gsysuLPq05dwUCpd1kv+zi52b8cPnOq09LY2uDAPHV533MmA1NRcdf+P80NIM29pz7iGgMkTZYuEj9StiHJAnJB3f01HVqnFpBxKPejgEXBamHdEXyS5rTZWvn92geOCk9TvXJCJnj9d1PR7sXvL18JutNXmlvQcw6CQUSgJd2dzai74DKepkQ1Kb6l9YwVlAKZwzEoD/7G8Pspg5dMj/lF1zQG4W12aCQups44iAHAbTysPRjLSIiUjz3Z7IwZpDX8X"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270524733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El79l1QtKtNhyHQxZXTBtfnQzQ52dkXN2uzc4qySiadVQ4vtcE54IUHbX+PApZRDgrlReRluq9ftIh8jY1r/gjGO6Jo+pxyb2ZawQdj24G6DxuXteSB0eSEfIhSplkjH11YGRLgqTTz2M6qtmSPNv48JsFjPH6pADiDdxJcwfwh25riFGSSnkFAngKZ3ylRMC2REsjP2XfQNWDU7gvORhY2jOCkVDqxLr+AFCjhXaUDZczC0+cbE+/IUu1ozW4LHT5PQULQDqkZWNHhFC01MoOTlpWUXyN4jVqW9QYqNQWU"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0792461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BGCDd6aaeBJiFJZoPeDfzNWxfD12zbmIjXN8Ssc9RqsFmxIolLqrJZI/MyCPjum1zjPvgdVzCE2FPTUxlH4vYAP2aFWg/jqSHbqOE6fxuWOoiXNO2CkmFSxuEH0FnXm6EYTuruClP9u3EYNJAz+DvSSwAvUSbdRbOlOyIF91QOsn0e7Y5bHN2JzEfM3vP8g+HmnYLARoJTptMmX1je5x+ijMsT/DKYPeoex/3NwxpPXsyTyIoKYkfsej1obuYFsFwf1hyYLmZ0n4mopUFZNnE0WxmGHf0X6vCJoZ3t7a1z0"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1154340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29844705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230166196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Ie9gUDNRhpNsRHkrNaI/nOr4k+43qd5cZjlUwqm49+0s7+ZTGGHjjZalU119R0CSXI2ybgDgpCRI88XQVM5IIfr5kMEdO9AvP0c1n1CmoGuoN3XwuG74cwf4Vt3D9AZBNX9qibLnfCJmAE7BlWk4ljU8p32wcVpH+4oJVUcmKNtYdGNiwd8fC5YWFMpzyUbEUxgg+zZcvCLVvRnLB5RzX7+Doj/oP99Fa9D0BDvG/JQeSk+MZSz10UKKDEPVQLDEc9DCuJtCGnqf+z1OcuB6oM="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BdjE5h09U1Dqoi5NklOj1Dy509hbs75020LFvrSc4JxTx8K0YNojnSwvEfLffy+smg7Erg7Nqz1uxr0OepDYAYk+88WyRPN/XizPjYCECNfxNL7XWw5LqN3rnRcGuPDDJ/gQd0Beb7EYSQf43E6Kty/NIJknLXyZL0sEiyDTv7xU6N5W4r/JBb6EYwq1fFx2OPdZhCAcsweDyh5JTJ3OIxdYr3TTFY1nL+ytXPaoBldlReu4K51P5ZQO8ClsvHK8DSsQXyAbc0Qg13OFVXEuC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6623756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90926936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77022312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3233576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10" Type="http://schemas.openxmlformats.org/officeDocument/2006/relationships/image" Target="../media/image7.png"/><Relationship Id="rId4" Type="http://schemas.openxmlformats.org/officeDocument/2006/relationships/slideLayout" Target="../slideLayouts/slideLayout25.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4"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34.xml"/><Relationship Id="rId7" Type="http://schemas.openxmlformats.org/officeDocument/2006/relationships/theme" Target="../theme/theme5.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image" Target="../media/image9.jpeg"/><Relationship Id="rId5" Type="http://schemas.openxmlformats.org/officeDocument/2006/relationships/theme" Target="../theme/theme6.xml"/><Relationship Id="rId4" Type="http://schemas.openxmlformats.org/officeDocument/2006/relationships/slideLayout" Target="../slideLayouts/slideLayout4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9.jpe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theme" Target="../theme/theme7.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54.xml"/><Relationship Id="rId7" Type="http://schemas.openxmlformats.org/officeDocument/2006/relationships/theme" Target="../theme/theme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60.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image" Target="../media/image9.jpeg"/><Relationship Id="rId5" Type="http://schemas.openxmlformats.org/officeDocument/2006/relationships/theme" Target="../theme/theme9.xml"/><Relationship Id="rId4" Type="http://schemas.openxmlformats.org/officeDocument/2006/relationships/slideLayout" Target="../slideLayouts/slideLayout61.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64.xml"/><Relationship Id="rId7" Type="http://schemas.openxmlformats.org/officeDocument/2006/relationships/theme" Target="../theme/theme10.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5" Type="http://schemas.openxmlformats.org/officeDocument/2006/relationships/slideLayout" Target="../slideLayouts/slideLayout66.xml"/><Relationship Id="rId4" Type="http://schemas.openxmlformats.org/officeDocument/2006/relationships/slideLayout" Target="../slideLayouts/slideLayout65.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70.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image" Target="../media/image9.jpeg"/><Relationship Id="rId5" Type="http://schemas.openxmlformats.org/officeDocument/2006/relationships/theme" Target="../theme/theme11.xml"/><Relationship Id="rId4"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4523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163287" y="1094509"/>
            <a:ext cx="8806543" cy="522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dirty="0"/>
              <a:t>Haga clic para modificar el estilo de texto del patrón</a:t>
            </a:r>
          </a:p>
          <a:p>
            <a:pPr lvl="1"/>
            <a:r>
              <a:rPr lang="es-ES" altLang="es-MX" dirty="0"/>
              <a:t>Segundo </a:t>
            </a:r>
            <a:r>
              <a:rPr lang="es-ES" altLang="es-MX" dirty="0" err="1"/>
              <a:t>nivelTercer</a:t>
            </a:r>
            <a:r>
              <a:rPr lang="es-ES" altLang="es-MX" dirty="0"/>
              <a:t> nivel</a:t>
            </a:r>
          </a:p>
          <a:p>
            <a:pPr lvl="3"/>
            <a:r>
              <a:rPr lang="es-ES" altLang="es-MX" dirty="0"/>
              <a:t>Cuarto nivel</a:t>
            </a:r>
          </a:p>
          <a:p>
            <a:pPr lvl="4"/>
            <a:r>
              <a:rPr lang="es-ES" altLang="es-MX" dirty="0"/>
              <a:t>Quinto nivel</a:t>
            </a:r>
            <a:endParaRPr lang="en-US" altLang="es-MX" dirty="0"/>
          </a:p>
        </p:txBody>
      </p:sp>
      <p:pic>
        <p:nvPicPr>
          <p:cNvPr id="1034" name="Imagen 3"/>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
        <p:nvSpPr>
          <p:cNvPr id="10" name="Rectangle 9"/>
          <p:cNvSpPr/>
          <p:nvPr/>
        </p:nvSpPr>
        <p:spPr>
          <a:xfrm>
            <a:off x="338138" y="817563"/>
            <a:ext cx="2743200" cy="904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6070600" y="817563"/>
            <a:ext cx="2743200" cy="90487"/>
          </a:xfrm>
          <a:prstGeom prst="rect">
            <a:avLst/>
          </a:prstGeom>
          <a:solidFill>
            <a:srgbClr val="8FBDD5"/>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p:nvSpPr>
        <p:spPr>
          <a:xfrm>
            <a:off x="3197225" y="817563"/>
            <a:ext cx="2743200" cy="9048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p:cNvSpPr>
            <a:spLocks noChangeAspect="1"/>
          </p:cNvSpPr>
          <p:nvPr/>
        </p:nvSpPr>
        <p:spPr>
          <a:xfrm>
            <a:off x="338138" y="115888"/>
            <a:ext cx="8482012" cy="6492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38138" y="115888"/>
            <a:ext cx="8475663" cy="649287"/>
          </a:xfrm>
          <a:prstGeom prst="rect">
            <a:avLst/>
          </a:prstGeom>
        </p:spPr>
        <p:txBody>
          <a:bodyPr vert="horz" lIns="91440" tIns="45720" rIns="91440" bIns="45720" rtlCol="0" anchor="b">
            <a:normAutofit/>
          </a:bodyPr>
          <a:lstStyle/>
          <a:p>
            <a:r>
              <a:rPr lang="es-ES" dirty="0"/>
              <a:t>Haga clic para modificar el estilo de título del</a:t>
            </a:r>
            <a:endParaRPr lang="en-US" dirty="0"/>
          </a:p>
        </p:txBody>
      </p:sp>
    </p:spTree>
    <p:extLst>
      <p:ext uri="{BB962C8B-B14F-4D97-AF65-F5344CB8AC3E}">
        <p14:creationId xmlns:p14="http://schemas.microsoft.com/office/powerpoint/2010/main" val="31062415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Lst>
  <p:hf hdr="0" ftr="0" dt="0"/>
  <p:txStyles>
    <p:titleStyle>
      <a:lvl1pPr algn="l" defTabSz="457200" rtl="0" eaLnBrk="1" fontAlgn="base" hangingPunct="1">
        <a:spcBef>
          <a:spcPct val="0"/>
        </a:spcBef>
        <a:spcAft>
          <a:spcPct val="0"/>
        </a:spcAft>
        <a:defRPr sz="2800" kern="1200" cap="all">
          <a:solidFill>
            <a:schemeClr val="bg1"/>
          </a:solidFill>
          <a:latin typeface="Calibri" panose="020F0502020204030204" pitchFamily="34" charset="0"/>
          <a:ea typeface="+mj-ea"/>
          <a:cs typeface="+mj-cs"/>
        </a:defRPr>
      </a:lvl1pPr>
      <a:lvl2pPr algn="l" defTabSz="457200" rtl="0" eaLnBrk="1" fontAlgn="base" hangingPunct="1">
        <a:spcBef>
          <a:spcPct val="0"/>
        </a:spcBef>
        <a:spcAft>
          <a:spcPct val="0"/>
        </a:spcAft>
        <a:defRPr sz="2800">
          <a:solidFill>
            <a:schemeClr val="bg1"/>
          </a:solidFill>
          <a:latin typeface="Gill Sans MT"/>
        </a:defRPr>
      </a:lvl2pPr>
      <a:lvl3pPr algn="l" defTabSz="457200" rtl="0" eaLnBrk="1" fontAlgn="base" hangingPunct="1">
        <a:spcBef>
          <a:spcPct val="0"/>
        </a:spcBef>
        <a:spcAft>
          <a:spcPct val="0"/>
        </a:spcAft>
        <a:defRPr sz="2800">
          <a:solidFill>
            <a:schemeClr val="bg1"/>
          </a:solidFill>
          <a:latin typeface="Gill Sans MT"/>
        </a:defRPr>
      </a:lvl3pPr>
      <a:lvl4pPr algn="l" defTabSz="457200" rtl="0" eaLnBrk="1" fontAlgn="base" hangingPunct="1">
        <a:spcBef>
          <a:spcPct val="0"/>
        </a:spcBef>
        <a:spcAft>
          <a:spcPct val="0"/>
        </a:spcAft>
        <a:defRPr sz="2800">
          <a:solidFill>
            <a:schemeClr val="bg1"/>
          </a:solidFill>
          <a:latin typeface="Gill Sans MT"/>
        </a:defRPr>
      </a:lvl4pPr>
      <a:lvl5pPr algn="l" defTabSz="457200" rtl="0" eaLnBrk="1" fontAlgn="base" hangingPunct="1">
        <a:spcBef>
          <a:spcPct val="0"/>
        </a:spcBef>
        <a:spcAft>
          <a:spcPct val="0"/>
        </a:spcAft>
        <a:defRPr sz="2800">
          <a:solidFill>
            <a:schemeClr val="bg1"/>
          </a:solidFill>
          <a:latin typeface="Gill Sans MT"/>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80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kern="1200">
          <a:solidFill>
            <a:schemeClr val="accent1"/>
          </a:solidFill>
          <a:latin typeface="Calibri" panose="020F0502020204030204" pitchFamily="34" charset="0"/>
          <a:ea typeface="+mn-ea"/>
          <a:cs typeface="+mn-cs"/>
        </a:defRPr>
      </a:lvl1pPr>
      <a:lvl2pPr marL="62865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600" kern="1200">
          <a:solidFill>
            <a:schemeClr val="accent1"/>
          </a:solidFill>
          <a:latin typeface="Calibri" panose="020F0502020204030204" pitchFamily="34" charset="0"/>
          <a:ea typeface="+mn-ea"/>
          <a:cs typeface="+mn-cs"/>
        </a:defRPr>
      </a:lvl2pPr>
      <a:lvl3pPr marL="898525" indent="-269875"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425"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4pPr>
      <a:lvl5pPr marL="1601788"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n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338138" y="817563"/>
            <a:ext cx="2743200" cy="90487"/>
          </a:xfrm>
          <a:prstGeom prst="rect">
            <a:avLst/>
          </a:prstGeom>
          <a:solidFill>
            <a:srgbClr val="1A3260"/>
          </a:solidFill>
          <a:ln w="12700" cap="rnd" cmpd="sng" algn="ctr">
            <a:noFill/>
            <a:prstDash val="solid"/>
          </a:ln>
          <a:effectLst/>
        </p:spPr>
      </p:sp>
      <p:sp>
        <p:nvSpPr>
          <p:cNvPr id="14" name="Rectangle 13"/>
          <p:cNvSpPr/>
          <p:nvPr/>
        </p:nvSpPr>
        <p:spPr>
          <a:xfrm>
            <a:off x="6070600" y="817563"/>
            <a:ext cx="2743200" cy="90487"/>
          </a:xfrm>
          <a:prstGeom prst="rect">
            <a:avLst/>
          </a:prstGeom>
          <a:solidFill>
            <a:srgbClr val="8FBDD5"/>
          </a:solidFill>
          <a:ln w="12700" cap="rnd" cmpd="sng" algn="ctr">
            <a:noFill/>
            <a:prstDash val="solid"/>
          </a:ln>
          <a:effectLst/>
        </p:spPr>
      </p:sp>
      <p:sp>
        <p:nvSpPr>
          <p:cNvPr id="15" name="Rectangle 14"/>
          <p:cNvSpPr/>
          <p:nvPr/>
        </p:nvSpPr>
        <p:spPr>
          <a:xfrm>
            <a:off x="3197225" y="817563"/>
            <a:ext cx="2743200" cy="90487"/>
          </a:xfrm>
          <a:prstGeom prst="rect">
            <a:avLst/>
          </a:prstGeom>
          <a:solidFill>
            <a:srgbClr val="4590B8"/>
          </a:solidFill>
          <a:ln w="12700" cap="rnd" cmpd="sng" algn="ctr">
            <a:noFill/>
            <a:prstDash val="solid"/>
          </a:ln>
          <a:effectLst/>
        </p:spPr>
      </p:sp>
      <p:sp>
        <p:nvSpPr>
          <p:cNvPr id="16" name="Rectangle 15"/>
          <p:cNvSpPr>
            <a:spLocks noChangeAspect="1"/>
          </p:cNvSpPr>
          <p:nvPr/>
        </p:nvSpPr>
        <p:spPr>
          <a:xfrm>
            <a:off x="338138" y="115888"/>
            <a:ext cx="8482012" cy="649287"/>
          </a:xfrm>
          <a:prstGeom prst="rect">
            <a:avLst/>
          </a:prstGeom>
          <a:solidFill>
            <a:srgbClr val="1A3260"/>
          </a:solidFill>
          <a:ln w="12700" cap="rnd" cmpd="sng" algn="ctr">
            <a:noFill/>
            <a:prstDash val="solid"/>
          </a:ln>
          <a:effectLst/>
        </p:spPr>
      </p:sp>
    </p:spTree>
    <p:extLst>
      <p:ext uri="{BB962C8B-B14F-4D97-AF65-F5344CB8AC3E}">
        <p14:creationId xmlns:p14="http://schemas.microsoft.com/office/powerpoint/2010/main" val="891531751"/>
      </p:ext>
    </p:extLst>
  </p:cSld>
  <p:clrMap bg1="lt1" tx1="dk1" bg2="lt2" tx2="dk2" accent1="accent1" accent2="accent2" accent3="accent3" accent4="accent4" accent5="accent5" accent6="accent6" hlink="hlink" folHlink="folHlink"/>
  <p:sldLayoutIdLst>
    <p:sldLayoutId id="2147483727" r:id="rId1"/>
    <p:sldLayoutId id="2147483728" r:id="rId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99611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9"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406123228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559184"/>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7" r:id="rId8"/>
    <p:sldLayoutId id="2147483768" r:id="rId9"/>
    <p:sldLayoutId id="2147483769" r:id="rId10"/>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728217"/>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84"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096192560"/>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NNOf4v6BJlEhEkJHkW5lR4j3OOBPzy7CncuJ2ulytYQMVCeUf6W7xZ4lKVMDlB/jqN5oU967nNDG3aJVO+mk9wFBrf6/MLrnVzX4Of21JZFXTAu0UQrSy70b9P5BvKX0c9CP/AU5crkcfgFzv0oyluunsgJAsiemoY/RLaADM6eWjtPA834aUD3rqN/C875QOgUWH6yxeD++TfOlvffTwAyBdHpioQeFVGgINkDTIezfO6rojaqvrmyc0qxv5YBWL7wMh1lsvSrHUg16Ra4dDk="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LBqnUayIrRNlcLuSXAb7Z9mbufoC7ryh+CufKdH6LJV78hCVxdC7H9EtxfC09hcfsS6YqUY9htHtkU8otVdwKgoZRxXjz0NbPnrIu2aHYanOG3k3tebA455XWKNt58NVZQZ1JTDTucq2GTvpFfK2hYXRProaWtHNoZOyzMBlEZ10eLp8JQ03lJvoyHifLhJuMSRY+Mgr4/blKRu0/wX0z0l9I+PBNW8KlQk8Ew7VmQ12ehiC9A98HuxYbWMdBwpAueTXbIrg11Q+0QkVQdsPy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808761"/>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20"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Gaoh6Irwd5Lq4ajhtkNT7pt3lwj0x04+Ki9rr5WNrLvZ7y1Nk6D/3EcQELD+MjrGYxuP05iUoFCjNYQbDA97TPVbEES3gPteIQXhPiXCMogpjNQN1T2fCFnL53AZyzfhWPPnfEraaOYu5sI4iLD5dFE7npxbimtcW4SYdO53jFiNJ9JDhe99cbNbXGBfVZbVhn1/lmLHMadXN+nikfgd+TKm1gnMOkrPDA/3RyRMTHwwmlK5rdf3/MEbd2UOCUexl7YKSYkGZMey+fgxdFlnAo="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DbErQrev8xCo3rfq74w7DRQ0f35x3VP/woXp0XB/IZEznIK6l6AUxd6u8m968Qumz6EKFYEZqVmdjhAdPGW8YRlhxGMI5k06b+EA4MXpky1NOHesh6RUdthhTsItCJTgDxmZUGtPh/7nJdQu/okS0ozpJa0Y/ypTgiG8XR2MEbb/UEuXwcEN2T/yoXKnRX0QA6+a0/6PkMjGnwHYRdsaiH3sk24B90zjyI0nTHR28tT2mUWtD1+7W7HBiGfdz0aIqQJT79FdvTTKyJvcsQDuK0="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78836381"/>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emf"/><Relationship Id="rId4" Type="http://schemas.openxmlformats.org/officeDocument/2006/relationships/image" Target="../media/image20.emf"/></Relationships>
</file>

<file path=ppt/slides/_rels/slide20.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emf"/></Relationships>
</file>

<file path=ppt/slides/_rels/slide22.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0.emf"/><Relationship Id="rId5" Type="http://schemas.openxmlformats.org/officeDocument/2006/relationships/package" Target="../embeddings/Microsoft_Excel_Worksheet1.xlsx"/><Relationship Id="rId4" Type="http://schemas.openxmlformats.org/officeDocument/2006/relationships/image" Target="../media/image29.emf"/></Relationships>
</file>

<file path=ppt/slides/_rels/slide2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2.emf"/><Relationship Id="rId5" Type="http://schemas.openxmlformats.org/officeDocument/2006/relationships/package" Target="../embeddings/Microsoft_Excel_Worksheet3.xlsx"/><Relationship Id="rId4" Type="http://schemas.openxmlformats.org/officeDocument/2006/relationships/image" Target="../media/image31.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Diciembre 2017</a:t>
            </a:r>
          </a:p>
        </p:txBody>
      </p:sp>
      <p:sp>
        <p:nvSpPr>
          <p:cNvPr id="4" name="3 Rectángulo"/>
          <p:cNvSpPr/>
          <p:nvPr/>
        </p:nvSpPr>
        <p:spPr>
          <a:xfrm>
            <a:off x="1677311" y="2971990"/>
            <a:ext cx="6223818" cy="954107"/>
          </a:xfrm>
          <a:prstGeom prst="rect">
            <a:avLst/>
          </a:prstGeom>
        </p:spPr>
        <p:txBody>
          <a:bodyPr wrap="square">
            <a:spAutoFit/>
          </a:bodyPr>
          <a:lstStyle/>
          <a:p>
            <a:r>
              <a:rPr lang="es-MX" altLang="es-MX" sz="2800" dirty="0">
                <a:solidFill>
                  <a:srgbClr val="CD0000"/>
                </a:solidFill>
                <a:latin typeface="Century Gothic" panose="020B0502020202020204" pitchFamily="34" charset="0"/>
              </a:rPr>
              <a:t>Grupo de Trabajo de Inversiones</a:t>
            </a:r>
            <a:br>
              <a:rPr lang="es-MX" altLang="es-MX" sz="2800" dirty="0">
                <a:solidFill>
                  <a:srgbClr val="CD0000"/>
                </a:solidFill>
                <a:latin typeface="Century Gothic" panose="020B0502020202020204" pitchFamily="34" charset="0"/>
              </a:rPr>
            </a:br>
            <a:r>
              <a:rPr lang="es-MX" altLang="es-MX" sz="2800" dirty="0">
                <a:solidFill>
                  <a:srgbClr val="CD0000"/>
                </a:solidFill>
                <a:latin typeface="Century Gothic" panose="020B0502020202020204" pitchFamily="34" charset="0"/>
              </a:rPr>
              <a:t>Sesión Número 038</a:t>
            </a:r>
            <a:endParaRPr lang="es-MX" dirty="0"/>
          </a:p>
        </p:txBody>
      </p:sp>
      <p:sp>
        <p:nvSpPr>
          <p:cNvPr id="5" name="3 Marcador de número de diapositiva"/>
          <p:cNvSpPr>
            <a:spLocks noGrp="1"/>
          </p:cNvSpPr>
          <p:nvPr>
            <p:ph type="sldNum" sz="quarter" idx="12"/>
          </p:nvPr>
        </p:nvSpPr>
        <p:spPr>
          <a:xfrm>
            <a:off x="8030308" y="6356350"/>
            <a:ext cx="656492" cy="365125"/>
          </a:xfrm>
        </p:spPr>
        <p:txBody>
          <a:bodyPr/>
          <a:lstStyle/>
          <a:p>
            <a:pPr algn="ctr"/>
            <a:fld id="{05E83AA4-A00D-4AA0-8FE8-B93C9F3EC141}" type="slidenum">
              <a:rPr lang="es-ES" altLang="es-MX" smtClean="0"/>
              <a:pPr algn="ctr"/>
              <a:t>1</a:t>
            </a:fld>
            <a:endParaRPr lang="es-ES" altLang="es-MX" dirty="0"/>
          </a:p>
        </p:txBody>
      </p:sp>
    </p:spTree>
    <p:extLst>
      <p:ext uri="{BB962C8B-B14F-4D97-AF65-F5344CB8AC3E}">
        <p14:creationId xmlns:p14="http://schemas.microsoft.com/office/powerpoint/2010/main" val="8622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65639" y="1729570"/>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Expectativas 2018</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Estrategia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Resultados FANVIT </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2</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038</a:t>
            </a:r>
          </a:p>
          <a:p>
            <a:pPr algn="ctr" defTabSz="457200"/>
            <a:r>
              <a:rPr lang="es-MX" sz="1400" b="1" dirty="0">
                <a:latin typeface="Century Gothic" panose="020B0502020202020204" pitchFamily="34" charset="0"/>
                <a:ea typeface="Myriad Pro"/>
                <a:cs typeface="Myriad Pro"/>
              </a:rPr>
              <a:t>Diciembre 2017</a:t>
            </a:r>
          </a:p>
        </p:txBody>
      </p:sp>
    </p:spTree>
    <p:extLst>
      <p:ext uri="{BB962C8B-B14F-4D97-AF65-F5344CB8AC3E}">
        <p14:creationId xmlns:p14="http://schemas.microsoft.com/office/powerpoint/2010/main" val="1793077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MX" sz="2000" b="1" dirty="0">
                <a:latin typeface="Century Gothic" panose="020B0502020202020204" pitchFamily="34" charset="0"/>
              </a:rPr>
              <a:t>Informe y estrategia del FANVIT</a:t>
            </a:r>
          </a:p>
        </p:txBody>
      </p:sp>
      <p:sp>
        <p:nvSpPr>
          <p:cNvPr id="3" name="2 Marcador de contenido"/>
          <p:cNvSpPr>
            <a:spLocks noGrp="1"/>
          </p:cNvSpPr>
          <p:nvPr>
            <p:ph idx="1"/>
          </p:nvPr>
        </p:nvSpPr>
        <p:spPr>
          <a:xfrm>
            <a:off x="457199" y="780823"/>
            <a:ext cx="8505750" cy="5798152"/>
          </a:xfrm>
        </p:spPr>
        <p:txBody>
          <a:bodyPr/>
          <a:lstStyle/>
          <a:p>
            <a:pPr marL="0" indent="0">
              <a:buClr>
                <a:srgbClr val="C00000"/>
              </a:buClr>
              <a:buNone/>
            </a:pPr>
            <a:r>
              <a:rPr lang="es-MX" sz="1400" b="1" u="sng" dirty="0"/>
              <a:t>Resultados FANVIT</a:t>
            </a:r>
            <a:endParaRPr lang="es-MX" sz="1400" dirty="0"/>
          </a:p>
          <a:p>
            <a:pPr lvl="0">
              <a:buClr>
                <a:srgbClr val="C00000"/>
              </a:buClr>
            </a:pPr>
            <a:r>
              <a:rPr lang="es-MX" sz="1400" dirty="0"/>
              <a:t>Activos en administración terminaron noviembre en 127,410 mdp.</a:t>
            </a:r>
          </a:p>
          <a:p>
            <a:pPr lvl="0">
              <a:buClr>
                <a:srgbClr val="C00000"/>
              </a:buClr>
            </a:pPr>
            <a:r>
              <a:rPr lang="es-MX" sz="1400" dirty="0"/>
              <a:t>En 2017 se traspasaron 28,500 mdp.</a:t>
            </a:r>
          </a:p>
          <a:p>
            <a:pPr lvl="0">
              <a:buClr>
                <a:srgbClr val="C00000"/>
              </a:buClr>
            </a:pPr>
            <a:r>
              <a:rPr lang="es-MX" sz="1400" dirty="0"/>
              <a:t>Resultado 2017 al cierre de octubre es de +8,385 mdp que equivale a un rendimiento del 8.47% descontando gastos acumulados en el año.</a:t>
            </a:r>
          </a:p>
          <a:p>
            <a:pPr lvl="0">
              <a:buClr>
                <a:srgbClr val="C00000"/>
              </a:buClr>
            </a:pPr>
            <a:r>
              <a:rPr lang="es-MX" sz="1400" dirty="0"/>
              <a:t>En octubre se tuvo una plusvalía de 533 mdp.</a:t>
            </a:r>
          </a:p>
          <a:p>
            <a:pPr lvl="0">
              <a:buClr>
                <a:srgbClr val="C00000"/>
              </a:buClr>
            </a:pPr>
            <a:r>
              <a:rPr lang="es-MX" sz="1400" dirty="0"/>
              <a:t>El plazo promedio ponderado de las inversiones en valores gubernamentales es de 7.1 años.</a:t>
            </a:r>
          </a:p>
          <a:p>
            <a:pPr marL="0" indent="0">
              <a:buClr>
                <a:srgbClr val="C00000"/>
              </a:buClr>
              <a:buNone/>
            </a:pPr>
            <a:r>
              <a:rPr lang="es-MX" sz="1400" b="1" u="sng" dirty="0"/>
              <a:t>Composición del FANVIT</a:t>
            </a:r>
            <a:endParaRPr lang="es-MX" sz="1400" dirty="0"/>
          </a:p>
          <a:p>
            <a:pPr lvl="0">
              <a:buClr>
                <a:srgbClr val="C00000"/>
              </a:buClr>
            </a:pPr>
            <a:r>
              <a:rPr lang="es-MX" sz="1400" b="1" dirty="0"/>
              <a:t>Liquidez y deuda: 86.4%.</a:t>
            </a:r>
            <a:r>
              <a:rPr lang="es-MX" sz="1400" dirty="0"/>
              <a:t> Dentro de este tipo de activos, se encuentra dividido de la siguiente manera: 60.6% Gubernamental (17.1% tasa fija, 18.7% udizado y 24.7% revisable) y 18.1% corporativos. Se tiene 2.8% en estructurados de deuda y 4.9% de liquidez.</a:t>
            </a:r>
          </a:p>
          <a:p>
            <a:pPr lvl="0">
              <a:buClr>
                <a:srgbClr val="C00000"/>
              </a:buClr>
            </a:pPr>
            <a:r>
              <a:rPr lang="es-MX" sz="1400" b="1" dirty="0"/>
              <a:t>Renta variable: 10.6%</a:t>
            </a:r>
            <a:r>
              <a:rPr lang="es-MX" sz="1400" dirty="0"/>
              <a:t>. Incluye una quinta parte nacional y el resto internacional (básicamente EU, Europa y Asia). Esto incluye bonos bancarios estructurados.</a:t>
            </a:r>
          </a:p>
          <a:p>
            <a:pPr lvl="0">
              <a:buClr>
                <a:srgbClr val="C00000"/>
              </a:buClr>
            </a:pPr>
            <a:r>
              <a:rPr lang="es-MX" sz="1400" b="1" dirty="0"/>
              <a:t>Fibras 2.7%.</a:t>
            </a:r>
            <a:r>
              <a:rPr lang="es-MX" sz="1400" dirty="0"/>
              <a:t> Básicamente industriales y diversificadas (6 Fibras en total). Se están haciendo compras paulatinas para llegar a 3%.</a:t>
            </a:r>
          </a:p>
          <a:p>
            <a:pPr lvl="0">
              <a:buClr>
                <a:srgbClr val="C00000"/>
              </a:buClr>
            </a:pPr>
            <a:r>
              <a:rPr lang="es-MX" sz="1400" b="1" dirty="0" err="1"/>
              <a:t>CKDs</a:t>
            </a:r>
            <a:r>
              <a:rPr lang="es-MX" sz="1400" b="1" dirty="0"/>
              <a:t> 0.4% pagado</a:t>
            </a:r>
            <a:r>
              <a:rPr lang="es-MX" sz="1400" dirty="0"/>
              <a:t>. Añadiendo el porcentaje comprometido, el total es de 1.5%.</a:t>
            </a:r>
          </a:p>
          <a:p>
            <a:pPr marL="0" indent="0">
              <a:buClr>
                <a:srgbClr val="C00000"/>
              </a:buClr>
              <a:buNone/>
            </a:pPr>
            <a:r>
              <a:rPr lang="es-MX" sz="1400" b="1" u="sng" dirty="0"/>
              <a:t>Análisis de sensibilidad</a:t>
            </a:r>
            <a:endParaRPr lang="es-MX" sz="1400" dirty="0"/>
          </a:p>
          <a:p>
            <a:pPr lvl="0">
              <a:buClr>
                <a:srgbClr val="C00000"/>
              </a:buClr>
            </a:pPr>
            <a:r>
              <a:rPr lang="es-MX" sz="1400" dirty="0"/>
              <a:t>Por cada punto base que aumenten las tasas de interés, el portafolio ve disminuido su valor en -54.6 mdp (mes pasado -54.8 mdp).</a:t>
            </a:r>
          </a:p>
          <a:p>
            <a:pPr lvl="0">
              <a:buClr>
                <a:srgbClr val="C00000"/>
              </a:buClr>
            </a:pPr>
            <a:r>
              <a:rPr lang="es-MX" sz="1400" dirty="0"/>
              <a:t>En términos de renta variable, por cada 1% que desciendan los instrumentos de renta variable en los que invierte el Fanvit, el valor del portafolio disminuye -160.7 mdp. (mes pasado -143.9 mdp)</a:t>
            </a:r>
          </a:p>
          <a:p>
            <a:pPr lvl="0">
              <a:buClr>
                <a:srgbClr val="C00000"/>
              </a:buClr>
            </a:pPr>
            <a:r>
              <a:rPr lang="es-MX" sz="1400" dirty="0"/>
              <a:t>Finalmente, en términos de tipo de cambio, una apreciación del tipo de cambio de 1% implica una caída de -98.7 mdp en el portafolio (mes pasado -83.1 mdp).</a:t>
            </a:r>
          </a:p>
          <a:p>
            <a:pPr marL="0" indent="0" algn="just">
              <a:buClr>
                <a:srgbClr val="C00000"/>
              </a:buClr>
              <a:buNone/>
            </a:pPr>
            <a:endParaRPr lang="es-MX" sz="1400" dirty="0"/>
          </a:p>
        </p:txBody>
      </p:sp>
      <p:sp>
        <p:nvSpPr>
          <p:cNvPr id="8" name="3 Marcador de número de diapositiva"/>
          <p:cNvSpPr>
            <a:spLocks noGrp="1"/>
          </p:cNvSpPr>
          <p:nvPr>
            <p:ph type="sldNum" sz="quarter" idx="12"/>
          </p:nvPr>
        </p:nvSpPr>
        <p:spPr>
          <a:xfrm>
            <a:off x="8410651" y="6492875"/>
            <a:ext cx="552298" cy="365125"/>
          </a:xfrm>
        </p:spPr>
        <p:txBody>
          <a:bodyPr/>
          <a:lstStyle/>
          <a:p>
            <a:pPr algn="ctr"/>
            <a:fld id="{05E83AA4-A00D-4AA0-8FE8-B93C9F3EC141}" type="slidenum">
              <a:rPr lang="es-ES" altLang="es-MX" smtClean="0">
                <a:latin typeface="Century Gothic" panose="020B0502020202020204" pitchFamily="34" charset="0"/>
              </a:rPr>
              <a:pPr algn="ctr"/>
              <a:t>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617152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55784"/>
            <a:ext cx="8401050" cy="6197601"/>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Fija</a:t>
            </a:r>
            <a:endParaRPr lang="es-MX" sz="1400" dirty="0"/>
          </a:p>
          <a:p>
            <a:pPr lvl="0" algn="just">
              <a:buClr>
                <a:srgbClr val="C00000"/>
              </a:buClr>
            </a:pPr>
            <a:r>
              <a:rPr lang="es-MX" sz="1400" dirty="0"/>
              <a:t>Durante noviembre se mantuvo  una estrategia defensiva en el portafolio, derivado de los crecientes riesgos a nivel internacional y principalmente para México (TLCAN, reforma fiscal en Estados Unidos, candidatos a las elecciones presidenciales en México 2018), resultando en un escenario de nerviosismo en el mercado local.</a:t>
            </a:r>
          </a:p>
          <a:p>
            <a:pPr lvl="0" algn="just">
              <a:buClr>
                <a:srgbClr val="C00000"/>
              </a:buClr>
            </a:pPr>
            <a:r>
              <a:rPr lang="es-MX" sz="1400" dirty="0"/>
              <a:t>Durante el periodo se realizaron operaciones de venta en la parte corta de los bonos M (Jun 21) por 1,012 millones de pesos, mismos que fueron reinvertidos en el bono </a:t>
            </a:r>
            <a:r>
              <a:rPr lang="es-MX" sz="1400" dirty="0" err="1"/>
              <a:t>udizado</a:t>
            </a:r>
            <a:r>
              <a:rPr lang="es-MX" sz="1400" dirty="0"/>
              <a:t> de duración similar (Jun 22) con el propósito de anticiparnos al movimiento de alza en la tasa de interés objetivo por parte de Banco de México; el cual se concretó el 7 de diciembre con un alza de 25 puntos base,  así como proteger el portafolio ante la creciente inflación hacia el final del año. </a:t>
            </a:r>
          </a:p>
          <a:p>
            <a:pPr lvl="0" algn="just">
              <a:buClr>
                <a:srgbClr val="C00000"/>
              </a:buClr>
            </a:pPr>
            <a:r>
              <a:rPr lang="es-MX" sz="1400" dirty="0"/>
              <a:t>Se continuó con la reestructura de deuda corporativa del portafolio, se realizaron ventas por 107 millones de pesos en papeles que no van de acuerdo con el perfil de riesgo deseado. Los recursos generados por las ventas de instrumentos de estas características se han ido reinvirtiendo de manera paulatina en papeles del más alto nivel crediticio (CIENCB, FOVISCB, FEFA).</a:t>
            </a:r>
          </a:p>
          <a:p>
            <a:pPr marL="0" indent="0" algn="just">
              <a:buClr>
                <a:srgbClr val="C00000"/>
              </a:buClr>
              <a:buNone/>
            </a:pPr>
            <a:r>
              <a:rPr lang="es-MX" sz="1400" b="1" dirty="0"/>
              <a:t>Renta Variable y Bonos Bancarios Estructurados </a:t>
            </a:r>
            <a:endParaRPr lang="es-MX" sz="1600" dirty="0"/>
          </a:p>
          <a:p>
            <a:pPr algn="just">
              <a:buClr>
                <a:srgbClr val="C00000"/>
              </a:buClr>
            </a:pPr>
            <a:r>
              <a:rPr lang="es-MX" sz="1400" dirty="0"/>
              <a:t>Renta variable internacional ha mostrado un fuerte crecimiento sostenido principalmente por expectativas positivas sobre la resolución de la reforma fiscal en Estados Unidos, así como crecimiento económico favorable en distintas regiones. En renta variable nacional se ha observado un ajuste explicado principalmente por la incertidumbre entre los inversionistas sobre la resolución del TLC. Actualmente se tiene 9.7% del total de los activos y el objetivo es llevarlo a 11.5% paulatinamente. Cabe señalar que si se incluyen Bonos Bancarios y Estructurados, la participación actual de este tipo de activos pasa de 9.7% a 10.9%.</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439851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654050"/>
            <a:ext cx="8477250" cy="5702300"/>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Variable y Bonos Bancarios Estructurados </a:t>
            </a:r>
          </a:p>
          <a:p>
            <a:pPr marL="0" indent="0" algn="just">
              <a:buClr>
                <a:srgbClr val="C00000"/>
              </a:buClr>
              <a:buNone/>
            </a:pPr>
            <a:endParaRPr lang="es-MX" sz="1400" b="1" dirty="0"/>
          </a:p>
          <a:p>
            <a:pPr lvl="0" algn="just">
              <a:buClr>
                <a:srgbClr val="C00000"/>
              </a:buClr>
            </a:pPr>
            <a:r>
              <a:rPr lang="es-MX" sz="1400" dirty="0"/>
              <a:t>Durante el periodo, se compró renta variable internacional en EUA y Europa aprovechando los niveles de tipo de cambio, manteniendo un portafolio diversificado y buscando optimizar las condiciones de riesgo rendimiento. A continuación se describe la visión de cada región donde se participa.</a:t>
            </a:r>
          </a:p>
          <a:p>
            <a:pPr lvl="1" algn="just">
              <a:buClr>
                <a:srgbClr val="C00000"/>
              </a:buClr>
            </a:pPr>
            <a:r>
              <a:rPr lang="es-MX" sz="1400" dirty="0"/>
              <a:t>En México hemos observado un retroceso del índice Mexbol por la incertidumbre que genera la renegociación del TLC. Se espera incremento de la volatilidad con el inicio de la negociación de la quinta ronda. En cuanto a los reportes trimestrales, las emisoras reflejaron cierto ritmo de desaceleración contra los reportes previos. Representa el 1.7% del total de los activos (4.3% incluyendo Fibras).</a:t>
            </a:r>
          </a:p>
          <a:p>
            <a:pPr lvl="1" algn="just">
              <a:buClr>
                <a:srgbClr val="C00000"/>
              </a:buClr>
            </a:pPr>
            <a:r>
              <a:rPr lang="es-MX" sz="1400" dirty="0"/>
              <a:t>Los mercados accionarios en EUA han seguido mostrando buen comportamiento soportado por: a) buenos resultados corporativos; b) optimismo tras la propuesta de reforma fiscal; y c) el acuerdo sobre el gasto fiscal de 2018 en el Congreso  americano. Suma el 4.6% del total de los activos (4.8% si se incluyen Bonos Bancarios Estructurados).</a:t>
            </a:r>
          </a:p>
          <a:p>
            <a:pPr lvl="1" algn="just">
              <a:buClr>
                <a:srgbClr val="C00000"/>
              </a:buClr>
            </a:pPr>
            <a:r>
              <a:rPr lang="es-MX" sz="1400" dirty="0"/>
              <a:t>Europa presenta atractivas valuaciones y  buenas perspectivas en resultados corporativos en el mediano-largo plazo. En términos de moneda, se espera un fortalecimiento del euro principalmente por mejoras en crecimiento económico. La política monetaria divergiría en relación a EUA. Significa el 1.5% del total de los activos (2.3% si se incluyen Bonos Bancarios Estructurados).</a:t>
            </a:r>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363510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1020899"/>
            <a:ext cx="8477250" cy="5702300"/>
          </a:xfrm>
        </p:spPr>
        <p:txBody>
          <a:bodyPr/>
          <a:lstStyle/>
          <a:p>
            <a:pPr marL="0" indent="0" algn="just">
              <a:buClr>
                <a:srgbClr val="C00000"/>
              </a:buClr>
              <a:buNone/>
            </a:pPr>
            <a:r>
              <a:rPr lang="es-MX" sz="1400" b="1" u="sng" dirty="0"/>
              <a:t>Estrategia </a:t>
            </a:r>
            <a:endParaRPr lang="es-MX" sz="1400" dirty="0"/>
          </a:p>
          <a:p>
            <a:pPr marL="0" indent="0" algn="just">
              <a:buNone/>
            </a:pPr>
            <a:r>
              <a:rPr lang="es-MX" sz="1400" b="1" dirty="0"/>
              <a:t>Divisas </a:t>
            </a:r>
            <a:endParaRPr lang="es-MX" sz="1400" dirty="0"/>
          </a:p>
          <a:p>
            <a:pPr algn="just">
              <a:buClr>
                <a:srgbClr val="C00000"/>
              </a:buClr>
            </a:pPr>
            <a:r>
              <a:rPr lang="es-MX" sz="1400" dirty="0"/>
              <a:t>El principal riesgo del FANVIT portafolio es al MXN, ya que cuenta una exposición del 91.2%.  Para diversificar el riesgo en tasas, se incrementó en octubre la sensibilidad del portafolio al tipo de cambio. Lo anterior también modificó la sensibilidad en renta variable internacional de -83.1 a -98.7 mdp por un movimiento de 1% en el dólar.  </a:t>
            </a:r>
          </a:p>
          <a:p>
            <a:pPr lvl="0" algn="just">
              <a:buClr>
                <a:srgbClr val="C00000"/>
              </a:buClr>
            </a:pPr>
            <a:r>
              <a:rPr lang="es-MX" sz="1400" dirty="0"/>
              <a:t>Estimamos que la volatilidad del MXN se puede incrementar por lo siguiente: renegociación  del TLCAN, reforma fiscal en EU, mayor velocidad en el ritmo de normalización de la política monetaria en los EU, riesgos geopolíticos y elecciones en México. </a:t>
            </a:r>
          </a:p>
          <a:p>
            <a:pPr lvl="0" algn="just">
              <a:buClr>
                <a:srgbClr val="C00000"/>
              </a:buClr>
            </a:pPr>
            <a:r>
              <a:rPr lang="es-MX" sz="1400" dirty="0"/>
              <a:t>Para diversificar el riesgo del portafolio, se incrementará la exposición en valores vinculados directa o indirectamente (inversiones en divisas y/o valores de renta variable internacional) hasta 1.5% adicional que significan agregar una sensibilidad de 19 mdp a los 88.7 mdp actuales.</a:t>
            </a:r>
          </a:p>
          <a:p>
            <a:pPr marL="0" lvl="0" indent="0" algn="just">
              <a:buClr>
                <a:srgbClr val="C00000"/>
              </a:buClr>
              <a:buNone/>
            </a:pPr>
            <a:endParaRPr lang="es-MX" sz="1400" dirty="0"/>
          </a:p>
          <a:p>
            <a:pPr marL="0" indent="0">
              <a:buNone/>
            </a:pPr>
            <a:r>
              <a:rPr lang="es-MX" sz="1400" b="1" dirty="0"/>
              <a:t>Derivados</a:t>
            </a:r>
            <a:endParaRPr lang="es-MX" sz="1400" dirty="0"/>
          </a:p>
          <a:p>
            <a:pPr lvl="0" hangingPunct="0">
              <a:buClr>
                <a:srgbClr val="C00000"/>
              </a:buClr>
            </a:pPr>
            <a:r>
              <a:rPr lang="es-MX" sz="1400" dirty="0"/>
              <a:t>El proceso se encuentra actualmente en la finalización del manual de derivados, ajustes finales al sistema de operación, evidencias de pruebas de cumplimiento 31 puntos y revisiones finales con la posibilidad de recibir visita de Banxico en enero.</a:t>
            </a:r>
          </a:p>
          <a:p>
            <a:pPr marL="0" lvl="0" indent="0" algn="just">
              <a:buClr>
                <a:srgbClr val="C00000"/>
              </a:buClr>
              <a:buNone/>
            </a:pPr>
            <a:endParaRPr lang="es-MX" sz="1400" dirty="0"/>
          </a:p>
          <a:p>
            <a:pPr lvl="1" algn="just">
              <a:buClr>
                <a:srgbClr val="C00000"/>
              </a:buClr>
            </a:pPr>
            <a:endParaRPr lang="es-MX"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224567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9323" y="609054"/>
            <a:ext cx="8953995" cy="6368397"/>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Fibras </a:t>
            </a:r>
          </a:p>
          <a:p>
            <a:pPr algn="just">
              <a:buClr>
                <a:srgbClr val="C00000"/>
              </a:buClr>
            </a:pPr>
            <a:r>
              <a:rPr lang="es-MX" sz="1400" dirty="0"/>
              <a:t>El sector de Fibras tiene valuaciones atractivas dado que las empresas cotizan por debajo de su valor neto de activos, sin embargo, vale más el total de sus acciones que los inmuebles en los que ellas están invertidas.</a:t>
            </a:r>
          </a:p>
          <a:p>
            <a:pPr lvl="1" algn="just">
              <a:buClr>
                <a:srgbClr val="C00000"/>
              </a:buClr>
            </a:pPr>
            <a:r>
              <a:rPr lang="es-MX" sz="1400" dirty="0"/>
              <a:t>Eso ha sido relevante en aprovechar las ofertas secundarias de acciones que algunas Fibras están llevando a cabo.</a:t>
            </a:r>
          </a:p>
          <a:p>
            <a:pPr algn="just">
              <a:buClr>
                <a:srgbClr val="C00000"/>
              </a:buClr>
            </a:pPr>
            <a:r>
              <a:rPr lang="es-MX" sz="1400" dirty="0"/>
              <a:t>Al tener el portafolio más exposición al sector industrial, ha hecho defensiva nuestra posición en Fibras a pesar de la turbulencia reciente por la incertidumbre de la renegociación del TLC. Esto se debe a que, dado que sus ingresos están denominados mayoritariamente en dólares, son más capaces de mantener sus márgenes y dividendos atractivos. </a:t>
            </a:r>
          </a:p>
          <a:p>
            <a:pPr marL="0" indent="0" algn="just">
              <a:buClr>
                <a:srgbClr val="C00000"/>
              </a:buClr>
              <a:buNone/>
            </a:pPr>
            <a:r>
              <a:rPr lang="es-MX" sz="1400" b="1" dirty="0"/>
              <a:t>CKD’s</a:t>
            </a:r>
          </a:p>
          <a:p>
            <a:pPr algn="just">
              <a:buClr>
                <a:srgbClr val="C00000"/>
              </a:buClr>
            </a:pPr>
            <a:r>
              <a:rPr lang="es-MX" sz="1400" dirty="0"/>
              <a:t>En total, se tienen inversiones en 7 CKD’s: </a:t>
            </a:r>
          </a:p>
          <a:p>
            <a:pPr lvl="1" algn="just">
              <a:buClr>
                <a:srgbClr val="C00000"/>
              </a:buClr>
            </a:pPr>
            <a:r>
              <a:rPr lang="es-MX" sz="1400" dirty="0"/>
              <a:t>5 de bienes raíces (Walton, Prudential, IGS, Alignmex, Quierocasa) </a:t>
            </a:r>
          </a:p>
          <a:p>
            <a:pPr lvl="1" algn="just">
              <a:buClr>
                <a:srgbClr val="C00000"/>
              </a:buClr>
            </a:pPr>
            <a:r>
              <a:rPr lang="es-MX" sz="1400" dirty="0"/>
              <a:t>2 de infraestructura (CKD Interacciones y EXI)</a:t>
            </a:r>
          </a:p>
          <a:p>
            <a:pPr algn="just">
              <a:buClr>
                <a:srgbClr val="C00000"/>
              </a:buClr>
            </a:pPr>
            <a:r>
              <a:rPr lang="es-MX" sz="1400" dirty="0"/>
              <a:t>El monto comprometido es de 1,850 mdp (1.5% Fanvit):</a:t>
            </a:r>
          </a:p>
          <a:p>
            <a:pPr lvl="1" algn="just">
              <a:buClr>
                <a:srgbClr val="C00000"/>
              </a:buClr>
            </a:pPr>
            <a:r>
              <a:rPr lang="es-MX" sz="1400" dirty="0"/>
              <a:t>433 mdp pagados (0.4%) </a:t>
            </a:r>
          </a:p>
          <a:p>
            <a:pPr lvl="1" algn="just">
              <a:buClr>
                <a:srgbClr val="C00000"/>
              </a:buClr>
            </a:pPr>
            <a:r>
              <a:rPr lang="es-MX" sz="1400" dirty="0"/>
              <a:t>1,417 mdp por pagar (1.1%).</a:t>
            </a:r>
          </a:p>
          <a:p>
            <a:pPr algn="just">
              <a:buClr>
                <a:srgbClr val="C00000"/>
              </a:buClr>
            </a:pPr>
            <a:r>
              <a:rPr lang="es-MX" sz="1400" dirty="0"/>
              <a:t>En octubre se realizaron llamadas de capital de IGS y de </a:t>
            </a:r>
            <a:r>
              <a:rPr lang="es-MX" sz="1400" dirty="0" err="1"/>
              <a:t>Sirenck</a:t>
            </a:r>
            <a:r>
              <a:rPr lang="es-MX" sz="1400" dirty="0"/>
              <a:t>.</a:t>
            </a:r>
          </a:p>
          <a:p>
            <a:pPr algn="just">
              <a:buClr>
                <a:srgbClr val="C00000"/>
              </a:buClr>
            </a:pPr>
            <a:r>
              <a:rPr lang="es-MX" sz="1400" dirty="0"/>
              <a:t>El CKD de Ainda se emitirá tentativamente en enero de 2018. </a:t>
            </a:r>
          </a:p>
          <a:p>
            <a:pPr algn="just">
              <a:buClr>
                <a:srgbClr val="C00000"/>
              </a:buClr>
            </a:pPr>
            <a:r>
              <a:rPr lang="es-MX" sz="1400" dirty="0"/>
              <a:t>Actualmente están en pipeline 16 CKD’s; con 9 de ellos se han tenido reuniones de trabajo.</a:t>
            </a:r>
          </a:p>
          <a:p>
            <a:pPr marL="0" indent="0" algn="just">
              <a:buClr>
                <a:srgbClr val="C00000"/>
              </a:buClr>
              <a:buNone/>
            </a:pPr>
            <a:endParaRPr lang="es-MX" sz="1400" b="1" dirty="0"/>
          </a:p>
        </p:txBody>
      </p:sp>
      <p:sp>
        <p:nvSpPr>
          <p:cNvPr id="8" name="3 Marcador de número de diapositiva"/>
          <p:cNvSpPr>
            <a:spLocks noGrp="1"/>
          </p:cNvSpPr>
          <p:nvPr>
            <p:ph type="sldNum" sz="quarter" idx="12"/>
          </p:nvPr>
        </p:nvSpPr>
        <p:spPr>
          <a:xfrm>
            <a:off x="8676766" y="6557007"/>
            <a:ext cx="552298" cy="365125"/>
          </a:xfrm>
        </p:spPr>
        <p:txBody>
          <a:bodyPr/>
          <a:lstStyle/>
          <a:p>
            <a:pPr algn="ctr"/>
            <a:fld id="{05E83AA4-A00D-4AA0-8FE8-B93C9F3EC141}" type="slidenum">
              <a:rPr lang="es-ES" altLang="es-MX" smtClean="0">
                <a:latin typeface="Century Gothic" panose="020B0502020202020204" pitchFamily="34" charset="0"/>
              </a:rPr>
              <a:pPr algn="ctr"/>
              <a:t>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482464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65639" y="1713897"/>
            <a:ext cx="7920880" cy="4320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65639" y="1729570"/>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Expectativas 2018</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Estrategia 2018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Resultados FANVIT </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8</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038</a:t>
            </a:r>
          </a:p>
          <a:p>
            <a:pPr algn="ctr" defTabSz="457200"/>
            <a:r>
              <a:rPr lang="es-MX" sz="1400" b="1" dirty="0">
                <a:latin typeface="Century Gothic" panose="020B0502020202020204" pitchFamily="34" charset="0"/>
                <a:ea typeface="Myriad Pro"/>
                <a:cs typeface="Myriad Pro"/>
              </a:rPr>
              <a:t>Diciembre 2017</a:t>
            </a:r>
          </a:p>
        </p:txBody>
      </p:sp>
    </p:spTree>
    <p:extLst>
      <p:ext uri="{BB962C8B-B14F-4D97-AF65-F5344CB8AC3E}">
        <p14:creationId xmlns:p14="http://schemas.microsoft.com/office/powerpoint/2010/main" val="2085567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Expectativas 2018</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pPr>
            <a:r>
              <a:rPr lang="es-MX" sz="1600" dirty="0"/>
              <a:t>En el 2018, pensamos que las primas de riesgo irán aumentando gradualmente ante la incertidumbre por lo siguientes factores, en orden de severidad:</a:t>
            </a:r>
          </a:p>
          <a:p>
            <a:pPr marL="581025" lvl="1" indent="-180975" algn="just">
              <a:spcBef>
                <a:spcPts val="0"/>
              </a:spcBef>
              <a:spcAft>
                <a:spcPts val="600"/>
              </a:spcAft>
              <a:buClr>
                <a:srgbClr val="CD0000"/>
              </a:buClr>
              <a:buSzPct val="110000"/>
            </a:pPr>
            <a:r>
              <a:rPr lang="es-MX" sz="1200" dirty="0"/>
              <a:t>La posible ruptura del TLCAN</a:t>
            </a:r>
          </a:p>
          <a:p>
            <a:pPr marL="581025" lvl="1" indent="-180975" algn="just">
              <a:spcBef>
                <a:spcPts val="0"/>
              </a:spcBef>
              <a:spcAft>
                <a:spcPts val="600"/>
              </a:spcAft>
              <a:buClr>
                <a:srgbClr val="CD0000"/>
              </a:buClr>
              <a:buSzPct val="110000"/>
            </a:pPr>
            <a:r>
              <a:rPr lang="es-MX" sz="1200" dirty="0"/>
              <a:t>Reforma Fiscal en EUA </a:t>
            </a:r>
          </a:p>
          <a:p>
            <a:pPr marL="581025" lvl="1" indent="-180975" algn="just">
              <a:spcBef>
                <a:spcPts val="0"/>
              </a:spcBef>
              <a:spcAft>
                <a:spcPts val="600"/>
              </a:spcAft>
              <a:buClr>
                <a:srgbClr val="CD0000"/>
              </a:buClr>
              <a:buSzPct val="110000"/>
            </a:pPr>
            <a:r>
              <a:rPr lang="es-MX" sz="1200" dirty="0"/>
              <a:t>La normalización de la política monetaria en EUA</a:t>
            </a:r>
          </a:p>
          <a:p>
            <a:pPr marL="581025" lvl="1" indent="-180975" algn="just">
              <a:spcBef>
                <a:spcPts val="0"/>
              </a:spcBef>
              <a:spcAft>
                <a:spcPts val="600"/>
              </a:spcAft>
              <a:buClr>
                <a:srgbClr val="CD0000"/>
              </a:buClr>
              <a:buSzPct val="110000"/>
            </a:pPr>
            <a:r>
              <a:rPr lang="es-MX" sz="1200" dirty="0"/>
              <a:t>La elección presidencial.</a:t>
            </a:r>
          </a:p>
          <a:p>
            <a:pPr marL="581025" lvl="1" indent="-180975" algn="just">
              <a:spcBef>
                <a:spcPts val="0"/>
              </a:spcBef>
              <a:spcAft>
                <a:spcPts val="600"/>
              </a:spcAft>
              <a:buClr>
                <a:srgbClr val="CD0000"/>
              </a:buClr>
              <a:buSzPct val="110000"/>
            </a:pPr>
            <a:r>
              <a:rPr lang="es-MX" sz="1200" dirty="0"/>
              <a:t>Descontrol de la inflación</a:t>
            </a:r>
          </a:p>
          <a:p>
            <a:pPr marL="180975" lvl="0" indent="-180975" algn="just">
              <a:spcBef>
                <a:spcPts val="0"/>
              </a:spcBef>
              <a:spcAft>
                <a:spcPts val="600"/>
              </a:spcAft>
              <a:buClr>
                <a:srgbClr val="CD0000"/>
              </a:buClr>
              <a:buSzPct val="110000"/>
            </a:pPr>
            <a:endParaRPr lang="es-MX" sz="1600" dirty="0"/>
          </a:p>
          <a:p>
            <a:pPr marL="180975" lvl="0" indent="-180975" algn="just">
              <a:spcBef>
                <a:spcPts val="0"/>
              </a:spcBef>
              <a:spcAft>
                <a:spcPts val="600"/>
              </a:spcAft>
              <a:buClr>
                <a:srgbClr val="CD0000"/>
              </a:buClr>
              <a:buSzPct val="110000"/>
            </a:pPr>
            <a:r>
              <a:rPr lang="es-MX" sz="1600" dirty="0"/>
              <a:t>Banco de México fue enfático en su último comunicado en mantener el anclaje de las expectativas de inflación de mediano y largo plazo. Dado esto, podría seguir subiendo su tasa de referencia en un ambiente más volátil y con perspectivas inflacionarias más elevadas.</a:t>
            </a:r>
          </a:p>
          <a:p>
            <a:pPr marL="180975" lvl="0" indent="-180975" algn="just">
              <a:spcBef>
                <a:spcPts val="0"/>
              </a:spcBef>
              <a:spcAft>
                <a:spcPts val="600"/>
              </a:spcAft>
              <a:buClr>
                <a:srgbClr val="CD0000"/>
              </a:buClr>
              <a:buSzPct val="110000"/>
            </a:pPr>
            <a:endParaRPr lang="es-MX" sz="1600" dirty="0"/>
          </a:p>
          <a:p>
            <a:pPr marL="180975" lvl="0" indent="-180975" algn="just">
              <a:spcBef>
                <a:spcPts val="0"/>
              </a:spcBef>
              <a:spcAft>
                <a:spcPts val="600"/>
              </a:spcAft>
              <a:buClr>
                <a:srgbClr val="CD0000"/>
              </a:buClr>
              <a:buSzPct val="110000"/>
            </a:pPr>
            <a:r>
              <a:rPr lang="es-MX" sz="1600" dirty="0"/>
              <a:t>Ante este escenario, el portafolio se mantendrá defensivo en el primer semestre.</a:t>
            </a:r>
          </a:p>
          <a:p>
            <a:pPr marL="180975" lvl="0" indent="-180975" algn="just">
              <a:spcBef>
                <a:spcPts val="0"/>
              </a:spcBef>
              <a:spcAft>
                <a:spcPts val="600"/>
              </a:spcAft>
              <a:buClr>
                <a:srgbClr val="CD0000"/>
              </a:buClr>
              <a:buSzPct val="110000"/>
            </a:pPr>
            <a:endParaRPr lang="es-MX" sz="1600" dirty="0"/>
          </a:p>
          <a:p>
            <a:pPr marL="180975" lvl="0" indent="-180975" algn="just">
              <a:spcBef>
                <a:spcPts val="0"/>
              </a:spcBef>
              <a:spcAft>
                <a:spcPts val="600"/>
              </a:spcAft>
              <a:buClr>
                <a:srgbClr val="CD0000"/>
              </a:buClr>
              <a:buSzPct val="110000"/>
            </a:pPr>
            <a:endParaRPr lang="es-MX" sz="1600" dirty="0"/>
          </a:p>
          <a:p>
            <a:pPr marL="180975" lvl="0" indent="-180975" algn="just">
              <a:spcBef>
                <a:spcPts val="0"/>
              </a:spcBef>
              <a:spcAft>
                <a:spcPts val="600"/>
              </a:spcAft>
              <a:buClr>
                <a:srgbClr val="CD0000"/>
              </a:buClr>
              <a:buSzPct val="110000"/>
            </a:pPr>
            <a:endParaRPr lang="es-MX" sz="1600" dirty="0"/>
          </a:p>
          <a:p>
            <a:pPr marL="180975" lvl="0" indent="-180975" algn="just">
              <a:spcBef>
                <a:spcPts val="0"/>
              </a:spcBef>
              <a:spcAft>
                <a:spcPts val="600"/>
              </a:spcAft>
              <a:buClr>
                <a:srgbClr val="CD0000"/>
              </a:buClr>
              <a:buSzPct val="110000"/>
              <a:buFont typeface="Arial" pitchFamily="34" charset="0"/>
              <a:buChar char="•"/>
            </a:pPr>
            <a:endParaRPr lang="es-MX" sz="1600" dirty="0"/>
          </a:p>
        </p:txBody>
      </p:sp>
    </p:spTree>
    <p:extLst>
      <p:ext uri="{BB962C8B-B14F-4D97-AF65-F5344CB8AC3E}">
        <p14:creationId xmlns:p14="http://schemas.microsoft.com/office/powerpoint/2010/main" val="907507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Economía 2018</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234110" y="2259383"/>
            <a:ext cx="8116514" cy="3428717"/>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En EUA, se espera que la FED continúe con su ciclo restrictivo en 2018 con incrementos de entre 75 y 100pb en su tasa de referencia. </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En México, prevemos que Banxico pueda restringir más su política monetaria el primer semestre del siguiente año con el fin de </a:t>
            </a:r>
            <a:r>
              <a:rPr lang="es-MX" sz="1600" dirty="0"/>
              <a:t>apuntalar las expectativas de inflación de mediano y largo plazo. </a:t>
            </a:r>
          </a:p>
          <a:p>
            <a:pPr marL="180975" lvl="0" indent="-180975" algn="just">
              <a:spcBef>
                <a:spcPts val="0"/>
              </a:spcBef>
              <a:spcAft>
                <a:spcPts val="600"/>
              </a:spcAft>
              <a:buClr>
                <a:srgbClr val="CD0000"/>
              </a:buClr>
              <a:buSzPct val="110000"/>
              <a:buFont typeface="Arial" pitchFamily="34" charset="0"/>
              <a:buChar char="•"/>
            </a:pPr>
            <a:endParaRPr lang="es-MX" sz="1600" dirty="0"/>
          </a:p>
          <a:p>
            <a:pPr marL="180975" lvl="0" indent="-180975" algn="just">
              <a:spcBef>
                <a:spcPts val="0"/>
              </a:spcBef>
              <a:spcAft>
                <a:spcPts val="600"/>
              </a:spcAft>
              <a:buClr>
                <a:srgbClr val="CD0000"/>
              </a:buClr>
              <a:buSzPct val="110000"/>
              <a:buFont typeface="Arial" pitchFamily="34" charset="0"/>
              <a:buChar char="•"/>
            </a:pPr>
            <a:r>
              <a:rPr lang="es-MX" sz="1600" dirty="0"/>
              <a:t>A pesar del entorno volátil, los analistas no han actualizado sus expectativas de manera ágil para reflejar los posibles eventos que el país va enfrentar. </a:t>
            </a:r>
          </a:p>
        </p:txBody>
      </p:sp>
    </p:spTree>
    <p:extLst>
      <p:ext uri="{BB962C8B-B14F-4D97-AF65-F5344CB8AC3E}">
        <p14:creationId xmlns:p14="http://schemas.microsoft.com/office/powerpoint/2010/main" val="998760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a:latin typeface="Century Gothic" panose="020B0502020202020204" pitchFamily="34" charset="0"/>
              </a:rPr>
              <a:t>Perspectiva Renta Fija nacional 2018</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En este escenario pensamos que la curva en el primer semestre mantendrá la actual pendiente con fluctuaciones del orden de los 50 puntos base.</a:t>
            </a:r>
          </a:p>
          <a:p>
            <a:pPr marL="180975" lvl="0" indent="-180975" algn="just">
              <a:spcBef>
                <a:spcPts val="0"/>
              </a:spcBef>
              <a:spcAft>
                <a:spcPts val="600"/>
              </a:spcAft>
              <a:buClr>
                <a:srgbClr val="CD0000"/>
              </a:buClr>
              <a:buSzPct val="110000"/>
              <a:buFont typeface="Arial" pitchFamily="34" charset="0"/>
              <a:buChar char="•"/>
            </a:pPr>
            <a:r>
              <a:rPr lang="es-MX" sz="1600" b="1" dirty="0"/>
              <a:t>Nuestra estimación de curva de largo plazo </a:t>
            </a:r>
            <a:r>
              <a:rPr lang="es-MX" sz="1600" dirty="0"/>
              <a:t>hace ver la zona menor de 5 años la más atractiva como se ilustra en el siguiente cuadro respecto a sus niveles actuales.</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endParaRPr lang="es-MX" sz="1600" dirty="0"/>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endParaRPr lang="es-MX" sz="1600" dirty="0"/>
          </a:p>
          <a:p>
            <a:pPr marL="0" lvl="0" indent="0" algn="just">
              <a:spcBef>
                <a:spcPts val="0"/>
              </a:spcBef>
              <a:spcAft>
                <a:spcPts val="600"/>
              </a:spcAft>
              <a:buClr>
                <a:srgbClr val="CD0000"/>
              </a:buClr>
              <a:buSzPct val="110000"/>
              <a:buNone/>
            </a:pPr>
            <a:endParaRPr lang="es-MX" sz="1600" dirty="0">
              <a:latin typeface="Century Gothic" panose="020B0502020202020204" pitchFamily="34" charset="0"/>
            </a:endParaRPr>
          </a:p>
          <a:p>
            <a:pPr marL="0" lvl="0" indent="0" algn="just">
              <a:spcBef>
                <a:spcPts val="0"/>
              </a:spcBef>
              <a:spcAft>
                <a:spcPts val="600"/>
              </a:spcAft>
              <a:buClr>
                <a:srgbClr val="CD0000"/>
              </a:buClr>
              <a:buSzPct val="110000"/>
              <a:buNone/>
            </a:pPr>
            <a:endParaRPr lang="es-MX" sz="10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No obstante, la velocidad de corrección sería lenta</a:t>
            </a:r>
            <a:r>
              <a:rPr lang="es-MX" sz="1600" dirty="0"/>
              <a:t>. </a:t>
            </a:r>
            <a:r>
              <a:rPr lang="es-MX" sz="1600" b="1" dirty="0"/>
              <a:t>La siguiente tabla muestra las expectativas de las tasas para finales del 2018</a:t>
            </a:r>
            <a:r>
              <a:rPr lang="es-MX" sz="1600" dirty="0"/>
              <a:t>. En los dos escenarios los bonos menores de 5 años lucen atractivos. </a:t>
            </a:r>
          </a:p>
        </p:txBody>
      </p:sp>
      <p:pic>
        <p:nvPicPr>
          <p:cNvPr id="4" name="Imagen 3">
            <a:extLst>
              <a:ext uri="{FF2B5EF4-FFF2-40B4-BE49-F238E27FC236}">
                <a16:creationId xmlns:a16="http://schemas.microsoft.com/office/drawing/2014/main" id="{36204CDF-41A5-4209-AAC1-99E7B4A83790}"/>
              </a:ext>
            </a:extLst>
          </p:cNvPr>
          <p:cNvPicPr>
            <a:picLocks noChangeAspect="1"/>
          </p:cNvPicPr>
          <p:nvPr/>
        </p:nvPicPr>
        <p:blipFill>
          <a:blip r:embed="rId2"/>
          <a:stretch>
            <a:fillRect/>
          </a:stretch>
        </p:blipFill>
        <p:spPr>
          <a:xfrm>
            <a:off x="1781175" y="2425610"/>
            <a:ext cx="5581650" cy="1553933"/>
          </a:xfrm>
          <a:prstGeom prst="rect">
            <a:avLst/>
          </a:prstGeom>
        </p:spPr>
      </p:pic>
      <p:pic>
        <p:nvPicPr>
          <p:cNvPr id="5" name="Imagen 4">
            <a:extLst>
              <a:ext uri="{FF2B5EF4-FFF2-40B4-BE49-F238E27FC236}">
                <a16:creationId xmlns:a16="http://schemas.microsoft.com/office/drawing/2014/main" id="{C2F660FB-23FA-40CA-8E73-56A2F6446248}"/>
              </a:ext>
            </a:extLst>
          </p:cNvPr>
          <p:cNvPicPr>
            <a:picLocks noChangeAspect="1"/>
          </p:cNvPicPr>
          <p:nvPr/>
        </p:nvPicPr>
        <p:blipFill>
          <a:blip r:embed="rId3"/>
          <a:stretch>
            <a:fillRect/>
          </a:stretch>
        </p:blipFill>
        <p:spPr>
          <a:xfrm>
            <a:off x="1781175" y="5194936"/>
            <a:ext cx="5581650" cy="1553933"/>
          </a:xfrm>
          <a:prstGeom prst="rect">
            <a:avLst/>
          </a:prstGeom>
        </p:spPr>
      </p:pic>
    </p:spTree>
    <p:extLst>
      <p:ext uri="{BB962C8B-B14F-4D97-AF65-F5344CB8AC3E}">
        <p14:creationId xmlns:p14="http://schemas.microsoft.com/office/powerpoint/2010/main" val="14498662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Perspectiva Renta Variable internacional 2018</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Para el 2018 la inversión en renta variable internacional permanece atractiva ya que se espera que las economías desarrolladas continúen en su senda moderada de crecimiento en un contexto de políticas monetarias laxas. </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A pesar de que </a:t>
            </a:r>
            <a:r>
              <a:rPr lang="es-MX" sz="1600" dirty="0"/>
              <a:t>EUA ya comenzó su ciclo restrictivo, la renta variable seguiría beneficiándose por lo siguiente:</a:t>
            </a:r>
          </a:p>
          <a:p>
            <a:pPr marL="581025" lvl="1" indent="-180975" algn="just">
              <a:spcBef>
                <a:spcPts val="0"/>
              </a:spcBef>
              <a:spcAft>
                <a:spcPts val="600"/>
              </a:spcAft>
              <a:buClr>
                <a:srgbClr val="CD0000"/>
              </a:buClr>
              <a:buSzPct val="110000"/>
              <a:buFont typeface="Arial" pitchFamily="34" charset="0"/>
              <a:buChar char="•"/>
            </a:pPr>
            <a:r>
              <a:rPr lang="es-MX" sz="1400" dirty="0"/>
              <a:t>El crecimiento económico por arriba del 2% para los siguientes dos años.</a:t>
            </a:r>
          </a:p>
          <a:p>
            <a:pPr marL="581025" lvl="1" indent="-180975" algn="just">
              <a:spcBef>
                <a:spcPts val="0"/>
              </a:spcBef>
              <a:spcAft>
                <a:spcPts val="600"/>
              </a:spcAft>
              <a:buClr>
                <a:srgbClr val="CD0000"/>
              </a:buClr>
              <a:buSzPct val="110000"/>
              <a:buFont typeface="Arial" pitchFamily="34" charset="0"/>
              <a:buChar char="•"/>
            </a:pPr>
            <a:r>
              <a:rPr lang="es-MX" sz="1400" dirty="0"/>
              <a:t>La inflación estimada para los próximos años va estar alrededor del nivel objetivo de su banco central.</a:t>
            </a:r>
          </a:p>
          <a:p>
            <a:pPr marL="581025" lvl="1" indent="-180975" algn="just">
              <a:spcBef>
                <a:spcPts val="0"/>
              </a:spcBef>
              <a:spcAft>
                <a:spcPts val="600"/>
              </a:spcAft>
              <a:buClr>
                <a:srgbClr val="CD0000"/>
              </a:buClr>
              <a:buSzPct val="110000"/>
              <a:buFont typeface="Arial" pitchFamily="34" charset="0"/>
              <a:buChar char="•"/>
            </a:pPr>
            <a:r>
              <a:rPr lang="es-MX" sz="1400" dirty="0"/>
              <a:t>El nivel de tasa de referencia se mantiene por debajo de su nivel de equilibrio de largo plazo.</a:t>
            </a: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El siguiente cuadro muestra las expectativa de crecimientos de los precios y dividendos de los principales índices globales</a:t>
            </a:r>
            <a:r>
              <a:rPr lang="es-MX" sz="1600" dirty="0"/>
              <a:t>. </a:t>
            </a:r>
          </a:p>
        </p:txBody>
      </p:sp>
      <p:sp>
        <p:nvSpPr>
          <p:cNvPr id="5" name="Rectángulo 4">
            <a:extLst>
              <a:ext uri="{FF2B5EF4-FFF2-40B4-BE49-F238E27FC236}">
                <a16:creationId xmlns:a16="http://schemas.microsoft.com/office/drawing/2014/main" id="{79059570-65C8-4E6C-9122-F5B2E70B26B1}"/>
              </a:ext>
            </a:extLst>
          </p:cNvPr>
          <p:cNvSpPr/>
          <p:nvPr/>
        </p:nvSpPr>
        <p:spPr>
          <a:xfrm>
            <a:off x="1131220" y="6624491"/>
            <a:ext cx="5433020" cy="261610"/>
          </a:xfrm>
          <a:prstGeom prst="rect">
            <a:avLst/>
          </a:prstGeom>
        </p:spPr>
        <p:txBody>
          <a:bodyPr wrap="square">
            <a:spAutoFit/>
          </a:bodyPr>
          <a:lstStyle/>
          <a:p>
            <a:r>
              <a:rPr lang="es-MX" sz="1100" dirty="0"/>
              <a:t>Los rendimientos de los índices son en su moneda.</a:t>
            </a:r>
          </a:p>
        </p:txBody>
      </p:sp>
      <p:pic>
        <p:nvPicPr>
          <p:cNvPr id="3" name="Imagen 2">
            <a:extLst>
              <a:ext uri="{FF2B5EF4-FFF2-40B4-BE49-F238E27FC236}">
                <a16:creationId xmlns:a16="http://schemas.microsoft.com/office/drawing/2014/main" id="{95FC8353-C3AF-4F8A-946A-CAC6191B4C3C}"/>
              </a:ext>
            </a:extLst>
          </p:cNvPr>
          <p:cNvPicPr>
            <a:picLocks noChangeAspect="1"/>
          </p:cNvPicPr>
          <p:nvPr/>
        </p:nvPicPr>
        <p:blipFill>
          <a:blip r:embed="rId2"/>
          <a:stretch>
            <a:fillRect/>
          </a:stretch>
        </p:blipFill>
        <p:spPr>
          <a:xfrm>
            <a:off x="1208383" y="4457124"/>
            <a:ext cx="6727234" cy="2252907"/>
          </a:xfrm>
          <a:prstGeom prst="rect">
            <a:avLst/>
          </a:prstGeom>
        </p:spPr>
      </p:pic>
    </p:spTree>
    <p:extLst>
      <p:ext uri="{BB962C8B-B14F-4D97-AF65-F5344CB8AC3E}">
        <p14:creationId xmlns:p14="http://schemas.microsoft.com/office/powerpoint/2010/main" val="1990553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Perspectiva 2018. Rendimientos estimados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t>El siguiente cuadro muestra los rendimientos estimados para el siguiente año en los diferentes clases de activos y se utilizan para la optimización del portafolio con el objetivo de ser un indicador de la estructura de portafolio para el siguiente año</a:t>
            </a:r>
            <a:r>
              <a:rPr lang="es-MX" sz="1600" dirty="0">
                <a:latin typeface="Century Gothic" panose="020B0502020202020204" pitchFamily="34" charset="0"/>
              </a:rPr>
              <a:t>. </a:t>
            </a:r>
          </a:p>
        </p:txBody>
      </p:sp>
      <p:sp>
        <p:nvSpPr>
          <p:cNvPr id="4" name="Rectángulo 3">
            <a:extLst>
              <a:ext uri="{FF2B5EF4-FFF2-40B4-BE49-F238E27FC236}">
                <a16:creationId xmlns:a16="http://schemas.microsoft.com/office/drawing/2014/main" id="{25E333EF-39AE-4408-83DD-830046C0137E}"/>
              </a:ext>
            </a:extLst>
          </p:cNvPr>
          <p:cNvSpPr/>
          <p:nvPr/>
        </p:nvSpPr>
        <p:spPr>
          <a:xfrm>
            <a:off x="1810666" y="6237312"/>
            <a:ext cx="5433020" cy="600164"/>
          </a:xfrm>
          <a:prstGeom prst="rect">
            <a:avLst/>
          </a:prstGeom>
        </p:spPr>
        <p:txBody>
          <a:bodyPr wrap="square">
            <a:spAutoFit/>
          </a:bodyPr>
          <a:lstStyle/>
          <a:p>
            <a:pPr marL="171450" indent="-171450">
              <a:buFont typeface="Arial" panose="020B0604020202020204" pitchFamily="34" charset="0"/>
              <a:buChar char="•"/>
            </a:pPr>
            <a:r>
              <a:rPr lang="es-MX" sz="1100" dirty="0"/>
              <a:t>La volatilidad de los CKDS es el IRT Small </a:t>
            </a:r>
            <a:r>
              <a:rPr lang="es-MX" sz="1100" dirty="0" err="1"/>
              <a:t>Cap</a:t>
            </a:r>
            <a:r>
              <a:rPr lang="es-MX" sz="1100" dirty="0"/>
              <a:t> y el rendimiento esperado es el promedio  ponderado de los rendimientos preferentes.</a:t>
            </a:r>
          </a:p>
          <a:p>
            <a:pPr marL="171450" indent="-171450">
              <a:buFont typeface="Arial" panose="020B0604020202020204" pitchFamily="34" charset="0"/>
              <a:buChar char="•"/>
            </a:pPr>
            <a:r>
              <a:rPr lang="es-MX" sz="1100" dirty="0"/>
              <a:t>Los rendimientos de los índices son en su moneda.</a:t>
            </a:r>
          </a:p>
        </p:txBody>
      </p:sp>
      <p:pic>
        <p:nvPicPr>
          <p:cNvPr id="5" name="Imagen 4">
            <a:extLst>
              <a:ext uri="{FF2B5EF4-FFF2-40B4-BE49-F238E27FC236}">
                <a16:creationId xmlns:a16="http://schemas.microsoft.com/office/drawing/2014/main" id="{F850E404-B957-45BC-9F0E-F1EFF10E372D}"/>
              </a:ext>
            </a:extLst>
          </p:cNvPr>
          <p:cNvPicPr>
            <a:picLocks noChangeAspect="1"/>
          </p:cNvPicPr>
          <p:nvPr/>
        </p:nvPicPr>
        <p:blipFill>
          <a:blip r:embed="rId2"/>
          <a:stretch>
            <a:fillRect/>
          </a:stretch>
        </p:blipFill>
        <p:spPr>
          <a:xfrm>
            <a:off x="1900314" y="1991189"/>
            <a:ext cx="4678873" cy="4246123"/>
          </a:xfrm>
          <a:prstGeom prst="rect">
            <a:avLst/>
          </a:prstGeom>
        </p:spPr>
      </p:pic>
    </p:spTree>
    <p:extLst>
      <p:ext uri="{BB962C8B-B14F-4D97-AF65-F5344CB8AC3E}">
        <p14:creationId xmlns:p14="http://schemas.microsoft.com/office/powerpoint/2010/main" val="608551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6096000" cy="631825"/>
          </a:xfrm>
        </p:spPr>
        <p:txBody>
          <a:bodyPr/>
          <a:lstStyle/>
          <a:p>
            <a:r>
              <a:rPr lang="es-MX" sz="2000" b="1" dirty="0">
                <a:latin typeface="Century Gothic" panose="020B0502020202020204" pitchFamily="34" charset="0"/>
              </a:rPr>
              <a:t>Optimización de portafolio</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14</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err="1">
                <a:latin typeface="Century Gothic" panose="020B0502020202020204" pitchFamily="34" charset="0"/>
              </a:rPr>
              <a:t>Infonavit</a:t>
            </a:r>
            <a:endParaRPr lang="es-MX" sz="900" dirty="0">
              <a:latin typeface="Century Gothic" panose="020B0502020202020204" pitchFamily="34" charset="0"/>
            </a:endParaRPr>
          </a:p>
        </p:txBody>
      </p:sp>
      <p:pic>
        <p:nvPicPr>
          <p:cNvPr id="3" name="Imagen 2"/>
          <p:cNvPicPr>
            <a:picLocks noChangeAspect="1"/>
          </p:cNvPicPr>
          <p:nvPr/>
        </p:nvPicPr>
        <p:blipFill rotWithShape="1">
          <a:blip r:embed="rId2"/>
          <a:srcRect l="36157" t="12198" r="35801" b="9149"/>
          <a:stretch/>
        </p:blipFill>
        <p:spPr>
          <a:xfrm>
            <a:off x="118800" y="1375200"/>
            <a:ext cx="8823789" cy="4640400"/>
          </a:xfrm>
          <a:prstGeom prst="rect">
            <a:avLst/>
          </a:prstGeom>
        </p:spPr>
      </p:pic>
      <p:pic>
        <p:nvPicPr>
          <p:cNvPr id="6" name="Imagen 5"/>
          <p:cNvPicPr>
            <a:picLocks noChangeAspect="1"/>
          </p:cNvPicPr>
          <p:nvPr/>
        </p:nvPicPr>
        <p:blipFill>
          <a:blip r:embed="rId3"/>
          <a:stretch>
            <a:fillRect/>
          </a:stretch>
        </p:blipFill>
        <p:spPr>
          <a:xfrm>
            <a:off x="6591192" y="3993545"/>
            <a:ext cx="2078516" cy="1621040"/>
          </a:xfrm>
          <a:prstGeom prst="rect">
            <a:avLst/>
          </a:prstGeom>
        </p:spPr>
      </p:pic>
    </p:spTree>
    <p:extLst>
      <p:ext uri="{BB962C8B-B14F-4D97-AF65-F5344CB8AC3E}">
        <p14:creationId xmlns:p14="http://schemas.microsoft.com/office/powerpoint/2010/main" val="31737815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6496498" cy="631524"/>
          </a:xfrm>
        </p:spPr>
        <p:txBody>
          <a:bodyPr>
            <a:normAutofit/>
          </a:bodyPr>
          <a:lstStyle/>
          <a:p>
            <a:r>
              <a:rPr lang="es-ES" sz="2000" b="1" dirty="0">
                <a:latin typeface="Century Gothic" panose="020B0502020202020204" pitchFamily="34" charset="0"/>
              </a:rPr>
              <a:t>Expectativas por clases de activo</a:t>
            </a:r>
            <a:endParaRPr lang="es-MX" sz="2000" b="1" dirty="0">
              <a:latin typeface="Century Gothic" panose="020B0502020202020204" pitchFamily="34" charset="0"/>
            </a:endParaRPr>
          </a:p>
        </p:txBody>
      </p:sp>
      <p:sp>
        <p:nvSpPr>
          <p:cNvPr id="3" name="CuadroTexto 2"/>
          <p:cNvSpPr txBox="1"/>
          <p:nvPr/>
        </p:nvSpPr>
        <p:spPr>
          <a:xfrm>
            <a:off x="222791" y="6404206"/>
            <a:ext cx="3169457" cy="200055"/>
          </a:xfrm>
          <a:prstGeom prst="rect">
            <a:avLst/>
          </a:prstGeom>
          <a:noFill/>
        </p:spPr>
        <p:txBody>
          <a:bodyPr wrap="none" rtlCol="0">
            <a:spAutoFit/>
          </a:bodyPr>
          <a:lstStyle/>
          <a:p>
            <a:pPr defTabSz="457200" eaLnBrk="0" fontAlgn="base" hangingPunct="0">
              <a:spcBef>
                <a:spcPct val="0"/>
              </a:spcBef>
              <a:spcAft>
                <a:spcPct val="0"/>
              </a:spcAft>
            </a:pPr>
            <a:r>
              <a:rPr lang="es-MX" sz="700" dirty="0">
                <a:solidFill>
                  <a:prstClr val="black"/>
                </a:solidFill>
                <a:latin typeface="Century Gothic" panose="020B0502020202020204" pitchFamily="34" charset="0"/>
              </a:rPr>
              <a:t>*Incluye papeles donde el emisor es un corporativo o un fideicomiso</a:t>
            </a:r>
          </a:p>
        </p:txBody>
      </p:sp>
      <p:sp>
        <p:nvSpPr>
          <p:cNvPr id="2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15</a:t>
            </a:fld>
            <a:endParaRPr lang="es-ES" altLang="es-MX" dirty="0">
              <a:latin typeface="Century Gothic" panose="020B0502020202020204" pitchFamily="34" charset="0"/>
            </a:endParaRPr>
          </a:p>
        </p:txBody>
      </p:sp>
      <p:sp>
        <p:nvSpPr>
          <p:cNvPr id="26" name="Rectángulo 25">
            <a:extLst>
              <a:ext uri="{FF2B5EF4-FFF2-40B4-BE49-F238E27FC236}">
                <a16:creationId xmlns:a16="http://schemas.microsoft.com/office/drawing/2014/main" id="{9FF08499-1D8A-4FEC-BDFC-22CCA085E84A}"/>
              </a:ext>
            </a:extLst>
          </p:cNvPr>
          <p:cNvSpPr/>
          <p:nvPr/>
        </p:nvSpPr>
        <p:spPr>
          <a:xfrm>
            <a:off x="2254316" y="118981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Nominal</a:t>
            </a:r>
          </a:p>
        </p:txBody>
      </p:sp>
      <p:sp>
        <p:nvSpPr>
          <p:cNvPr id="27" name="Rectángulo 26">
            <a:extLst>
              <a:ext uri="{FF2B5EF4-FFF2-40B4-BE49-F238E27FC236}">
                <a16:creationId xmlns:a16="http://schemas.microsoft.com/office/drawing/2014/main" id="{EC2813D3-46B6-4775-9B7B-9FBA997EB50B}"/>
              </a:ext>
            </a:extLst>
          </p:cNvPr>
          <p:cNvSpPr/>
          <p:nvPr/>
        </p:nvSpPr>
        <p:spPr>
          <a:xfrm>
            <a:off x="262552" y="160291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Gubernamental</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60.6%</a:t>
            </a:r>
          </a:p>
        </p:txBody>
      </p:sp>
      <p:sp>
        <p:nvSpPr>
          <p:cNvPr id="28" name="Rectángulo 27">
            <a:extLst>
              <a:ext uri="{FF2B5EF4-FFF2-40B4-BE49-F238E27FC236}">
                <a16:creationId xmlns:a16="http://schemas.microsoft.com/office/drawing/2014/main" id="{4ACE727D-4E57-409C-86BD-63E6B4C731FC}"/>
              </a:ext>
            </a:extLst>
          </p:cNvPr>
          <p:cNvSpPr/>
          <p:nvPr/>
        </p:nvSpPr>
        <p:spPr>
          <a:xfrm>
            <a:off x="2254316" y="1602914"/>
            <a:ext cx="3038937"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Enfoque en operaciones de valor relativo</a:t>
            </a:r>
          </a:p>
        </p:txBody>
      </p:sp>
      <p:sp>
        <p:nvSpPr>
          <p:cNvPr id="29" name="Rectángulo 28">
            <a:extLst>
              <a:ext uri="{FF2B5EF4-FFF2-40B4-BE49-F238E27FC236}">
                <a16:creationId xmlns:a16="http://schemas.microsoft.com/office/drawing/2014/main" id="{AEE17BEF-8A7B-4F8C-8AFF-74B620AF1B36}"/>
              </a:ext>
            </a:extLst>
          </p:cNvPr>
          <p:cNvSpPr/>
          <p:nvPr/>
        </p:nvSpPr>
        <p:spPr>
          <a:xfrm>
            <a:off x="3312060" y="118981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Real</a:t>
            </a:r>
          </a:p>
        </p:txBody>
      </p:sp>
      <p:sp>
        <p:nvSpPr>
          <p:cNvPr id="32" name="Rectángulo 31">
            <a:extLst>
              <a:ext uri="{FF2B5EF4-FFF2-40B4-BE49-F238E27FC236}">
                <a16:creationId xmlns:a16="http://schemas.microsoft.com/office/drawing/2014/main" id="{34C0689D-EB97-4DD8-B516-0625FAB8A4C6}"/>
              </a:ext>
            </a:extLst>
          </p:cNvPr>
          <p:cNvSpPr/>
          <p:nvPr/>
        </p:nvSpPr>
        <p:spPr>
          <a:xfrm>
            <a:off x="4369802" y="118981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Variable</a:t>
            </a:r>
          </a:p>
        </p:txBody>
      </p:sp>
      <p:sp>
        <p:nvSpPr>
          <p:cNvPr id="33" name="Rectángulo 32">
            <a:extLst>
              <a:ext uri="{FF2B5EF4-FFF2-40B4-BE49-F238E27FC236}">
                <a16:creationId xmlns:a16="http://schemas.microsoft.com/office/drawing/2014/main" id="{68BBDB03-4A88-4A68-9C21-271064AC4DFA}"/>
              </a:ext>
            </a:extLst>
          </p:cNvPr>
          <p:cNvSpPr/>
          <p:nvPr/>
        </p:nvSpPr>
        <p:spPr>
          <a:xfrm>
            <a:off x="5617662" y="1602914"/>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black"/>
                </a:solidFill>
                <a:latin typeface="Century Gothic" panose="020B0502020202020204" pitchFamily="34" charset="0"/>
              </a:rPr>
              <a:t>Mantener un perfil conservador por los riesgos latentes que pueden presionar las tasas hacia la alza como la reforma fiscal, expectativas de mayor crecimiento e inflación en EUA  y mayor depreciación del peso por el TLCAN y las elecciones en México.</a:t>
            </a:r>
          </a:p>
        </p:txBody>
      </p:sp>
      <p:sp>
        <p:nvSpPr>
          <p:cNvPr id="38" name="Rectángulo 37">
            <a:extLst>
              <a:ext uri="{FF2B5EF4-FFF2-40B4-BE49-F238E27FC236}">
                <a16:creationId xmlns:a16="http://schemas.microsoft.com/office/drawing/2014/main" id="{E06CB6A2-D48F-493F-BFFD-15B764FD7A3E}"/>
              </a:ext>
            </a:extLst>
          </p:cNvPr>
          <p:cNvSpPr/>
          <p:nvPr/>
        </p:nvSpPr>
        <p:spPr>
          <a:xfrm>
            <a:off x="262552" y="2543196"/>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Corporativos*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18.1%</a:t>
            </a:r>
          </a:p>
        </p:txBody>
      </p:sp>
      <p:sp>
        <p:nvSpPr>
          <p:cNvPr id="39" name="Rectángulo 38">
            <a:extLst>
              <a:ext uri="{FF2B5EF4-FFF2-40B4-BE49-F238E27FC236}">
                <a16:creationId xmlns:a16="http://schemas.microsoft.com/office/drawing/2014/main" id="{5E23F599-97B7-41D0-B1F8-802325F1DF55}"/>
              </a:ext>
            </a:extLst>
          </p:cNvPr>
          <p:cNvSpPr/>
          <p:nvPr/>
        </p:nvSpPr>
        <p:spPr>
          <a:xfrm>
            <a:off x="2227158" y="2543196"/>
            <a:ext cx="3038936"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Compras selectivas</a:t>
            </a:r>
          </a:p>
        </p:txBody>
      </p:sp>
      <p:sp>
        <p:nvSpPr>
          <p:cNvPr id="41" name="Rectángulo 40">
            <a:extLst>
              <a:ext uri="{FF2B5EF4-FFF2-40B4-BE49-F238E27FC236}">
                <a16:creationId xmlns:a16="http://schemas.microsoft.com/office/drawing/2014/main" id="{1F31DF8F-33DC-4D7C-8C62-0C7BBBD0447E}"/>
              </a:ext>
            </a:extLst>
          </p:cNvPr>
          <p:cNvSpPr/>
          <p:nvPr/>
        </p:nvSpPr>
        <p:spPr>
          <a:xfrm>
            <a:off x="5617662" y="2543196"/>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En algunos nombres las sobretasas siguen atractivas y el nivel de tasas alcanzado favorecen la compra de esta clase de activo. </a:t>
            </a:r>
          </a:p>
        </p:txBody>
      </p:sp>
      <p:sp>
        <p:nvSpPr>
          <p:cNvPr id="42" name="Rectángulo 41">
            <a:extLst>
              <a:ext uri="{FF2B5EF4-FFF2-40B4-BE49-F238E27FC236}">
                <a16:creationId xmlns:a16="http://schemas.microsoft.com/office/drawing/2014/main" id="{C824CA53-FAAC-4EAD-B3B7-F49E780DC119}"/>
              </a:ext>
            </a:extLst>
          </p:cNvPr>
          <p:cNvSpPr/>
          <p:nvPr/>
        </p:nvSpPr>
        <p:spPr>
          <a:xfrm>
            <a:off x="262552" y="362789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Renta Variable</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10.6%</a:t>
            </a:r>
          </a:p>
        </p:txBody>
      </p:sp>
      <p:sp>
        <p:nvSpPr>
          <p:cNvPr id="43" name="Rectángulo 42">
            <a:extLst>
              <a:ext uri="{FF2B5EF4-FFF2-40B4-BE49-F238E27FC236}">
                <a16:creationId xmlns:a16="http://schemas.microsoft.com/office/drawing/2014/main" id="{6664EF17-EE2E-471B-B24F-029732E2D5FC}"/>
              </a:ext>
            </a:extLst>
          </p:cNvPr>
          <p:cNvSpPr/>
          <p:nvPr/>
        </p:nvSpPr>
        <p:spPr>
          <a:xfrm>
            <a:off x="2254316" y="3627894"/>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dirty="0">
                <a:solidFill>
                  <a:prstClr val="black"/>
                </a:solidFill>
                <a:latin typeface="Century Gothic" panose="020B0502020202020204" pitchFamily="34" charset="0"/>
              </a:rPr>
              <a:t>Neutral</a:t>
            </a:r>
          </a:p>
        </p:txBody>
      </p:sp>
      <p:sp>
        <p:nvSpPr>
          <p:cNvPr id="44" name="Rectángulo 43">
            <a:extLst>
              <a:ext uri="{FF2B5EF4-FFF2-40B4-BE49-F238E27FC236}">
                <a16:creationId xmlns:a16="http://schemas.microsoft.com/office/drawing/2014/main" id="{E9AF6DD2-A9F0-48D2-A998-1BACA045A3B7}"/>
              </a:ext>
            </a:extLst>
          </p:cNvPr>
          <p:cNvSpPr/>
          <p:nvPr/>
        </p:nvSpPr>
        <p:spPr>
          <a:xfrm>
            <a:off x="5617662" y="3627894"/>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Renta variable internacional ha mostrado fuerte crecimiento con preocupaciones sobre las valuaciones en términos de múltiplos (principalmente de EUA). Nacional muestra correcciones</a:t>
            </a:r>
          </a:p>
        </p:txBody>
      </p:sp>
      <p:sp>
        <p:nvSpPr>
          <p:cNvPr id="48" name="Rectángulo 47">
            <a:extLst>
              <a:ext uri="{FF2B5EF4-FFF2-40B4-BE49-F238E27FC236}">
                <a16:creationId xmlns:a16="http://schemas.microsoft.com/office/drawing/2014/main" id="{ECC751ED-E91B-4EA8-BDD0-725B9A3DE919}"/>
              </a:ext>
            </a:extLst>
          </p:cNvPr>
          <p:cNvSpPr/>
          <p:nvPr/>
        </p:nvSpPr>
        <p:spPr>
          <a:xfrm>
            <a:off x="262552" y="5518783"/>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err="1">
                <a:solidFill>
                  <a:prstClr val="white"/>
                </a:solidFill>
                <a:latin typeface="Century Gothic" panose="020B0502020202020204" pitchFamily="34" charset="0"/>
              </a:rPr>
              <a:t>CKDs</a:t>
            </a:r>
            <a:endParaRPr lang="es-MX" sz="1600" b="1" dirty="0">
              <a:solidFill>
                <a:prstClr val="white"/>
              </a:solidFill>
              <a:latin typeface="Century Gothic" panose="020B0502020202020204" pitchFamily="34" charset="0"/>
            </a:endParaRP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0.3% (1.5%)</a:t>
            </a:r>
          </a:p>
        </p:txBody>
      </p:sp>
      <p:sp>
        <p:nvSpPr>
          <p:cNvPr id="49" name="Rectángulo 48">
            <a:extLst>
              <a:ext uri="{FF2B5EF4-FFF2-40B4-BE49-F238E27FC236}">
                <a16:creationId xmlns:a16="http://schemas.microsoft.com/office/drawing/2014/main" id="{8BD04EC6-9813-44ED-94C9-9F0C1E420BFB}"/>
              </a:ext>
            </a:extLst>
          </p:cNvPr>
          <p:cNvSpPr/>
          <p:nvPr/>
        </p:nvSpPr>
        <p:spPr>
          <a:xfrm>
            <a:off x="2254316" y="5518783"/>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dirty="0">
                <a:solidFill>
                  <a:prstClr val="black"/>
                </a:solidFill>
                <a:latin typeface="Century Gothic" panose="020B0502020202020204" pitchFamily="34" charset="0"/>
              </a:rPr>
              <a:t>Neutral</a:t>
            </a:r>
          </a:p>
        </p:txBody>
      </p:sp>
      <p:sp>
        <p:nvSpPr>
          <p:cNvPr id="53" name="Rectángulo 52">
            <a:extLst>
              <a:ext uri="{FF2B5EF4-FFF2-40B4-BE49-F238E27FC236}">
                <a16:creationId xmlns:a16="http://schemas.microsoft.com/office/drawing/2014/main" id="{D1330A89-6EC1-43F1-A260-0425EF5CB971}"/>
              </a:ext>
            </a:extLst>
          </p:cNvPr>
          <p:cNvSpPr/>
          <p:nvPr/>
        </p:nvSpPr>
        <p:spPr>
          <a:xfrm>
            <a:off x="5617662" y="5518783"/>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En etapa de bajo crecimiento, se pueden hallar oportunidades en </a:t>
            </a:r>
            <a:r>
              <a:rPr lang="es-MX" sz="1200" dirty="0" err="1">
                <a:solidFill>
                  <a:prstClr val="black"/>
                </a:solidFill>
                <a:latin typeface="Century Gothic" panose="020B0502020202020204" pitchFamily="34" charset="0"/>
              </a:rPr>
              <a:t>CKDs</a:t>
            </a:r>
            <a:r>
              <a:rPr lang="es-MX" sz="1200" dirty="0">
                <a:solidFill>
                  <a:prstClr val="black"/>
                </a:solidFill>
                <a:latin typeface="Century Gothic" panose="020B0502020202020204" pitchFamily="34" charset="0"/>
              </a:rPr>
              <a:t> de deuda aprovechando la coyuntura de niveles de tasas más altas.</a:t>
            </a:r>
          </a:p>
        </p:txBody>
      </p:sp>
      <p:sp>
        <p:nvSpPr>
          <p:cNvPr id="54" name="Rectángulo 53">
            <a:extLst>
              <a:ext uri="{FF2B5EF4-FFF2-40B4-BE49-F238E27FC236}">
                <a16:creationId xmlns:a16="http://schemas.microsoft.com/office/drawing/2014/main" id="{92CAEEA6-C6C1-48C2-A4ED-1F707AD22734}"/>
              </a:ext>
            </a:extLst>
          </p:cNvPr>
          <p:cNvSpPr/>
          <p:nvPr/>
        </p:nvSpPr>
        <p:spPr>
          <a:xfrm>
            <a:off x="262551" y="456689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Fibras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2.7%</a:t>
            </a:r>
          </a:p>
        </p:txBody>
      </p:sp>
      <p:sp>
        <p:nvSpPr>
          <p:cNvPr id="57" name="Rectángulo 56">
            <a:extLst>
              <a:ext uri="{FF2B5EF4-FFF2-40B4-BE49-F238E27FC236}">
                <a16:creationId xmlns:a16="http://schemas.microsoft.com/office/drawing/2014/main" id="{42AC57C7-C5CF-41AE-AF0E-6D7A143D863C}"/>
              </a:ext>
            </a:extLst>
          </p:cNvPr>
          <p:cNvSpPr/>
          <p:nvPr/>
        </p:nvSpPr>
        <p:spPr>
          <a:xfrm>
            <a:off x="2254315" y="4566894"/>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srgbClr val="00B050"/>
                </a:solidFill>
                <a:latin typeface="Century Gothic" panose="020B0502020202020204" pitchFamily="34" charset="0"/>
              </a:rPr>
              <a:t>Atractivo</a:t>
            </a:r>
          </a:p>
        </p:txBody>
      </p:sp>
      <p:sp>
        <p:nvSpPr>
          <p:cNvPr id="58" name="Rectángulo 57">
            <a:extLst>
              <a:ext uri="{FF2B5EF4-FFF2-40B4-BE49-F238E27FC236}">
                <a16:creationId xmlns:a16="http://schemas.microsoft.com/office/drawing/2014/main" id="{E87C383F-5327-4979-B4E7-432CF8706B64}"/>
              </a:ext>
            </a:extLst>
          </p:cNvPr>
          <p:cNvSpPr/>
          <p:nvPr/>
        </p:nvSpPr>
        <p:spPr>
          <a:xfrm>
            <a:off x="5617661" y="4566894"/>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Sector con valuaciones atractivas, algunas pagan dividendos altos. Debido al entorno de restricción monetaria estos activos pudieran no podrían revalorarse en el corto plazo.</a:t>
            </a:r>
          </a:p>
        </p:txBody>
      </p:sp>
      <p:sp>
        <p:nvSpPr>
          <p:cNvPr id="59" name="Rectángulo 58">
            <a:extLst>
              <a:ext uri="{FF2B5EF4-FFF2-40B4-BE49-F238E27FC236}">
                <a16:creationId xmlns:a16="http://schemas.microsoft.com/office/drawing/2014/main" id="{23010369-84C5-42A4-B46E-0F0D101E7589}"/>
              </a:ext>
            </a:extLst>
          </p:cNvPr>
          <p:cNvSpPr/>
          <p:nvPr/>
        </p:nvSpPr>
        <p:spPr>
          <a:xfrm>
            <a:off x="262554" y="1189818"/>
            <a:ext cx="1846904"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Tipo de activo y % en portafolio</a:t>
            </a:r>
          </a:p>
        </p:txBody>
      </p:sp>
    </p:spTree>
    <p:extLst>
      <p:ext uri="{BB962C8B-B14F-4D97-AF65-F5344CB8AC3E}">
        <p14:creationId xmlns:p14="http://schemas.microsoft.com/office/powerpoint/2010/main" val="4210706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65639" y="2184542"/>
            <a:ext cx="7920880" cy="4320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65639" y="1729570"/>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Expectativas 2018</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Estrategia 2018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Resultados FANVIT </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16</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038</a:t>
            </a:r>
          </a:p>
          <a:p>
            <a:pPr algn="ctr" defTabSz="457200"/>
            <a:r>
              <a:rPr lang="es-MX" sz="1400" b="1" dirty="0">
                <a:latin typeface="Century Gothic" panose="020B0502020202020204" pitchFamily="34" charset="0"/>
                <a:ea typeface="Myriad Pro"/>
                <a:cs typeface="Myriad Pro"/>
              </a:rPr>
              <a:t>Diciembre 2017</a:t>
            </a:r>
          </a:p>
        </p:txBody>
      </p:sp>
    </p:spTree>
    <p:extLst>
      <p:ext uri="{BB962C8B-B14F-4D97-AF65-F5344CB8AC3E}">
        <p14:creationId xmlns:p14="http://schemas.microsoft.com/office/powerpoint/2010/main" val="2499982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FANVIT</a:t>
            </a:r>
          </a:p>
        </p:txBody>
      </p:sp>
      <p:sp>
        <p:nvSpPr>
          <p:cNvPr id="7" name="2 Marcador de contenido"/>
          <p:cNvSpPr>
            <a:spLocks noGrp="1"/>
          </p:cNvSpPr>
          <p:nvPr>
            <p:ph idx="1"/>
          </p:nvPr>
        </p:nvSpPr>
        <p:spPr>
          <a:xfrm>
            <a:off x="410883" y="1600200"/>
            <a:ext cx="8229600" cy="4997151"/>
          </a:xfrm>
        </p:spPr>
        <p:txBody>
          <a:bodyPr/>
          <a:lstStyle/>
          <a:p>
            <a:pPr lvl="1" algn="just">
              <a:buClr>
                <a:srgbClr val="C00000"/>
              </a:buClr>
              <a:buFont typeface="Symbol"/>
              <a:buChar char=""/>
            </a:pPr>
            <a:r>
              <a:rPr lang="es-MX" sz="1400" dirty="0">
                <a:ea typeface="Calibri"/>
                <a:cs typeface="Times New Roman"/>
              </a:rPr>
              <a:t>Mantener un intervalo entre 6.0 y 7.5 años el plazo promedio ponderado del portafolio (actual 7.1). Se redujo el rango bajo de 6.5 a 6.0 y el rango alto de 8.0 a 7.5. La principal reducción se realizará en los bonos cuyos vencimientos sean mayores a 20 años.</a:t>
            </a:r>
          </a:p>
          <a:p>
            <a:pPr lvl="1" algn="just">
              <a:buClr>
                <a:srgbClr val="C00000"/>
              </a:buClr>
              <a:buFont typeface="Symbol"/>
              <a:buChar char=""/>
            </a:pPr>
            <a:r>
              <a:rPr lang="es-MX" sz="1400" dirty="0">
                <a:ea typeface="Calibri"/>
                <a:cs typeface="Times New Roman"/>
              </a:rPr>
              <a:t>Mantener hasta un 11.5% del Activo Neto en Renta Variable y 3% en 6 Fibras diversificadas e industriales. Las compras se realizarían en forma paulatina.</a:t>
            </a:r>
          </a:p>
          <a:p>
            <a:pPr lvl="1" algn="just">
              <a:buClr>
                <a:srgbClr val="C00000"/>
              </a:buClr>
              <a:buFont typeface="Symbol"/>
              <a:buChar char=""/>
            </a:pPr>
            <a:r>
              <a:rPr lang="es-MX" sz="1400" dirty="0">
                <a:cs typeface="Times New Roman"/>
              </a:rPr>
              <a:t>Diversificar el riesgo moneda incrementando la exposición en valores vinculados directa o indirectamente (inversiones en divisas y/o valores de renta variable internacional) hasta 2% adicional e intercambiar la exposición de renta variable nacional a internacional. </a:t>
            </a:r>
            <a:endParaRPr lang="es-MX" sz="1400" dirty="0">
              <a:ea typeface="Calibri"/>
              <a:cs typeface="Times New Roman"/>
            </a:endParaRPr>
          </a:p>
          <a:p>
            <a:pPr lvl="1" algn="just">
              <a:buClr>
                <a:srgbClr val="C00000"/>
              </a:buClr>
              <a:buFont typeface="Symbol"/>
              <a:buChar char=""/>
            </a:pPr>
            <a:r>
              <a:rPr lang="es-MX" sz="1400" dirty="0">
                <a:ea typeface="Calibri"/>
                <a:cs typeface="Times New Roman"/>
              </a:rPr>
              <a:t>Continuar con la venta de corporativos que se encuentran identificados, así como los que exceden limites de la Coordinación General de Riesgos en forma paulatina y cuidando los niveles de precios.</a:t>
            </a:r>
          </a:p>
          <a:p>
            <a:pPr lvl="1" algn="just">
              <a:buClr>
                <a:srgbClr val="C00000"/>
              </a:buClr>
              <a:buFont typeface="Symbol"/>
              <a:buChar char=""/>
            </a:pPr>
            <a:r>
              <a:rPr lang="es-MX" sz="1400" dirty="0">
                <a:cs typeface="Times New Roman"/>
              </a:rPr>
              <a:t>Aprovechar oportunidades de mercado que permitan mejorar la rentabilidad del portafolio.</a:t>
            </a:r>
          </a:p>
          <a:p>
            <a:pPr lvl="1" algn="just">
              <a:buClr>
                <a:srgbClr val="C00000"/>
              </a:buClr>
              <a:buFont typeface="Symbol"/>
              <a:buChar char=""/>
            </a:pPr>
            <a:r>
              <a:rPr lang="es-MX" sz="1400" dirty="0">
                <a:cs typeface="Times New Roman"/>
              </a:rPr>
              <a:t>Administrar el portafolio con prudencia y diversificación. </a:t>
            </a:r>
            <a:endParaRPr lang="es-MX" sz="1400" dirty="0">
              <a:ea typeface="Calibri"/>
              <a:cs typeface="Times New Roman"/>
            </a:endParaRPr>
          </a:p>
          <a:p>
            <a:pPr lvl="1" algn="just">
              <a:buClr>
                <a:srgbClr val="C00000"/>
              </a:buClr>
              <a:buFont typeface="Symbol"/>
              <a:buChar char=""/>
            </a:pPr>
            <a:r>
              <a:rPr lang="es-MX" sz="1400" dirty="0">
                <a:ea typeface="Calibri"/>
                <a:cs typeface="Times New Roman"/>
              </a:rPr>
              <a:t>La estrategia debe quedar enmarcada en el marco de gestión.</a:t>
            </a:r>
            <a:endParaRPr lang="es-MX" sz="1400" dirty="0"/>
          </a:p>
        </p:txBody>
      </p:sp>
      <p:sp>
        <p:nvSpPr>
          <p:cNvPr id="6" name="3 Marcador de número de diapositiva"/>
          <p:cNvSpPr>
            <a:spLocks noGrp="1"/>
          </p:cNvSpPr>
          <p:nvPr>
            <p:ph type="sldNum" sz="quarter" idx="12"/>
          </p:nvPr>
        </p:nvSpPr>
        <p:spPr>
          <a:xfrm>
            <a:off x="8258857" y="6365875"/>
            <a:ext cx="552298" cy="365125"/>
          </a:xfrm>
        </p:spPr>
        <p:txBody>
          <a:bodyPr/>
          <a:lstStyle/>
          <a:p>
            <a:pPr algn="ctr"/>
            <a:fld id="{05E83AA4-A00D-4AA0-8FE8-B93C9F3EC141}" type="slidenum">
              <a:rPr lang="es-ES" altLang="es-MX" smtClean="0">
                <a:latin typeface="Century Gothic" panose="020B0502020202020204" pitchFamily="34" charset="0"/>
              </a:rPr>
              <a:pPr algn="ctr"/>
              <a:t>17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839532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65639" y="2655187"/>
            <a:ext cx="7920880" cy="4320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65639" y="1729570"/>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Expectativas 2018</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Estrategia 2018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Resultados FANVIT </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18</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038</a:t>
            </a:r>
          </a:p>
          <a:p>
            <a:pPr algn="ctr" defTabSz="457200"/>
            <a:r>
              <a:rPr lang="es-MX" sz="1400" b="1" dirty="0">
                <a:latin typeface="Century Gothic" panose="020B0502020202020204" pitchFamily="34" charset="0"/>
                <a:ea typeface="Myriad Pro"/>
                <a:cs typeface="Myriad Pro"/>
              </a:rPr>
              <a:t>Diciembre 2017</a:t>
            </a:r>
          </a:p>
        </p:txBody>
      </p:sp>
    </p:spTree>
    <p:extLst>
      <p:ext uri="{BB962C8B-B14F-4D97-AF65-F5344CB8AC3E}">
        <p14:creationId xmlns:p14="http://schemas.microsoft.com/office/powerpoint/2010/main" val="960555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64807" y="352426"/>
            <a:ext cx="6074890" cy="354013"/>
          </a:xfrm>
        </p:spPr>
        <p:txBody>
          <a:bodyPr/>
          <a:lstStyle/>
          <a:p>
            <a:r>
              <a:rPr lang="es-MX" sz="2000" b="1" dirty="0">
                <a:latin typeface="Century Gothic" panose="020B0502020202020204" pitchFamily="34" charset="0"/>
              </a:rPr>
              <a:t>Resultado FANVIT </a:t>
            </a:r>
            <a:r>
              <a:rPr lang="es-MX" sz="1400" b="1" dirty="0">
                <a:latin typeface="Century Gothic" panose="020B0502020202020204" pitchFamily="34" charset="0"/>
              </a:rPr>
              <a:t>al 30 de noviembre de 2017</a:t>
            </a:r>
            <a:endParaRPr lang="es-MX" sz="20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19</a:t>
            </a:fld>
            <a:endParaRPr lang="es-ES" altLang="es-MX" dirty="0"/>
          </a:p>
        </p:txBody>
      </p:sp>
      <p:sp>
        <p:nvSpPr>
          <p:cNvPr id="5" name="CuadroTexto 4"/>
          <p:cNvSpPr txBox="1"/>
          <p:nvPr/>
        </p:nvSpPr>
        <p:spPr>
          <a:xfrm>
            <a:off x="3977610" y="6316246"/>
            <a:ext cx="5165544" cy="338554"/>
          </a:xfrm>
          <a:prstGeom prst="rect">
            <a:avLst/>
          </a:prstGeom>
          <a:noFill/>
        </p:spPr>
        <p:txBody>
          <a:bodyPr wrap="square" rtlCol="0">
            <a:spAutoFit/>
          </a:bodyPr>
          <a:lstStyle/>
          <a:p>
            <a:r>
              <a:rPr lang="es-MX" sz="800" b="1" dirty="0"/>
              <a:t>* Rendimiento anualizado. Suponemos el rendimiento del FANVIT (con gastos) si hubiera invertido únicamente en los activos graficados</a:t>
            </a:r>
          </a:p>
        </p:txBody>
      </p:sp>
      <p:sp>
        <p:nvSpPr>
          <p:cNvPr id="29" name="CuadroTexto 28"/>
          <p:cNvSpPr txBox="1"/>
          <p:nvPr/>
        </p:nvSpPr>
        <p:spPr>
          <a:xfrm>
            <a:off x="13568" y="4085795"/>
            <a:ext cx="3580580" cy="461665"/>
          </a:xfrm>
          <a:prstGeom prst="rect">
            <a:avLst/>
          </a:prstGeom>
          <a:noFill/>
        </p:spPr>
        <p:txBody>
          <a:bodyPr wrap="square" rtlCol="0">
            <a:spAutoFit/>
          </a:bodyPr>
          <a:lstStyle/>
          <a:p>
            <a:r>
              <a:rPr lang="es-MX" sz="800" b="1" dirty="0"/>
              <a:t>* El VaR histórico es a horizonte de 1 día con el 99% de confianza ** Sensibilidad por aumento de 1pb en tasas (PV01). *** Sensibilidad por disminución de 1% en Renta Variable (RV). **** Sensibilidad por disminución de 1% en el dólar.</a:t>
            </a:r>
          </a:p>
        </p:txBody>
      </p:sp>
      <p:sp>
        <p:nvSpPr>
          <p:cNvPr id="32" name="CuadroTexto 31"/>
          <p:cNvSpPr txBox="1"/>
          <p:nvPr/>
        </p:nvSpPr>
        <p:spPr>
          <a:xfrm>
            <a:off x="91177" y="6369635"/>
            <a:ext cx="3465018" cy="338554"/>
          </a:xfrm>
          <a:prstGeom prst="rect">
            <a:avLst/>
          </a:prstGeom>
          <a:noFill/>
        </p:spPr>
        <p:txBody>
          <a:bodyPr wrap="square" rtlCol="0">
            <a:spAutoFit/>
          </a:bodyPr>
          <a:lstStyle/>
          <a:p>
            <a:r>
              <a:rPr lang="es-MX" sz="800" b="1" dirty="0"/>
              <a:t>Fecha: 30 de noviembre de 2017. * Suma de Activos Netos de las </a:t>
            </a:r>
            <a:r>
              <a:rPr lang="es-MX" sz="800" b="1" dirty="0" err="1"/>
              <a:t>Siefores</a:t>
            </a:r>
            <a:r>
              <a:rPr lang="es-MX" sz="800" b="1" dirty="0"/>
              <a:t> al 31 de octubre. ** VaR Paramétrico al 99% de confianza horizonte a un día.</a:t>
            </a:r>
          </a:p>
        </p:txBody>
      </p:sp>
      <p:sp>
        <p:nvSpPr>
          <p:cNvPr id="11" name="2 Marcador de contenido"/>
          <p:cNvSpPr txBox="1">
            <a:spLocks/>
          </p:cNvSpPr>
          <p:nvPr/>
        </p:nvSpPr>
        <p:spPr>
          <a:xfrm>
            <a:off x="0" y="6594511"/>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1000" dirty="0">
                <a:solidFill>
                  <a:prstClr val="black"/>
                </a:solidFill>
                <a:latin typeface="Century Gothic" panose="020B0502020202020204" pitchFamily="34" charset="0"/>
              </a:rPr>
              <a:t>Fuente: Elaborado por la Gerencia Sr. de MFGI del Infonavit con datos al 30 de noviembre de 2017.</a:t>
            </a:r>
          </a:p>
        </p:txBody>
      </p:sp>
      <p:pic>
        <p:nvPicPr>
          <p:cNvPr id="3" name="Imagen 2"/>
          <p:cNvPicPr>
            <a:picLocks noChangeAspect="1"/>
          </p:cNvPicPr>
          <p:nvPr/>
        </p:nvPicPr>
        <p:blipFill>
          <a:blip r:embed="rId3"/>
          <a:stretch>
            <a:fillRect/>
          </a:stretch>
        </p:blipFill>
        <p:spPr>
          <a:xfrm>
            <a:off x="3949336" y="1213413"/>
            <a:ext cx="5193818" cy="2244618"/>
          </a:xfrm>
          <a:prstGeom prst="rect">
            <a:avLst/>
          </a:prstGeom>
        </p:spPr>
      </p:pic>
      <p:pic>
        <p:nvPicPr>
          <p:cNvPr id="8" name="Imagen 7"/>
          <p:cNvPicPr>
            <a:picLocks noChangeAspect="1"/>
          </p:cNvPicPr>
          <p:nvPr/>
        </p:nvPicPr>
        <p:blipFill>
          <a:blip r:embed="rId4"/>
          <a:stretch>
            <a:fillRect/>
          </a:stretch>
        </p:blipFill>
        <p:spPr>
          <a:xfrm>
            <a:off x="65083" y="4522573"/>
            <a:ext cx="3829278" cy="1906975"/>
          </a:xfrm>
          <a:prstGeom prst="rect">
            <a:avLst/>
          </a:prstGeom>
        </p:spPr>
      </p:pic>
      <p:pic>
        <p:nvPicPr>
          <p:cNvPr id="7" name="Imagen 6"/>
          <p:cNvPicPr>
            <a:picLocks noChangeAspect="1"/>
          </p:cNvPicPr>
          <p:nvPr/>
        </p:nvPicPr>
        <p:blipFill>
          <a:blip r:embed="rId5"/>
          <a:stretch>
            <a:fillRect/>
          </a:stretch>
        </p:blipFill>
        <p:spPr>
          <a:xfrm>
            <a:off x="91177" y="721501"/>
            <a:ext cx="3797803" cy="3389181"/>
          </a:xfrm>
          <a:prstGeom prst="rect">
            <a:avLst/>
          </a:prstGeom>
        </p:spPr>
      </p:pic>
      <p:pic>
        <p:nvPicPr>
          <p:cNvPr id="6" name="Imagen 5"/>
          <p:cNvPicPr>
            <a:picLocks noChangeAspect="1"/>
          </p:cNvPicPr>
          <p:nvPr/>
        </p:nvPicPr>
        <p:blipFill>
          <a:blip r:embed="rId6"/>
          <a:stretch>
            <a:fillRect/>
          </a:stretch>
        </p:blipFill>
        <p:spPr>
          <a:xfrm>
            <a:off x="3949336" y="3458031"/>
            <a:ext cx="5193818" cy="2911604"/>
          </a:xfrm>
          <a:prstGeom prst="rect">
            <a:avLst/>
          </a:prstGeom>
        </p:spPr>
      </p:pic>
    </p:spTree>
    <p:extLst>
      <p:ext uri="{BB962C8B-B14F-4D97-AF65-F5344CB8AC3E}">
        <p14:creationId xmlns:p14="http://schemas.microsoft.com/office/powerpoint/2010/main" val="37066273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número de diapositiva"/>
          <p:cNvSpPr>
            <a:spLocks noGrp="1"/>
          </p:cNvSpPr>
          <p:nvPr>
            <p:ph type="sldNum" sz="quarter" idx="12"/>
          </p:nvPr>
        </p:nvSpPr>
        <p:spPr>
          <a:xfrm>
            <a:off x="7010400" y="6499224"/>
            <a:ext cx="2133600" cy="365125"/>
          </a:xfrm>
        </p:spPr>
        <p:txBody>
          <a:bodyPr/>
          <a:lstStyle/>
          <a:p>
            <a:fld id="{05E83AA4-A00D-4AA0-8FE8-B93C9F3EC141}" type="slidenum">
              <a:rPr lang="es-ES" altLang="es-MX" smtClean="0"/>
              <a:pPr/>
              <a:t>20</a:t>
            </a:fld>
            <a:endParaRPr lang="es-ES" altLang="es-MX" dirty="0"/>
          </a:p>
        </p:txBody>
      </p:sp>
      <p:sp>
        <p:nvSpPr>
          <p:cNvPr id="6" name="2 Marcador de contenido"/>
          <p:cNvSpPr txBox="1">
            <a:spLocks/>
          </p:cNvSpPr>
          <p:nvPr/>
        </p:nvSpPr>
        <p:spPr>
          <a:xfrm>
            <a:off x="0" y="6594511"/>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1000" dirty="0">
                <a:solidFill>
                  <a:prstClr val="black"/>
                </a:solidFill>
                <a:latin typeface="Century Gothic" panose="020B0502020202020204" pitchFamily="34" charset="0"/>
              </a:rPr>
              <a:t>Fuente: Elaborado por la Gerencia Sr. de MFGI del Infonavit con datos al 30 de noviembre de 2017.</a:t>
            </a:r>
          </a:p>
        </p:txBody>
      </p:sp>
      <p:sp>
        <p:nvSpPr>
          <p:cNvPr id="9" name="CuadroTexto 8"/>
          <p:cNvSpPr txBox="1"/>
          <p:nvPr/>
        </p:nvSpPr>
        <p:spPr>
          <a:xfrm>
            <a:off x="4554795" y="6329947"/>
            <a:ext cx="3221879" cy="338554"/>
          </a:xfrm>
          <a:prstGeom prst="rect">
            <a:avLst/>
          </a:prstGeom>
          <a:noFill/>
        </p:spPr>
        <p:txBody>
          <a:bodyPr wrap="square" rtlCol="0">
            <a:spAutoFit/>
          </a:bodyPr>
          <a:lstStyle/>
          <a:p>
            <a:r>
              <a:rPr lang="es-MX" sz="800" b="1" dirty="0">
                <a:solidFill>
                  <a:prstClr val="black"/>
                </a:solidFill>
              </a:rPr>
              <a:t>* En monedas se está contabilizando “Renta Variable en Divisas” más la chequera en dólares. La suma de los porcentajes será superior al 100%</a:t>
            </a:r>
          </a:p>
        </p:txBody>
      </p:sp>
      <p:sp>
        <p:nvSpPr>
          <p:cNvPr id="2" name="1 Título"/>
          <p:cNvSpPr>
            <a:spLocks noGrp="1"/>
          </p:cNvSpPr>
          <p:nvPr>
            <p:ph type="title"/>
          </p:nvPr>
        </p:nvSpPr>
        <p:spPr>
          <a:xfrm>
            <a:off x="457200" y="177504"/>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30 de noviembre de 2017</a:t>
            </a:r>
            <a:endParaRPr lang="es-MX" sz="2000" b="1" dirty="0">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98666" y="666363"/>
            <a:ext cx="7603712" cy="5663584"/>
          </a:xfrm>
          <a:prstGeom prst="rect">
            <a:avLst/>
          </a:prstGeom>
        </p:spPr>
      </p:pic>
    </p:spTree>
    <p:extLst>
      <p:ext uri="{BB962C8B-B14F-4D97-AF65-F5344CB8AC3E}">
        <p14:creationId xmlns:p14="http://schemas.microsoft.com/office/powerpoint/2010/main" val="3037092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35308" y="550221"/>
            <a:ext cx="4938054" cy="354013"/>
          </a:xfrm>
        </p:spPr>
        <p:txBody>
          <a:bodyPr/>
          <a:lstStyle/>
          <a:p>
            <a:r>
              <a:rPr lang="es-MX" sz="2000" b="1" dirty="0">
                <a:latin typeface="Century Gothic" panose="020B0502020202020204" pitchFamily="34" charset="0"/>
              </a:rPr>
              <a:t>Resultado FANVIT </a:t>
            </a:r>
            <a:r>
              <a:rPr lang="es-MX" sz="1400" b="1" dirty="0">
                <a:latin typeface="Century Gothic" panose="020B0502020202020204" pitchFamily="34" charset="0"/>
              </a:rPr>
              <a:t>al 30 de noviembre de 2017</a:t>
            </a:r>
            <a:endParaRPr lang="es-MX" sz="20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21</a:t>
            </a:fld>
            <a:endParaRPr lang="es-ES" altLang="es-MX" dirty="0"/>
          </a:p>
        </p:txBody>
      </p:sp>
      <p:sp>
        <p:nvSpPr>
          <p:cNvPr id="8" name="2 Marcador de contenido"/>
          <p:cNvSpPr txBox="1">
            <a:spLocks/>
          </p:cNvSpPr>
          <p:nvPr/>
        </p:nvSpPr>
        <p:spPr>
          <a:xfrm>
            <a:off x="0" y="6594511"/>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1000" dirty="0">
                <a:solidFill>
                  <a:prstClr val="black"/>
                </a:solidFill>
                <a:latin typeface="Century Gothic" panose="020B0502020202020204" pitchFamily="34" charset="0"/>
              </a:rPr>
              <a:t>Fuente: Elaborado por la Gerencia Sr. de MFGI del Infonavit con datos al 30 de noviembre de 2017.</a:t>
            </a:r>
          </a:p>
        </p:txBody>
      </p:sp>
      <p:pic>
        <p:nvPicPr>
          <p:cNvPr id="3" name="Imagen 2"/>
          <p:cNvPicPr>
            <a:picLocks noChangeAspect="1"/>
          </p:cNvPicPr>
          <p:nvPr/>
        </p:nvPicPr>
        <p:blipFill>
          <a:blip r:embed="rId3"/>
          <a:stretch>
            <a:fillRect/>
          </a:stretch>
        </p:blipFill>
        <p:spPr>
          <a:xfrm>
            <a:off x="4176584" y="4333103"/>
            <a:ext cx="4967415" cy="2261407"/>
          </a:xfrm>
          <a:prstGeom prst="rect">
            <a:avLst/>
          </a:prstGeom>
        </p:spPr>
      </p:pic>
      <p:pic>
        <p:nvPicPr>
          <p:cNvPr id="5" name="Imagen 4"/>
          <p:cNvPicPr>
            <a:picLocks noChangeAspect="1"/>
          </p:cNvPicPr>
          <p:nvPr/>
        </p:nvPicPr>
        <p:blipFill>
          <a:blip r:embed="rId4"/>
          <a:stretch>
            <a:fillRect/>
          </a:stretch>
        </p:blipFill>
        <p:spPr>
          <a:xfrm>
            <a:off x="321836" y="1260390"/>
            <a:ext cx="3723502" cy="4792705"/>
          </a:xfrm>
          <a:prstGeom prst="rect">
            <a:avLst/>
          </a:prstGeom>
        </p:spPr>
      </p:pic>
      <p:pic>
        <p:nvPicPr>
          <p:cNvPr id="7" name="Imagen 6"/>
          <p:cNvPicPr>
            <a:picLocks noChangeAspect="1"/>
          </p:cNvPicPr>
          <p:nvPr/>
        </p:nvPicPr>
        <p:blipFill>
          <a:blip r:embed="rId5"/>
          <a:stretch>
            <a:fillRect/>
          </a:stretch>
        </p:blipFill>
        <p:spPr>
          <a:xfrm>
            <a:off x="4176584" y="1260389"/>
            <a:ext cx="4967415" cy="3072713"/>
          </a:xfrm>
          <a:prstGeom prst="rect">
            <a:avLst/>
          </a:prstGeom>
        </p:spPr>
      </p:pic>
    </p:spTree>
    <p:extLst>
      <p:ext uri="{BB962C8B-B14F-4D97-AF65-F5344CB8AC3E}">
        <p14:creationId xmlns:p14="http://schemas.microsoft.com/office/powerpoint/2010/main" val="40325491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35308" y="550221"/>
            <a:ext cx="4938054" cy="354013"/>
          </a:xfrm>
        </p:spPr>
        <p:txBody>
          <a:bodyPr/>
          <a:lstStyle/>
          <a:p>
            <a:r>
              <a:rPr lang="es-MX" sz="2000" b="1" dirty="0">
                <a:latin typeface="Century Gothic" panose="020B0502020202020204" pitchFamily="34" charset="0"/>
              </a:rPr>
              <a:t>Resultado FANVIT </a:t>
            </a:r>
            <a:r>
              <a:rPr lang="es-MX" sz="1400" b="1" dirty="0">
                <a:latin typeface="Century Gothic" panose="020B0502020202020204" pitchFamily="34" charset="0"/>
              </a:rPr>
              <a:t>al 18 de diciembre de 2017</a:t>
            </a:r>
            <a:endParaRPr lang="es-MX" sz="2000" b="1" dirty="0">
              <a:latin typeface="Century Gothic" panose="020B0502020202020204" pitchFamily="34" charset="0"/>
            </a:endParaRPr>
          </a:p>
        </p:txBody>
      </p:sp>
      <p:pic>
        <p:nvPicPr>
          <p:cNvPr id="6" name="Imagen 5">
            <a:extLst>
              <a:ext uri="{FF2B5EF4-FFF2-40B4-BE49-F238E27FC236}">
                <a16:creationId xmlns:a16="http://schemas.microsoft.com/office/drawing/2014/main" id="{44272BAF-E973-42F5-9D8F-A32EAA5A0B67}"/>
              </a:ext>
            </a:extLst>
          </p:cNvPr>
          <p:cNvPicPr>
            <a:picLocks noChangeAspect="1"/>
          </p:cNvPicPr>
          <p:nvPr/>
        </p:nvPicPr>
        <p:blipFill>
          <a:blip r:embed="rId3"/>
          <a:stretch>
            <a:fillRect/>
          </a:stretch>
        </p:blipFill>
        <p:spPr>
          <a:xfrm>
            <a:off x="1066867" y="1326073"/>
            <a:ext cx="6696756" cy="5053494"/>
          </a:xfrm>
          <a:prstGeom prst="rect">
            <a:avLst/>
          </a:prstGeom>
        </p:spPr>
      </p:pic>
    </p:spTree>
    <p:extLst>
      <p:ext uri="{BB962C8B-B14F-4D97-AF65-F5344CB8AC3E}">
        <p14:creationId xmlns:p14="http://schemas.microsoft.com/office/powerpoint/2010/main" val="667957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6096000" cy="631825"/>
          </a:xfrm>
        </p:spPr>
        <p:txBody>
          <a:bodyPr/>
          <a:lstStyle/>
          <a:p>
            <a:r>
              <a:rPr lang="es-MX" sz="2400" b="1" dirty="0">
                <a:latin typeface="Century Gothic" panose="020B0502020202020204" pitchFamily="34" charset="0"/>
              </a:rPr>
              <a:t>Riesgo Rendimiento</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23</a:t>
            </a:fld>
            <a:endParaRPr lang="es-ES" altLang="es-MX" dirty="0">
              <a:latin typeface="Century Gothic" panose="020B0502020202020204" pitchFamily="34" charset="0"/>
            </a:endParaRPr>
          </a:p>
        </p:txBody>
      </p:sp>
      <p:sp>
        <p:nvSpPr>
          <p:cNvPr id="11" name="2 Marcador de contenido"/>
          <p:cNvSpPr txBox="1">
            <a:spLocks/>
          </p:cNvSpPr>
          <p:nvPr/>
        </p:nvSpPr>
        <p:spPr>
          <a:xfrm>
            <a:off x="53752" y="6503329"/>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Cifras al cierre del 30 de noviembre de 2017</a:t>
            </a:r>
          </a:p>
        </p:txBody>
      </p:sp>
      <p:pic>
        <p:nvPicPr>
          <p:cNvPr id="5" name="Imagen 4">
            <a:extLst>
              <a:ext uri="{FF2B5EF4-FFF2-40B4-BE49-F238E27FC236}">
                <a16:creationId xmlns:a16="http://schemas.microsoft.com/office/drawing/2014/main" id="{ED0290AA-FFED-43E9-A8EE-DF8D7291C859}"/>
              </a:ext>
            </a:extLst>
          </p:cNvPr>
          <p:cNvPicPr>
            <a:picLocks noChangeAspect="1"/>
          </p:cNvPicPr>
          <p:nvPr/>
        </p:nvPicPr>
        <p:blipFill>
          <a:blip r:embed="rId2"/>
          <a:stretch>
            <a:fillRect/>
          </a:stretch>
        </p:blipFill>
        <p:spPr>
          <a:xfrm>
            <a:off x="149551" y="1370394"/>
            <a:ext cx="8844897" cy="4852776"/>
          </a:xfrm>
          <a:prstGeom prst="rect">
            <a:avLst/>
          </a:prstGeom>
        </p:spPr>
      </p:pic>
    </p:spTree>
    <p:extLst>
      <p:ext uri="{BB962C8B-B14F-4D97-AF65-F5344CB8AC3E}">
        <p14:creationId xmlns:p14="http://schemas.microsoft.com/office/powerpoint/2010/main" val="35541009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Marcador de contenido 2"/>
          <p:cNvSpPr>
            <a:spLocks noGrp="1"/>
          </p:cNvSpPr>
          <p:nvPr>
            <p:ph idx="1"/>
          </p:nvPr>
        </p:nvSpPr>
        <p:spPr>
          <a:xfrm>
            <a:off x="600891" y="1232452"/>
            <a:ext cx="8229600" cy="5194227"/>
          </a:xfrm>
        </p:spPr>
        <p:txBody>
          <a:bodyPr>
            <a:normAutofit/>
          </a:bodyPr>
          <a:lstStyle/>
          <a:p>
            <a:pPr algn="just">
              <a:buClr>
                <a:srgbClr val="C00000"/>
              </a:buClr>
            </a:pPr>
            <a:r>
              <a:rPr lang="es-419" sz="1400" dirty="0">
                <a:latin typeface="Century Gothic" panose="020B0502020202020204" pitchFamily="34" charset="0"/>
              </a:rPr>
              <a:t>Participación en colocaciones primerias de deuda corporativa del bono educativo CIEN, TFOVIS y FEFA. </a:t>
            </a:r>
          </a:p>
          <a:p>
            <a:pPr algn="just">
              <a:buClr>
                <a:srgbClr val="C00000"/>
              </a:buClr>
            </a:pPr>
            <a:endParaRPr lang="es-419" sz="1400" dirty="0">
              <a:latin typeface="Century Gothic" panose="020B0502020202020204" pitchFamily="34" charset="0"/>
            </a:endParaRPr>
          </a:p>
          <a:p>
            <a:pPr algn="just">
              <a:buClr>
                <a:srgbClr val="C00000"/>
              </a:buClr>
            </a:pPr>
            <a:endParaRPr lang="es-419" sz="1400" dirty="0">
              <a:latin typeface="Century Gothic" panose="020B0502020202020204" pitchFamily="34" charset="0"/>
            </a:endParaRPr>
          </a:p>
          <a:p>
            <a:pPr marL="0" indent="0" algn="just">
              <a:buClr>
                <a:srgbClr val="C00000"/>
              </a:buClr>
              <a:buNone/>
            </a:pPr>
            <a:endParaRPr lang="es-419" sz="1400" dirty="0">
              <a:latin typeface="Century Gothic" panose="020B0502020202020204" pitchFamily="34" charset="0"/>
            </a:endParaRPr>
          </a:p>
          <a:p>
            <a:pPr marL="0" indent="0" algn="just">
              <a:buClr>
                <a:srgbClr val="C00000"/>
              </a:buClr>
              <a:buNone/>
            </a:pPr>
            <a:endParaRPr lang="es-419" sz="1400" dirty="0">
              <a:latin typeface="Century Gothic" panose="020B0502020202020204" pitchFamily="34" charset="0"/>
            </a:endParaRPr>
          </a:p>
          <a:p>
            <a:pPr marL="0" indent="0" algn="just">
              <a:buClr>
                <a:srgbClr val="C00000"/>
              </a:buClr>
              <a:buNone/>
            </a:pPr>
            <a:endParaRPr lang="es-419" sz="1600" dirty="0">
              <a:latin typeface="Century Gothic" panose="020B0502020202020204" pitchFamily="34" charset="0"/>
            </a:endParaRPr>
          </a:p>
          <a:p>
            <a:pPr marL="0" indent="0" algn="just">
              <a:buClr>
                <a:srgbClr val="C00000"/>
              </a:buClr>
              <a:buNone/>
            </a:pPr>
            <a:endParaRPr lang="es-419" sz="1600" dirty="0">
              <a:latin typeface="Century Gothic" panose="020B0502020202020204" pitchFamily="34" charset="0"/>
            </a:endParaRPr>
          </a:p>
          <a:p>
            <a:pPr algn="just">
              <a:buClr>
                <a:srgbClr val="C00000"/>
              </a:buClr>
            </a:pPr>
            <a:r>
              <a:rPr lang="es-419" sz="1400" dirty="0">
                <a:latin typeface="Century Gothic" panose="020B0502020202020204" pitchFamily="34" charset="0"/>
              </a:rPr>
              <a:t>Se incremento la exposición en renta variable internacional, aprovechando las condiciones actuales del mercado.</a:t>
            </a:r>
            <a:endParaRPr lang="es-MX" sz="16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686800" y="6492874"/>
            <a:ext cx="491706" cy="365125"/>
          </a:xfrm>
        </p:spPr>
        <p:txBody>
          <a:bodyPr/>
          <a:lstStyle/>
          <a:p>
            <a:pPr algn="ctr"/>
            <a:fld id="{05E83AA4-A00D-4AA0-8FE8-B93C9F3EC141}" type="slidenum">
              <a:rPr lang="es-ES" altLang="es-MX" smtClean="0">
                <a:latin typeface="Century Gothic" panose="020B0502020202020204" pitchFamily="34" charset="0"/>
              </a:rPr>
              <a:pPr algn="ctr"/>
              <a:t>24</a:t>
            </a:fld>
            <a:endParaRPr lang="es-ES" altLang="es-MX" dirty="0">
              <a:latin typeface="Century Gothic" panose="020B0502020202020204" pitchFamily="34" charset="0"/>
            </a:endParaRPr>
          </a:p>
        </p:txBody>
      </p:sp>
      <p:sp>
        <p:nvSpPr>
          <p:cNvPr id="9" name="CuadroTexto 8"/>
          <p:cNvSpPr txBox="1"/>
          <p:nvPr/>
        </p:nvSpPr>
        <p:spPr>
          <a:xfrm>
            <a:off x="641904" y="6429391"/>
            <a:ext cx="8147573" cy="253916"/>
          </a:xfrm>
          <a:prstGeom prst="rect">
            <a:avLst/>
          </a:prstGeom>
          <a:noFill/>
        </p:spPr>
        <p:txBody>
          <a:bodyPr wrap="square" rtlCol="0">
            <a:spAutoFit/>
          </a:bodyPr>
          <a:lstStyle/>
          <a:p>
            <a:r>
              <a:rPr lang="es-419" sz="1050" dirty="0"/>
              <a:t>*Cifras en millones de pesos.</a:t>
            </a:r>
            <a:endParaRPr lang="es-MX" sz="1050" dirty="0"/>
          </a:p>
        </p:txBody>
      </p:sp>
      <p:sp>
        <p:nvSpPr>
          <p:cNvPr id="15" name="Título 1"/>
          <p:cNvSpPr>
            <a:spLocks noGrp="1"/>
          </p:cNvSpPr>
          <p:nvPr>
            <p:ph type="title"/>
          </p:nvPr>
        </p:nvSpPr>
        <p:spPr>
          <a:xfrm>
            <a:off x="457199" y="274638"/>
            <a:ext cx="7121471" cy="631825"/>
          </a:xfrm>
        </p:spPr>
        <p:txBody>
          <a:bodyPr>
            <a:noAutofit/>
          </a:bodyPr>
          <a:lstStyle/>
          <a:p>
            <a:r>
              <a:rPr lang="es-MX" sz="2000" b="1" dirty="0">
                <a:latin typeface="Century Gothic" panose="020B0502020202020204" pitchFamily="34" charset="0"/>
              </a:rPr>
              <a:t>Operaciones relevantes </a:t>
            </a:r>
            <a:br>
              <a:rPr lang="es-MX" sz="2000" b="1" dirty="0">
                <a:latin typeface="Century Gothic" panose="020B0502020202020204" pitchFamily="34" charset="0"/>
              </a:rPr>
            </a:br>
            <a:r>
              <a:rPr lang="es-MX" sz="2000" b="1" dirty="0">
                <a:latin typeface="Century Gothic" panose="020B0502020202020204" pitchFamily="34" charset="0"/>
              </a:rPr>
              <a:t>FANVIT del 1 al 30 de noviembre de 2017.</a:t>
            </a:r>
            <a:endParaRPr lang="es-MX" sz="1400" b="1" dirty="0">
              <a:latin typeface="Century Gothic" panose="020B0502020202020204" pitchFamily="34" charset="0"/>
            </a:endParaRPr>
          </a:p>
        </p:txBody>
      </p:sp>
      <p:graphicFrame>
        <p:nvGraphicFramePr>
          <p:cNvPr id="2" name="Objeto 1"/>
          <p:cNvGraphicFramePr>
            <a:graphicFrameLocks noChangeAspect="1"/>
          </p:cNvGraphicFramePr>
          <p:nvPr>
            <p:extLst/>
          </p:nvPr>
        </p:nvGraphicFramePr>
        <p:xfrm>
          <a:off x="3191690" y="1916832"/>
          <a:ext cx="3048000" cy="1343025"/>
        </p:xfrm>
        <a:graphic>
          <a:graphicData uri="http://schemas.openxmlformats.org/presentationml/2006/ole">
            <mc:AlternateContent xmlns:mc="http://schemas.openxmlformats.org/markup-compatibility/2006">
              <mc:Choice xmlns:v="urn:schemas-microsoft-com:vml" Requires="v">
                <p:oleObj spid="_x0000_s1046" name="Worksheet" r:id="rId3" imgW="3048120" imgH="1343065" progId="Excel.Sheet.12">
                  <p:embed/>
                </p:oleObj>
              </mc:Choice>
              <mc:Fallback>
                <p:oleObj name="Worksheet" r:id="rId3" imgW="3048120" imgH="1343065" progId="Excel.Sheet.12">
                  <p:embed/>
                  <p:pic>
                    <p:nvPicPr>
                      <p:cNvPr id="2" name="Objeto 1"/>
                      <p:cNvPicPr/>
                      <p:nvPr/>
                    </p:nvPicPr>
                    <p:blipFill>
                      <a:blip r:embed="rId4"/>
                      <a:stretch>
                        <a:fillRect/>
                      </a:stretch>
                    </p:blipFill>
                    <p:spPr>
                      <a:xfrm>
                        <a:off x="3191690" y="1916832"/>
                        <a:ext cx="3048000" cy="1343025"/>
                      </a:xfrm>
                      <a:prstGeom prst="rect">
                        <a:avLst/>
                      </a:prstGeom>
                    </p:spPr>
                  </p:pic>
                </p:oleObj>
              </mc:Fallback>
            </mc:AlternateContent>
          </a:graphicData>
        </a:graphic>
      </p:graphicFrame>
      <p:graphicFrame>
        <p:nvGraphicFramePr>
          <p:cNvPr id="4" name="Objeto 3"/>
          <p:cNvGraphicFramePr>
            <a:graphicFrameLocks noChangeAspect="1"/>
          </p:cNvGraphicFramePr>
          <p:nvPr>
            <p:extLst/>
          </p:nvPr>
        </p:nvGraphicFramePr>
        <p:xfrm>
          <a:off x="3185756" y="3944237"/>
          <a:ext cx="3048000" cy="1914525"/>
        </p:xfrm>
        <a:graphic>
          <a:graphicData uri="http://schemas.openxmlformats.org/presentationml/2006/ole">
            <mc:AlternateContent xmlns:mc="http://schemas.openxmlformats.org/markup-compatibility/2006">
              <mc:Choice xmlns:v="urn:schemas-microsoft-com:vml" Requires="v">
                <p:oleObj spid="_x0000_s1047" name="Worksheet" r:id="rId5" imgW="3048120" imgH="1914605" progId="Excel.Sheet.12">
                  <p:embed/>
                </p:oleObj>
              </mc:Choice>
              <mc:Fallback>
                <p:oleObj name="Worksheet" r:id="rId5" imgW="3048120" imgH="1914605" progId="Excel.Sheet.12">
                  <p:embed/>
                  <p:pic>
                    <p:nvPicPr>
                      <p:cNvPr id="4" name="Objeto 3"/>
                      <p:cNvPicPr/>
                      <p:nvPr/>
                    </p:nvPicPr>
                    <p:blipFill>
                      <a:blip r:embed="rId6"/>
                      <a:stretch>
                        <a:fillRect/>
                      </a:stretch>
                    </p:blipFill>
                    <p:spPr>
                      <a:xfrm>
                        <a:off x="3185756" y="3944237"/>
                        <a:ext cx="3048000" cy="1914525"/>
                      </a:xfrm>
                      <a:prstGeom prst="rect">
                        <a:avLst/>
                      </a:prstGeom>
                    </p:spPr>
                  </p:pic>
                </p:oleObj>
              </mc:Fallback>
            </mc:AlternateContent>
          </a:graphicData>
        </a:graphic>
      </p:graphicFrame>
    </p:spTree>
    <p:extLst>
      <p:ext uri="{BB962C8B-B14F-4D97-AF65-F5344CB8AC3E}">
        <p14:creationId xmlns:p14="http://schemas.microsoft.com/office/powerpoint/2010/main" val="33081255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25</a:t>
            </a:fld>
            <a:endParaRPr lang="es-ES" altLang="es-MX" dirty="0"/>
          </a:p>
        </p:txBody>
      </p:sp>
      <p:sp>
        <p:nvSpPr>
          <p:cNvPr id="6" name="Marcador de contenido 2"/>
          <p:cNvSpPr>
            <a:spLocks noGrp="1"/>
          </p:cNvSpPr>
          <p:nvPr>
            <p:ph idx="1"/>
          </p:nvPr>
        </p:nvSpPr>
        <p:spPr>
          <a:xfrm>
            <a:off x="457200" y="1331905"/>
            <a:ext cx="8229600" cy="5389570"/>
          </a:xfrm>
        </p:spPr>
        <p:txBody>
          <a:bodyPr>
            <a:normAutofit/>
          </a:bodyPr>
          <a:lstStyle/>
          <a:p>
            <a:pPr algn="just">
              <a:buClr>
                <a:srgbClr val="C00000"/>
              </a:buClr>
            </a:pPr>
            <a:r>
              <a:rPr lang="es-419" sz="1400" dirty="0">
                <a:latin typeface="Century Gothic" panose="020B0502020202020204" pitchFamily="34" charset="0"/>
              </a:rPr>
              <a:t>Se realizo un cambio estratégico, vendiendo la parte corte de la curva de </a:t>
            </a:r>
            <a:r>
              <a:rPr lang="es-419" sz="1400" dirty="0" err="1">
                <a:latin typeface="Century Gothic" panose="020B0502020202020204" pitchFamily="34" charset="0"/>
              </a:rPr>
              <a:t>Mbonos</a:t>
            </a:r>
            <a:r>
              <a:rPr lang="es-419" sz="1400" dirty="0">
                <a:latin typeface="Century Gothic" panose="020B0502020202020204" pitchFamily="34" charset="0"/>
              </a:rPr>
              <a:t> y reinvirtiendo a un plazo similar </a:t>
            </a:r>
            <a:r>
              <a:rPr lang="es-419" sz="1400" dirty="0" err="1">
                <a:latin typeface="Century Gothic" panose="020B0502020202020204" pitchFamily="34" charset="0"/>
              </a:rPr>
              <a:t>udizado</a:t>
            </a:r>
            <a:r>
              <a:rPr lang="es-419" sz="1400" dirty="0">
                <a:latin typeface="Century Gothic" panose="020B0502020202020204" pitchFamily="34" charset="0"/>
              </a:rPr>
              <a:t>, derivado de la alta inflación que se presentó durante el periodo.</a:t>
            </a:r>
            <a:endParaRPr lang="es-419" sz="1600" dirty="0">
              <a:latin typeface="Century Gothic" panose="020B0502020202020204" pitchFamily="34" charset="0"/>
            </a:endParaRPr>
          </a:p>
          <a:p>
            <a:pPr marL="0" indent="0" algn="just">
              <a:buClr>
                <a:srgbClr val="C00000"/>
              </a:buClr>
              <a:buNone/>
            </a:pPr>
            <a:endParaRPr lang="es-419" sz="1600" dirty="0">
              <a:latin typeface="Century Gothic" panose="020B0502020202020204" pitchFamily="34" charset="0"/>
            </a:endParaRPr>
          </a:p>
          <a:p>
            <a:pPr marL="0" indent="0" algn="just">
              <a:buClr>
                <a:srgbClr val="C00000"/>
              </a:buClr>
              <a:buNone/>
            </a:pPr>
            <a:endParaRPr lang="es-419" sz="1600" dirty="0">
              <a:latin typeface="Century Gothic" panose="020B0502020202020204" pitchFamily="34" charset="0"/>
            </a:endParaRPr>
          </a:p>
          <a:p>
            <a:pPr marL="0" indent="0" algn="just">
              <a:buClr>
                <a:srgbClr val="C00000"/>
              </a:buClr>
              <a:buNone/>
            </a:pPr>
            <a:endParaRPr lang="es-419" sz="1600" dirty="0">
              <a:latin typeface="Century Gothic" panose="020B0502020202020204" pitchFamily="34" charset="0"/>
            </a:endParaRPr>
          </a:p>
          <a:p>
            <a:pPr marL="0" indent="0" algn="just">
              <a:buClr>
                <a:srgbClr val="C00000"/>
              </a:buClr>
              <a:buNone/>
            </a:pPr>
            <a:endParaRPr lang="es-419" sz="1600" dirty="0">
              <a:latin typeface="Century Gothic" panose="020B0502020202020204" pitchFamily="34" charset="0"/>
            </a:endParaRPr>
          </a:p>
          <a:p>
            <a:pPr marL="0" indent="0" algn="just">
              <a:buClr>
                <a:srgbClr val="C00000"/>
              </a:buClr>
              <a:buNone/>
            </a:pPr>
            <a:endParaRPr lang="es-419" sz="1600" dirty="0">
              <a:latin typeface="Century Gothic" panose="020B0502020202020204" pitchFamily="34" charset="0"/>
            </a:endParaRPr>
          </a:p>
          <a:p>
            <a:pPr marL="0" indent="0" algn="just">
              <a:buClr>
                <a:srgbClr val="C00000"/>
              </a:buClr>
              <a:buNone/>
            </a:pPr>
            <a:endParaRPr lang="es-419" sz="1600" dirty="0">
              <a:latin typeface="Century Gothic" panose="020B0502020202020204" pitchFamily="34" charset="0"/>
            </a:endParaRPr>
          </a:p>
          <a:p>
            <a:pPr algn="just">
              <a:buClr>
                <a:srgbClr val="C00000"/>
              </a:buClr>
            </a:pPr>
            <a:r>
              <a:rPr lang="es-419" sz="1400" dirty="0">
                <a:latin typeface="Century Gothic" panose="020B0502020202020204" pitchFamily="34" charset="0"/>
              </a:rPr>
              <a:t>Llamada de capital CKD.</a:t>
            </a:r>
          </a:p>
          <a:p>
            <a:pPr algn="just">
              <a:buClr>
                <a:srgbClr val="C00000"/>
              </a:buClr>
            </a:pPr>
            <a:endParaRPr lang="es-419" sz="1400" dirty="0">
              <a:latin typeface="Century Gothic" panose="020B0502020202020204" pitchFamily="34" charset="0"/>
            </a:endParaRPr>
          </a:p>
          <a:p>
            <a:pPr algn="just">
              <a:buClr>
                <a:srgbClr val="C00000"/>
              </a:buClr>
            </a:pPr>
            <a:endParaRPr lang="es-419" sz="1400" dirty="0">
              <a:latin typeface="Century Gothic" panose="020B0502020202020204" pitchFamily="34" charset="0"/>
            </a:endParaRPr>
          </a:p>
          <a:p>
            <a:pPr algn="just">
              <a:buClr>
                <a:srgbClr val="C00000"/>
              </a:buClr>
            </a:pPr>
            <a:endParaRPr lang="es-419" sz="1400" dirty="0">
              <a:latin typeface="Century Gothic" panose="020B0502020202020204" pitchFamily="34" charset="0"/>
            </a:endParaRPr>
          </a:p>
          <a:p>
            <a:pPr algn="just">
              <a:buClr>
                <a:srgbClr val="C00000"/>
              </a:buClr>
            </a:pPr>
            <a:endParaRPr lang="es-MX" sz="1400" dirty="0">
              <a:latin typeface="Century Gothic" panose="020B0502020202020204" pitchFamily="34" charset="0"/>
            </a:endParaRPr>
          </a:p>
        </p:txBody>
      </p:sp>
      <p:sp>
        <p:nvSpPr>
          <p:cNvPr id="9" name="CuadroTexto 8"/>
          <p:cNvSpPr txBox="1"/>
          <p:nvPr/>
        </p:nvSpPr>
        <p:spPr>
          <a:xfrm>
            <a:off x="683568" y="6452876"/>
            <a:ext cx="8147573" cy="253916"/>
          </a:xfrm>
          <a:prstGeom prst="rect">
            <a:avLst/>
          </a:prstGeom>
          <a:noFill/>
        </p:spPr>
        <p:txBody>
          <a:bodyPr wrap="square" rtlCol="0">
            <a:spAutoFit/>
          </a:bodyPr>
          <a:lstStyle/>
          <a:p>
            <a:r>
              <a:rPr lang="es-419" sz="1050" dirty="0"/>
              <a:t>*Montos en millones de pesos.</a:t>
            </a:r>
            <a:endParaRPr lang="es-MX" sz="1050" dirty="0"/>
          </a:p>
        </p:txBody>
      </p:sp>
      <p:sp>
        <p:nvSpPr>
          <p:cNvPr id="14" name="Título 1"/>
          <p:cNvSpPr>
            <a:spLocks noGrp="1"/>
          </p:cNvSpPr>
          <p:nvPr>
            <p:ph type="title"/>
          </p:nvPr>
        </p:nvSpPr>
        <p:spPr>
          <a:xfrm>
            <a:off x="457199" y="274638"/>
            <a:ext cx="7121471" cy="631825"/>
          </a:xfrm>
        </p:spPr>
        <p:txBody>
          <a:bodyPr>
            <a:noAutofit/>
          </a:bodyPr>
          <a:lstStyle/>
          <a:p>
            <a:r>
              <a:rPr lang="es-MX" sz="2000" b="1" dirty="0">
                <a:latin typeface="Century Gothic" panose="020B0502020202020204" pitchFamily="34" charset="0"/>
              </a:rPr>
              <a:t>Operaciones relevantes </a:t>
            </a:r>
            <a:br>
              <a:rPr lang="es-MX" sz="2000" b="1" dirty="0">
                <a:latin typeface="Century Gothic" panose="020B0502020202020204" pitchFamily="34" charset="0"/>
              </a:rPr>
            </a:br>
            <a:r>
              <a:rPr lang="es-MX" sz="2000" b="1" dirty="0">
                <a:latin typeface="Century Gothic" panose="020B0502020202020204" pitchFamily="34" charset="0"/>
              </a:rPr>
              <a:t>FANVIT del 1 al 30 de noviembre de 2017.</a:t>
            </a:r>
            <a:endParaRPr lang="es-MX" sz="1400" b="1" dirty="0">
              <a:latin typeface="Century Gothic" panose="020B0502020202020204" pitchFamily="34" charset="0"/>
            </a:endParaRPr>
          </a:p>
        </p:txBody>
      </p:sp>
      <p:graphicFrame>
        <p:nvGraphicFramePr>
          <p:cNvPr id="5" name="Objeto 4"/>
          <p:cNvGraphicFramePr>
            <a:graphicFrameLocks noChangeAspect="1"/>
          </p:cNvGraphicFramePr>
          <p:nvPr>
            <p:extLst/>
          </p:nvPr>
        </p:nvGraphicFramePr>
        <p:xfrm>
          <a:off x="3060332" y="2346615"/>
          <a:ext cx="3048000" cy="771525"/>
        </p:xfrm>
        <a:graphic>
          <a:graphicData uri="http://schemas.openxmlformats.org/presentationml/2006/ole">
            <mc:AlternateContent xmlns:mc="http://schemas.openxmlformats.org/markup-compatibility/2006">
              <mc:Choice xmlns:v="urn:schemas-microsoft-com:vml" Requires="v">
                <p:oleObj spid="_x0000_s2070" name="Worksheet" r:id="rId3" imgW="3048120" imgH="771525" progId="Excel.Sheet.12">
                  <p:embed/>
                </p:oleObj>
              </mc:Choice>
              <mc:Fallback>
                <p:oleObj name="Worksheet" r:id="rId3" imgW="3048120" imgH="771525" progId="Excel.Sheet.12">
                  <p:embed/>
                  <p:pic>
                    <p:nvPicPr>
                      <p:cNvPr id="5" name="Objeto 4"/>
                      <p:cNvPicPr/>
                      <p:nvPr/>
                    </p:nvPicPr>
                    <p:blipFill>
                      <a:blip r:embed="rId4"/>
                      <a:stretch>
                        <a:fillRect/>
                      </a:stretch>
                    </p:blipFill>
                    <p:spPr>
                      <a:xfrm>
                        <a:off x="3060332" y="2346615"/>
                        <a:ext cx="3048000" cy="771525"/>
                      </a:xfrm>
                      <a:prstGeom prst="rect">
                        <a:avLst/>
                      </a:prstGeom>
                    </p:spPr>
                  </p:pic>
                </p:oleObj>
              </mc:Fallback>
            </mc:AlternateContent>
          </a:graphicData>
        </a:graphic>
      </p:graphicFrame>
      <p:graphicFrame>
        <p:nvGraphicFramePr>
          <p:cNvPr id="8" name="Objeto 7"/>
          <p:cNvGraphicFramePr>
            <a:graphicFrameLocks noChangeAspect="1"/>
          </p:cNvGraphicFramePr>
          <p:nvPr>
            <p:extLst/>
          </p:nvPr>
        </p:nvGraphicFramePr>
        <p:xfrm>
          <a:off x="3046299" y="4241199"/>
          <a:ext cx="3048000" cy="771525"/>
        </p:xfrm>
        <a:graphic>
          <a:graphicData uri="http://schemas.openxmlformats.org/presentationml/2006/ole">
            <mc:AlternateContent xmlns:mc="http://schemas.openxmlformats.org/markup-compatibility/2006">
              <mc:Choice xmlns:v="urn:schemas-microsoft-com:vml" Requires="v">
                <p:oleObj spid="_x0000_s2071" name="Worksheet" r:id="rId5" imgW="3048120" imgH="771525" progId="Excel.Sheet.12">
                  <p:embed/>
                </p:oleObj>
              </mc:Choice>
              <mc:Fallback>
                <p:oleObj name="Worksheet" r:id="rId5" imgW="3048120" imgH="771525" progId="Excel.Sheet.12">
                  <p:embed/>
                  <p:pic>
                    <p:nvPicPr>
                      <p:cNvPr id="8" name="Objeto 7"/>
                      <p:cNvPicPr/>
                      <p:nvPr/>
                    </p:nvPicPr>
                    <p:blipFill>
                      <a:blip r:embed="rId6"/>
                      <a:stretch>
                        <a:fillRect/>
                      </a:stretch>
                    </p:blipFill>
                    <p:spPr>
                      <a:xfrm>
                        <a:off x="3046299" y="4241199"/>
                        <a:ext cx="3048000" cy="771525"/>
                      </a:xfrm>
                      <a:prstGeom prst="rect">
                        <a:avLst/>
                      </a:prstGeom>
                    </p:spPr>
                  </p:pic>
                </p:oleObj>
              </mc:Fallback>
            </mc:AlternateContent>
          </a:graphicData>
        </a:graphic>
      </p:graphicFrame>
    </p:spTree>
    <p:extLst>
      <p:ext uri="{BB962C8B-B14F-4D97-AF65-F5344CB8AC3E}">
        <p14:creationId xmlns:p14="http://schemas.microsoft.com/office/powerpoint/2010/main" val="9936128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26</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15 de diciembre de 2017.</a:t>
            </a:r>
            <a:endParaRPr lang="es-MX" sz="1000" dirty="0">
              <a:solidFill>
                <a:schemeClr val="tx1"/>
              </a:solidFill>
              <a:latin typeface="Century Gothic" panose="020B0502020202020204" pitchFamily="34" charset="0"/>
            </a:endParaRPr>
          </a:p>
        </p:txBody>
      </p:sp>
      <p:graphicFrame>
        <p:nvGraphicFramePr>
          <p:cNvPr id="7" name="Tabla 6">
            <a:extLst>
              <a:ext uri="{FF2B5EF4-FFF2-40B4-BE49-F238E27FC236}">
                <a16:creationId xmlns:a16="http://schemas.microsoft.com/office/drawing/2014/main" id="{F6A25736-184C-4E11-A93A-EAA86A6C9642}"/>
              </a:ext>
            </a:extLst>
          </p:cNvPr>
          <p:cNvGraphicFramePr>
            <a:graphicFrameLocks noGrp="1"/>
          </p:cNvGraphicFramePr>
          <p:nvPr/>
        </p:nvGraphicFramePr>
        <p:xfrm>
          <a:off x="457201" y="1858971"/>
          <a:ext cx="8229598" cy="4008420"/>
        </p:xfrm>
        <a:graphic>
          <a:graphicData uri="http://schemas.openxmlformats.org/drawingml/2006/table">
            <a:tbl>
              <a:tblPr/>
              <a:tblGrid>
                <a:gridCol w="1639449">
                  <a:extLst>
                    <a:ext uri="{9D8B030D-6E8A-4147-A177-3AD203B41FA5}">
                      <a16:colId xmlns:a16="http://schemas.microsoft.com/office/drawing/2014/main" val="4114079216"/>
                    </a:ext>
                  </a:extLst>
                </a:gridCol>
                <a:gridCol w="1294302">
                  <a:extLst>
                    <a:ext uri="{9D8B030D-6E8A-4147-A177-3AD203B41FA5}">
                      <a16:colId xmlns:a16="http://schemas.microsoft.com/office/drawing/2014/main" val="4085489312"/>
                    </a:ext>
                  </a:extLst>
                </a:gridCol>
                <a:gridCol w="736134">
                  <a:extLst>
                    <a:ext uri="{9D8B030D-6E8A-4147-A177-3AD203B41FA5}">
                      <a16:colId xmlns:a16="http://schemas.microsoft.com/office/drawing/2014/main" val="1361482417"/>
                    </a:ext>
                  </a:extLst>
                </a:gridCol>
                <a:gridCol w="897921">
                  <a:extLst>
                    <a:ext uri="{9D8B030D-6E8A-4147-A177-3AD203B41FA5}">
                      <a16:colId xmlns:a16="http://schemas.microsoft.com/office/drawing/2014/main" val="3351514825"/>
                    </a:ext>
                  </a:extLst>
                </a:gridCol>
                <a:gridCol w="183359">
                  <a:extLst>
                    <a:ext uri="{9D8B030D-6E8A-4147-A177-3AD203B41FA5}">
                      <a16:colId xmlns:a16="http://schemas.microsoft.com/office/drawing/2014/main" val="2020310577"/>
                    </a:ext>
                  </a:extLst>
                </a:gridCol>
                <a:gridCol w="897921">
                  <a:extLst>
                    <a:ext uri="{9D8B030D-6E8A-4147-A177-3AD203B41FA5}">
                      <a16:colId xmlns:a16="http://schemas.microsoft.com/office/drawing/2014/main" val="1573598267"/>
                    </a:ext>
                  </a:extLst>
                </a:gridCol>
                <a:gridCol w="1156782">
                  <a:extLst>
                    <a:ext uri="{9D8B030D-6E8A-4147-A177-3AD203B41FA5}">
                      <a16:colId xmlns:a16="http://schemas.microsoft.com/office/drawing/2014/main" val="2175161407"/>
                    </a:ext>
                  </a:extLst>
                </a:gridCol>
                <a:gridCol w="711865">
                  <a:extLst>
                    <a:ext uri="{9D8B030D-6E8A-4147-A177-3AD203B41FA5}">
                      <a16:colId xmlns:a16="http://schemas.microsoft.com/office/drawing/2014/main" val="1820903247"/>
                    </a:ext>
                  </a:extLst>
                </a:gridCol>
                <a:gridCol w="711865">
                  <a:extLst>
                    <a:ext uri="{9D8B030D-6E8A-4147-A177-3AD203B41FA5}">
                      <a16:colId xmlns:a16="http://schemas.microsoft.com/office/drawing/2014/main" val="192346617"/>
                    </a:ext>
                  </a:extLst>
                </a:gridCol>
              </a:tblGrid>
              <a:tr h="275400">
                <a:tc>
                  <a:txBody>
                    <a:bodyPr/>
                    <a:lstStyle/>
                    <a:p>
                      <a:pPr algn="ctr" fontAlgn="ctr"/>
                      <a:r>
                        <a:rPr lang="es-MX" sz="900" b="1" i="0" u="none" strike="noStrike">
                          <a:solidFill>
                            <a:srgbClr val="FFFFFF"/>
                          </a:solidFill>
                          <a:effectLst/>
                          <a:latin typeface="Century Gothic" panose="020B0502020202020204" pitchFamily="34" charset="0"/>
                        </a:rPr>
                        <a:t>Instrumento</a:t>
                      </a:r>
                    </a:p>
                  </a:txBody>
                  <a:tcPr marL="8100" marR="8100" marT="8100"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Subyacente</a:t>
                      </a:r>
                    </a:p>
                  </a:txBody>
                  <a:tcPr marL="8100" marR="8100" marT="8100"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Monto (mdp)</a:t>
                      </a:r>
                    </a:p>
                  </a:txBody>
                  <a:tcPr marL="8100" marR="8100" marT="8100"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 Portafolio</a:t>
                      </a:r>
                    </a:p>
                  </a:txBody>
                  <a:tcPr marL="8100" marR="8100" marT="8100" marB="0" anchor="ctr">
                    <a:lnL>
                      <a:noFill/>
                    </a:lnL>
                    <a:lnR>
                      <a:noFill/>
                    </a:lnR>
                    <a:lnT>
                      <a:noFill/>
                    </a:lnT>
                    <a:lnB>
                      <a:noFill/>
                    </a:lnB>
                    <a:solidFill>
                      <a:srgbClr val="C00000"/>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Costo Prom Unit. Adq.</a:t>
                      </a:r>
                    </a:p>
                  </a:txBody>
                  <a:tcPr marL="8100" marR="8100" marT="8100"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Valor Actual</a:t>
                      </a:r>
                    </a:p>
                  </a:txBody>
                  <a:tcPr marL="8100" marR="8100" marT="8100"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Rendimiento</a:t>
                      </a:r>
                    </a:p>
                  </a:txBody>
                  <a:tcPr marL="8100" marR="8100" marT="8100"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100" marR="8100" marT="8100" marB="0" anchor="ctr">
                    <a:lnL>
                      <a:noFill/>
                    </a:lnL>
                    <a:lnR>
                      <a:noFill/>
                    </a:lnR>
                    <a:lnT>
                      <a:noFill/>
                    </a:lnT>
                    <a:lnB>
                      <a:noFill/>
                    </a:lnB>
                    <a:solidFill>
                      <a:srgbClr val="C00000"/>
                    </a:solidFill>
                  </a:tcPr>
                </a:tc>
                <a:extLst>
                  <a:ext uri="{0D108BD9-81ED-4DB2-BD59-A6C34878D82A}">
                    <a16:rowId xmlns:a16="http://schemas.microsoft.com/office/drawing/2014/main" val="48955195"/>
                  </a:ext>
                </a:extLst>
              </a:tr>
              <a:tr h="162000">
                <a:tc>
                  <a:txBody>
                    <a:bodyPr/>
                    <a:lstStyle/>
                    <a:p>
                      <a:pPr algn="ctr" fontAlgn="ctr"/>
                      <a:r>
                        <a:rPr lang="es-MX" sz="900" b="1" i="0" u="none" strike="noStrike">
                          <a:solidFill>
                            <a:srgbClr val="FFFFFF"/>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extLst>
                  <a:ext uri="{0D108BD9-81ED-4DB2-BD59-A6C34878D82A}">
                    <a16:rowId xmlns:a16="http://schemas.microsoft.com/office/drawing/2014/main" val="2291602789"/>
                  </a:ext>
                </a:extLst>
              </a:tr>
              <a:tr h="162000">
                <a:tc gridSpan="4">
                  <a:txBody>
                    <a:bodyPr/>
                    <a:lstStyle/>
                    <a:p>
                      <a:pPr algn="ctr" fontAlgn="ctr"/>
                      <a:r>
                        <a:rPr lang="es-MX" sz="900" b="1" i="0" u="none" strike="noStrike">
                          <a:solidFill>
                            <a:srgbClr val="FFFFFF"/>
                          </a:solidFill>
                          <a:effectLst/>
                          <a:latin typeface="Century Gothic" panose="020B0502020202020204" pitchFamily="34" charset="0"/>
                        </a:rPr>
                        <a:t>México</a:t>
                      </a:r>
                    </a:p>
                  </a:txBody>
                  <a:tcPr marL="8100" marR="8100" marT="8100"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100" marR="8100" marT="8100"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México</a:t>
                      </a:r>
                    </a:p>
                  </a:txBody>
                  <a:tcPr marL="8100" marR="8100" marT="8100"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100" marR="8100" marT="8100"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100" marR="8100" marT="8100" marB="0" anchor="ctr">
                    <a:lnL>
                      <a:noFill/>
                    </a:lnL>
                    <a:lnR>
                      <a:noFill/>
                    </a:lnR>
                    <a:lnT>
                      <a:noFill/>
                    </a:lnT>
                    <a:lnB>
                      <a:noFill/>
                    </a:lnB>
                    <a:solidFill>
                      <a:srgbClr val="C00000"/>
                    </a:solidFill>
                  </a:tcPr>
                </a:tc>
                <a:extLst>
                  <a:ext uri="{0D108BD9-81ED-4DB2-BD59-A6C34878D82A}">
                    <a16:rowId xmlns:a16="http://schemas.microsoft.com/office/drawing/2014/main" val="433601598"/>
                  </a:ext>
                </a:extLst>
              </a:tr>
              <a:tr h="178200">
                <a:tc>
                  <a:txBody>
                    <a:bodyPr/>
                    <a:lstStyle/>
                    <a:p>
                      <a:pPr algn="ctr" fontAlgn="ctr"/>
                      <a:r>
                        <a:rPr lang="es-MX" sz="900" b="0" i="0" u="none" strike="noStrike">
                          <a:solidFill>
                            <a:srgbClr val="000000"/>
                          </a:solidFill>
                          <a:effectLst/>
                          <a:latin typeface="Century Gothic" panose="020B0502020202020204" pitchFamily="34" charset="0"/>
                        </a:rPr>
                        <a:t>1B_MEXRISK_ISHRS</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MSCI México Risk</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1,004</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0.8%</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22.0</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22.5</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2.3%</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0.2%</a:t>
                      </a:r>
                    </a:p>
                  </a:txBody>
                  <a:tcPr marL="8100" marR="8100" marT="8100" marB="0" anchor="ctr">
                    <a:lnL>
                      <a:noFill/>
                    </a:lnL>
                    <a:lnR>
                      <a:noFill/>
                    </a:lnR>
                    <a:lnT>
                      <a:noFill/>
                    </a:lnT>
                    <a:lnB>
                      <a:noFill/>
                    </a:lnB>
                    <a:solidFill>
                      <a:srgbClr val="F2F2F2"/>
                    </a:solidFill>
                  </a:tcPr>
                </a:tc>
                <a:extLst>
                  <a:ext uri="{0D108BD9-81ED-4DB2-BD59-A6C34878D82A}">
                    <a16:rowId xmlns:a16="http://schemas.microsoft.com/office/drawing/2014/main" val="256042217"/>
                  </a:ext>
                </a:extLst>
              </a:tr>
              <a:tr h="178200">
                <a:tc>
                  <a:txBody>
                    <a:bodyPr/>
                    <a:lstStyle/>
                    <a:p>
                      <a:pPr algn="ctr" fontAlgn="ctr"/>
                      <a:r>
                        <a:rPr lang="es-MX" sz="900" b="0" i="0" u="none" strike="noStrike">
                          <a:solidFill>
                            <a:srgbClr val="000000"/>
                          </a:solidFill>
                          <a:effectLst/>
                          <a:latin typeface="Century Gothic" panose="020B0502020202020204" pitchFamily="34" charset="0"/>
                        </a:rPr>
                        <a:t>1B_ILCTRAC_ISHRS</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IPC "Large Cap" </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530</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0.4%</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47.4</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51.0</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7.5%</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0.3%</a:t>
                      </a:r>
                    </a:p>
                  </a:txBody>
                  <a:tcPr marL="8100" marR="8100" marT="8100" marB="0" anchor="ctr">
                    <a:lnL>
                      <a:noFill/>
                    </a:lnL>
                    <a:lnR>
                      <a:noFill/>
                    </a:lnR>
                    <a:lnT>
                      <a:noFill/>
                    </a:lnT>
                    <a:lnB>
                      <a:noFill/>
                    </a:lnB>
                    <a:solidFill>
                      <a:srgbClr val="F2F2F2"/>
                    </a:solidFill>
                  </a:tcPr>
                </a:tc>
                <a:extLst>
                  <a:ext uri="{0D108BD9-81ED-4DB2-BD59-A6C34878D82A}">
                    <a16:rowId xmlns:a16="http://schemas.microsoft.com/office/drawing/2014/main" val="4197801177"/>
                  </a:ext>
                </a:extLst>
              </a:tr>
              <a:tr h="178200">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1,534</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1.2%</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2F2F2"/>
                    </a:solidFill>
                  </a:tcPr>
                </a:tc>
                <a:extLst>
                  <a:ext uri="{0D108BD9-81ED-4DB2-BD59-A6C34878D82A}">
                    <a16:rowId xmlns:a16="http://schemas.microsoft.com/office/drawing/2014/main" val="1140565824"/>
                  </a:ext>
                </a:extLst>
              </a:tr>
              <a:tr h="178200">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extLst>
                  <a:ext uri="{0D108BD9-81ED-4DB2-BD59-A6C34878D82A}">
                    <a16:rowId xmlns:a16="http://schemas.microsoft.com/office/drawing/2014/main" val="4140211650"/>
                  </a:ext>
                </a:extLst>
              </a:tr>
              <a:tr h="178200">
                <a:tc>
                  <a:txBody>
                    <a:bodyPr/>
                    <a:lstStyle/>
                    <a:p>
                      <a:pPr algn="ctr" fontAlgn="ctr"/>
                      <a:r>
                        <a:rPr lang="es-MX" sz="900" b="0" i="0" u="none" strike="noStrike">
                          <a:solidFill>
                            <a:srgbClr val="000000"/>
                          </a:solidFill>
                          <a:effectLst/>
                          <a:latin typeface="Century Gothic" panose="020B0502020202020204" pitchFamily="34" charset="0"/>
                        </a:rPr>
                        <a:t>2_CEMEX_09</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Acción Cemex</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635</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0.5%</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9,397.4</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8,975.3</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-4.5%</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-0.2%</a:t>
                      </a:r>
                    </a:p>
                  </a:txBody>
                  <a:tcPr marL="8100" marR="8100" marT="8100" marB="0" anchor="ctr">
                    <a:lnL>
                      <a:noFill/>
                    </a:lnL>
                    <a:lnR>
                      <a:noFill/>
                    </a:lnR>
                    <a:lnT>
                      <a:noFill/>
                    </a:lnT>
                    <a:lnB>
                      <a:noFill/>
                    </a:lnB>
                    <a:solidFill>
                      <a:srgbClr val="F2F2F2"/>
                    </a:solidFill>
                  </a:tcPr>
                </a:tc>
                <a:extLst>
                  <a:ext uri="{0D108BD9-81ED-4DB2-BD59-A6C34878D82A}">
                    <a16:rowId xmlns:a16="http://schemas.microsoft.com/office/drawing/2014/main" val="788004448"/>
                  </a:ext>
                </a:extLst>
              </a:tr>
              <a:tr h="178200">
                <a:tc>
                  <a:txBody>
                    <a:bodyPr/>
                    <a:lstStyle/>
                    <a:p>
                      <a:pPr algn="ctr" fontAlgn="b"/>
                      <a:r>
                        <a:rPr lang="es-MX" sz="900" b="0" i="0" u="none" strike="noStrike">
                          <a:solidFill>
                            <a:srgbClr val="000000"/>
                          </a:solidFill>
                          <a:effectLst/>
                          <a:latin typeface="Century Gothic" panose="020B0502020202020204" pitchFamily="34" charset="0"/>
                        </a:rPr>
                        <a:t> </a:t>
                      </a:r>
                    </a:p>
                  </a:txBody>
                  <a:tcPr marL="8100" marR="8100" marT="8100"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635</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0.5%</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2F2F2"/>
                    </a:solidFill>
                  </a:tcPr>
                </a:tc>
                <a:extLst>
                  <a:ext uri="{0D108BD9-81ED-4DB2-BD59-A6C34878D82A}">
                    <a16:rowId xmlns:a16="http://schemas.microsoft.com/office/drawing/2014/main" val="1205228072"/>
                  </a:ext>
                </a:extLst>
              </a:tr>
              <a:tr h="162000">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extLst>
                  <a:ext uri="{0D108BD9-81ED-4DB2-BD59-A6C34878D82A}">
                    <a16:rowId xmlns:a16="http://schemas.microsoft.com/office/drawing/2014/main" val="2608840880"/>
                  </a:ext>
                </a:extLst>
              </a:tr>
              <a:tr h="170100">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8100" marR="8100" marT="8100" marB="0" anchor="ctr">
                    <a:lnL>
                      <a:noFill/>
                    </a:lnL>
                    <a:lnR>
                      <a:noFill/>
                    </a:lnR>
                    <a:lnT>
                      <a:noFill/>
                    </a:lnT>
                    <a:lnB>
                      <a:noFill/>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2,169</a:t>
                      </a:r>
                    </a:p>
                  </a:txBody>
                  <a:tcPr marL="8100" marR="8100" marT="8100"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1.7%</a:t>
                      </a:r>
                    </a:p>
                  </a:txBody>
                  <a:tcPr marL="8100" marR="8100" marT="8100" marB="0" anchor="ctr">
                    <a:lnL>
                      <a:noFill/>
                    </a:lnL>
                    <a:lnR>
                      <a:noFill/>
                    </a:lnR>
                    <a:lnT>
                      <a:noFill/>
                    </a:lnT>
                    <a:lnB>
                      <a:noFill/>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extLst>
                  <a:ext uri="{0D108BD9-81ED-4DB2-BD59-A6C34878D82A}">
                    <a16:rowId xmlns:a16="http://schemas.microsoft.com/office/drawing/2014/main" val="1797837351"/>
                  </a:ext>
                </a:extLst>
              </a:tr>
              <a:tr h="170100">
                <a:tc gridSpan="4">
                  <a:txBody>
                    <a:bodyPr/>
                    <a:lstStyle/>
                    <a:p>
                      <a:pPr algn="ctr" fontAlgn="ctr"/>
                      <a:r>
                        <a:rPr lang="es-MX" sz="900" b="1" i="0" u="none" strike="noStrike">
                          <a:solidFill>
                            <a:srgbClr val="FFFFFF"/>
                          </a:solidFill>
                          <a:effectLst/>
                          <a:latin typeface="Century Gothic" panose="020B0502020202020204" pitchFamily="34" charset="0"/>
                        </a:rPr>
                        <a:t>Estados Unidos</a:t>
                      </a:r>
                    </a:p>
                  </a:txBody>
                  <a:tcPr marL="8100" marR="8100" marT="8100"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gridSpan="3">
                  <a:txBody>
                    <a:bodyPr/>
                    <a:lstStyle/>
                    <a:p>
                      <a:pPr algn="ctr" fontAlgn="ctr"/>
                      <a:r>
                        <a:rPr lang="es-MX" sz="900" b="1" i="0" u="none" strike="noStrike">
                          <a:solidFill>
                            <a:srgbClr val="FFFFFF"/>
                          </a:solidFill>
                          <a:effectLst/>
                          <a:latin typeface="Century Gothic" panose="020B0502020202020204" pitchFamily="34" charset="0"/>
                        </a:rPr>
                        <a:t>Estados Unidos</a:t>
                      </a:r>
                    </a:p>
                  </a:txBody>
                  <a:tcPr marL="8100" marR="8100" marT="8100"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100" marR="8100" marT="8100" marB="0" anchor="ctr">
                    <a:lnL>
                      <a:noFill/>
                    </a:lnL>
                    <a:lnR>
                      <a:noFill/>
                    </a:lnR>
                    <a:lnT>
                      <a:noFill/>
                    </a:lnT>
                    <a:lnB>
                      <a:noFill/>
                    </a:lnB>
                    <a:solidFill>
                      <a:srgbClr val="C00000"/>
                    </a:solidFill>
                  </a:tcPr>
                </a:tc>
                <a:extLst>
                  <a:ext uri="{0D108BD9-81ED-4DB2-BD59-A6C34878D82A}">
                    <a16:rowId xmlns:a16="http://schemas.microsoft.com/office/drawing/2014/main" val="3827876030"/>
                  </a:ext>
                </a:extLst>
              </a:tr>
              <a:tr h="210600">
                <a:tc>
                  <a:txBody>
                    <a:bodyPr/>
                    <a:lstStyle/>
                    <a:p>
                      <a:pPr algn="ctr" fontAlgn="ctr"/>
                      <a:r>
                        <a:rPr lang="es-MX" sz="900" b="0" i="0" u="none" strike="noStrike">
                          <a:solidFill>
                            <a:srgbClr val="000000"/>
                          </a:solidFill>
                          <a:effectLst/>
                          <a:latin typeface="Century Gothic" panose="020B0502020202020204" pitchFamily="34" charset="0"/>
                        </a:rPr>
                        <a:t>1I_IVV_*</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S&amp;P 500 Index</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1,777</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1.4%</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4,728.8 </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5,160.8 </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9.1%</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1.3%</a:t>
                      </a:r>
                    </a:p>
                  </a:txBody>
                  <a:tcPr marL="8100" marR="8100" marT="8100" marB="0" anchor="ctr">
                    <a:lnL>
                      <a:noFill/>
                    </a:lnL>
                    <a:lnR>
                      <a:noFill/>
                    </a:lnR>
                    <a:lnT>
                      <a:noFill/>
                    </a:lnT>
                    <a:lnB>
                      <a:noFill/>
                    </a:lnB>
                    <a:solidFill>
                      <a:srgbClr val="F2F2F2"/>
                    </a:solidFill>
                  </a:tcPr>
                </a:tc>
                <a:extLst>
                  <a:ext uri="{0D108BD9-81ED-4DB2-BD59-A6C34878D82A}">
                    <a16:rowId xmlns:a16="http://schemas.microsoft.com/office/drawing/2014/main" val="1839093653"/>
                  </a:ext>
                </a:extLst>
              </a:tr>
              <a:tr h="162000">
                <a:tc>
                  <a:txBody>
                    <a:bodyPr/>
                    <a:lstStyle/>
                    <a:p>
                      <a:pPr algn="ctr" fontAlgn="ctr"/>
                      <a:r>
                        <a:rPr lang="es-MX" sz="900" b="0" i="0" u="none" strike="noStrike">
                          <a:solidFill>
                            <a:srgbClr val="000000"/>
                          </a:solidFill>
                          <a:effectLst/>
                          <a:latin typeface="Century Gothic" panose="020B0502020202020204" pitchFamily="34" charset="0"/>
                        </a:rPr>
                        <a:t>1I_QQQ_*</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NASDAQ Index</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332</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0.3%</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2,425.0 </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3,015.7 </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24.4%</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0.7%</a:t>
                      </a:r>
                    </a:p>
                  </a:txBody>
                  <a:tcPr marL="8100" marR="8100" marT="8100" marB="0" anchor="ctr">
                    <a:lnL>
                      <a:noFill/>
                    </a:lnL>
                    <a:lnR>
                      <a:noFill/>
                    </a:lnR>
                    <a:lnT>
                      <a:noFill/>
                    </a:lnT>
                    <a:lnB>
                      <a:noFill/>
                    </a:lnB>
                    <a:solidFill>
                      <a:srgbClr val="F2F2F2"/>
                    </a:solidFill>
                  </a:tcPr>
                </a:tc>
                <a:extLst>
                  <a:ext uri="{0D108BD9-81ED-4DB2-BD59-A6C34878D82A}">
                    <a16:rowId xmlns:a16="http://schemas.microsoft.com/office/drawing/2014/main" val="2597573496"/>
                  </a:ext>
                </a:extLst>
              </a:tr>
              <a:tr h="162000">
                <a:tc>
                  <a:txBody>
                    <a:bodyPr/>
                    <a:lstStyle/>
                    <a:p>
                      <a:pPr algn="ctr" fontAlgn="ctr"/>
                      <a:r>
                        <a:rPr lang="es-MX" sz="900" b="0" i="0" u="none" strike="noStrike">
                          <a:solidFill>
                            <a:srgbClr val="000000"/>
                          </a:solidFill>
                          <a:effectLst/>
                          <a:latin typeface="Century Gothic" panose="020B0502020202020204" pitchFamily="34" charset="0"/>
                        </a:rPr>
                        <a:t>1I_XMX_*</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Global Equity</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345</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0.3%</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482.8 </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564.9 </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17.0%</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0.5%</a:t>
                      </a:r>
                    </a:p>
                  </a:txBody>
                  <a:tcPr marL="8100" marR="8100" marT="8100" marB="0" anchor="ctr">
                    <a:lnL>
                      <a:noFill/>
                    </a:lnL>
                    <a:lnR>
                      <a:noFill/>
                    </a:lnR>
                    <a:lnT>
                      <a:noFill/>
                    </a:lnT>
                    <a:lnB>
                      <a:noFill/>
                    </a:lnB>
                    <a:solidFill>
                      <a:srgbClr val="F2F2F2"/>
                    </a:solidFill>
                  </a:tcPr>
                </a:tc>
                <a:extLst>
                  <a:ext uri="{0D108BD9-81ED-4DB2-BD59-A6C34878D82A}">
                    <a16:rowId xmlns:a16="http://schemas.microsoft.com/office/drawing/2014/main" val="729545373"/>
                  </a:ext>
                </a:extLst>
              </a:tr>
              <a:tr h="162000">
                <a:tc>
                  <a:txBody>
                    <a:bodyPr/>
                    <a:lstStyle/>
                    <a:p>
                      <a:pPr algn="ctr" fontAlgn="ctr"/>
                      <a:r>
                        <a:rPr lang="es-MX" sz="900" b="0" i="0" u="none" strike="noStrike">
                          <a:solidFill>
                            <a:srgbClr val="000000"/>
                          </a:solidFill>
                          <a:effectLst/>
                          <a:latin typeface="Century Gothic" panose="020B0502020202020204" pitchFamily="34" charset="0"/>
                        </a:rPr>
                        <a:t>1I_USMV_*</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Minima Volatilidad</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834</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0.7%</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981.9 </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1,019.2 </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3.8%</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0.3%</a:t>
                      </a:r>
                    </a:p>
                  </a:txBody>
                  <a:tcPr marL="8100" marR="8100" marT="8100" marB="0" anchor="ctr">
                    <a:lnL>
                      <a:noFill/>
                    </a:lnL>
                    <a:lnR>
                      <a:noFill/>
                    </a:lnR>
                    <a:lnT>
                      <a:noFill/>
                    </a:lnT>
                    <a:lnB>
                      <a:noFill/>
                    </a:lnB>
                    <a:solidFill>
                      <a:srgbClr val="F2F2F2"/>
                    </a:solidFill>
                  </a:tcPr>
                </a:tc>
                <a:extLst>
                  <a:ext uri="{0D108BD9-81ED-4DB2-BD59-A6C34878D82A}">
                    <a16:rowId xmlns:a16="http://schemas.microsoft.com/office/drawing/2014/main" val="2028331742"/>
                  </a:ext>
                </a:extLst>
              </a:tr>
              <a:tr h="162000">
                <a:tc>
                  <a:txBody>
                    <a:bodyPr/>
                    <a:lstStyle/>
                    <a:p>
                      <a:pPr algn="ctr" fontAlgn="ctr"/>
                      <a:r>
                        <a:rPr lang="es-MX" sz="900" b="0" i="0" u="none" strike="noStrike">
                          <a:solidFill>
                            <a:srgbClr val="000000"/>
                          </a:solidFill>
                          <a:effectLst/>
                          <a:latin typeface="Century Gothic" panose="020B0502020202020204" pitchFamily="34" charset="0"/>
                        </a:rPr>
                        <a:t>1I_XLP_*</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Consumo Básico</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263</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0.2%</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1,016.6 </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1,088.1 </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7.0%</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0.2%</a:t>
                      </a:r>
                    </a:p>
                  </a:txBody>
                  <a:tcPr marL="8100" marR="8100" marT="8100" marB="0" anchor="ctr">
                    <a:lnL>
                      <a:noFill/>
                    </a:lnL>
                    <a:lnR>
                      <a:noFill/>
                    </a:lnR>
                    <a:lnT>
                      <a:noFill/>
                    </a:lnT>
                    <a:lnB>
                      <a:noFill/>
                    </a:lnB>
                    <a:solidFill>
                      <a:srgbClr val="F2F2F2"/>
                    </a:solidFill>
                  </a:tcPr>
                </a:tc>
                <a:extLst>
                  <a:ext uri="{0D108BD9-81ED-4DB2-BD59-A6C34878D82A}">
                    <a16:rowId xmlns:a16="http://schemas.microsoft.com/office/drawing/2014/main" val="3965494062"/>
                  </a:ext>
                </a:extLst>
              </a:tr>
              <a:tr h="162000">
                <a:tc>
                  <a:txBody>
                    <a:bodyPr/>
                    <a:lstStyle/>
                    <a:p>
                      <a:pPr algn="ctr" fontAlgn="ctr"/>
                      <a:r>
                        <a:rPr lang="es-MX" sz="900" b="0" i="0" u="none" strike="noStrike">
                          <a:solidFill>
                            <a:srgbClr val="000000"/>
                          </a:solidFill>
                          <a:effectLst/>
                          <a:latin typeface="Century Gothic" panose="020B0502020202020204" pitchFamily="34" charset="0"/>
                        </a:rPr>
                        <a:t>1I_XLU_*</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Servicios Públicos</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432</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0.3%</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1,032.1 </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1,052.5 </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2.0%</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0.1%</a:t>
                      </a:r>
                    </a:p>
                  </a:txBody>
                  <a:tcPr marL="8100" marR="8100" marT="8100" marB="0" anchor="ctr">
                    <a:lnL>
                      <a:noFill/>
                    </a:lnL>
                    <a:lnR>
                      <a:noFill/>
                    </a:lnR>
                    <a:lnT>
                      <a:noFill/>
                    </a:lnT>
                    <a:lnB>
                      <a:noFill/>
                    </a:lnB>
                    <a:solidFill>
                      <a:srgbClr val="F2F2F2"/>
                    </a:solidFill>
                  </a:tcPr>
                </a:tc>
                <a:extLst>
                  <a:ext uri="{0D108BD9-81ED-4DB2-BD59-A6C34878D82A}">
                    <a16:rowId xmlns:a16="http://schemas.microsoft.com/office/drawing/2014/main" val="2760580167"/>
                  </a:ext>
                </a:extLst>
              </a:tr>
              <a:tr h="162000">
                <a:tc>
                  <a:txBody>
                    <a:bodyPr/>
                    <a:lstStyle/>
                    <a:p>
                      <a:pPr algn="ctr" fontAlgn="ctr"/>
                      <a:r>
                        <a:rPr lang="es-MX" sz="900" b="0" i="0" u="none" strike="noStrike">
                          <a:solidFill>
                            <a:srgbClr val="000000"/>
                          </a:solidFill>
                          <a:effectLst/>
                          <a:latin typeface="Century Gothic" panose="020B0502020202020204" pitchFamily="34" charset="0"/>
                        </a:rPr>
                        <a:t>1I_SHV_*</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"Treasury" 3-6 meses</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1,868</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1.5%</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2,095.6 </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2,109.5 </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0.7%</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0.1%</a:t>
                      </a:r>
                    </a:p>
                  </a:txBody>
                  <a:tcPr marL="8100" marR="8100" marT="8100" marB="0" anchor="ctr">
                    <a:lnL>
                      <a:noFill/>
                    </a:lnL>
                    <a:lnR>
                      <a:noFill/>
                    </a:lnR>
                    <a:lnT>
                      <a:noFill/>
                    </a:lnT>
                    <a:lnB>
                      <a:noFill/>
                    </a:lnB>
                    <a:solidFill>
                      <a:srgbClr val="F2F2F2"/>
                    </a:solidFill>
                  </a:tcPr>
                </a:tc>
                <a:extLst>
                  <a:ext uri="{0D108BD9-81ED-4DB2-BD59-A6C34878D82A}">
                    <a16:rowId xmlns:a16="http://schemas.microsoft.com/office/drawing/2014/main" val="2665276344"/>
                  </a:ext>
                </a:extLst>
              </a:tr>
              <a:tr h="162000">
                <a:tc>
                  <a:txBody>
                    <a:bodyPr/>
                    <a:lstStyle/>
                    <a:p>
                      <a:pPr algn="ctr" fontAlgn="ctr"/>
                      <a:r>
                        <a:rPr lang="es-MX" sz="900" b="0" i="0" u="none" strike="noStrike">
                          <a:solidFill>
                            <a:srgbClr val="000000"/>
                          </a:solidFill>
                          <a:effectLst/>
                          <a:latin typeface="Century Gothic" panose="020B0502020202020204" pitchFamily="34" charset="0"/>
                        </a:rPr>
                        <a:t>1I_XLF_*</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Sector Financiero</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68</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0.1%</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471.8</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532.0</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12.8%</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0.1%</a:t>
                      </a:r>
                    </a:p>
                  </a:txBody>
                  <a:tcPr marL="8100" marR="8100" marT="8100" marB="0" anchor="ctr">
                    <a:lnL>
                      <a:noFill/>
                    </a:lnL>
                    <a:lnR>
                      <a:noFill/>
                    </a:lnR>
                    <a:lnT>
                      <a:noFill/>
                    </a:lnT>
                    <a:lnB>
                      <a:noFill/>
                    </a:lnB>
                    <a:solidFill>
                      <a:srgbClr val="F2F2F2"/>
                    </a:solidFill>
                  </a:tcPr>
                </a:tc>
                <a:extLst>
                  <a:ext uri="{0D108BD9-81ED-4DB2-BD59-A6C34878D82A}">
                    <a16:rowId xmlns:a16="http://schemas.microsoft.com/office/drawing/2014/main" val="4138452124"/>
                  </a:ext>
                </a:extLst>
              </a:tr>
              <a:tr h="162000">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5,919</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4.6%</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2F2F2"/>
                    </a:solidFill>
                  </a:tcPr>
                </a:tc>
                <a:extLst>
                  <a:ext uri="{0D108BD9-81ED-4DB2-BD59-A6C34878D82A}">
                    <a16:rowId xmlns:a16="http://schemas.microsoft.com/office/drawing/2014/main" val="3697250408"/>
                  </a:ext>
                </a:extLst>
              </a:tr>
              <a:tr h="162000">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extLst>
                  <a:ext uri="{0D108BD9-81ED-4DB2-BD59-A6C34878D82A}">
                    <a16:rowId xmlns:a16="http://schemas.microsoft.com/office/drawing/2014/main" val="2302940410"/>
                  </a:ext>
                </a:extLst>
              </a:tr>
              <a:tr h="162000">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8100" marR="8100" marT="8100" marB="0" anchor="ctr">
                    <a:lnL>
                      <a:noFill/>
                    </a:lnL>
                    <a:lnR>
                      <a:noFill/>
                    </a:lnR>
                    <a:lnT>
                      <a:noFill/>
                    </a:lnT>
                    <a:lnB>
                      <a:noFill/>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5,919</a:t>
                      </a:r>
                    </a:p>
                  </a:txBody>
                  <a:tcPr marL="8100" marR="8100" marT="8100"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4.6%</a:t>
                      </a:r>
                    </a:p>
                  </a:txBody>
                  <a:tcPr marL="8100" marR="8100" marT="8100" marB="0" anchor="ctr">
                    <a:lnL>
                      <a:noFill/>
                    </a:lnL>
                    <a:lnR>
                      <a:noFill/>
                    </a:lnR>
                    <a:lnT>
                      <a:noFill/>
                    </a:lnT>
                    <a:lnB>
                      <a:noFill/>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extLst>
                  <a:ext uri="{0D108BD9-81ED-4DB2-BD59-A6C34878D82A}">
                    <a16:rowId xmlns:a16="http://schemas.microsoft.com/office/drawing/2014/main" val="4196679879"/>
                  </a:ext>
                </a:extLst>
              </a:tr>
            </a:tbl>
          </a:graphicData>
        </a:graphic>
      </p:graphicFrame>
    </p:spTree>
    <p:extLst>
      <p:ext uri="{BB962C8B-B14F-4D97-AF65-F5344CB8AC3E}">
        <p14:creationId xmlns:p14="http://schemas.microsoft.com/office/powerpoint/2010/main" val="11606378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27</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15 de diciembre de 2017.</a:t>
            </a:r>
            <a:endParaRPr lang="es-MX" sz="1000" dirty="0">
              <a:solidFill>
                <a:schemeClr val="tx1"/>
              </a:solidFill>
              <a:latin typeface="Century Gothic" panose="020B0502020202020204" pitchFamily="34" charset="0"/>
            </a:endParaRPr>
          </a:p>
        </p:txBody>
      </p:sp>
      <p:graphicFrame>
        <p:nvGraphicFramePr>
          <p:cNvPr id="8" name="Tabla 7">
            <a:extLst>
              <a:ext uri="{FF2B5EF4-FFF2-40B4-BE49-F238E27FC236}">
                <a16:creationId xmlns:a16="http://schemas.microsoft.com/office/drawing/2014/main" id="{2B7396D4-49BB-416B-A440-DB77813D377A}"/>
              </a:ext>
            </a:extLst>
          </p:cNvPr>
          <p:cNvGraphicFramePr>
            <a:graphicFrameLocks noGrp="1"/>
          </p:cNvGraphicFramePr>
          <p:nvPr/>
        </p:nvGraphicFramePr>
        <p:xfrm>
          <a:off x="457201" y="1673751"/>
          <a:ext cx="8229598" cy="4378860"/>
        </p:xfrm>
        <a:graphic>
          <a:graphicData uri="http://schemas.openxmlformats.org/drawingml/2006/table">
            <a:tbl>
              <a:tblPr/>
              <a:tblGrid>
                <a:gridCol w="1639449">
                  <a:extLst>
                    <a:ext uri="{9D8B030D-6E8A-4147-A177-3AD203B41FA5}">
                      <a16:colId xmlns:a16="http://schemas.microsoft.com/office/drawing/2014/main" val="561433454"/>
                    </a:ext>
                  </a:extLst>
                </a:gridCol>
                <a:gridCol w="1294302">
                  <a:extLst>
                    <a:ext uri="{9D8B030D-6E8A-4147-A177-3AD203B41FA5}">
                      <a16:colId xmlns:a16="http://schemas.microsoft.com/office/drawing/2014/main" val="3480530631"/>
                    </a:ext>
                  </a:extLst>
                </a:gridCol>
                <a:gridCol w="736134">
                  <a:extLst>
                    <a:ext uri="{9D8B030D-6E8A-4147-A177-3AD203B41FA5}">
                      <a16:colId xmlns:a16="http://schemas.microsoft.com/office/drawing/2014/main" val="4261893743"/>
                    </a:ext>
                  </a:extLst>
                </a:gridCol>
                <a:gridCol w="897921">
                  <a:extLst>
                    <a:ext uri="{9D8B030D-6E8A-4147-A177-3AD203B41FA5}">
                      <a16:colId xmlns:a16="http://schemas.microsoft.com/office/drawing/2014/main" val="410025325"/>
                    </a:ext>
                  </a:extLst>
                </a:gridCol>
                <a:gridCol w="183359">
                  <a:extLst>
                    <a:ext uri="{9D8B030D-6E8A-4147-A177-3AD203B41FA5}">
                      <a16:colId xmlns:a16="http://schemas.microsoft.com/office/drawing/2014/main" val="1978186221"/>
                    </a:ext>
                  </a:extLst>
                </a:gridCol>
                <a:gridCol w="897921">
                  <a:extLst>
                    <a:ext uri="{9D8B030D-6E8A-4147-A177-3AD203B41FA5}">
                      <a16:colId xmlns:a16="http://schemas.microsoft.com/office/drawing/2014/main" val="1915727893"/>
                    </a:ext>
                  </a:extLst>
                </a:gridCol>
                <a:gridCol w="1156782">
                  <a:extLst>
                    <a:ext uri="{9D8B030D-6E8A-4147-A177-3AD203B41FA5}">
                      <a16:colId xmlns:a16="http://schemas.microsoft.com/office/drawing/2014/main" val="2350599312"/>
                    </a:ext>
                  </a:extLst>
                </a:gridCol>
                <a:gridCol w="711865">
                  <a:extLst>
                    <a:ext uri="{9D8B030D-6E8A-4147-A177-3AD203B41FA5}">
                      <a16:colId xmlns:a16="http://schemas.microsoft.com/office/drawing/2014/main" val="3776579708"/>
                    </a:ext>
                  </a:extLst>
                </a:gridCol>
                <a:gridCol w="711865">
                  <a:extLst>
                    <a:ext uri="{9D8B030D-6E8A-4147-A177-3AD203B41FA5}">
                      <a16:colId xmlns:a16="http://schemas.microsoft.com/office/drawing/2014/main" val="708168974"/>
                    </a:ext>
                  </a:extLst>
                </a:gridCol>
              </a:tblGrid>
              <a:tr h="275400">
                <a:tc>
                  <a:txBody>
                    <a:bodyPr/>
                    <a:lstStyle/>
                    <a:p>
                      <a:pPr algn="ctr" fontAlgn="ctr"/>
                      <a:r>
                        <a:rPr lang="es-MX" sz="900" b="1" i="0" u="none" strike="noStrike">
                          <a:solidFill>
                            <a:srgbClr val="FFFFFF"/>
                          </a:solidFill>
                          <a:effectLst/>
                          <a:latin typeface="Century Gothic" panose="020B0502020202020204" pitchFamily="34" charset="0"/>
                        </a:rPr>
                        <a:t>Instrumento</a:t>
                      </a:r>
                    </a:p>
                  </a:txBody>
                  <a:tcPr marL="8100" marR="8100" marT="8100"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Subyacente</a:t>
                      </a:r>
                    </a:p>
                  </a:txBody>
                  <a:tcPr marL="8100" marR="8100" marT="8100"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Monto (mdp)</a:t>
                      </a:r>
                    </a:p>
                  </a:txBody>
                  <a:tcPr marL="8100" marR="8100" marT="8100"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 Portafolio</a:t>
                      </a:r>
                    </a:p>
                  </a:txBody>
                  <a:tcPr marL="8100" marR="8100" marT="8100" marB="0" anchor="ctr">
                    <a:lnL>
                      <a:noFill/>
                    </a:lnL>
                    <a:lnR>
                      <a:noFill/>
                    </a:lnR>
                    <a:lnT>
                      <a:noFill/>
                    </a:lnT>
                    <a:lnB>
                      <a:noFill/>
                    </a:lnB>
                    <a:solidFill>
                      <a:srgbClr val="C00000"/>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Costo Prom Unit. Adq.</a:t>
                      </a:r>
                    </a:p>
                  </a:txBody>
                  <a:tcPr marL="8100" marR="8100" marT="8100"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Valor Actual</a:t>
                      </a:r>
                    </a:p>
                  </a:txBody>
                  <a:tcPr marL="8100" marR="8100" marT="8100"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Rendimiento</a:t>
                      </a:r>
                    </a:p>
                  </a:txBody>
                  <a:tcPr marL="8100" marR="8100" marT="8100"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100" marR="8100" marT="8100" marB="0" anchor="ctr">
                    <a:lnL>
                      <a:noFill/>
                    </a:lnL>
                    <a:lnR>
                      <a:noFill/>
                    </a:lnR>
                    <a:lnT>
                      <a:noFill/>
                    </a:lnT>
                    <a:lnB>
                      <a:noFill/>
                    </a:lnB>
                    <a:solidFill>
                      <a:srgbClr val="C00000"/>
                    </a:solidFill>
                  </a:tcPr>
                </a:tc>
                <a:extLst>
                  <a:ext uri="{0D108BD9-81ED-4DB2-BD59-A6C34878D82A}">
                    <a16:rowId xmlns:a16="http://schemas.microsoft.com/office/drawing/2014/main" val="3877924349"/>
                  </a:ext>
                </a:extLst>
              </a:tr>
              <a:tr h="162000">
                <a:tc gridSpan="4">
                  <a:txBody>
                    <a:bodyPr/>
                    <a:lstStyle/>
                    <a:p>
                      <a:pPr algn="ctr" fontAlgn="ctr"/>
                      <a:r>
                        <a:rPr lang="es-MX" sz="900" b="1" i="0" u="none" strike="noStrike">
                          <a:solidFill>
                            <a:srgbClr val="FFFFFF"/>
                          </a:solidFill>
                          <a:effectLst/>
                          <a:latin typeface="Century Gothic" panose="020B0502020202020204" pitchFamily="34" charset="0"/>
                        </a:rPr>
                        <a:t>Europa</a:t>
                      </a:r>
                    </a:p>
                  </a:txBody>
                  <a:tcPr marL="8100" marR="8100" marT="8100"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gridSpan="3">
                  <a:txBody>
                    <a:bodyPr/>
                    <a:lstStyle/>
                    <a:p>
                      <a:pPr algn="ctr" fontAlgn="ctr"/>
                      <a:r>
                        <a:rPr lang="es-MX" sz="900" b="1" i="0" u="none" strike="noStrike">
                          <a:solidFill>
                            <a:srgbClr val="FFFFFF"/>
                          </a:solidFill>
                          <a:effectLst/>
                          <a:latin typeface="Century Gothic" panose="020B0502020202020204" pitchFamily="34" charset="0"/>
                        </a:rPr>
                        <a:t>Europa</a:t>
                      </a:r>
                    </a:p>
                  </a:txBody>
                  <a:tcPr marL="8100" marR="8100" marT="8100"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100" marR="8100" marT="8100" marB="0" anchor="ctr">
                    <a:lnL>
                      <a:noFill/>
                    </a:lnL>
                    <a:lnR>
                      <a:noFill/>
                    </a:lnR>
                    <a:lnT>
                      <a:noFill/>
                    </a:lnT>
                    <a:lnB>
                      <a:noFill/>
                    </a:lnB>
                    <a:solidFill>
                      <a:srgbClr val="C00000"/>
                    </a:solidFill>
                  </a:tcPr>
                </a:tc>
                <a:extLst>
                  <a:ext uri="{0D108BD9-81ED-4DB2-BD59-A6C34878D82A}">
                    <a16:rowId xmlns:a16="http://schemas.microsoft.com/office/drawing/2014/main" val="1793719635"/>
                  </a:ext>
                </a:extLst>
              </a:tr>
              <a:tr h="162000">
                <a:tc>
                  <a:txBody>
                    <a:bodyPr/>
                    <a:lstStyle/>
                    <a:p>
                      <a:pPr algn="ctr" fontAlgn="ctr"/>
                      <a:r>
                        <a:rPr lang="es-MX" sz="900" b="0" i="0" u="none" strike="noStrike">
                          <a:solidFill>
                            <a:srgbClr val="000000"/>
                          </a:solidFill>
                          <a:effectLst/>
                          <a:latin typeface="Century Gothic" panose="020B0502020202020204" pitchFamily="34" charset="0"/>
                        </a:rPr>
                        <a:t>1I_SX7EEX_N</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Sector Bancario Europa</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31</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0.025%</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237.3</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288.8</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21.7%</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0.1%</a:t>
                      </a:r>
                    </a:p>
                  </a:txBody>
                  <a:tcPr marL="8100" marR="8100" marT="8100" marB="0" anchor="ctr">
                    <a:lnL>
                      <a:noFill/>
                    </a:lnL>
                    <a:lnR>
                      <a:noFill/>
                    </a:lnR>
                    <a:lnT>
                      <a:noFill/>
                    </a:lnT>
                    <a:lnB>
                      <a:noFill/>
                    </a:lnB>
                    <a:solidFill>
                      <a:srgbClr val="F2F2F2"/>
                    </a:solidFill>
                  </a:tcPr>
                </a:tc>
                <a:extLst>
                  <a:ext uri="{0D108BD9-81ED-4DB2-BD59-A6C34878D82A}">
                    <a16:rowId xmlns:a16="http://schemas.microsoft.com/office/drawing/2014/main" val="1458048750"/>
                  </a:ext>
                </a:extLst>
              </a:tr>
              <a:tr h="162000">
                <a:tc>
                  <a:txBody>
                    <a:bodyPr/>
                    <a:lstStyle/>
                    <a:p>
                      <a:pPr algn="ctr" fontAlgn="ctr"/>
                      <a:r>
                        <a:rPr lang="es-MX" sz="900" b="0" i="0" u="none" strike="noStrike">
                          <a:solidFill>
                            <a:srgbClr val="000000"/>
                          </a:solidFill>
                          <a:effectLst/>
                          <a:latin typeface="Century Gothic" panose="020B0502020202020204" pitchFamily="34" charset="0"/>
                        </a:rPr>
                        <a:t>1I_HEZU_*</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Euro Stoxx 50</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1,690</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1.3%</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541.6</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578.8</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6.9%</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0.9%</a:t>
                      </a:r>
                    </a:p>
                  </a:txBody>
                  <a:tcPr marL="8100" marR="8100" marT="8100" marB="0" anchor="ctr">
                    <a:lnL>
                      <a:noFill/>
                    </a:lnL>
                    <a:lnR>
                      <a:noFill/>
                    </a:lnR>
                    <a:lnT>
                      <a:noFill/>
                    </a:lnT>
                    <a:lnB>
                      <a:noFill/>
                    </a:lnB>
                    <a:solidFill>
                      <a:srgbClr val="F2F2F2"/>
                    </a:solidFill>
                  </a:tcPr>
                </a:tc>
                <a:extLst>
                  <a:ext uri="{0D108BD9-81ED-4DB2-BD59-A6C34878D82A}">
                    <a16:rowId xmlns:a16="http://schemas.microsoft.com/office/drawing/2014/main" val="1199029600"/>
                  </a:ext>
                </a:extLst>
              </a:tr>
              <a:tr h="162000">
                <a:tc>
                  <a:txBody>
                    <a:bodyPr/>
                    <a:lstStyle/>
                    <a:p>
                      <a:pPr algn="ctr" fontAlgn="ctr"/>
                      <a:r>
                        <a:rPr lang="es-MX" sz="900" b="0" i="0" u="none" strike="noStrike">
                          <a:solidFill>
                            <a:srgbClr val="000000"/>
                          </a:solidFill>
                          <a:effectLst/>
                          <a:latin typeface="Century Gothic" panose="020B0502020202020204" pitchFamily="34" charset="0"/>
                        </a:rPr>
                        <a:t>1I_XMX_*</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Global Equity</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137</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0.1%</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482.8</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564.9</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17.0%</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0.2%</a:t>
                      </a:r>
                    </a:p>
                  </a:txBody>
                  <a:tcPr marL="8100" marR="8100" marT="8100" marB="0" anchor="ctr">
                    <a:lnL>
                      <a:noFill/>
                    </a:lnL>
                    <a:lnR>
                      <a:noFill/>
                    </a:lnR>
                    <a:lnT>
                      <a:noFill/>
                    </a:lnT>
                    <a:lnB>
                      <a:noFill/>
                    </a:lnB>
                    <a:solidFill>
                      <a:srgbClr val="F2F2F2"/>
                    </a:solidFill>
                  </a:tcPr>
                </a:tc>
                <a:extLst>
                  <a:ext uri="{0D108BD9-81ED-4DB2-BD59-A6C34878D82A}">
                    <a16:rowId xmlns:a16="http://schemas.microsoft.com/office/drawing/2014/main" val="3401204751"/>
                  </a:ext>
                </a:extLst>
              </a:tr>
              <a:tr h="162000">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1,859</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1.5%</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2F2F2"/>
                    </a:solidFill>
                  </a:tcPr>
                </a:tc>
                <a:extLst>
                  <a:ext uri="{0D108BD9-81ED-4DB2-BD59-A6C34878D82A}">
                    <a16:rowId xmlns:a16="http://schemas.microsoft.com/office/drawing/2014/main" val="3408648400"/>
                  </a:ext>
                </a:extLst>
              </a:tr>
              <a:tr h="170100">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extLst>
                  <a:ext uri="{0D108BD9-81ED-4DB2-BD59-A6C34878D82A}">
                    <a16:rowId xmlns:a16="http://schemas.microsoft.com/office/drawing/2014/main" val="2537796115"/>
                  </a:ext>
                </a:extLst>
              </a:tr>
              <a:tr h="162000">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8100" marR="8100" marT="8100"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1,859</a:t>
                      </a:r>
                    </a:p>
                  </a:txBody>
                  <a:tcPr marL="8100" marR="8100" marT="8100"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1.5%</a:t>
                      </a:r>
                    </a:p>
                  </a:txBody>
                  <a:tcPr marL="8100" marR="8100" marT="8100" marB="0" anchor="ctr">
                    <a:lnL>
                      <a:noFill/>
                    </a:lnL>
                    <a:lnR>
                      <a:noFill/>
                    </a:lnR>
                    <a:lnT>
                      <a:noFill/>
                    </a:lnT>
                    <a:lnB>
                      <a:noFill/>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extLst>
                  <a:ext uri="{0D108BD9-81ED-4DB2-BD59-A6C34878D82A}">
                    <a16:rowId xmlns:a16="http://schemas.microsoft.com/office/drawing/2014/main" val="2071236435"/>
                  </a:ext>
                </a:extLst>
              </a:tr>
              <a:tr h="162000">
                <a:tc gridSpan="4">
                  <a:txBody>
                    <a:bodyPr/>
                    <a:lstStyle/>
                    <a:p>
                      <a:pPr algn="ctr" fontAlgn="ctr"/>
                      <a:r>
                        <a:rPr lang="es-MX" sz="900" b="1" i="0" u="none" strike="noStrike">
                          <a:solidFill>
                            <a:srgbClr val="FFFFFF"/>
                          </a:solidFill>
                          <a:effectLst/>
                          <a:latin typeface="Century Gothic" panose="020B0502020202020204" pitchFamily="34" charset="0"/>
                        </a:rPr>
                        <a:t>Asía</a:t>
                      </a:r>
                    </a:p>
                  </a:txBody>
                  <a:tcPr marL="8100" marR="8100" marT="8100"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gridSpan="3">
                  <a:txBody>
                    <a:bodyPr/>
                    <a:lstStyle/>
                    <a:p>
                      <a:pPr algn="ctr" fontAlgn="ctr"/>
                      <a:r>
                        <a:rPr lang="es-MX" sz="900" b="1" i="0" u="none" strike="noStrike">
                          <a:solidFill>
                            <a:srgbClr val="FFFFFF"/>
                          </a:solidFill>
                          <a:effectLst/>
                          <a:latin typeface="Century Gothic" panose="020B0502020202020204" pitchFamily="34" charset="0"/>
                        </a:rPr>
                        <a:t>Asia</a:t>
                      </a:r>
                    </a:p>
                  </a:txBody>
                  <a:tcPr marL="8100" marR="8100" marT="8100"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100" marR="8100" marT="8100" marB="0" anchor="ctr">
                    <a:lnL>
                      <a:noFill/>
                    </a:lnL>
                    <a:lnR>
                      <a:noFill/>
                    </a:lnR>
                    <a:lnT>
                      <a:noFill/>
                    </a:lnT>
                    <a:lnB>
                      <a:noFill/>
                    </a:lnB>
                    <a:solidFill>
                      <a:srgbClr val="C00000"/>
                    </a:solidFill>
                  </a:tcPr>
                </a:tc>
                <a:extLst>
                  <a:ext uri="{0D108BD9-81ED-4DB2-BD59-A6C34878D82A}">
                    <a16:rowId xmlns:a16="http://schemas.microsoft.com/office/drawing/2014/main" val="1809630061"/>
                  </a:ext>
                </a:extLst>
              </a:tr>
              <a:tr h="162000">
                <a:tc>
                  <a:txBody>
                    <a:bodyPr/>
                    <a:lstStyle/>
                    <a:p>
                      <a:pPr algn="ctr" fontAlgn="ctr"/>
                      <a:r>
                        <a:rPr lang="es-MX" sz="900" b="0" i="0" u="none" strike="noStrike">
                          <a:solidFill>
                            <a:srgbClr val="000000"/>
                          </a:solidFill>
                          <a:effectLst/>
                          <a:latin typeface="Century Gothic" panose="020B0502020202020204" pitchFamily="34" charset="0"/>
                        </a:rPr>
                        <a:t>1I_DXJ_*</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NIKKEI Index</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2,237</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1.8%</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1,006.6 </a:t>
                      </a:r>
                    </a:p>
                  </a:txBody>
                  <a:tcPr marL="8100" marR="8100" marT="8100"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1120.4</a:t>
                      </a:r>
                    </a:p>
                  </a:txBody>
                  <a:tcPr marL="8100" marR="8100" marT="8100" marB="0" anchor="ctr">
                    <a:lnL>
                      <a:noFill/>
                    </a:lnL>
                    <a:lnR>
                      <a:noFill/>
                    </a:lnR>
                    <a:lnT>
                      <a:noFill/>
                    </a:lnT>
                    <a:lnB>
                      <a:noFill/>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11.3%</a:t>
                      </a:r>
                    </a:p>
                  </a:txBody>
                  <a:tcPr marL="8100" marR="8100" marT="8100" marB="0" anchor="b">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2.1%</a:t>
                      </a:r>
                    </a:p>
                  </a:txBody>
                  <a:tcPr marL="8100" marR="8100" marT="8100" marB="0" anchor="ctr">
                    <a:lnL>
                      <a:noFill/>
                    </a:lnL>
                    <a:lnR>
                      <a:noFill/>
                    </a:lnR>
                    <a:lnT>
                      <a:noFill/>
                    </a:lnT>
                    <a:lnB>
                      <a:noFill/>
                    </a:lnB>
                    <a:solidFill>
                      <a:srgbClr val="F2F2F2"/>
                    </a:solidFill>
                  </a:tcPr>
                </a:tc>
                <a:extLst>
                  <a:ext uri="{0D108BD9-81ED-4DB2-BD59-A6C34878D82A}">
                    <a16:rowId xmlns:a16="http://schemas.microsoft.com/office/drawing/2014/main" val="2832303233"/>
                  </a:ext>
                </a:extLst>
              </a:tr>
              <a:tr h="162000">
                <a:tc>
                  <a:txBody>
                    <a:bodyPr/>
                    <a:lstStyle/>
                    <a:p>
                      <a:pPr algn="ctr" fontAlgn="ctr"/>
                      <a:r>
                        <a:rPr lang="es-MX" sz="900" b="0" i="0" u="none" strike="noStrike">
                          <a:solidFill>
                            <a:srgbClr val="000000"/>
                          </a:solidFill>
                          <a:effectLst/>
                          <a:latin typeface="Century Gothic" panose="020B0502020202020204" pitchFamily="34" charset="0"/>
                        </a:rPr>
                        <a:t>1I_XMX_*</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Global Equity</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112</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0.1%</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482.8 </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564.9</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17.0%</a:t>
                      </a:r>
                    </a:p>
                  </a:txBody>
                  <a:tcPr marL="8100" marR="8100" marT="810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0.2%</a:t>
                      </a:r>
                    </a:p>
                  </a:txBody>
                  <a:tcPr marL="8100" marR="8100" marT="8100" marB="0" anchor="ctr">
                    <a:lnL>
                      <a:noFill/>
                    </a:lnL>
                    <a:lnR>
                      <a:noFill/>
                    </a:lnR>
                    <a:lnT>
                      <a:noFill/>
                    </a:lnT>
                    <a:lnB>
                      <a:noFill/>
                    </a:lnB>
                    <a:solidFill>
                      <a:srgbClr val="F2F2F2"/>
                    </a:solidFill>
                  </a:tcPr>
                </a:tc>
                <a:extLst>
                  <a:ext uri="{0D108BD9-81ED-4DB2-BD59-A6C34878D82A}">
                    <a16:rowId xmlns:a16="http://schemas.microsoft.com/office/drawing/2014/main" val="2998159857"/>
                  </a:ext>
                </a:extLst>
              </a:tr>
              <a:tr h="162000">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2,349</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1.8%</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100" marR="8100" marT="8100"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100" marR="8100" marT="8100" marB="0" anchor="b">
                    <a:lnL>
                      <a:noFill/>
                    </a:lnL>
                    <a:lnR>
                      <a:noFill/>
                    </a:lnR>
                    <a:lnT>
                      <a:noFill/>
                    </a:lnT>
                    <a:lnB>
                      <a:noFill/>
                    </a:lnB>
                    <a:solidFill>
                      <a:srgbClr val="F2F2F2"/>
                    </a:solidFill>
                  </a:tcPr>
                </a:tc>
                <a:extLst>
                  <a:ext uri="{0D108BD9-81ED-4DB2-BD59-A6C34878D82A}">
                    <a16:rowId xmlns:a16="http://schemas.microsoft.com/office/drawing/2014/main" val="4240101323"/>
                  </a:ext>
                </a:extLst>
              </a:tr>
              <a:tr h="162000">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100" marR="8100" marT="8100" marB="0" anchor="b">
                    <a:lnL>
                      <a:noFill/>
                    </a:lnL>
                    <a:lnR>
                      <a:noFill/>
                    </a:lnR>
                    <a:lnT>
                      <a:noFill/>
                    </a:lnT>
                    <a:lnB>
                      <a:noFill/>
                    </a:lnB>
                    <a:solidFill>
                      <a:srgbClr val="FFFFFF"/>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100" marR="8100" marT="8100" marB="0" anchor="b">
                    <a:lnL>
                      <a:noFill/>
                    </a:lnL>
                    <a:lnR>
                      <a:noFill/>
                    </a:lnR>
                    <a:lnT>
                      <a:noFill/>
                    </a:lnT>
                    <a:lnB>
                      <a:noFill/>
                    </a:lnB>
                    <a:solidFill>
                      <a:srgbClr val="FFFFFF"/>
                    </a:solidFill>
                  </a:tcPr>
                </a:tc>
                <a:extLst>
                  <a:ext uri="{0D108BD9-81ED-4DB2-BD59-A6C34878D82A}">
                    <a16:rowId xmlns:a16="http://schemas.microsoft.com/office/drawing/2014/main" val="2753637069"/>
                  </a:ext>
                </a:extLst>
              </a:tr>
              <a:tr h="162000">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8100" marR="8100" marT="8100"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2,349</a:t>
                      </a:r>
                    </a:p>
                  </a:txBody>
                  <a:tcPr marL="8100" marR="8100" marT="8100"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1.8%</a:t>
                      </a:r>
                    </a:p>
                  </a:txBody>
                  <a:tcPr marL="8100" marR="8100" marT="8100" marB="0" anchor="ctr">
                    <a:lnL>
                      <a:noFill/>
                    </a:lnL>
                    <a:lnR>
                      <a:noFill/>
                    </a:lnR>
                    <a:lnT>
                      <a:noFill/>
                    </a:lnT>
                    <a:lnB>
                      <a:noFill/>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100" marR="8100" marT="8100" marB="0" anchor="b">
                    <a:lnL>
                      <a:noFill/>
                    </a:lnL>
                    <a:lnR>
                      <a:noFill/>
                    </a:lnR>
                    <a:lnT>
                      <a:noFill/>
                    </a:lnT>
                    <a:lnB>
                      <a:noFill/>
                    </a:lnB>
                    <a:solidFill>
                      <a:srgbClr val="FFFFFF"/>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100" marR="8100" marT="8100" marB="0" anchor="b">
                    <a:lnL>
                      <a:noFill/>
                    </a:lnL>
                    <a:lnR>
                      <a:noFill/>
                    </a:lnR>
                    <a:lnT>
                      <a:noFill/>
                    </a:lnT>
                    <a:lnB>
                      <a:noFill/>
                    </a:lnB>
                    <a:solidFill>
                      <a:srgbClr val="FFFFFF"/>
                    </a:solidFill>
                  </a:tcPr>
                </a:tc>
                <a:extLst>
                  <a:ext uri="{0D108BD9-81ED-4DB2-BD59-A6C34878D82A}">
                    <a16:rowId xmlns:a16="http://schemas.microsoft.com/office/drawing/2014/main" val="2062464493"/>
                  </a:ext>
                </a:extLst>
              </a:tr>
              <a:tr h="162000">
                <a:tc gridSpan="4">
                  <a:txBody>
                    <a:bodyPr/>
                    <a:lstStyle/>
                    <a:p>
                      <a:pPr algn="ctr" fontAlgn="ctr"/>
                      <a:r>
                        <a:rPr lang="es-MX" sz="900" b="1" i="0" u="none" strike="noStrike">
                          <a:solidFill>
                            <a:srgbClr val="FFFFFF"/>
                          </a:solidFill>
                          <a:effectLst/>
                          <a:latin typeface="Century Gothic" panose="020B0502020202020204" pitchFamily="34" charset="0"/>
                        </a:rPr>
                        <a:t>Otros (Canada, Brasil, Chile, Sudámerica)</a:t>
                      </a:r>
                    </a:p>
                  </a:txBody>
                  <a:tcPr marL="8100" marR="8100" marT="8100"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gridSpan="3">
                  <a:txBody>
                    <a:bodyPr/>
                    <a:lstStyle/>
                    <a:p>
                      <a:pPr algn="ctr" fontAlgn="ctr"/>
                      <a:r>
                        <a:rPr lang="es-MX" sz="900" b="1" i="0" u="none" strike="noStrike">
                          <a:solidFill>
                            <a:srgbClr val="FFFFFF"/>
                          </a:solidFill>
                          <a:effectLst/>
                          <a:latin typeface="Century Gothic" panose="020B0502020202020204" pitchFamily="34" charset="0"/>
                        </a:rPr>
                        <a:t>Otros (Canada, Brasil)</a:t>
                      </a:r>
                    </a:p>
                  </a:txBody>
                  <a:tcPr marL="8100" marR="8100" marT="8100"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100" marR="8100" marT="8100" marB="0" anchor="ctr">
                    <a:lnL>
                      <a:noFill/>
                    </a:lnL>
                    <a:lnR>
                      <a:noFill/>
                    </a:lnR>
                    <a:lnT>
                      <a:noFill/>
                    </a:lnT>
                    <a:lnB>
                      <a:noFill/>
                    </a:lnB>
                    <a:solidFill>
                      <a:srgbClr val="C00000"/>
                    </a:solidFill>
                  </a:tcPr>
                </a:tc>
                <a:extLst>
                  <a:ext uri="{0D108BD9-81ED-4DB2-BD59-A6C34878D82A}">
                    <a16:rowId xmlns:a16="http://schemas.microsoft.com/office/drawing/2014/main" val="3463039709"/>
                  </a:ext>
                </a:extLst>
              </a:tr>
              <a:tr h="162000">
                <a:tc>
                  <a:txBody>
                    <a:bodyPr/>
                    <a:lstStyle/>
                    <a:p>
                      <a:pPr algn="ctr" fontAlgn="ctr"/>
                      <a:r>
                        <a:rPr lang="es-MX" sz="900" b="0" i="0" u="none" strike="noStrike">
                          <a:solidFill>
                            <a:srgbClr val="000000"/>
                          </a:solidFill>
                          <a:effectLst/>
                          <a:latin typeface="Century Gothic" panose="020B0502020202020204" pitchFamily="34" charset="0"/>
                        </a:rPr>
                        <a:t>1I_XMX_*</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Global Equity</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28</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0.0%</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482.8 </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564.9</a:t>
                      </a:r>
                    </a:p>
                  </a:txBody>
                  <a:tcPr marL="8100" marR="8100" marT="810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17.0%</a:t>
                      </a:r>
                    </a:p>
                  </a:txBody>
                  <a:tcPr marL="8100" marR="8100" marT="810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0.0%</a:t>
                      </a:r>
                    </a:p>
                  </a:txBody>
                  <a:tcPr marL="8100" marR="8100" marT="8100" marB="0" anchor="ctr">
                    <a:lnL>
                      <a:noFill/>
                    </a:lnL>
                    <a:lnR>
                      <a:noFill/>
                    </a:lnR>
                    <a:lnT>
                      <a:noFill/>
                    </a:lnT>
                    <a:lnB>
                      <a:noFill/>
                    </a:lnB>
                    <a:solidFill>
                      <a:srgbClr val="F2F2F2"/>
                    </a:solidFill>
                  </a:tcPr>
                </a:tc>
                <a:extLst>
                  <a:ext uri="{0D108BD9-81ED-4DB2-BD59-A6C34878D82A}">
                    <a16:rowId xmlns:a16="http://schemas.microsoft.com/office/drawing/2014/main" val="2151832968"/>
                  </a:ext>
                </a:extLst>
              </a:tr>
              <a:tr h="162000">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28</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0.0%</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100" marR="8100" marT="8100"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100" marR="8100" marT="8100" marB="0" anchor="b">
                    <a:lnL>
                      <a:noFill/>
                    </a:lnL>
                    <a:lnR>
                      <a:noFill/>
                    </a:lnR>
                    <a:lnT>
                      <a:noFill/>
                    </a:lnT>
                    <a:lnB>
                      <a:noFill/>
                    </a:lnB>
                    <a:solidFill>
                      <a:srgbClr val="F2F2F2"/>
                    </a:solidFill>
                  </a:tcPr>
                </a:tc>
                <a:extLst>
                  <a:ext uri="{0D108BD9-81ED-4DB2-BD59-A6C34878D82A}">
                    <a16:rowId xmlns:a16="http://schemas.microsoft.com/office/drawing/2014/main" val="3714958555"/>
                  </a:ext>
                </a:extLst>
              </a:tr>
              <a:tr h="162000">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100" marR="8100" marT="8100" marB="0" anchor="b">
                    <a:lnL>
                      <a:noFill/>
                    </a:lnL>
                    <a:lnR>
                      <a:noFill/>
                    </a:lnR>
                    <a:lnT>
                      <a:noFill/>
                    </a:lnT>
                    <a:lnB>
                      <a:noFill/>
                    </a:lnB>
                    <a:solidFill>
                      <a:srgbClr val="FFFFFF"/>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100" marR="8100" marT="8100" marB="0" anchor="b">
                    <a:lnL>
                      <a:noFill/>
                    </a:lnL>
                    <a:lnR>
                      <a:noFill/>
                    </a:lnR>
                    <a:lnT>
                      <a:noFill/>
                    </a:lnT>
                    <a:lnB>
                      <a:noFill/>
                    </a:lnB>
                    <a:solidFill>
                      <a:srgbClr val="FFFFFF"/>
                    </a:solidFill>
                  </a:tcPr>
                </a:tc>
                <a:extLst>
                  <a:ext uri="{0D108BD9-81ED-4DB2-BD59-A6C34878D82A}">
                    <a16:rowId xmlns:a16="http://schemas.microsoft.com/office/drawing/2014/main" val="2633684218"/>
                  </a:ext>
                </a:extLst>
              </a:tr>
              <a:tr h="170100">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8100" marR="8100" marT="810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28</a:t>
                      </a:r>
                    </a:p>
                  </a:txBody>
                  <a:tcPr marL="8100" marR="8100" marT="810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0.0%</a:t>
                      </a:r>
                    </a:p>
                  </a:txBody>
                  <a:tcPr marL="8100" marR="8100" marT="810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100" marR="8100" marT="8100" marB="0" anchor="b">
                    <a:lnL>
                      <a:noFill/>
                    </a:lnL>
                    <a:lnR>
                      <a:noFill/>
                    </a:lnR>
                    <a:lnT>
                      <a:noFill/>
                    </a:lnT>
                    <a:lnB>
                      <a:noFill/>
                    </a:lnB>
                    <a:solidFill>
                      <a:srgbClr val="FFFFFF"/>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100" marR="8100" marT="8100" marB="0" anchor="b">
                    <a:lnL>
                      <a:noFill/>
                    </a:lnL>
                    <a:lnR>
                      <a:noFill/>
                    </a:lnR>
                    <a:lnT>
                      <a:noFill/>
                    </a:lnT>
                    <a:lnB>
                      <a:noFill/>
                    </a:lnB>
                    <a:solidFill>
                      <a:srgbClr val="FFFFFF"/>
                    </a:solidFill>
                  </a:tcPr>
                </a:tc>
                <a:extLst>
                  <a:ext uri="{0D108BD9-81ED-4DB2-BD59-A6C34878D82A}">
                    <a16:rowId xmlns:a16="http://schemas.microsoft.com/office/drawing/2014/main" val="1242015633"/>
                  </a:ext>
                </a:extLst>
              </a:tr>
              <a:tr h="421200">
                <a:tc>
                  <a:txBody>
                    <a:bodyPr/>
                    <a:lstStyle/>
                    <a:p>
                      <a:pPr algn="ctr" fontAlgn="ctr"/>
                      <a:r>
                        <a:rPr lang="es-MX" sz="900" b="1" i="0" u="none" strike="noStrike">
                          <a:solidFill>
                            <a:srgbClr val="FFFFFF"/>
                          </a:solidFill>
                          <a:effectLst/>
                          <a:latin typeface="Century Gothic" panose="020B0502020202020204" pitchFamily="34" charset="0"/>
                        </a:rPr>
                        <a:t>Renta Variable FANVIT y Bonos Bancarios Estructurados</a:t>
                      </a:r>
                    </a:p>
                  </a:txBody>
                  <a:tcPr marL="8100" marR="8100" marT="810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l" fontAlgn="ctr"/>
                      <a:r>
                        <a:rPr lang="es-MX" sz="900" b="1" i="0" u="none" strike="noStrike">
                          <a:solidFill>
                            <a:srgbClr val="FFFFFF"/>
                          </a:solidFill>
                          <a:effectLst/>
                          <a:latin typeface="Century Gothic" panose="020B0502020202020204" pitchFamily="34" charset="0"/>
                        </a:rPr>
                        <a:t> </a:t>
                      </a:r>
                    </a:p>
                  </a:txBody>
                  <a:tcPr marL="8100" marR="8100" marT="8100" marB="0" anchor="ctr">
                    <a:lnL>
                      <a:noFill/>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Monto (mdp)</a:t>
                      </a:r>
                    </a:p>
                  </a:txBody>
                  <a:tcPr marL="8100" marR="8100" marT="8100" marB="0" anchor="ctr">
                    <a:lnL>
                      <a:noFill/>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 Portafolio</a:t>
                      </a:r>
                    </a:p>
                  </a:txBody>
                  <a:tcPr marL="8100" marR="8100" marT="810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 Límite Riesgos</a:t>
                      </a:r>
                    </a:p>
                  </a:txBody>
                  <a:tcPr marL="8100" marR="8100" marT="81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a:solidFill>
                            <a:srgbClr val="000000"/>
                          </a:solidFill>
                          <a:effectLst/>
                          <a:latin typeface="Century Gothic" panose="020B0502020202020204" pitchFamily="34" charset="0"/>
                        </a:rPr>
                        <a:t> </a:t>
                      </a:r>
                    </a:p>
                  </a:txBody>
                  <a:tcPr marL="8100" marR="8100" marT="8100" marB="0" anchor="b">
                    <a:lnL>
                      <a:noFill/>
                    </a:lnL>
                    <a:lnR>
                      <a:noFill/>
                    </a:lnR>
                    <a:lnT>
                      <a:noFill/>
                    </a:lnT>
                    <a:lnB>
                      <a:noFill/>
                    </a:lnB>
                    <a:solidFill>
                      <a:srgbClr val="FFFFFF"/>
                    </a:solidFill>
                  </a:tcPr>
                </a:tc>
                <a:tc>
                  <a:txBody>
                    <a:bodyPr/>
                    <a:lstStyle/>
                    <a:p>
                      <a:pPr algn="l" fontAlgn="b"/>
                      <a:r>
                        <a:rPr lang="es-MX" sz="900" b="0" i="0" u="none" strike="noStrike">
                          <a:solidFill>
                            <a:srgbClr val="000000"/>
                          </a:solidFill>
                          <a:effectLst/>
                          <a:latin typeface="Century Gothic" panose="020B0502020202020204" pitchFamily="34" charset="0"/>
                        </a:rPr>
                        <a:t> </a:t>
                      </a:r>
                    </a:p>
                  </a:txBody>
                  <a:tcPr marL="8100" marR="8100" marT="8100" marB="0" anchor="b">
                    <a:lnL>
                      <a:noFill/>
                    </a:lnL>
                    <a:lnR>
                      <a:noFill/>
                    </a:lnR>
                    <a:lnT>
                      <a:noFill/>
                    </a:lnT>
                    <a:lnB>
                      <a:noFill/>
                    </a:lnB>
                    <a:solidFill>
                      <a:srgbClr val="FFFFFF"/>
                    </a:solidFill>
                  </a:tcPr>
                </a:tc>
                <a:extLst>
                  <a:ext uri="{0D108BD9-81ED-4DB2-BD59-A6C34878D82A}">
                    <a16:rowId xmlns:a16="http://schemas.microsoft.com/office/drawing/2014/main" val="4155990093"/>
                  </a:ext>
                </a:extLst>
              </a:tr>
              <a:tr h="170100">
                <a:tc>
                  <a:txBody>
                    <a:bodyPr/>
                    <a:lstStyle/>
                    <a:p>
                      <a:pPr algn="ctr" fontAlgn="ctr"/>
                      <a:r>
                        <a:rPr lang="es-MX" sz="900" b="1" i="0" u="none" strike="noStrike">
                          <a:solidFill>
                            <a:srgbClr val="000000"/>
                          </a:solidFill>
                          <a:effectLst/>
                          <a:latin typeface="Century Gothic" panose="020B0502020202020204" pitchFamily="34" charset="0"/>
                        </a:rPr>
                        <a:t>Bonos Bancarios Estructurados</a:t>
                      </a:r>
                    </a:p>
                  </a:txBody>
                  <a:tcPr marL="8100" marR="8100" marT="810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1,365</a:t>
                      </a:r>
                    </a:p>
                  </a:txBody>
                  <a:tcPr marL="8100" marR="8100" marT="8100" marB="0" anchor="ctr">
                    <a:lnL>
                      <a:noFill/>
                    </a:lnL>
                    <a:lnR>
                      <a:noFill/>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1.2%</a:t>
                      </a:r>
                    </a:p>
                  </a:txBody>
                  <a:tcPr marL="8100" marR="8100" marT="810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l" fontAlgn="b"/>
                      <a:r>
                        <a:rPr lang="es-MX" sz="900" b="0" i="0" u="none" strike="noStrike">
                          <a:solidFill>
                            <a:srgbClr val="000000"/>
                          </a:solidFill>
                          <a:effectLst/>
                          <a:latin typeface="Century Gothic" panose="020B0502020202020204" pitchFamily="34" charset="0"/>
                        </a:rPr>
                        <a:t> </a:t>
                      </a:r>
                    </a:p>
                  </a:txBody>
                  <a:tcPr marL="8100" marR="8100" marT="8100" marB="0" anchor="b">
                    <a:lnL>
                      <a:noFill/>
                    </a:lnL>
                    <a:lnR>
                      <a:noFill/>
                    </a:lnR>
                    <a:lnT>
                      <a:noFill/>
                    </a:lnT>
                    <a:lnB>
                      <a:noFill/>
                    </a:lnB>
                    <a:solidFill>
                      <a:srgbClr val="FFFFFF"/>
                    </a:solidFill>
                  </a:tcPr>
                </a:tc>
                <a:tc>
                  <a:txBody>
                    <a:bodyPr/>
                    <a:lstStyle/>
                    <a:p>
                      <a:pPr algn="l" fontAlgn="b"/>
                      <a:r>
                        <a:rPr lang="es-MX" sz="900" b="0" i="0" u="none" strike="noStrike">
                          <a:solidFill>
                            <a:srgbClr val="000000"/>
                          </a:solidFill>
                          <a:effectLst/>
                          <a:latin typeface="Century Gothic" panose="020B0502020202020204" pitchFamily="34" charset="0"/>
                        </a:rPr>
                        <a:t> </a:t>
                      </a:r>
                    </a:p>
                  </a:txBody>
                  <a:tcPr marL="8100" marR="8100" marT="8100" marB="0" anchor="b">
                    <a:lnL>
                      <a:noFill/>
                    </a:lnL>
                    <a:lnR>
                      <a:noFill/>
                    </a:lnR>
                    <a:lnT>
                      <a:noFill/>
                    </a:lnT>
                    <a:lnB>
                      <a:noFill/>
                    </a:lnB>
                    <a:solidFill>
                      <a:srgbClr val="FFFFFF"/>
                    </a:solidFill>
                  </a:tcPr>
                </a:tc>
                <a:extLst>
                  <a:ext uri="{0D108BD9-81ED-4DB2-BD59-A6C34878D82A}">
                    <a16:rowId xmlns:a16="http://schemas.microsoft.com/office/drawing/2014/main" val="1787480074"/>
                  </a:ext>
                </a:extLst>
              </a:tr>
              <a:tr h="170100">
                <a:tc>
                  <a:txBody>
                    <a:bodyPr/>
                    <a:lstStyle/>
                    <a:p>
                      <a:pPr algn="ctr" fontAlgn="ctr"/>
                      <a:r>
                        <a:rPr lang="es-MX" sz="900" b="1" i="0" u="none" strike="noStrike">
                          <a:solidFill>
                            <a:srgbClr val="000000"/>
                          </a:solidFill>
                          <a:effectLst/>
                          <a:latin typeface="Century Gothic" panose="020B0502020202020204" pitchFamily="34" charset="0"/>
                        </a:rPr>
                        <a:t>RV ETF´s</a:t>
                      </a:r>
                    </a:p>
                  </a:txBody>
                  <a:tcPr marL="8100" marR="8100" marT="810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100" marR="8100" marT="810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12,324</a:t>
                      </a:r>
                    </a:p>
                  </a:txBody>
                  <a:tcPr marL="8100" marR="8100" marT="810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9.7%</a:t>
                      </a:r>
                    </a:p>
                  </a:txBody>
                  <a:tcPr marL="8100" marR="8100" marT="810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900" b="1" i="0" u="none" strike="noStrike">
                          <a:solidFill>
                            <a:srgbClr val="000000"/>
                          </a:solidFill>
                          <a:effectLst/>
                          <a:latin typeface="Century Gothic" panose="020B0502020202020204" pitchFamily="34" charset="0"/>
                        </a:rPr>
                        <a:t>80.6%</a:t>
                      </a:r>
                    </a:p>
                  </a:txBody>
                  <a:tcPr marL="8100" marR="8100" marT="81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a:solidFill>
                            <a:srgbClr val="000000"/>
                          </a:solidFill>
                          <a:effectLst/>
                          <a:latin typeface="Century Gothic" panose="020B0502020202020204" pitchFamily="34" charset="0"/>
                        </a:rPr>
                        <a:t> </a:t>
                      </a:r>
                    </a:p>
                  </a:txBody>
                  <a:tcPr marL="8100" marR="8100" marT="8100" marB="0" anchor="b">
                    <a:lnL>
                      <a:noFill/>
                    </a:lnL>
                    <a:lnR>
                      <a:noFill/>
                    </a:lnR>
                    <a:lnT>
                      <a:noFill/>
                    </a:lnT>
                    <a:lnB>
                      <a:noFill/>
                    </a:lnB>
                    <a:solidFill>
                      <a:srgbClr val="FFFFFF"/>
                    </a:solidFill>
                  </a:tcPr>
                </a:tc>
                <a:tc>
                  <a:txBody>
                    <a:bodyPr/>
                    <a:lstStyle/>
                    <a:p>
                      <a:pPr algn="l" fontAlgn="b"/>
                      <a:r>
                        <a:rPr lang="es-MX" sz="900" b="0" i="0" u="none" strike="noStrike">
                          <a:solidFill>
                            <a:srgbClr val="000000"/>
                          </a:solidFill>
                          <a:effectLst/>
                          <a:latin typeface="Century Gothic" panose="020B0502020202020204" pitchFamily="34" charset="0"/>
                        </a:rPr>
                        <a:t> </a:t>
                      </a:r>
                    </a:p>
                  </a:txBody>
                  <a:tcPr marL="8100" marR="8100" marT="8100" marB="0" anchor="b">
                    <a:lnL>
                      <a:noFill/>
                    </a:lnL>
                    <a:lnR>
                      <a:noFill/>
                    </a:lnR>
                    <a:lnT>
                      <a:noFill/>
                    </a:lnT>
                    <a:lnB>
                      <a:noFill/>
                    </a:lnB>
                    <a:solidFill>
                      <a:srgbClr val="FFFFFF"/>
                    </a:solidFill>
                  </a:tcPr>
                </a:tc>
                <a:extLst>
                  <a:ext uri="{0D108BD9-81ED-4DB2-BD59-A6C34878D82A}">
                    <a16:rowId xmlns:a16="http://schemas.microsoft.com/office/drawing/2014/main" val="1518487095"/>
                  </a:ext>
                </a:extLst>
              </a:tr>
              <a:tr h="170100">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8100" marR="8100" marT="810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100" marR="8100" marT="810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13,689</a:t>
                      </a:r>
                    </a:p>
                  </a:txBody>
                  <a:tcPr marL="8100" marR="8100" marT="810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10.9%</a:t>
                      </a:r>
                    </a:p>
                  </a:txBody>
                  <a:tcPr marL="8100" marR="8100" marT="810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100" marR="8100" marT="8100" marB="0" anchor="ctr">
                    <a:lnL>
                      <a:noFill/>
                    </a:lnL>
                    <a:lnR>
                      <a:noFill/>
                    </a:lnR>
                    <a:lnT>
                      <a:noFill/>
                    </a:lnT>
                    <a:lnB>
                      <a:noFill/>
                    </a:lnB>
                    <a:solidFill>
                      <a:srgbClr val="FFFFFF"/>
                    </a:solidFill>
                  </a:tcPr>
                </a:tc>
                <a:tc>
                  <a:txBody>
                    <a:bodyPr/>
                    <a:lstStyle/>
                    <a:p>
                      <a:pPr algn="l" fontAlgn="b"/>
                      <a:r>
                        <a:rPr lang="es-MX" sz="900" b="0" i="0" u="none" strike="noStrike">
                          <a:solidFill>
                            <a:srgbClr val="000000"/>
                          </a:solidFill>
                          <a:effectLst/>
                          <a:latin typeface="Century Gothic" panose="020B0502020202020204" pitchFamily="34" charset="0"/>
                        </a:rPr>
                        <a:t> </a:t>
                      </a:r>
                    </a:p>
                  </a:txBody>
                  <a:tcPr marL="8100" marR="8100" marT="8100"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8100" marR="8100" marT="8100" marB="0" anchor="b">
                    <a:lnL>
                      <a:noFill/>
                    </a:lnL>
                    <a:lnR>
                      <a:noFill/>
                    </a:lnR>
                    <a:lnT>
                      <a:noFill/>
                    </a:lnT>
                    <a:lnB>
                      <a:noFill/>
                    </a:lnB>
                    <a:solidFill>
                      <a:srgbClr val="FFFFFF"/>
                    </a:solidFill>
                  </a:tcPr>
                </a:tc>
                <a:extLst>
                  <a:ext uri="{0D108BD9-81ED-4DB2-BD59-A6C34878D82A}">
                    <a16:rowId xmlns:a16="http://schemas.microsoft.com/office/drawing/2014/main" val="2368874530"/>
                  </a:ext>
                </a:extLst>
              </a:tr>
            </a:tbl>
          </a:graphicData>
        </a:graphic>
      </p:graphicFrame>
    </p:spTree>
    <p:extLst>
      <p:ext uri="{BB962C8B-B14F-4D97-AF65-F5344CB8AC3E}">
        <p14:creationId xmlns:p14="http://schemas.microsoft.com/office/powerpoint/2010/main" val="6396339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315200" cy="631825"/>
          </a:xfrm>
        </p:spPr>
        <p:txBody>
          <a:bodyPr/>
          <a:lstStyle/>
          <a:p>
            <a:r>
              <a:rPr lang="es-MX" sz="2000" b="1" dirty="0">
                <a:latin typeface="Century Gothic" panose="020B0502020202020204" pitchFamily="34" charset="0"/>
              </a:rPr>
              <a:t>Bonos Bancarios Estructurados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28</a:t>
            </a:fld>
            <a:endParaRPr lang="es-ES" altLang="es-MX" dirty="0">
              <a:latin typeface="Century Gothic" panose="020B0502020202020204" pitchFamily="34" charset="0"/>
            </a:endParaRPr>
          </a:p>
        </p:txBody>
      </p:sp>
      <p:sp>
        <p:nvSpPr>
          <p:cNvPr id="6" name="1 Título"/>
          <p:cNvSpPr txBox="1">
            <a:spLocks/>
          </p:cNvSpPr>
          <p:nvPr/>
        </p:nvSpPr>
        <p:spPr bwMode="auto">
          <a:xfrm>
            <a:off x="20016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15 de  diciembre de 2017.</a:t>
            </a:r>
            <a:endParaRPr lang="es-MX" sz="1000" dirty="0">
              <a:solidFill>
                <a:schemeClr val="tx1"/>
              </a:solidFill>
              <a:latin typeface="Century Gothic" panose="020B0502020202020204" pitchFamily="34" charset="0"/>
            </a:endParaRPr>
          </a:p>
        </p:txBody>
      </p:sp>
      <p:graphicFrame>
        <p:nvGraphicFramePr>
          <p:cNvPr id="5" name="Tabla 4">
            <a:extLst>
              <a:ext uri="{FF2B5EF4-FFF2-40B4-BE49-F238E27FC236}">
                <a16:creationId xmlns:a16="http://schemas.microsoft.com/office/drawing/2014/main" id="{72CD76EC-ED88-4B1C-99CF-F5F2E17869AA}"/>
              </a:ext>
            </a:extLst>
          </p:cNvPr>
          <p:cNvGraphicFramePr>
            <a:graphicFrameLocks noGrp="1"/>
          </p:cNvGraphicFramePr>
          <p:nvPr/>
        </p:nvGraphicFramePr>
        <p:xfrm>
          <a:off x="457199" y="2095656"/>
          <a:ext cx="8229602" cy="3535051"/>
        </p:xfrm>
        <a:graphic>
          <a:graphicData uri="http://schemas.openxmlformats.org/drawingml/2006/table">
            <a:tbl>
              <a:tblPr/>
              <a:tblGrid>
                <a:gridCol w="923298">
                  <a:extLst>
                    <a:ext uri="{9D8B030D-6E8A-4147-A177-3AD203B41FA5}">
                      <a16:colId xmlns:a16="http://schemas.microsoft.com/office/drawing/2014/main" val="3714816323"/>
                    </a:ext>
                  </a:extLst>
                </a:gridCol>
                <a:gridCol w="951562">
                  <a:extLst>
                    <a:ext uri="{9D8B030D-6E8A-4147-A177-3AD203B41FA5}">
                      <a16:colId xmlns:a16="http://schemas.microsoft.com/office/drawing/2014/main" val="1685086662"/>
                    </a:ext>
                  </a:extLst>
                </a:gridCol>
                <a:gridCol w="593549">
                  <a:extLst>
                    <a:ext uri="{9D8B030D-6E8A-4147-A177-3AD203B41FA5}">
                      <a16:colId xmlns:a16="http://schemas.microsoft.com/office/drawing/2014/main" val="454151987"/>
                    </a:ext>
                  </a:extLst>
                </a:gridCol>
                <a:gridCol w="659499">
                  <a:extLst>
                    <a:ext uri="{9D8B030D-6E8A-4147-A177-3AD203B41FA5}">
                      <a16:colId xmlns:a16="http://schemas.microsoft.com/office/drawing/2014/main" val="2350474281"/>
                    </a:ext>
                  </a:extLst>
                </a:gridCol>
                <a:gridCol w="508756">
                  <a:extLst>
                    <a:ext uri="{9D8B030D-6E8A-4147-A177-3AD203B41FA5}">
                      <a16:colId xmlns:a16="http://schemas.microsoft.com/office/drawing/2014/main" val="670212714"/>
                    </a:ext>
                  </a:extLst>
                </a:gridCol>
                <a:gridCol w="659499">
                  <a:extLst>
                    <a:ext uri="{9D8B030D-6E8A-4147-A177-3AD203B41FA5}">
                      <a16:colId xmlns:a16="http://schemas.microsoft.com/office/drawing/2014/main" val="3548650079"/>
                    </a:ext>
                  </a:extLst>
                </a:gridCol>
                <a:gridCol w="621813">
                  <a:extLst>
                    <a:ext uri="{9D8B030D-6E8A-4147-A177-3AD203B41FA5}">
                      <a16:colId xmlns:a16="http://schemas.microsoft.com/office/drawing/2014/main" val="268314780"/>
                    </a:ext>
                  </a:extLst>
                </a:gridCol>
                <a:gridCol w="480492">
                  <a:extLst>
                    <a:ext uri="{9D8B030D-6E8A-4147-A177-3AD203B41FA5}">
                      <a16:colId xmlns:a16="http://schemas.microsoft.com/office/drawing/2014/main" val="4237018514"/>
                    </a:ext>
                  </a:extLst>
                </a:gridCol>
                <a:gridCol w="360369">
                  <a:extLst>
                    <a:ext uri="{9D8B030D-6E8A-4147-A177-3AD203B41FA5}">
                      <a16:colId xmlns:a16="http://schemas.microsoft.com/office/drawing/2014/main" val="3780726101"/>
                    </a:ext>
                  </a:extLst>
                </a:gridCol>
                <a:gridCol w="527599">
                  <a:extLst>
                    <a:ext uri="{9D8B030D-6E8A-4147-A177-3AD203B41FA5}">
                      <a16:colId xmlns:a16="http://schemas.microsoft.com/office/drawing/2014/main" val="860335330"/>
                    </a:ext>
                  </a:extLst>
                </a:gridCol>
                <a:gridCol w="160164">
                  <a:extLst>
                    <a:ext uri="{9D8B030D-6E8A-4147-A177-3AD203B41FA5}">
                      <a16:colId xmlns:a16="http://schemas.microsoft.com/office/drawing/2014/main" val="1128605458"/>
                    </a:ext>
                  </a:extLst>
                </a:gridCol>
                <a:gridCol w="687763">
                  <a:extLst>
                    <a:ext uri="{9D8B030D-6E8A-4147-A177-3AD203B41FA5}">
                      <a16:colId xmlns:a16="http://schemas.microsoft.com/office/drawing/2014/main" val="2899272657"/>
                    </a:ext>
                  </a:extLst>
                </a:gridCol>
                <a:gridCol w="473426">
                  <a:extLst>
                    <a:ext uri="{9D8B030D-6E8A-4147-A177-3AD203B41FA5}">
                      <a16:colId xmlns:a16="http://schemas.microsoft.com/office/drawing/2014/main" val="410068266"/>
                    </a:ext>
                  </a:extLst>
                </a:gridCol>
                <a:gridCol w="621813">
                  <a:extLst>
                    <a:ext uri="{9D8B030D-6E8A-4147-A177-3AD203B41FA5}">
                      <a16:colId xmlns:a16="http://schemas.microsoft.com/office/drawing/2014/main" val="3644908323"/>
                    </a:ext>
                  </a:extLst>
                </a:gridCol>
              </a:tblGrid>
              <a:tr h="445417">
                <a:tc>
                  <a:txBody>
                    <a:bodyPr/>
                    <a:lstStyle/>
                    <a:p>
                      <a:pPr algn="ctr" fontAlgn="ctr"/>
                      <a:r>
                        <a:rPr lang="es-MX" sz="700" b="1" i="0" u="none" strike="noStrike">
                          <a:solidFill>
                            <a:srgbClr val="FFFFFF"/>
                          </a:solidFill>
                          <a:effectLst/>
                          <a:latin typeface="Century Gothic" panose="020B0502020202020204" pitchFamily="34" charset="0"/>
                        </a:rPr>
                        <a:t>Bono Estructurado</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Subyacente</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Fecha de Emisión</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Fecha de Vencimiento</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Plazo Emisión (años)</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Plazo a Vencimiento (años)</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Monto de Colocación (mdp)</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Monto Cartera (mdp)</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 FANVIT</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 Bonos Bancarios </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Costo Prom Unit. Adq.</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Valor Actual</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Rendimiento</a:t>
                      </a:r>
                    </a:p>
                  </a:txBody>
                  <a:tcPr marL="0" marR="0" marT="0" marB="0" anchor="ctr">
                    <a:lnL>
                      <a:noFill/>
                    </a:lnL>
                    <a:lnR>
                      <a:noFill/>
                    </a:lnR>
                    <a:lnT>
                      <a:noFill/>
                    </a:lnT>
                    <a:lnB>
                      <a:noFill/>
                    </a:lnB>
                    <a:solidFill>
                      <a:srgbClr val="C00000"/>
                    </a:solidFill>
                  </a:tcPr>
                </a:tc>
                <a:extLst>
                  <a:ext uri="{0D108BD9-81ED-4DB2-BD59-A6C34878D82A}">
                    <a16:rowId xmlns:a16="http://schemas.microsoft.com/office/drawing/2014/main" val="3628045776"/>
                  </a:ext>
                </a:extLst>
              </a:tr>
              <a:tr h="113122">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239139945"/>
                  </a:ext>
                </a:extLst>
              </a:tr>
              <a:tr h="141402">
                <a:tc gridSpan="10">
                  <a:txBody>
                    <a:bodyPr/>
                    <a:lstStyle/>
                    <a:p>
                      <a:pPr algn="ctr" fontAlgn="ctr"/>
                      <a:r>
                        <a:rPr lang="es-MX" sz="700" b="1" i="0" u="none" strike="noStrike">
                          <a:solidFill>
                            <a:srgbClr val="FFFFFF"/>
                          </a:solidFill>
                          <a:effectLst/>
                          <a:latin typeface="Century Gothic" panose="020B0502020202020204" pitchFamily="34" charset="0"/>
                        </a:rPr>
                        <a:t>México</a:t>
                      </a:r>
                    </a:p>
                  </a:txBody>
                  <a:tcPr marL="0" marR="0" marT="0"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extLst>
                  <a:ext uri="{0D108BD9-81ED-4DB2-BD59-A6C34878D82A}">
                    <a16:rowId xmlns:a16="http://schemas.microsoft.com/office/drawing/2014/main" val="2924819892"/>
                  </a:ext>
                </a:extLst>
              </a:tr>
              <a:tr h="141402">
                <a:tc>
                  <a:txBody>
                    <a:bodyPr/>
                    <a:lstStyle/>
                    <a:p>
                      <a:pPr algn="ctr" fontAlgn="ctr"/>
                      <a:r>
                        <a:rPr lang="es-MX" sz="700" b="0" i="0" u="none" strike="noStrike">
                          <a:solidFill>
                            <a:srgbClr val="000000"/>
                          </a:solidFill>
                          <a:effectLst/>
                          <a:latin typeface="Century Gothic" panose="020B0502020202020204" pitchFamily="34" charset="0"/>
                        </a:rPr>
                        <a:t>99_SCOTIAB_19-15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TIIE28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04/12/2015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15/06/2018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2.6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0.5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120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116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7.6%</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91.00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96.29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5.8%</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2887377986"/>
                  </a:ext>
                </a:extLst>
              </a:tr>
              <a:tr h="148472">
                <a:tc>
                  <a:txBody>
                    <a:bodyPr/>
                    <a:lstStyle/>
                    <a:p>
                      <a:pPr algn="ctr" fontAlgn="ctr"/>
                      <a:r>
                        <a:rPr lang="es-MX" sz="700" b="0" i="0" u="none" strike="noStrike">
                          <a:solidFill>
                            <a:srgbClr val="000000"/>
                          </a:solidFill>
                          <a:effectLst/>
                          <a:latin typeface="Century Gothic" panose="020B0502020202020204" pitchFamily="34" charset="0"/>
                        </a:rPr>
                        <a:t>J_BACOMER_S5109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TIIE28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26/11/2015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07/06/2018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2.6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0.5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170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164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91.15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96.45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5.8%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408381735"/>
                  </a:ext>
                </a:extLst>
              </a:tr>
              <a:tr h="141402">
                <a:tc>
                  <a:txBody>
                    <a:bodyPr/>
                    <a:lstStyle/>
                    <a:p>
                      <a:pPr algn="ctr" fontAlgn="ctr"/>
                      <a:r>
                        <a:rPr lang="es-MX" sz="700" b="1" i="0" u="none" strike="noStrike">
                          <a:solidFill>
                            <a:srgbClr val="000000"/>
                          </a:solidFill>
                          <a:effectLst/>
                          <a:latin typeface="Century Gothic" panose="020B0502020202020204" pitchFamily="34" charset="0"/>
                        </a:rPr>
                        <a:t>Total</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280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0.2%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18.5%</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86731825"/>
                  </a:ext>
                </a:extLst>
              </a:tr>
              <a:tr h="148472">
                <a:tc gridSpan="10">
                  <a:txBody>
                    <a:bodyPr/>
                    <a:lstStyle/>
                    <a:p>
                      <a:pPr algn="ctr" fontAlgn="ctr"/>
                      <a:r>
                        <a:rPr lang="es-MX" sz="700" b="1" i="0" u="none" strike="noStrike">
                          <a:solidFill>
                            <a:srgbClr val="FFFFFF"/>
                          </a:solidFill>
                          <a:effectLst/>
                          <a:latin typeface="Century Gothic" panose="020B0502020202020204" pitchFamily="34" charset="0"/>
                        </a:rPr>
                        <a:t>Europa</a:t>
                      </a:r>
                    </a:p>
                  </a:txBody>
                  <a:tcPr marL="0" marR="0" marT="0"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extLst>
                  <a:ext uri="{0D108BD9-81ED-4DB2-BD59-A6C34878D82A}">
                    <a16:rowId xmlns:a16="http://schemas.microsoft.com/office/drawing/2014/main" val="3694574973"/>
                  </a:ext>
                </a:extLst>
              </a:tr>
              <a:tr h="254524">
                <a:tc>
                  <a:txBody>
                    <a:bodyPr/>
                    <a:lstStyle/>
                    <a:p>
                      <a:pPr algn="ctr" fontAlgn="ctr"/>
                      <a:r>
                        <a:rPr lang="es-MX" sz="700" b="0" i="0" u="none" strike="noStrike">
                          <a:solidFill>
                            <a:srgbClr val="000000"/>
                          </a:solidFill>
                          <a:effectLst/>
                          <a:latin typeface="Century Gothic" panose="020B0502020202020204" pitchFamily="34" charset="0"/>
                        </a:rPr>
                        <a:t>J_BSAN_S00626</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Ser. Públicos Europa</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13/07/2015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12/07/2018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0.6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127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8.4%</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91.63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101.97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11.3%</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3289262994"/>
                  </a:ext>
                </a:extLst>
              </a:tr>
              <a:tr h="141402">
                <a:tc>
                  <a:txBody>
                    <a:bodyPr/>
                    <a:lstStyle/>
                    <a:p>
                      <a:pPr algn="ctr" fontAlgn="ctr"/>
                      <a:r>
                        <a:rPr lang="es-MX" sz="700" b="0" i="0" u="none" strike="noStrike">
                          <a:solidFill>
                            <a:srgbClr val="000000"/>
                          </a:solidFill>
                          <a:effectLst/>
                          <a:latin typeface="Century Gothic" panose="020B0502020202020204" pitchFamily="34" charset="0"/>
                        </a:rPr>
                        <a:t>J_BSAN_S00727</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Salud Europa</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11/11/2015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14/11/2019</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4.1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1.9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175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156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10.3%</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84.78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89.40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5.4%</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1799980472"/>
                  </a:ext>
                </a:extLst>
              </a:tr>
              <a:tr h="141402">
                <a:tc>
                  <a:txBody>
                    <a:bodyPr/>
                    <a:lstStyle/>
                    <a:p>
                      <a:pPr algn="ctr" fontAlgn="ctr"/>
                      <a:r>
                        <a:rPr lang="es-MX" sz="700" b="0" i="0" u="none" strike="noStrike">
                          <a:solidFill>
                            <a:srgbClr val="000000"/>
                          </a:solidFill>
                          <a:effectLst/>
                          <a:latin typeface="Century Gothic" panose="020B0502020202020204" pitchFamily="34" charset="0"/>
                        </a:rPr>
                        <a:t>J_BACOMER_S5108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27/11/2015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23/11/2018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0.9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170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168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11.1%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93.00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98.97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6.4%</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309869672"/>
                  </a:ext>
                </a:extLst>
              </a:tr>
              <a:tr h="141402">
                <a:tc>
                  <a:txBody>
                    <a:bodyPr/>
                    <a:lstStyle/>
                    <a:p>
                      <a:pPr algn="ctr" fontAlgn="ctr"/>
                      <a:r>
                        <a:rPr lang="es-MX" sz="700" b="0" i="0" u="none" strike="noStrike">
                          <a:solidFill>
                            <a:srgbClr val="000000"/>
                          </a:solidFill>
                          <a:effectLst/>
                          <a:latin typeface="Century Gothic" panose="020B0502020202020204" pitchFamily="34" charset="0"/>
                        </a:rPr>
                        <a:t>J_BSAN_S00567</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13/05/2015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16/05/2018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0.4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150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149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9.8%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94.81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99.34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4.8%</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3322182512"/>
                  </a:ext>
                </a:extLst>
              </a:tr>
              <a:tr h="141402">
                <a:tc>
                  <a:txBody>
                    <a:bodyPr/>
                    <a:lstStyle/>
                    <a:p>
                      <a:pPr algn="ctr" fontAlgn="ctr"/>
                      <a:r>
                        <a:rPr lang="es-MX" sz="700" b="0" i="0" u="none" strike="noStrike">
                          <a:solidFill>
                            <a:srgbClr val="000000"/>
                          </a:solidFill>
                          <a:effectLst/>
                          <a:latin typeface="Century Gothic" panose="020B0502020202020204" pitchFamily="34" charset="0"/>
                        </a:rPr>
                        <a:t>J_BSAN_S00654</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28/08/2015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30/08/2018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0.7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133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8.8%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97.56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106.41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9.1%</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2490030542"/>
                  </a:ext>
                </a:extLst>
              </a:tr>
              <a:tr h="141402">
                <a:tc>
                  <a:txBody>
                    <a:bodyPr/>
                    <a:lstStyle/>
                    <a:p>
                      <a:pPr algn="ctr" fontAlgn="ctr"/>
                      <a:r>
                        <a:rPr lang="es-MX" sz="700" b="0" i="0" u="none" strike="noStrike">
                          <a:solidFill>
                            <a:srgbClr val="000000"/>
                          </a:solidFill>
                          <a:effectLst/>
                          <a:latin typeface="Century Gothic" panose="020B0502020202020204" pitchFamily="34" charset="0"/>
                        </a:rPr>
                        <a:t>J_BSAN_S00680</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18/09/2015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20/09/2018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0.8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105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6.9%</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96.68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105.06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8.7%</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1751426456"/>
                  </a:ext>
                </a:extLst>
              </a:tr>
              <a:tr h="141402">
                <a:tc>
                  <a:txBody>
                    <a:bodyPr/>
                    <a:lstStyle/>
                    <a:p>
                      <a:pPr algn="ctr" fontAlgn="ctr"/>
                      <a:r>
                        <a:rPr lang="es-MX" sz="700" b="0" i="0" u="none" strike="noStrike">
                          <a:solidFill>
                            <a:srgbClr val="000000"/>
                          </a:solidFill>
                          <a:effectLst/>
                          <a:latin typeface="Century Gothic" panose="020B0502020202020204" pitchFamily="34" charset="0"/>
                        </a:rPr>
                        <a:t>J_BSAN_S00684</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25/09/2015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27/09/2018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0.8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137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9.0%</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99.11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109.50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10.5%</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987501189"/>
                  </a:ext>
                </a:extLst>
              </a:tr>
              <a:tr h="148472">
                <a:tc>
                  <a:txBody>
                    <a:bodyPr/>
                    <a:lstStyle/>
                    <a:p>
                      <a:pPr algn="ctr" fontAlgn="ctr"/>
                      <a:r>
                        <a:rPr lang="es-MX" sz="700" b="0" i="0" u="none" strike="noStrike">
                          <a:solidFill>
                            <a:srgbClr val="000000"/>
                          </a:solidFill>
                          <a:effectLst/>
                          <a:latin typeface="Century Gothic" panose="020B0502020202020204" pitchFamily="34" charset="0"/>
                        </a:rPr>
                        <a:t>99_SCOTIAB_7-15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IXM/SX5E</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06/05/2015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07/05/2018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40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43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96.04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107.18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11.6%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389104408"/>
                  </a:ext>
                </a:extLst>
              </a:tr>
              <a:tr h="141402">
                <a:tc>
                  <a:txBody>
                    <a:bodyPr/>
                    <a:lstStyle/>
                    <a:p>
                      <a:pPr algn="ctr" fontAlgn="ctr"/>
                      <a:r>
                        <a:rPr lang="es-MX" sz="700" b="1" i="0" u="none" strike="noStrike">
                          <a:solidFill>
                            <a:srgbClr val="000000"/>
                          </a:solidFill>
                          <a:effectLst/>
                          <a:latin typeface="Century Gothic" panose="020B0502020202020204" pitchFamily="34" charset="0"/>
                        </a:rPr>
                        <a:t>Total</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l"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1,019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0.8%</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67.3%</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393466515"/>
                  </a:ext>
                </a:extLst>
              </a:tr>
              <a:tr h="141402">
                <a:tc gridSpan="10">
                  <a:txBody>
                    <a:bodyPr/>
                    <a:lstStyle/>
                    <a:p>
                      <a:pPr algn="ctr" fontAlgn="ctr"/>
                      <a:r>
                        <a:rPr lang="es-MX" sz="700" b="1" i="0" u="none" strike="noStrike">
                          <a:solidFill>
                            <a:srgbClr val="FFFFFF"/>
                          </a:solidFill>
                          <a:effectLst/>
                          <a:latin typeface="Century Gothic" panose="020B0502020202020204" pitchFamily="34" charset="0"/>
                        </a:rPr>
                        <a:t>Estados Unidos</a:t>
                      </a:r>
                    </a:p>
                  </a:txBody>
                  <a:tcPr marL="0" marR="0" marT="0"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extLst>
                  <a:ext uri="{0D108BD9-81ED-4DB2-BD59-A6C34878D82A}">
                    <a16:rowId xmlns:a16="http://schemas.microsoft.com/office/drawing/2014/main" val="557139464"/>
                  </a:ext>
                </a:extLst>
              </a:tr>
              <a:tr h="141402">
                <a:tc>
                  <a:txBody>
                    <a:bodyPr/>
                    <a:lstStyle/>
                    <a:p>
                      <a:pPr algn="ctr" fontAlgn="ctr"/>
                      <a:r>
                        <a:rPr lang="es-MX" sz="700" b="0" i="0" u="none" strike="noStrike">
                          <a:solidFill>
                            <a:srgbClr val="000000"/>
                          </a:solidFill>
                          <a:effectLst/>
                          <a:latin typeface="Century Gothic" panose="020B0502020202020204" pitchFamily="34" charset="0"/>
                        </a:rPr>
                        <a:t>J_BSAN_S00706</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Dow Jones</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20/10/2015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19/10/2018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0.8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150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172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11.4%</a:t>
                      </a:r>
                    </a:p>
                  </a:txBody>
                  <a:tcPr marL="0" marR="0" marT="0" marB="0" anchor="ctr">
                    <a:lnL>
                      <a:noFill/>
                    </a:lnL>
                    <a:lnR>
                      <a:noFill/>
                    </a:lnR>
                    <a:lnT>
                      <a:noFill/>
                    </a:lnT>
                    <a:lnB>
                      <a:noFill/>
                    </a:lnB>
                    <a:solidFill>
                      <a:srgbClr val="F2F2F2"/>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102.40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114.79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12.1%</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189243760"/>
                  </a:ext>
                </a:extLst>
              </a:tr>
              <a:tr h="141402">
                <a:tc>
                  <a:txBody>
                    <a:bodyPr/>
                    <a:lstStyle/>
                    <a:p>
                      <a:pPr algn="ctr" fontAlgn="ctr"/>
                      <a:r>
                        <a:rPr lang="es-MX" sz="700" b="0" i="0" u="none" strike="noStrike">
                          <a:solidFill>
                            <a:srgbClr val="000000"/>
                          </a:solidFill>
                          <a:effectLst/>
                          <a:latin typeface="Century Gothic" panose="020B0502020202020204" pitchFamily="34" charset="0"/>
                        </a:rPr>
                        <a:t>99_SCOTIAB_7-15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IXM/SX5E</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06/05/2015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07/05/2018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40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43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96.04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107.18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11.6%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701242562"/>
                  </a:ext>
                </a:extLst>
              </a:tr>
              <a:tr h="141402">
                <a:tc>
                  <a:txBody>
                    <a:bodyPr/>
                    <a:lstStyle/>
                    <a:p>
                      <a:pPr algn="ctr" fontAlgn="ctr"/>
                      <a:r>
                        <a:rPr lang="es-MX" sz="700" b="1" i="0" u="none" strike="noStrike">
                          <a:solidFill>
                            <a:srgbClr val="000000"/>
                          </a:solidFill>
                          <a:effectLst/>
                          <a:latin typeface="Century Gothic" panose="020B0502020202020204" pitchFamily="34" charset="0"/>
                        </a:rPr>
                        <a:t>Total</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215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0.2%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14.2%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2268667567"/>
                  </a:ext>
                </a:extLst>
              </a:tr>
              <a:tr h="148472">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537303476"/>
                  </a:ext>
                </a:extLst>
              </a:tr>
              <a:tr h="148472">
                <a:tc>
                  <a:txBody>
                    <a:bodyPr/>
                    <a:lstStyle/>
                    <a:p>
                      <a:pPr algn="ctr" fontAlgn="ctr"/>
                      <a:r>
                        <a:rPr lang="es-MX" sz="700" b="1" i="0" u="none" strike="noStrike">
                          <a:solidFill>
                            <a:srgbClr val="000000"/>
                          </a:solidFill>
                          <a:effectLst/>
                          <a:latin typeface="Century Gothic" panose="020B0502020202020204" pitchFamily="34" charset="0"/>
                        </a:rPr>
                        <a:t>Total</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1" i="0" u="none" strike="noStrike">
                          <a:solidFill>
                            <a:srgbClr val="000000"/>
                          </a:solidFill>
                          <a:effectLst/>
                          <a:latin typeface="Century Gothic" panose="020B0502020202020204" pitchFamily="34" charset="0"/>
                        </a:rPr>
                        <a:t>1,514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1" i="0" u="none" strike="noStrike">
                          <a:solidFill>
                            <a:srgbClr val="000000"/>
                          </a:solidFill>
                          <a:effectLst/>
                          <a:latin typeface="Century Gothic" panose="020B0502020202020204" pitchFamily="34" charset="0"/>
                        </a:rPr>
                        <a:t>1.2%</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1" i="0" u="none" strike="noStrike">
                          <a:solidFill>
                            <a:srgbClr val="000000"/>
                          </a:solidFill>
                          <a:effectLst/>
                          <a:latin typeface="Century Gothic" panose="020B0502020202020204" pitchFamily="34" charset="0"/>
                        </a:rPr>
                        <a:t>100.0%</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4037497935"/>
                  </a:ext>
                </a:extLst>
              </a:tr>
            </a:tbl>
          </a:graphicData>
        </a:graphic>
      </p:graphicFrame>
    </p:spTree>
    <p:extLst>
      <p:ext uri="{BB962C8B-B14F-4D97-AF65-F5344CB8AC3E}">
        <p14:creationId xmlns:p14="http://schemas.microsoft.com/office/powerpoint/2010/main" val="18306072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199" y="274638"/>
            <a:ext cx="7305675" cy="631825"/>
          </a:xfrm>
        </p:spPr>
        <p:txBody>
          <a:bodyPr/>
          <a:lstStyle/>
          <a:p>
            <a:r>
              <a:rPr lang="es-MX" sz="2000" b="1" dirty="0">
                <a:latin typeface="Century Gothic" panose="020B0502020202020204" pitchFamily="34" charset="0"/>
              </a:rPr>
              <a:t>Valuaciones Renta Variable</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29</a:t>
            </a:fld>
            <a:endParaRPr lang="es-ES" altLang="es-MX" dirty="0">
              <a:latin typeface="Century Gothic" panose="020B0502020202020204" pitchFamily="34" charset="0"/>
            </a:endParaRPr>
          </a:p>
        </p:txBody>
      </p:sp>
      <p:sp>
        <p:nvSpPr>
          <p:cNvPr id="7" name="1 Título"/>
          <p:cNvSpPr txBox="1">
            <a:spLocks/>
          </p:cNvSpPr>
          <p:nvPr/>
        </p:nvSpPr>
        <p:spPr bwMode="auto">
          <a:xfrm>
            <a:off x="260059" y="6412063"/>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15 de diciembre de 2017.</a:t>
            </a:r>
            <a:endParaRPr lang="es-MX" sz="1000" dirty="0">
              <a:solidFill>
                <a:schemeClr val="tx1"/>
              </a:solidFill>
              <a:latin typeface="Century Gothic" panose="020B0502020202020204" pitchFamily="34" charset="0"/>
            </a:endParaRPr>
          </a:p>
        </p:txBody>
      </p:sp>
      <p:graphicFrame>
        <p:nvGraphicFramePr>
          <p:cNvPr id="10" name="Gráfico 9">
            <a:extLst>
              <a:ext uri="{FF2B5EF4-FFF2-40B4-BE49-F238E27FC236}">
                <a16:creationId xmlns:a16="http://schemas.microsoft.com/office/drawing/2014/main" id="{48A41DE5-EE7B-4E36-8D5D-45C15DECAE8A}"/>
              </a:ext>
            </a:extLst>
          </p:cNvPr>
          <p:cNvGraphicFramePr>
            <a:graphicFrameLocks/>
          </p:cNvGraphicFramePr>
          <p:nvPr>
            <p:extLst>
              <p:ext uri="{D42A27DB-BD31-4B8C-83A1-F6EECF244321}">
                <p14:modId xmlns:p14="http://schemas.microsoft.com/office/powerpoint/2010/main" val="102580318"/>
              </p:ext>
            </p:extLst>
          </p:nvPr>
        </p:nvGraphicFramePr>
        <p:xfrm>
          <a:off x="111547" y="3950183"/>
          <a:ext cx="4311548" cy="214290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Gráfico 13">
            <a:extLst>
              <a:ext uri="{FF2B5EF4-FFF2-40B4-BE49-F238E27FC236}">
                <a16:creationId xmlns:a16="http://schemas.microsoft.com/office/drawing/2014/main" id="{6EA69630-2DF6-4FD9-8D07-107014AB3426}"/>
              </a:ext>
            </a:extLst>
          </p:cNvPr>
          <p:cNvGraphicFramePr>
            <a:graphicFrameLocks/>
          </p:cNvGraphicFramePr>
          <p:nvPr>
            <p:extLst>
              <p:ext uri="{D42A27DB-BD31-4B8C-83A1-F6EECF244321}">
                <p14:modId xmlns:p14="http://schemas.microsoft.com/office/powerpoint/2010/main" val="268173795"/>
              </p:ext>
            </p:extLst>
          </p:nvPr>
        </p:nvGraphicFramePr>
        <p:xfrm>
          <a:off x="4720907" y="3950181"/>
          <a:ext cx="4042402" cy="214290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Gráfico 14">
            <a:extLst>
              <a:ext uri="{FF2B5EF4-FFF2-40B4-BE49-F238E27FC236}">
                <a16:creationId xmlns:a16="http://schemas.microsoft.com/office/drawing/2014/main" id="{6BE99002-2A73-4740-97EF-270752CB3517}"/>
              </a:ext>
            </a:extLst>
          </p:cNvPr>
          <p:cNvGraphicFramePr>
            <a:graphicFrameLocks/>
          </p:cNvGraphicFramePr>
          <p:nvPr>
            <p:extLst>
              <p:ext uri="{D42A27DB-BD31-4B8C-83A1-F6EECF244321}">
                <p14:modId xmlns:p14="http://schemas.microsoft.com/office/powerpoint/2010/main" val="2133914587"/>
              </p:ext>
            </p:extLst>
          </p:nvPr>
        </p:nvGraphicFramePr>
        <p:xfrm>
          <a:off x="260059" y="1420254"/>
          <a:ext cx="4163036" cy="23044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Gráfico 15">
            <a:extLst>
              <a:ext uri="{FF2B5EF4-FFF2-40B4-BE49-F238E27FC236}">
                <a16:creationId xmlns:a16="http://schemas.microsoft.com/office/drawing/2014/main" id="{C7A04A99-F7A9-4ADC-9FB1-3EADA6A13C2F}"/>
              </a:ext>
            </a:extLst>
          </p:cNvPr>
          <p:cNvGraphicFramePr>
            <a:graphicFrameLocks/>
          </p:cNvGraphicFramePr>
          <p:nvPr>
            <p:extLst>
              <p:ext uri="{D42A27DB-BD31-4B8C-83A1-F6EECF244321}">
                <p14:modId xmlns:p14="http://schemas.microsoft.com/office/powerpoint/2010/main" val="2140677363"/>
              </p:ext>
            </p:extLst>
          </p:nvPr>
        </p:nvGraphicFramePr>
        <p:xfrm>
          <a:off x="4636861" y="1359302"/>
          <a:ext cx="4247080" cy="245769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3836945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Fibras FANVIT (2.7% del Activo Neto)</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30</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15 de diciembre de 2017.</a:t>
            </a:r>
            <a:endParaRPr lang="es-MX" sz="1000" dirty="0">
              <a:solidFill>
                <a:schemeClr val="tx1"/>
              </a:solidFill>
              <a:latin typeface="Century Gothic" panose="020B0502020202020204" pitchFamily="34" charset="0"/>
            </a:endParaRPr>
          </a:p>
        </p:txBody>
      </p:sp>
      <p:sp>
        <p:nvSpPr>
          <p:cNvPr id="8" name="CuadroTexto 7">
            <a:extLst>
              <a:ext uri="{FF2B5EF4-FFF2-40B4-BE49-F238E27FC236}">
                <a16:creationId xmlns:a16="http://schemas.microsoft.com/office/drawing/2014/main" id="{619EE4C3-B9FC-4E2C-B3B9-32C327D5B321}"/>
              </a:ext>
            </a:extLst>
          </p:cNvPr>
          <p:cNvSpPr txBox="1"/>
          <p:nvPr/>
        </p:nvSpPr>
        <p:spPr>
          <a:xfrm>
            <a:off x="230931" y="4348214"/>
            <a:ext cx="8682138" cy="2339102"/>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El portafolio de FIBRAS presenta una exposición de 2.6% del Activo Neto, distribuido en seis instrumentos. La mayor concentración esta en Terra13 con un monto de $1,201 mdp (0.9% del Activo Neto), en tanto la Fibra de menor exposición es FibraHD con $3 mdp.</a:t>
            </a:r>
          </a:p>
          <a:p>
            <a:pPr marL="285750" lvl="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El portafolio tiene más exposición al </a:t>
            </a:r>
            <a:r>
              <a:rPr lang="es-MX" sz="1200" b="1" dirty="0">
                <a:latin typeface="Century Gothic" panose="020B0502020202020204" pitchFamily="34" charset="0"/>
              </a:rPr>
              <a:t>sector industrial </a:t>
            </a:r>
            <a:r>
              <a:rPr lang="es-MX" sz="1200" dirty="0">
                <a:latin typeface="Century Gothic" panose="020B0502020202020204" pitchFamily="34" charset="0"/>
              </a:rPr>
              <a:t>a pesar de la turbulencia reciente por la incertidumbre de la renegociación del TLC. Esta mayor exposición se debe a que, dado que sus ingresos están denominados mayoritariamente en dólares, son más capaces de mantener sus márgenes y dividendos atractivos.    </a:t>
            </a:r>
          </a:p>
          <a:p>
            <a:pPr marL="285750" indent="-285750" algn="just">
              <a:lnSpc>
                <a:spcPct val="150000"/>
              </a:lnSpc>
              <a:spcBef>
                <a:spcPts val="600"/>
              </a:spcBef>
              <a:spcAft>
                <a:spcPts val="600"/>
              </a:spcAft>
              <a:buClr>
                <a:srgbClr val="C00000"/>
              </a:buClr>
              <a:buFont typeface="Arial" panose="020B0604020202020204" pitchFamily="34" charset="0"/>
              <a:buChar char="•"/>
            </a:pPr>
            <a:endParaRPr lang="es-MX" sz="1200" dirty="0">
              <a:latin typeface="Century Gothic" panose="020B0502020202020204" pitchFamily="34" charset="0"/>
            </a:endParaRPr>
          </a:p>
        </p:txBody>
      </p:sp>
      <p:graphicFrame>
        <p:nvGraphicFramePr>
          <p:cNvPr id="5" name="Tabla 4">
            <a:extLst>
              <a:ext uri="{FF2B5EF4-FFF2-40B4-BE49-F238E27FC236}">
                <a16:creationId xmlns:a16="http://schemas.microsoft.com/office/drawing/2014/main" id="{D30D5D5E-596B-41DA-83EA-1552243485DB}"/>
              </a:ext>
            </a:extLst>
          </p:cNvPr>
          <p:cNvGraphicFramePr>
            <a:graphicFrameLocks noGrp="1"/>
          </p:cNvGraphicFramePr>
          <p:nvPr>
            <p:extLst>
              <p:ext uri="{D42A27DB-BD31-4B8C-83A1-F6EECF244321}">
                <p14:modId xmlns:p14="http://schemas.microsoft.com/office/powerpoint/2010/main" val="2204746991"/>
              </p:ext>
            </p:extLst>
          </p:nvPr>
        </p:nvGraphicFramePr>
        <p:xfrm>
          <a:off x="1170381" y="1526254"/>
          <a:ext cx="7289800" cy="2552700"/>
        </p:xfrm>
        <a:graphic>
          <a:graphicData uri="http://schemas.openxmlformats.org/drawingml/2006/table">
            <a:tbl>
              <a:tblPr/>
              <a:tblGrid>
                <a:gridCol w="1435100">
                  <a:extLst>
                    <a:ext uri="{9D8B030D-6E8A-4147-A177-3AD203B41FA5}">
                      <a16:colId xmlns:a16="http://schemas.microsoft.com/office/drawing/2014/main" val="37068864"/>
                    </a:ext>
                  </a:extLst>
                </a:gridCol>
                <a:gridCol w="1219200">
                  <a:extLst>
                    <a:ext uri="{9D8B030D-6E8A-4147-A177-3AD203B41FA5}">
                      <a16:colId xmlns:a16="http://schemas.microsoft.com/office/drawing/2014/main" val="1087452503"/>
                    </a:ext>
                  </a:extLst>
                </a:gridCol>
                <a:gridCol w="1130300">
                  <a:extLst>
                    <a:ext uri="{9D8B030D-6E8A-4147-A177-3AD203B41FA5}">
                      <a16:colId xmlns:a16="http://schemas.microsoft.com/office/drawing/2014/main" val="2256568546"/>
                    </a:ext>
                  </a:extLst>
                </a:gridCol>
                <a:gridCol w="838200">
                  <a:extLst>
                    <a:ext uri="{9D8B030D-6E8A-4147-A177-3AD203B41FA5}">
                      <a16:colId xmlns:a16="http://schemas.microsoft.com/office/drawing/2014/main" val="3384191762"/>
                    </a:ext>
                  </a:extLst>
                </a:gridCol>
                <a:gridCol w="152400">
                  <a:extLst>
                    <a:ext uri="{9D8B030D-6E8A-4147-A177-3AD203B41FA5}">
                      <a16:colId xmlns:a16="http://schemas.microsoft.com/office/drawing/2014/main" val="314633200"/>
                    </a:ext>
                  </a:extLst>
                </a:gridCol>
                <a:gridCol w="838200">
                  <a:extLst>
                    <a:ext uri="{9D8B030D-6E8A-4147-A177-3AD203B41FA5}">
                      <a16:colId xmlns:a16="http://schemas.microsoft.com/office/drawing/2014/main" val="3369378793"/>
                    </a:ext>
                  </a:extLst>
                </a:gridCol>
                <a:gridCol w="838200">
                  <a:extLst>
                    <a:ext uri="{9D8B030D-6E8A-4147-A177-3AD203B41FA5}">
                      <a16:colId xmlns:a16="http://schemas.microsoft.com/office/drawing/2014/main" val="3494095345"/>
                    </a:ext>
                  </a:extLst>
                </a:gridCol>
                <a:gridCol w="838200">
                  <a:extLst>
                    <a:ext uri="{9D8B030D-6E8A-4147-A177-3AD203B41FA5}">
                      <a16:colId xmlns:a16="http://schemas.microsoft.com/office/drawing/2014/main" val="3494811046"/>
                    </a:ext>
                  </a:extLst>
                </a:gridCol>
              </a:tblGrid>
              <a:tr h="323850">
                <a:tc>
                  <a:txBody>
                    <a:bodyPr/>
                    <a:lstStyle/>
                    <a:p>
                      <a:pPr algn="ctr" fontAlgn="ctr"/>
                      <a:r>
                        <a:rPr lang="es-MX" sz="1000" b="1" i="0" u="none" strike="noStrike">
                          <a:solidFill>
                            <a:srgbClr val="FFFFFF"/>
                          </a:solidFill>
                          <a:effectLst/>
                          <a:latin typeface="Century Gothic" panose="020B0502020202020204" pitchFamily="34" charset="0"/>
                        </a:rPr>
                        <a:t>Instrumento</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Subyacente</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Monto (mdp)</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 Portafolio</a:t>
                      </a:r>
                    </a:p>
                  </a:txBody>
                  <a:tcPr marL="9525" marR="9525" marT="9525" marB="0" anchor="ctr">
                    <a:lnL>
                      <a:noFill/>
                    </a:lnL>
                    <a:lnR>
                      <a:noFill/>
                    </a:lnR>
                    <a:lnT>
                      <a:noFill/>
                    </a:lnT>
                    <a:lnB>
                      <a:noFill/>
                    </a:lnB>
                    <a:solidFill>
                      <a:srgbClr val="C00000"/>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Costo Prom Unit. Adq.</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Valor Actual</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Rendimiento</a:t>
                      </a:r>
                    </a:p>
                  </a:txBody>
                  <a:tcPr marL="9525" marR="9525" marT="9525" marB="0" anchor="ctr">
                    <a:lnL>
                      <a:noFill/>
                    </a:lnL>
                    <a:lnR>
                      <a:noFill/>
                    </a:lnR>
                    <a:lnT>
                      <a:noFill/>
                    </a:lnT>
                    <a:lnB>
                      <a:noFill/>
                    </a:lnB>
                    <a:solidFill>
                      <a:srgbClr val="C00000"/>
                    </a:solidFill>
                  </a:tcPr>
                </a:tc>
                <a:extLst>
                  <a:ext uri="{0D108BD9-81ED-4DB2-BD59-A6C34878D82A}">
                    <a16:rowId xmlns:a16="http://schemas.microsoft.com/office/drawing/2014/main" val="794913904"/>
                  </a:ext>
                </a:extLst>
              </a:tr>
              <a:tr h="190500">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2200735569"/>
                  </a:ext>
                </a:extLst>
              </a:tr>
              <a:tr h="190500">
                <a:tc gridSpan="4">
                  <a:txBody>
                    <a:bodyPr/>
                    <a:lstStyle/>
                    <a:p>
                      <a:pPr algn="ctr" fontAlgn="ctr"/>
                      <a:r>
                        <a:rPr lang="es-MX" sz="1000" b="1" i="0" u="none" strike="noStrike">
                          <a:solidFill>
                            <a:srgbClr val="FFFFFF"/>
                          </a:solidFill>
                          <a:effectLst/>
                          <a:latin typeface="Century Gothic" panose="020B0502020202020204" pitchFamily="34" charset="0"/>
                        </a:rPr>
                        <a:t>Fibra</a:t>
                      </a:r>
                    </a:p>
                  </a:txBody>
                  <a:tcPr marL="9525" marR="9525" marT="9525"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México</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C00000"/>
                    </a:solidFill>
                  </a:tcPr>
                </a:tc>
                <a:extLst>
                  <a:ext uri="{0D108BD9-81ED-4DB2-BD59-A6C34878D82A}">
                    <a16:rowId xmlns:a16="http://schemas.microsoft.com/office/drawing/2014/main" val="873486673"/>
                  </a:ext>
                </a:extLst>
              </a:tr>
              <a:tr h="209550">
                <a:tc>
                  <a:txBody>
                    <a:bodyPr/>
                    <a:lstStyle/>
                    <a:p>
                      <a:pPr algn="ctr" fontAlgn="b"/>
                      <a:r>
                        <a:rPr lang="es-MX" sz="1100" b="0" i="0" u="none" strike="noStrike">
                          <a:solidFill>
                            <a:srgbClr val="000000"/>
                          </a:solidFill>
                          <a:effectLst/>
                          <a:latin typeface="Century Gothic" panose="020B0502020202020204" pitchFamily="34" charset="0"/>
                        </a:rPr>
                        <a:t>CF_FIBRAMQ_12</a:t>
                      </a:r>
                    </a:p>
                  </a:txBody>
                  <a:tcPr marL="9525" marR="9525" marT="9525" marB="0" anchor="b">
                    <a:lnL>
                      <a:noFill/>
                    </a:lnL>
                    <a:lnR>
                      <a:noFill/>
                    </a:lnR>
                    <a:lnT>
                      <a:noFill/>
                    </a:lnT>
                    <a:lnB>
                      <a:noFill/>
                    </a:lnB>
                    <a:solidFill>
                      <a:srgbClr val="F2F2F2"/>
                    </a:solidFill>
                  </a:tcPr>
                </a:tc>
                <a:tc>
                  <a:txBody>
                    <a:bodyPr/>
                    <a:lstStyle/>
                    <a:p>
                      <a:pPr algn="ctr" fontAlgn="b"/>
                      <a:r>
                        <a:rPr lang="es-MX" sz="1100" b="0" i="0" u="none" strike="noStrike">
                          <a:solidFill>
                            <a:srgbClr val="000000"/>
                          </a:solidFill>
                          <a:effectLst/>
                          <a:latin typeface="Century Gothic" panose="020B0502020202020204" pitchFamily="34" charset="0"/>
                        </a:rPr>
                        <a:t>FIBRA</a:t>
                      </a:r>
                    </a:p>
                  </a:txBody>
                  <a:tcPr marL="9525" marR="9525" marT="9525" marB="0" anchor="b">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586</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0.5%</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19.9</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21.9</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9.9%</a:t>
                      </a:r>
                    </a:p>
                  </a:txBody>
                  <a:tcPr marL="9525" marR="9525" marT="9525" marB="0" anchor="ctr">
                    <a:lnL>
                      <a:noFill/>
                    </a:lnL>
                    <a:lnR>
                      <a:noFill/>
                    </a:lnR>
                    <a:lnT>
                      <a:noFill/>
                    </a:lnT>
                    <a:lnB>
                      <a:noFill/>
                    </a:lnB>
                    <a:solidFill>
                      <a:srgbClr val="F2F2F2"/>
                    </a:solidFill>
                  </a:tcPr>
                </a:tc>
                <a:extLst>
                  <a:ext uri="{0D108BD9-81ED-4DB2-BD59-A6C34878D82A}">
                    <a16:rowId xmlns:a16="http://schemas.microsoft.com/office/drawing/2014/main" val="768547000"/>
                  </a:ext>
                </a:extLst>
              </a:tr>
              <a:tr h="209550">
                <a:tc>
                  <a:txBody>
                    <a:bodyPr/>
                    <a:lstStyle/>
                    <a:p>
                      <a:pPr algn="ctr" fontAlgn="b"/>
                      <a:r>
                        <a:rPr lang="es-MX" sz="1100" b="0" i="0" u="none" strike="noStrike">
                          <a:solidFill>
                            <a:srgbClr val="000000"/>
                          </a:solidFill>
                          <a:effectLst/>
                          <a:latin typeface="Century Gothic" panose="020B0502020202020204" pitchFamily="34" charset="0"/>
                        </a:rPr>
                        <a:t>CF_FIBRAPL_14</a:t>
                      </a:r>
                    </a:p>
                  </a:txBody>
                  <a:tcPr marL="9525" marR="9525" marT="9525" marB="0" anchor="b">
                    <a:lnL>
                      <a:noFill/>
                    </a:lnL>
                    <a:lnR>
                      <a:noFill/>
                    </a:lnR>
                    <a:lnT>
                      <a:noFill/>
                    </a:lnT>
                    <a:lnB>
                      <a:noFill/>
                    </a:lnB>
                    <a:solidFill>
                      <a:srgbClr val="F2F2F2"/>
                    </a:solidFill>
                  </a:tcPr>
                </a:tc>
                <a:tc>
                  <a:txBody>
                    <a:bodyPr/>
                    <a:lstStyle/>
                    <a:p>
                      <a:pPr algn="ctr" fontAlgn="b"/>
                      <a:r>
                        <a:rPr lang="es-MX" sz="1100" b="0" i="0" u="none" strike="noStrike">
                          <a:solidFill>
                            <a:srgbClr val="000000"/>
                          </a:solidFill>
                          <a:effectLst/>
                          <a:latin typeface="Century Gothic" panose="020B0502020202020204" pitchFamily="34" charset="0"/>
                        </a:rPr>
                        <a:t>FIBRA</a:t>
                      </a:r>
                    </a:p>
                  </a:txBody>
                  <a:tcPr marL="9525" marR="9525" marT="9525" marB="0" anchor="b">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403</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0.3%</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29.0</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34.9</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20.4%</a:t>
                      </a:r>
                    </a:p>
                  </a:txBody>
                  <a:tcPr marL="9525" marR="9525" marT="9525" marB="0" anchor="ctr">
                    <a:lnL>
                      <a:noFill/>
                    </a:lnL>
                    <a:lnR>
                      <a:noFill/>
                    </a:lnR>
                    <a:lnT>
                      <a:noFill/>
                    </a:lnT>
                    <a:lnB>
                      <a:noFill/>
                    </a:lnB>
                    <a:solidFill>
                      <a:srgbClr val="F2F2F2"/>
                    </a:solidFill>
                  </a:tcPr>
                </a:tc>
                <a:extLst>
                  <a:ext uri="{0D108BD9-81ED-4DB2-BD59-A6C34878D82A}">
                    <a16:rowId xmlns:a16="http://schemas.microsoft.com/office/drawing/2014/main" val="3709011118"/>
                  </a:ext>
                </a:extLst>
              </a:tr>
              <a:tr h="209550">
                <a:tc>
                  <a:txBody>
                    <a:bodyPr/>
                    <a:lstStyle/>
                    <a:p>
                      <a:pPr algn="ctr" fontAlgn="b"/>
                      <a:r>
                        <a:rPr lang="es-MX" sz="1100" b="0" i="0" u="none" strike="noStrike">
                          <a:solidFill>
                            <a:srgbClr val="000000"/>
                          </a:solidFill>
                          <a:effectLst/>
                          <a:latin typeface="Century Gothic" panose="020B0502020202020204" pitchFamily="34" charset="0"/>
                        </a:rPr>
                        <a:t>CF_FUNO_11</a:t>
                      </a:r>
                    </a:p>
                  </a:txBody>
                  <a:tcPr marL="9525" marR="9525" marT="9525" marB="0" anchor="b">
                    <a:lnL>
                      <a:noFill/>
                    </a:lnL>
                    <a:lnR>
                      <a:noFill/>
                    </a:lnR>
                    <a:lnT>
                      <a:noFill/>
                    </a:lnT>
                    <a:lnB>
                      <a:noFill/>
                    </a:lnB>
                    <a:solidFill>
                      <a:srgbClr val="F2F2F2"/>
                    </a:solidFill>
                  </a:tcPr>
                </a:tc>
                <a:tc>
                  <a:txBody>
                    <a:bodyPr/>
                    <a:lstStyle/>
                    <a:p>
                      <a:pPr algn="ctr" fontAlgn="b"/>
                      <a:r>
                        <a:rPr lang="es-MX" sz="1100" b="0" i="0" u="none" strike="noStrike">
                          <a:solidFill>
                            <a:srgbClr val="000000"/>
                          </a:solidFill>
                          <a:effectLst/>
                          <a:latin typeface="Century Gothic" panose="020B0502020202020204" pitchFamily="34" charset="0"/>
                        </a:rPr>
                        <a:t>FIBRA</a:t>
                      </a:r>
                    </a:p>
                  </a:txBody>
                  <a:tcPr marL="9525" marR="9525" marT="9525" marB="0" anchor="b">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768</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0.6%</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31.7</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28.9</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-9.0%</a:t>
                      </a:r>
                    </a:p>
                  </a:txBody>
                  <a:tcPr marL="9525" marR="9525" marT="9525" marB="0" anchor="ctr">
                    <a:lnL>
                      <a:noFill/>
                    </a:lnL>
                    <a:lnR>
                      <a:noFill/>
                    </a:lnR>
                    <a:lnT>
                      <a:noFill/>
                    </a:lnT>
                    <a:lnB>
                      <a:noFill/>
                    </a:lnB>
                    <a:solidFill>
                      <a:srgbClr val="F2F2F2"/>
                    </a:solidFill>
                  </a:tcPr>
                </a:tc>
                <a:extLst>
                  <a:ext uri="{0D108BD9-81ED-4DB2-BD59-A6C34878D82A}">
                    <a16:rowId xmlns:a16="http://schemas.microsoft.com/office/drawing/2014/main" val="250054003"/>
                  </a:ext>
                </a:extLst>
              </a:tr>
              <a:tr h="209550">
                <a:tc>
                  <a:txBody>
                    <a:bodyPr/>
                    <a:lstStyle/>
                    <a:p>
                      <a:pPr algn="ctr" fontAlgn="b"/>
                      <a:r>
                        <a:rPr lang="es-MX" sz="1100" b="0" i="0" u="none" strike="noStrike">
                          <a:solidFill>
                            <a:srgbClr val="000000"/>
                          </a:solidFill>
                          <a:effectLst/>
                          <a:latin typeface="Century Gothic" panose="020B0502020202020204" pitchFamily="34" charset="0"/>
                        </a:rPr>
                        <a:t>CF_TERRA_13</a:t>
                      </a:r>
                    </a:p>
                  </a:txBody>
                  <a:tcPr marL="9525" marR="9525" marT="9525" marB="0" anchor="b">
                    <a:lnL>
                      <a:noFill/>
                    </a:lnL>
                    <a:lnR>
                      <a:noFill/>
                    </a:lnR>
                    <a:lnT>
                      <a:noFill/>
                    </a:lnT>
                    <a:lnB>
                      <a:noFill/>
                    </a:lnB>
                    <a:solidFill>
                      <a:srgbClr val="F2F2F2"/>
                    </a:solidFill>
                  </a:tcPr>
                </a:tc>
                <a:tc>
                  <a:txBody>
                    <a:bodyPr/>
                    <a:lstStyle/>
                    <a:p>
                      <a:pPr algn="ctr" fontAlgn="b"/>
                      <a:r>
                        <a:rPr lang="es-MX" sz="1100" b="0" i="0" u="none" strike="noStrike">
                          <a:solidFill>
                            <a:srgbClr val="000000"/>
                          </a:solidFill>
                          <a:effectLst/>
                          <a:latin typeface="Century Gothic" panose="020B0502020202020204" pitchFamily="34" charset="0"/>
                        </a:rPr>
                        <a:t>FIBRA</a:t>
                      </a:r>
                    </a:p>
                  </a:txBody>
                  <a:tcPr marL="9525" marR="9525" marT="9525" marB="0" anchor="b">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1,201</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0.9%</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29.4</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30.6</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3.9%</a:t>
                      </a:r>
                    </a:p>
                  </a:txBody>
                  <a:tcPr marL="9525" marR="9525" marT="9525" marB="0" anchor="ctr">
                    <a:lnL>
                      <a:noFill/>
                    </a:lnL>
                    <a:lnR>
                      <a:noFill/>
                    </a:lnR>
                    <a:lnT>
                      <a:noFill/>
                    </a:lnT>
                    <a:lnB>
                      <a:noFill/>
                    </a:lnB>
                    <a:solidFill>
                      <a:srgbClr val="F2F2F2"/>
                    </a:solidFill>
                  </a:tcPr>
                </a:tc>
                <a:extLst>
                  <a:ext uri="{0D108BD9-81ED-4DB2-BD59-A6C34878D82A}">
                    <a16:rowId xmlns:a16="http://schemas.microsoft.com/office/drawing/2014/main" val="3556161754"/>
                  </a:ext>
                </a:extLst>
              </a:tr>
              <a:tr h="209550">
                <a:tc>
                  <a:txBody>
                    <a:bodyPr/>
                    <a:lstStyle/>
                    <a:p>
                      <a:pPr algn="ctr" fontAlgn="b"/>
                      <a:r>
                        <a:rPr lang="es-MX" sz="1100" b="0" i="0" u="none" strike="noStrike">
                          <a:solidFill>
                            <a:srgbClr val="000000"/>
                          </a:solidFill>
                          <a:effectLst/>
                          <a:latin typeface="Century Gothic" panose="020B0502020202020204" pitchFamily="34" charset="0"/>
                        </a:rPr>
                        <a:t>CF_FMTY_14</a:t>
                      </a:r>
                    </a:p>
                  </a:txBody>
                  <a:tcPr marL="9525" marR="9525" marT="9525" marB="0" anchor="b">
                    <a:lnL>
                      <a:noFill/>
                    </a:lnL>
                    <a:lnR>
                      <a:noFill/>
                    </a:lnR>
                    <a:lnT>
                      <a:noFill/>
                    </a:lnT>
                    <a:lnB>
                      <a:noFill/>
                    </a:lnB>
                    <a:solidFill>
                      <a:srgbClr val="F2F2F2"/>
                    </a:solidFill>
                  </a:tcPr>
                </a:tc>
                <a:tc>
                  <a:txBody>
                    <a:bodyPr/>
                    <a:lstStyle/>
                    <a:p>
                      <a:pPr algn="ctr" fontAlgn="b"/>
                      <a:r>
                        <a:rPr lang="es-MX" sz="1100" b="0" i="0" u="none" strike="noStrike">
                          <a:solidFill>
                            <a:srgbClr val="000000"/>
                          </a:solidFill>
                          <a:effectLst/>
                          <a:latin typeface="Century Gothic" panose="020B0502020202020204" pitchFamily="34" charset="0"/>
                        </a:rPr>
                        <a:t>FIBRA</a:t>
                      </a:r>
                    </a:p>
                  </a:txBody>
                  <a:tcPr marL="9525" marR="9525" marT="9525" marB="0" anchor="b">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405</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0.3%</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12.2</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12.3</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1.2%</a:t>
                      </a:r>
                    </a:p>
                  </a:txBody>
                  <a:tcPr marL="9525" marR="9525" marT="9525" marB="0" anchor="ctr">
                    <a:lnL>
                      <a:noFill/>
                    </a:lnL>
                    <a:lnR>
                      <a:noFill/>
                    </a:lnR>
                    <a:lnT>
                      <a:noFill/>
                    </a:lnT>
                    <a:lnB>
                      <a:noFill/>
                    </a:lnB>
                    <a:solidFill>
                      <a:srgbClr val="F2F2F2"/>
                    </a:solidFill>
                  </a:tcPr>
                </a:tc>
                <a:extLst>
                  <a:ext uri="{0D108BD9-81ED-4DB2-BD59-A6C34878D82A}">
                    <a16:rowId xmlns:a16="http://schemas.microsoft.com/office/drawing/2014/main" val="2689375653"/>
                  </a:ext>
                </a:extLst>
              </a:tr>
              <a:tr h="209550">
                <a:tc>
                  <a:txBody>
                    <a:bodyPr/>
                    <a:lstStyle/>
                    <a:p>
                      <a:pPr algn="ctr" fontAlgn="b"/>
                      <a:r>
                        <a:rPr lang="es-MX" sz="1100" b="0" i="0" u="none" strike="noStrike">
                          <a:solidFill>
                            <a:srgbClr val="000000"/>
                          </a:solidFill>
                          <a:effectLst/>
                          <a:latin typeface="Century Gothic" panose="020B0502020202020204" pitchFamily="34" charset="0"/>
                        </a:rPr>
                        <a:t>CF_FIBRAHD_15</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100" b="0" i="0" u="none" strike="noStrike">
                          <a:solidFill>
                            <a:srgbClr val="000000"/>
                          </a:solidFill>
                          <a:effectLst/>
                          <a:latin typeface="Century Gothic" panose="020B0502020202020204" pitchFamily="34" charset="0"/>
                        </a:rPr>
                        <a:t>FIBRA</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0.0%</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9.0</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9.3</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3.2%</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933246759"/>
                  </a:ext>
                </a:extLst>
              </a:tr>
              <a:tr h="190500">
                <a:tc>
                  <a:txBody>
                    <a:bodyPr/>
                    <a:lstStyle/>
                    <a:p>
                      <a:pPr algn="ctr" fontAlgn="b"/>
                      <a:r>
                        <a:rPr lang="es-MX" sz="1000" b="0" i="0" u="none" strike="noStrike">
                          <a:solidFill>
                            <a:srgbClr val="000000"/>
                          </a:solidFill>
                          <a:effectLst/>
                          <a:latin typeface="Century Gothic" panose="020B0502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3,365</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2.6%</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620375252"/>
                  </a:ext>
                </a:extLst>
              </a:tr>
              <a:tr h="200025">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238904919"/>
                  </a:ext>
                </a:extLst>
              </a:tr>
              <a:tr h="200025">
                <a:tc>
                  <a:txBody>
                    <a:bodyPr/>
                    <a:lstStyle/>
                    <a:p>
                      <a:pPr algn="ctr" fontAlgn="ctr"/>
                      <a:r>
                        <a:rPr lang="es-MX" sz="1000" b="1" i="0" u="none" strike="noStrike">
                          <a:solidFill>
                            <a:srgbClr val="000000"/>
                          </a:solidFill>
                          <a:effectLst/>
                          <a:latin typeface="Century Gothic" panose="020B0502020202020204" pitchFamily="34" charset="0"/>
                        </a:rPr>
                        <a:t>RV ETF´s</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1000" b="1" i="0" u="none" strike="noStrike">
                          <a:solidFill>
                            <a:srgbClr val="000000"/>
                          </a:solidFill>
                          <a:effectLst/>
                          <a:latin typeface="Century Gothic" panose="020B0502020202020204" pitchFamily="34" charset="0"/>
                        </a:rPr>
                        <a:t> </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1000" b="1" i="0" u="none" strike="noStrike">
                          <a:solidFill>
                            <a:srgbClr val="000000"/>
                          </a:solidFill>
                          <a:effectLst/>
                          <a:latin typeface="Century Gothic" panose="020B0502020202020204" pitchFamily="34" charset="0"/>
                        </a:rPr>
                        <a:t>3,365</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1000" b="1" i="0" u="none" strike="noStrike">
                          <a:solidFill>
                            <a:srgbClr val="000000"/>
                          </a:solidFill>
                          <a:effectLst/>
                          <a:latin typeface="Century Gothic" panose="020B0502020202020204" pitchFamily="34" charset="0"/>
                        </a:rPr>
                        <a:t>2.6%</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1856811992"/>
                  </a:ext>
                </a:extLst>
              </a:tr>
            </a:tbl>
          </a:graphicData>
        </a:graphic>
      </p:graphicFrame>
    </p:spTree>
    <p:extLst>
      <p:ext uri="{BB962C8B-B14F-4D97-AF65-F5344CB8AC3E}">
        <p14:creationId xmlns:p14="http://schemas.microsoft.com/office/powerpoint/2010/main" val="5645210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Diciembre 2017</a:t>
            </a:r>
          </a:p>
        </p:txBody>
      </p:sp>
      <p:sp>
        <p:nvSpPr>
          <p:cNvPr id="4" name="3 Rectángulo"/>
          <p:cNvSpPr/>
          <p:nvPr/>
        </p:nvSpPr>
        <p:spPr>
          <a:xfrm>
            <a:off x="1677311" y="2971990"/>
            <a:ext cx="6223818" cy="954107"/>
          </a:xfrm>
          <a:prstGeom prst="rect">
            <a:avLst/>
          </a:prstGeom>
        </p:spPr>
        <p:txBody>
          <a:bodyPr wrap="square">
            <a:spAutoFit/>
          </a:bodyPr>
          <a:lstStyle/>
          <a:p>
            <a:r>
              <a:rPr lang="es-MX" altLang="es-MX" sz="2800" dirty="0">
                <a:solidFill>
                  <a:srgbClr val="CD0000"/>
                </a:solidFill>
                <a:latin typeface="Century Gothic" panose="020B0502020202020204" pitchFamily="34" charset="0"/>
              </a:rPr>
              <a:t>Grupo de Trabajo de Inversiones</a:t>
            </a:r>
            <a:br>
              <a:rPr lang="es-MX" altLang="es-MX" sz="2800" dirty="0">
                <a:solidFill>
                  <a:srgbClr val="CD0000"/>
                </a:solidFill>
                <a:latin typeface="Century Gothic" panose="020B0502020202020204" pitchFamily="34" charset="0"/>
              </a:rPr>
            </a:br>
            <a:r>
              <a:rPr lang="es-MX" altLang="es-MX" sz="2800" dirty="0">
                <a:solidFill>
                  <a:srgbClr val="CD0000"/>
                </a:solidFill>
                <a:latin typeface="Century Gothic" panose="020B0502020202020204" pitchFamily="34" charset="0"/>
              </a:rPr>
              <a:t>Sesión Número 038</a:t>
            </a:r>
            <a:endParaRPr lang="es-MX" dirty="0"/>
          </a:p>
        </p:txBody>
      </p:sp>
      <p:sp>
        <p:nvSpPr>
          <p:cNvPr id="5" name="3 Marcador de número de diapositiva"/>
          <p:cNvSpPr>
            <a:spLocks noGrp="1"/>
          </p:cNvSpPr>
          <p:nvPr>
            <p:ph type="sldNum" sz="quarter" idx="12"/>
          </p:nvPr>
        </p:nvSpPr>
        <p:spPr>
          <a:xfrm>
            <a:off x="8030308" y="6356350"/>
            <a:ext cx="656492" cy="365125"/>
          </a:xfrm>
        </p:spPr>
        <p:txBody>
          <a:bodyPr/>
          <a:lstStyle/>
          <a:p>
            <a:pPr algn="ctr"/>
            <a:fld id="{05E83AA4-A00D-4AA0-8FE8-B93C9F3EC141}" type="slidenum">
              <a:rPr lang="es-ES" altLang="es-MX" smtClean="0"/>
              <a:pPr algn="ctr"/>
              <a:t>31</a:t>
            </a:fld>
            <a:endParaRPr lang="es-ES" altLang="es-MX" dirty="0"/>
          </a:p>
        </p:txBody>
      </p:sp>
    </p:spTree>
    <p:extLst>
      <p:ext uri="{BB962C8B-B14F-4D97-AF65-F5344CB8AC3E}">
        <p14:creationId xmlns:p14="http://schemas.microsoft.com/office/powerpoint/2010/main" val="27743075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DISCLAIMER" val="True"/>
</p:tagLst>
</file>

<file path=ppt/tags/tag2.xml><?xml version="1.0" encoding="utf-8"?>
<p:tagLst xmlns:a="http://schemas.openxmlformats.org/drawingml/2006/main" xmlns:r="http://schemas.openxmlformats.org/officeDocument/2006/relationships" xmlns:p="http://schemas.openxmlformats.org/presentationml/2006/main">
  <p:tag name="ISDISCLAIMER" val="True"/>
</p:tagLst>
</file>

<file path=ppt/tags/tag3.xml><?xml version="1.0" encoding="utf-8"?>
<p:tagLst xmlns:a="http://schemas.openxmlformats.org/drawingml/2006/main" xmlns:r="http://schemas.openxmlformats.org/officeDocument/2006/relationships" xmlns:p="http://schemas.openxmlformats.org/presentationml/2006/main">
  <p:tag name="ISDISCLAIMER" val="True"/>
</p:tagLst>
</file>

<file path=ppt/tags/tag4.xml><?xml version="1.0" encoding="utf-8"?>
<p:tagLst xmlns:a="http://schemas.openxmlformats.org/drawingml/2006/main" xmlns:r="http://schemas.openxmlformats.org/officeDocument/2006/relationships" xmlns:p="http://schemas.openxmlformats.org/presentationml/2006/main">
  <p:tag name="ISDISCLAIMER" val="True"/>
</p:tagLst>
</file>

<file path=ppt/tags/tag5.xml><?xml version="1.0" encoding="utf-8"?>
<p:tagLst xmlns:a="http://schemas.openxmlformats.org/drawingml/2006/main" xmlns:r="http://schemas.openxmlformats.org/officeDocument/2006/relationships" xmlns:p="http://schemas.openxmlformats.org/presentationml/2006/main">
  <p:tag name="ISDISCLAIMER" val="True"/>
</p:tagLst>
</file>

<file path=ppt/tags/tag6.xml><?xml version="1.0" encoding="utf-8"?>
<p:tagLst xmlns:a="http://schemas.openxmlformats.org/drawingml/2006/main" xmlns:r="http://schemas.openxmlformats.org/officeDocument/2006/relationships" xmlns:p="http://schemas.openxmlformats.org/presentationml/2006/main">
  <p:tag name="ISDISCLAIMER" val="True"/>
</p:tagLst>
</file>

<file path=ppt/tags/tag7.xml><?xml version="1.0" encoding="utf-8"?>
<p:tagLst xmlns:a="http://schemas.openxmlformats.org/drawingml/2006/main" xmlns:r="http://schemas.openxmlformats.org/officeDocument/2006/relationships" xmlns:p="http://schemas.openxmlformats.org/presentationml/2006/main">
  <p:tag name="ISDISCLAIMER" val="True"/>
</p:tagLst>
</file>

<file path=ppt/tags/tag8.xml><?xml version="1.0" encoding="utf-8"?>
<p:tagLst xmlns:a="http://schemas.openxmlformats.org/drawingml/2006/main" xmlns:r="http://schemas.openxmlformats.org/officeDocument/2006/relationships" xmlns:p="http://schemas.openxmlformats.org/presentationml/2006/main">
  <p:tag name="ISDISCLAIMER" val="True"/>
</p:tagLst>
</file>

<file path=ppt/tags/tag9.xml><?xml version="1.0" encoding="utf-8"?>
<p:tagLst xmlns:a="http://schemas.openxmlformats.org/drawingml/2006/main" xmlns:r="http://schemas.openxmlformats.org/officeDocument/2006/relationships" xmlns:p="http://schemas.openxmlformats.org/presentationml/2006/main">
  <p:tag name="ISDISCLAIMER" val="True"/>
</p:tagLst>
</file>

<file path=ppt/tags/tag10.xml><?xml version="1.0" encoding="utf-8"?>
<p:tagLst xmlns:a="http://schemas.openxmlformats.org/drawingml/2006/main" xmlns:r="http://schemas.openxmlformats.org/officeDocument/2006/relationships" xmlns:p="http://schemas.openxmlformats.org/presentationml/2006/main">
  <p:tag name="ISDISCLAIMER" val="True"/>
</p:tagLst>
</file>

<file path=ppt/tags/tag11.xml><?xml version="1.0" encoding="utf-8"?>
<p:tagLst xmlns:a="http://schemas.openxmlformats.org/drawingml/2006/main" xmlns:r="http://schemas.openxmlformats.org/officeDocument/2006/relationships" xmlns:p="http://schemas.openxmlformats.org/presentationml/2006/main">
  <p:tag name="ISDISCLAIMER" val="True"/>
</p:tagLst>
</file>

<file path=ppt/tags/tag12.xml><?xml version="1.0" encoding="utf-8"?>
<p:tagLst xmlns:a="http://schemas.openxmlformats.org/drawingml/2006/main" xmlns:r="http://schemas.openxmlformats.org/officeDocument/2006/relationships" xmlns:p="http://schemas.openxmlformats.org/presentationml/2006/main">
  <p:tag name="ISDISCLAIMER" val="True"/>
</p:tagLst>
</file>

<file path=ppt/tags/tag13.xml><?xml version="1.0" encoding="utf-8"?>
<p:tagLst xmlns:a="http://schemas.openxmlformats.org/drawingml/2006/main" xmlns:r="http://schemas.openxmlformats.org/officeDocument/2006/relationships" xmlns:p="http://schemas.openxmlformats.org/presentationml/2006/main">
  <p:tag name="ISDISCLAIMER" val="True"/>
</p:tagLst>
</file>

<file path=ppt/tags/tag14.xml><?xml version="1.0" encoding="utf-8"?>
<p:tagLst xmlns:a="http://schemas.openxmlformats.org/drawingml/2006/main" xmlns:r="http://schemas.openxmlformats.org/officeDocument/2006/relationships" xmlns:p="http://schemas.openxmlformats.org/presentationml/2006/main">
  <p:tag name="ISDISCLAIMER" val="True"/>
</p:tagLst>
</file>

<file path=ppt/tags/tag15.xml><?xml version="1.0" encoding="utf-8"?>
<p:tagLst xmlns:a="http://schemas.openxmlformats.org/drawingml/2006/main" xmlns:r="http://schemas.openxmlformats.org/officeDocument/2006/relationships" xmlns:p="http://schemas.openxmlformats.org/presentationml/2006/main">
  <p:tag name="ISDISCLAIMER" val="True"/>
</p:tagLst>
</file>

<file path=ppt/tags/tag16.xml><?xml version="1.0" encoding="utf-8"?>
<p:tagLst xmlns:a="http://schemas.openxmlformats.org/drawingml/2006/main" xmlns:r="http://schemas.openxmlformats.org/officeDocument/2006/relationships" xmlns:p="http://schemas.openxmlformats.org/presentationml/2006/main">
  <p:tag name="ISDISCLAIMER" val="True"/>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3.xml><?xml version="1.0" encoding="utf-8"?>
<a:theme xmlns:a="http://schemas.openxmlformats.org/drawingml/2006/main" name="1_Grupo IGS 1">
  <a:themeElements>
    <a:clrScheme name="Dividendo">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Grupo IGS 1" id="{70F79029-87B7-4796-BEB8-10192DDA6C05}" vid="{33DCDDC6-BB1F-4325-AA32-44BBDA0A9CE4}"/>
    </a:ext>
  </a:extLst>
</a:theme>
</file>

<file path=ppt/theme/theme4.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6.xml><?xml version="1.0" encoding="utf-8"?>
<a:theme xmlns:a="http://schemas.openxmlformats.org/drawingml/2006/main" name="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7.xml><?xml version="1.0" encoding="utf-8"?>
<a:theme xmlns:a="http://schemas.openxmlformats.org/drawingml/2006/main" name="1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8.xml><?xml version="1.0" encoding="utf-8"?>
<a:theme xmlns:a="http://schemas.openxmlformats.org/drawingml/2006/main" name="2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9.xml><?xml version="1.0" encoding="utf-8"?>
<a:theme xmlns:a="http://schemas.openxmlformats.org/drawingml/2006/main" name="1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0.xml><?xml version="1.0" encoding="utf-8"?>
<a:theme xmlns:a="http://schemas.openxmlformats.org/drawingml/2006/main" name="3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1.xml><?xml version="1.0" encoding="utf-8"?>
<a:theme xmlns:a="http://schemas.openxmlformats.org/drawingml/2006/main" name="2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62721</TotalTime>
  <Words>3684</Words>
  <Application>Microsoft Office PowerPoint</Application>
  <PresentationFormat>Carta (216 x 279 mm)</PresentationFormat>
  <Paragraphs>1029</Paragraphs>
  <Slides>31</Slides>
  <Notes>7</Notes>
  <HiddenSlides>0</HiddenSlides>
  <MMClips>0</MMClips>
  <ScaleCrop>false</ScaleCrop>
  <HeadingPairs>
    <vt:vector size="8" baseType="variant">
      <vt:variant>
        <vt:lpstr>Fuentes usadas</vt:lpstr>
      </vt:variant>
      <vt:variant>
        <vt:i4>13</vt:i4>
      </vt:variant>
      <vt:variant>
        <vt:lpstr>Tema</vt:lpstr>
      </vt:variant>
      <vt:variant>
        <vt:i4>11</vt:i4>
      </vt:variant>
      <vt:variant>
        <vt:lpstr>Servidores OLE incrustados</vt:lpstr>
      </vt:variant>
      <vt:variant>
        <vt:i4>1</vt:i4>
      </vt:variant>
      <vt:variant>
        <vt:lpstr>Títulos de diapositiva</vt:lpstr>
      </vt:variant>
      <vt:variant>
        <vt:i4>31</vt:i4>
      </vt:variant>
    </vt:vector>
  </HeadingPairs>
  <TitlesOfParts>
    <vt:vector size="56" baseType="lpstr">
      <vt:lpstr>MS PGothic</vt:lpstr>
      <vt:lpstr>MS PGothic</vt:lpstr>
      <vt:lpstr>Arial</vt:lpstr>
      <vt:lpstr>Calibri</vt:lpstr>
      <vt:lpstr>Century Gothic</vt:lpstr>
      <vt:lpstr>Credit Suisse Type Light</vt:lpstr>
      <vt:lpstr>Gill Sans MT</vt:lpstr>
      <vt:lpstr>Myriad Pro</vt:lpstr>
      <vt:lpstr>Myriad Pro Light</vt:lpstr>
      <vt:lpstr>Symbol</vt:lpstr>
      <vt:lpstr>Times New Roman</vt:lpstr>
      <vt:lpstr>Wingdings</vt:lpstr>
      <vt:lpstr>Wingdings 2</vt:lpstr>
      <vt:lpstr>Tema de Office</vt:lpstr>
      <vt:lpstr>2_Infonavit_2015</vt:lpstr>
      <vt:lpstr>1_Grupo IGS 1</vt:lpstr>
      <vt:lpstr>2_Diseño personalizado</vt:lpstr>
      <vt:lpstr>PowerPitch</vt:lpstr>
      <vt:lpstr>FlysheetAndBody</vt:lpstr>
      <vt:lpstr>1_PowerPitch</vt:lpstr>
      <vt:lpstr>2_PowerPitch</vt:lpstr>
      <vt:lpstr>1_FlysheetAndBody</vt:lpstr>
      <vt:lpstr>3_PowerPitch</vt:lpstr>
      <vt:lpstr>2_FlysheetAndBody</vt:lpstr>
      <vt:lpstr>Worksheet</vt:lpstr>
      <vt:lpstr>Presentación de PowerPoint</vt:lpstr>
      <vt:lpstr>Presentación de PowerPoint</vt:lpstr>
      <vt:lpstr>Informe y estrategia del FANVIT</vt:lpstr>
      <vt:lpstr>Presentación de PowerPoint</vt:lpstr>
      <vt:lpstr>Presentación de PowerPoint</vt:lpstr>
      <vt:lpstr>Presentación de PowerPoint</vt:lpstr>
      <vt:lpstr>Presentación de PowerPoint</vt:lpstr>
      <vt:lpstr>Presentación de PowerPoint</vt:lpstr>
      <vt:lpstr>Expectativas 2018</vt:lpstr>
      <vt:lpstr>Economía 2018</vt:lpstr>
      <vt:lpstr>Perspectiva Renta Fija nacional 2018</vt:lpstr>
      <vt:lpstr>Perspectiva Renta Variable internacional 2018</vt:lpstr>
      <vt:lpstr>Perspectiva 2018. Rendimientos estimados</vt:lpstr>
      <vt:lpstr>Optimización de portafolio</vt:lpstr>
      <vt:lpstr>Expectativas por clases de activo</vt:lpstr>
      <vt:lpstr>Presentación de PowerPoint</vt:lpstr>
      <vt:lpstr>Estrategia FANVIT</vt:lpstr>
      <vt:lpstr>Presentación de PowerPoint</vt:lpstr>
      <vt:lpstr>Resultado FANVIT al 30 de noviembre de 2017</vt:lpstr>
      <vt:lpstr>Cartera FANVIT al 30 de noviembre de 2017</vt:lpstr>
      <vt:lpstr>Resultado FANVIT al 30 de noviembre de 2017</vt:lpstr>
      <vt:lpstr>Resultado FANVIT al 18 de diciembre de 2017</vt:lpstr>
      <vt:lpstr>Riesgo Rendimiento</vt:lpstr>
      <vt:lpstr>Operaciones relevantes  FANVIT del 1 al 30 de noviembre de 2017.</vt:lpstr>
      <vt:lpstr>Operaciones relevantes  FANVIT del 1 al 30 de noviembre de 2017.</vt:lpstr>
      <vt:lpstr>Renta Variable FANVIT</vt:lpstr>
      <vt:lpstr>Renta Variable FANVIT</vt:lpstr>
      <vt:lpstr>Bonos Bancarios Estructurados FANVIT</vt:lpstr>
      <vt:lpstr>Valuaciones Renta Variable</vt:lpstr>
      <vt:lpstr>Fibras FANVIT (2.7% del Activo Neto)</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Truba</cp:lastModifiedBy>
  <cp:revision>1733</cp:revision>
  <cp:lastPrinted>2017-11-14T14:56:30Z</cp:lastPrinted>
  <dcterms:created xsi:type="dcterms:W3CDTF">2015-01-27T17:54:18Z</dcterms:created>
  <dcterms:modified xsi:type="dcterms:W3CDTF">2017-12-20T01:02:24Z</dcterms:modified>
</cp:coreProperties>
</file>