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7.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8.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9.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10.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11.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6.xml" ContentType="application/vnd.openxmlformats-officedocument.presentationml.notesSlide+xml"/>
  <Override PartName="/ppt/charts/chart5.xml" ContentType="application/vnd.openxmlformats-officedocument.drawingml.chart+xml"/>
  <Override PartName="/ppt/theme/themeOverride1.xml" ContentType="application/vnd.openxmlformats-officedocument.themeOverride+xml"/>
  <Override PartName="/ppt/charts/chart6.xml" ContentType="application/vnd.openxmlformats-officedocument.drawingml.chart+xml"/>
  <Override PartName="/ppt/theme/themeOverride2.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7.xml" ContentType="application/vnd.openxmlformats-officedocument.drawingml.chart+xml"/>
  <Override PartName="/ppt/theme/themeOverride3.xml" ContentType="application/vnd.openxmlformats-officedocument.themeOverride+xml"/>
  <Override PartName="/ppt/notesSlides/notesSlide9.xml" ContentType="application/vnd.openxmlformats-officedocument.presentationml.notesSlide+xml"/>
  <Override PartName="/ppt/charts/chart8.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9" r:id="rId2"/>
    <p:sldMasterId id="2147483716" r:id="rId3"/>
    <p:sldMasterId id="2147483725" r:id="rId4"/>
    <p:sldMasterId id="2147483735" r:id="rId5"/>
    <p:sldMasterId id="2147483750" r:id="rId6"/>
    <p:sldMasterId id="2147483755" r:id="rId7"/>
    <p:sldMasterId id="2147483770" r:id="rId8"/>
    <p:sldMasterId id="2147483785" r:id="rId9"/>
    <p:sldMasterId id="2147483806" r:id="rId10"/>
    <p:sldMasterId id="2147483821" r:id="rId11"/>
  </p:sldMasterIdLst>
  <p:notesMasterIdLst>
    <p:notesMasterId r:id="rId92"/>
  </p:notesMasterIdLst>
  <p:handoutMasterIdLst>
    <p:handoutMasterId r:id="rId93"/>
  </p:handoutMasterIdLst>
  <p:sldIdLst>
    <p:sldId id="2259" r:id="rId12"/>
    <p:sldId id="2261" r:id="rId13"/>
    <p:sldId id="2274" r:id="rId14"/>
    <p:sldId id="2275" r:id="rId15"/>
    <p:sldId id="2276" r:id="rId16"/>
    <p:sldId id="2277" r:id="rId17"/>
    <p:sldId id="2278" r:id="rId18"/>
    <p:sldId id="2279" r:id="rId19"/>
    <p:sldId id="2280" r:id="rId20"/>
    <p:sldId id="2281" r:id="rId21"/>
    <p:sldId id="2282" r:id="rId22"/>
    <p:sldId id="2283" r:id="rId23"/>
    <p:sldId id="2284" r:id="rId24"/>
    <p:sldId id="2285" r:id="rId25"/>
    <p:sldId id="2286" r:id="rId26"/>
    <p:sldId id="2287" r:id="rId27"/>
    <p:sldId id="2262" r:id="rId28"/>
    <p:sldId id="2313" r:id="rId29"/>
    <p:sldId id="2314" r:id="rId30"/>
    <p:sldId id="2315" r:id="rId31"/>
    <p:sldId id="2316" r:id="rId32"/>
    <p:sldId id="2317" r:id="rId33"/>
    <p:sldId id="2318" r:id="rId34"/>
    <p:sldId id="2263" r:id="rId35"/>
    <p:sldId id="2319" r:id="rId36"/>
    <p:sldId id="2264" r:id="rId37"/>
    <p:sldId id="2356" r:id="rId38"/>
    <p:sldId id="2357" r:id="rId39"/>
    <p:sldId id="2358" r:id="rId40"/>
    <p:sldId id="2359" r:id="rId41"/>
    <p:sldId id="2324" r:id="rId42"/>
    <p:sldId id="2325" r:id="rId43"/>
    <p:sldId id="2326" r:id="rId44"/>
    <p:sldId id="2376" r:id="rId45"/>
    <p:sldId id="2361" r:id="rId46"/>
    <p:sldId id="2362" r:id="rId47"/>
    <p:sldId id="2363" r:id="rId48"/>
    <p:sldId id="2364" r:id="rId49"/>
    <p:sldId id="2365" r:id="rId50"/>
    <p:sldId id="2366" r:id="rId51"/>
    <p:sldId id="2367" r:id="rId52"/>
    <p:sldId id="2368" r:id="rId53"/>
    <p:sldId id="2369" r:id="rId54"/>
    <p:sldId id="2370" r:id="rId55"/>
    <p:sldId id="2371" r:id="rId56"/>
    <p:sldId id="2372" r:id="rId57"/>
    <p:sldId id="2373" r:id="rId58"/>
    <p:sldId id="2374" r:id="rId59"/>
    <p:sldId id="2375" r:id="rId60"/>
    <p:sldId id="2377" r:id="rId61"/>
    <p:sldId id="2327" r:id="rId62"/>
    <p:sldId id="2328" r:id="rId63"/>
    <p:sldId id="2329" r:id="rId64"/>
    <p:sldId id="2330" r:id="rId65"/>
    <p:sldId id="2331" r:id="rId66"/>
    <p:sldId id="2332" r:id="rId67"/>
    <p:sldId id="2333" r:id="rId68"/>
    <p:sldId id="2334" r:id="rId69"/>
    <p:sldId id="2335" r:id="rId70"/>
    <p:sldId id="2336" r:id="rId71"/>
    <p:sldId id="2337" r:id="rId72"/>
    <p:sldId id="2338" r:id="rId73"/>
    <p:sldId id="2339" r:id="rId74"/>
    <p:sldId id="2340" r:id="rId75"/>
    <p:sldId id="2341" r:id="rId76"/>
    <p:sldId id="2342" r:id="rId77"/>
    <p:sldId id="2343" r:id="rId78"/>
    <p:sldId id="2344" r:id="rId79"/>
    <p:sldId id="2345" r:id="rId80"/>
    <p:sldId id="2346" r:id="rId81"/>
    <p:sldId id="2347" r:id="rId82"/>
    <p:sldId id="2348" r:id="rId83"/>
    <p:sldId id="2349" r:id="rId84"/>
    <p:sldId id="2350" r:id="rId85"/>
    <p:sldId id="2351" r:id="rId86"/>
    <p:sldId id="2352" r:id="rId87"/>
    <p:sldId id="2353" r:id="rId88"/>
    <p:sldId id="2354" r:id="rId89"/>
    <p:sldId id="2355" r:id="rId90"/>
    <p:sldId id="2260" r:id="rId91"/>
  </p:sldIdLst>
  <p:sldSz cx="9144000" cy="6858000" type="letter"/>
  <p:notesSz cx="6950075" cy="9236075"/>
  <p:defaultTex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81" userDrawn="1">
          <p15:clr>
            <a:srgbClr val="A4A3A4"/>
          </p15:clr>
        </p15:guide>
        <p15:guide id="2" pos="2286" userDrawn="1">
          <p15:clr>
            <a:srgbClr val="A4A3A4"/>
          </p15:clr>
        </p15:guide>
        <p15:guide id="3" orient="horz" pos="2790" userDrawn="1">
          <p15:clr>
            <a:srgbClr val="A4A3A4"/>
          </p15:clr>
        </p15:guide>
        <p15:guide id="4" pos="2338" userDrawn="1">
          <p15:clr>
            <a:srgbClr val="A4A3A4"/>
          </p15:clr>
        </p15:guide>
        <p15:guide id="5" orient="horz" pos="3002" userDrawn="1">
          <p15:clr>
            <a:srgbClr val="A4A3A4"/>
          </p15:clr>
        </p15:guide>
        <p15:guide id="6" orient="horz" pos="2809" userDrawn="1">
          <p15:clr>
            <a:srgbClr val="A4A3A4"/>
          </p15:clr>
        </p15:guide>
        <p15:guide id="7" pos="2306" userDrawn="1">
          <p15:clr>
            <a:srgbClr val="A4A3A4"/>
          </p15:clr>
        </p15:guide>
        <p15:guide id="8" pos="2358" userDrawn="1">
          <p15:clr>
            <a:srgbClr val="A4A3A4"/>
          </p15:clr>
        </p15:guide>
        <p15:guide id="9" orient="horz" pos="2707" userDrawn="1">
          <p15:clr>
            <a:srgbClr val="A4A3A4"/>
          </p15:clr>
        </p15:guide>
        <p15:guide id="10" orient="horz" pos="2534" userDrawn="1">
          <p15:clr>
            <a:srgbClr val="A4A3A4"/>
          </p15:clr>
        </p15:guide>
        <p15:guide id="11" orient="horz" pos="2726" userDrawn="1">
          <p15:clr>
            <a:srgbClr val="A4A3A4"/>
          </p15:clr>
        </p15:guide>
        <p15:guide id="12" orient="horz" pos="2551" userDrawn="1">
          <p15:clr>
            <a:srgbClr val="A4A3A4"/>
          </p15:clr>
        </p15:guide>
        <p15:guide id="13" pos="2257" userDrawn="1">
          <p15:clr>
            <a:srgbClr val="A4A3A4"/>
          </p15:clr>
        </p15:guide>
        <p15:guide id="14" pos="2309" userDrawn="1">
          <p15:clr>
            <a:srgbClr val="A4A3A4"/>
          </p15:clr>
        </p15:guide>
        <p15:guide id="15" pos="2278" userDrawn="1">
          <p15:clr>
            <a:srgbClr val="A4A3A4"/>
          </p15:clr>
        </p15:guide>
        <p15:guide id="16" pos="2328" userDrawn="1">
          <p15:clr>
            <a:srgbClr val="A4A3A4"/>
          </p15:clr>
        </p15:guide>
        <p15:guide id="17" orient="horz" pos="3183" userDrawn="1">
          <p15:clr>
            <a:srgbClr val="A4A3A4"/>
          </p15:clr>
        </p15:guide>
        <p15:guide id="18" orient="horz" pos="2980" userDrawn="1">
          <p15:clr>
            <a:srgbClr val="A4A3A4"/>
          </p15:clr>
        </p15:guide>
        <p15:guide id="19" orient="horz" pos="3206" userDrawn="1">
          <p15:clr>
            <a:srgbClr val="A4A3A4"/>
          </p15:clr>
        </p15:guide>
        <p15:guide id="20" orient="horz" pos="2999" userDrawn="1">
          <p15:clr>
            <a:srgbClr val="A4A3A4"/>
          </p15:clr>
        </p15:guide>
        <p15:guide id="21" orient="horz" pos="2891" userDrawn="1">
          <p15:clr>
            <a:srgbClr val="A4A3A4"/>
          </p15:clr>
        </p15:guide>
        <p15:guide id="22" orient="horz" pos="2706" userDrawn="1">
          <p15:clr>
            <a:srgbClr val="A4A3A4"/>
          </p15:clr>
        </p15:guide>
        <p15:guide id="23" orient="horz" pos="2912" userDrawn="1">
          <p15:clr>
            <a:srgbClr val="A4A3A4"/>
          </p15:clr>
        </p15:guide>
        <p15:guide id="24" orient="horz" pos="2724" userDrawn="1">
          <p15:clr>
            <a:srgbClr val="A4A3A4"/>
          </p15:clr>
        </p15:guide>
        <p15:guide id="25" pos="2217" userDrawn="1">
          <p15:clr>
            <a:srgbClr val="A4A3A4"/>
          </p15:clr>
        </p15:guide>
        <p15:guide id="26" pos="2266" userDrawn="1">
          <p15:clr>
            <a:srgbClr val="A4A3A4"/>
          </p15:clr>
        </p15:guide>
        <p15:guide id="27" pos="2236" userDrawn="1">
          <p15:clr>
            <a:srgbClr val="A4A3A4"/>
          </p15:clr>
        </p15:guide>
        <p15:guide id="28" pos="2189" userDrawn="1">
          <p15:clr>
            <a:srgbClr val="A4A3A4"/>
          </p15:clr>
        </p15:guide>
        <p15:guide id="29" pos="2239" userDrawn="1">
          <p15:clr>
            <a:srgbClr val="A4A3A4"/>
          </p15:clr>
        </p15:guide>
        <p15:guide id="30" pos="2209" userDrawn="1">
          <p15:clr>
            <a:srgbClr val="A4A3A4"/>
          </p15:clr>
        </p15:guide>
        <p15:guide id="31" orient="horz" pos="3400" userDrawn="1">
          <p15:clr>
            <a:srgbClr val="A4A3A4"/>
          </p15:clr>
        </p15:guide>
        <p15:guide id="32" orient="horz" pos="3182" userDrawn="1">
          <p15:clr>
            <a:srgbClr val="A4A3A4"/>
          </p15:clr>
        </p15:guide>
        <p15:guide id="33" orient="horz" pos="3424" userDrawn="1">
          <p15:clr>
            <a:srgbClr val="A4A3A4"/>
          </p15:clr>
        </p15:guide>
        <p15:guide id="34" orient="horz" pos="3203" userDrawn="1">
          <p15:clr>
            <a:srgbClr val="A4A3A4"/>
          </p15:clr>
        </p15:guide>
        <p15:guide id="35" orient="horz" pos="3088" userDrawn="1">
          <p15:clr>
            <a:srgbClr val="A4A3A4"/>
          </p15:clr>
        </p15:guide>
        <p15:guide id="36" orient="horz" pos="2890" userDrawn="1">
          <p15:clr>
            <a:srgbClr val="A4A3A4"/>
          </p15:clr>
        </p15:guide>
        <p15:guide id="37" orient="horz" pos="3110" userDrawn="1">
          <p15:clr>
            <a:srgbClr val="A4A3A4"/>
          </p15:clr>
        </p15:guide>
        <p15:guide id="38" orient="horz" pos="2909" userDrawn="1">
          <p15:clr>
            <a:srgbClr val="A4A3A4"/>
          </p15:clr>
        </p15:guide>
        <p15:guide id="39" pos="2149" userDrawn="1">
          <p15:clr>
            <a:srgbClr val="A4A3A4"/>
          </p15:clr>
        </p15:guide>
        <p15:guide id="40" pos="2198" userDrawn="1">
          <p15:clr>
            <a:srgbClr val="A4A3A4"/>
          </p15:clr>
        </p15:guide>
        <p15:guide id="41" pos="2168" userDrawn="1">
          <p15:clr>
            <a:srgbClr val="A4A3A4"/>
          </p15:clr>
        </p15:guide>
        <p15:guide id="42" pos="2123" userDrawn="1">
          <p15:clr>
            <a:srgbClr val="A4A3A4"/>
          </p15:clr>
        </p15:guide>
        <p15:guide id="43" pos="2170" userDrawn="1">
          <p15:clr>
            <a:srgbClr val="A4A3A4"/>
          </p15:clr>
        </p15:guide>
        <p15:guide id="44"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guinaga" initials="D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D"/>
    <a:srgbClr val="CD0000"/>
    <a:srgbClr val="EE9D32"/>
    <a:srgbClr val="E3819F"/>
    <a:srgbClr val="CC99FF"/>
    <a:srgbClr val="FF00FF"/>
    <a:srgbClr val="D481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aximized" horzBarState="maximized">
    <p:restoredLeft sz="13689" autoAdjust="0"/>
    <p:restoredTop sz="98906" autoAdjust="0"/>
  </p:normalViewPr>
  <p:slideViewPr>
    <p:cSldViewPr snapToGrid="0" snapToObjects="1">
      <p:cViewPr>
        <p:scale>
          <a:sx n="110" d="100"/>
          <a:sy n="110" d="100"/>
        </p:scale>
        <p:origin x="-1644" y="-360"/>
      </p:cViewPr>
      <p:guideLst>
        <p:guide orient="horz" pos="2160"/>
        <p:guide pos="2880"/>
      </p:guideLst>
    </p:cSldViewPr>
  </p:slideViewPr>
  <p:outlineViewPr>
    <p:cViewPr>
      <p:scale>
        <a:sx n="33" d="100"/>
        <a:sy n="33" d="100"/>
      </p:scale>
      <p:origin x="0" y="35814"/>
    </p:cViewPr>
  </p:outlineViewPr>
  <p:notesTextViewPr>
    <p:cViewPr>
      <p:scale>
        <a:sx n="100" d="100"/>
        <a:sy n="100" d="100"/>
      </p:scale>
      <p:origin x="0" y="0"/>
    </p:cViewPr>
  </p:notesTextViewPr>
  <p:sorterViewPr>
    <p:cViewPr>
      <p:scale>
        <a:sx n="200" d="100"/>
        <a:sy n="200" d="100"/>
      </p:scale>
      <p:origin x="0" y="58836"/>
    </p:cViewPr>
  </p:sorterViewPr>
  <p:notesViewPr>
    <p:cSldViewPr snapToGrid="0" snapToObjects="1">
      <p:cViewPr varScale="1">
        <p:scale>
          <a:sx n="52" d="100"/>
          <a:sy n="52" d="100"/>
        </p:scale>
        <p:origin x="-2970" y="-84"/>
      </p:cViewPr>
      <p:guideLst>
        <p:guide orient="horz" pos="2981"/>
        <p:guide orient="horz" pos="2790"/>
        <p:guide orient="horz" pos="3002"/>
        <p:guide orient="horz" pos="2809"/>
        <p:guide orient="horz" pos="2707"/>
        <p:guide orient="horz" pos="2534"/>
        <p:guide orient="horz" pos="2726"/>
        <p:guide orient="horz" pos="2551"/>
        <p:guide orient="horz" pos="3183"/>
        <p:guide orient="horz" pos="2980"/>
        <p:guide orient="horz" pos="3206"/>
        <p:guide orient="horz" pos="2999"/>
        <p:guide orient="horz" pos="2891"/>
        <p:guide orient="horz" pos="2706"/>
        <p:guide orient="horz" pos="2912"/>
        <p:guide orient="horz" pos="2724"/>
        <p:guide orient="horz" pos="3400"/>
        <p:guide orient="horz" pos="3182"/>
        <p:guide orient="horz" pos="3424"/>
        <p:guide orient="horz" pos="3203"/>
        <p:guide orient="horz" pos="3088"/>
        <p:guide orient="horz" pos="2890"/>
        <p:guide orient="horz" pos="3110"/>
        <p:guide orient="horz" pos="2909"/>
        <p:guide pos="2286"/>
        <p:guide pos="2338"/>
        <p:guide pos="2306"/>
        <p:guide pos="2358"/>
        <p:guide pos="2257"/>
        <p:guide pos="2309"/>
        <p:guide pos="2278"/>
        <p:guide pos="2328"/>
        <p:guide pos="2217"/>
        <p:guide pos="2266"/>
        <p:guide pos="2236"/>
        <p:guide pos="2189"/>
        <p:guide pos="2239"/>
        <p:guide pos="2209"/>
        <p:guide pos="2149"/>
        <p:guide pos="2198"/>
        <p:guide pos="2168"/>
        <p:guide pos="2123"/>
        <p:guide pos="2170"/>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slide" Target="slides/slide52.xml"/><Relationship Id="rId68" Type="http://schemas.openxmlformats.org/officeDocument/2006/relationships/slide" Target="slides/slide57.xml"/><Relationship Id="rId76" Type="http://schemas.openxmlformats.org/officeDocument/2006/relationships/slide" Target="slides/slide65.xml"/><Relationship Id="rId84" Type="http://schemas.openxmlformats.org/officeDocument/2006/relationships/slide" Target="slides/slide73.xml"/><Relationship Id="rId89" Type="http://schemas.openxmlformats.org/officeDocument/2006/relationships/slide" Target="slides/slide78.xml"/><Relationship Id="rId97"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60.xml"/><Relationship Id="rId9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slide" Target="slides/slide63.xml"/><Relationship Id="rId79" Type="http://schemas.openxmlformats.org/officeDocument/2006/relationships/slide" Target="slides/slide68.xml"/><Relationship Id="rId87" Type="http://schemas.openxmlformats.org/officeDocument/2006/relationships/slide" Target="slides/slide76.xml"/><Relationship Id="rId5" Type="http://schemas.openxmlformats.org/officeDocument/2006/relationships/slideMaster" Target="slideMasters/slideMaster5.xml"/><Relationship Id="rId61" Type="http://schemas.openxmlformats.org/officeDocument/2006/relationships/slide" Target="slides/slide50.xml"/><Relationship Id="rId82" Type="http://schemas.openxmlformats.org/officeDocument/2006/relationships/slide" Target="slides/slide71.xml"/><Relationship Id="rId90" Type="http://schemas.openxmlformats.org/officeDocument/2006/relationships/slide" Target="slides/slide79.xml"/><Relationship Id="rId95" Type="http://schemas.openxmlformats.org/officeDocument/2006/relationships/presProps" Target="presProps.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slide" Target="slides/slide66.xml"/><Relationship Id="rId126" Type="http://schemas.microsoft.com/office/2015/10/relationships/revisionInfo" Target="revisionInfo.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slide" Target="slides/slide69.xml"/><Relationship Id="rId85" Type="http://schemas.openxmlformats.org/officeDocument/2006/relationships/slide" Target="slides/slide74.xml"/><Relationship Id="rId93" Type="http://schemas.openxmlformats.org/officeDocument/2006/relationships/handoutMaster" Target="handoutMasters/handoutMaster1.xml"/><Relationship Id="rId98"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slide" Target="slides/slide72.xml"/><Relationship Id="rId88" Type="http://schemas.openxmlformats.org/officeDocument/2006/relationships/slide" Target="slides/slide77.xml"/><Relationship Id="rId91" Type="http://schemas.openxmlformats.org/officeDocument/2006/relationships/slide" Target="slides/slide8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slide" Target="slides/slide75.xml"/><Relationship Id="rId94"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s>
</file>

<file path=ppt/charts/_rels/chart1.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172.25.25.3\e\shared\cvvr\prueba%20actualiza%20tasas%20guber\Actualiza%20TasasGuber%20-%20PruebaFinal%20CI.xlsm"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172.25.25.3\e\shared\cvvr\prueba%20actualiza%20tasas%20guber\Actualiza%20TasasGuber%20-%20PruebaFinal%20CI.xlsm"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172.25.25.3\e\shared\cvvr\II.%20Productos\II.%2013.%20Expectativas%20Tasas\IRS%20TIIE%20vs%20Expectativas%20(Clase)%202017.xlsm" TargetMode="Externa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8.xml.rels><?xml version="1.0" encoding="UTF-8" standalone="yes"?>
<Relationships xmlns="http://schemas.openxmlformats.org/package/2006/relationships"><Relationship Id="rId1" Type="http://schemas.openxmlformats.org/officeDocument/2006/relationships/oleObject" Target="file:///\\172.25.25.3\e\shared\cvvr\Fibras\fibras%20descuento%20nav.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n-US" b="1"/>
              <a:t>Dispersión de las expectativas de inflación</a:t>
            </a:r>
          </a:p>
        </c:rich>
      </c:tx>
      <c:layout/>
      <c:overlay val="0"/>
      <c:spPr>
        <a:noFill/>
        <a:ln>
          <a:noFill/>
        </a:ln>
        <a:effectLst/>
      </c:spPr>
    </c:title>
    <c:autoTitleDeleted val="0"/>
    <c:plotArea>
      <c:layout/>
      <c:areaChart>
        <c:grouping val="stacked"/>
        <c:varyColors val="0"/>
        <c:ser>
          <c:idx val="0"/>
          <c:order val="0"/>
          <c:spPr>
            <a:noFill/>
            <a:ln w="25400">
              <a:noFill/>
            </a:ln>
            <a:effectLst/>
          </c:spPr>
          <c:cat>
            <c:numRef>
              <c:f>Hoja2!$C$4:$O$4</c:f>
              <c:numCache>
                <c:formatCode>mmm\-yy</c:formatCode>
                <c:ptCount val="13"/>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numCache>
            </c:numRef>
          </c:cat>
          <c:val>
            <c:numRef>
              <c:f>Hoja2!$C$19:$O$19</c:f>
              <c:numCache>
                <c:formatCode>General</c:formatCode>
                <c:ptCount val="13"/>
                <c:pt idx="0">
                  <c:v>2.6990000000000003</c:v>
                </c:pt>
                <c:pt idx="1">
                  <c:v>2.6990000000000003</c:v>
                </c:pt>
                <c:pt idx="2">
                  <c:v>3.0990000000000002</c:v>
                </c:pt>
                <c:pt idx="3">
                  <c:v>3.0990000000000002</c:v>
                </c:pt>
                <c:pt idx="4">
                  <c:v>2.9690000000000003</c:v>
                </c:pt>
                <c:pt idx="5">
                  <c:v>3.0990000000000002</c:v>
                </c:pt>
                <c:pt idx="6">
                  <c:v>3.0990000000000002</c:v>
                </c:pt>
                <c:pt idx="7">
                  <c:v>3.0990000000000002</c:v>
                </c:pt>
                <c:pt idx="8">
                  <c:v>3.0990000000000002</c:v>
                </c:pt>
                <c:pt idx="9">
                  <c:v>3.0990000000000002</c:v>
                </c:pt>
                <c:pt idx="10">
                  <c:v>3.0990000000000002</c:v>
                </c:pt>
                <c:pt idx="11">
                  <c:v>3.1790000000000003</c:v>
                </c:pt>
                <c:pt idx="12">
                  <c:v>3.2490000000000001</c:v>
                </c:pt>
              </c:numCache>
            </c:numRef>
          </c:val>
          <c:extLst xmlns:c16r2="http://schemas.microsoft.com/office/drawing/2015/06/chart">
            <c:ext xmlns:c16="http://schemas.microsoft.com/office/drawing/2014/chart" uri="{C3380CC4-5D6E-409C-BE32-E72D297353CC}">
              <c16:uniqueId val="{00000000-E393-41D3-B3B3-F649A55C4125}"/>
            </c:ext>
          </c:extLst>
        </c:ser>
        <c:ser>
          <c:idx val="3"/>
          <c:order val="1"/>
          <c:spPr>
            <a:solidFill>
              <a:srgbClr val="0070C0">
                <a:alpha val="46000"/>
              </a:srgbClr>
            </a:solidFill>
            <a:ln w="25400">
              <a:noFill/>
            </a:ln>
            <a:effectLst/>
          </c:spPr>
          <c:cat>
            <c:numRef>
              <c:f>Hoja2!$C$4:$O$4</c:f>
              <c:numCache>
                <c:formatCode>mmm\-yy</c:formatCode>
                <c:ptCount val="13"/>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numCache>
            </c:numRef>
          </c:cat>
          <c:val>
            <c:numRef>
              <c:f>Hoja2!$C$22:$O$22</c:f>
              <c:numCache>
                <c:formatCode>General</c:formatCode>
                <c:ptCount val="13"/>
                <c:pt idx="0">
                  <c:v>0.31999999999999984</c:v>
                </c:pt>
                <c:pt idx="1">
                  <c:v>0.29999999999999982</c:v>
                </c:pt>
                <c:pt idx="2">
                  <c:v>0.22999999999999998</c:v>
                </c:pt>
                <c:pt idx="3">
                  <c:v>0.20000000000000018</c:v>
                </c:pt>
                <c:pt idx="4">
                  <c:v>0.29999999999999982</c:v>
                </c:pt>
                <c:pt idx="5">
                  <c:v>0.20999999999999996</c:v>
                </c:pt>
                <c:pt idx="6">
                  <c:v>0.1599999999999997</c:v>
                </c:pt>
                <c:pt idx="7">
                  <c:v>0.27</c:v>
                </c:pt>
                <c:pt idx="8">
                  <c:v>0.2200000000000002</c:v>
                </c:pt>
                <c:pt idx="9">
                  <c:v>0.20999999999999996</c:v>
                </c:pt>
                <c:pt idx="10">
                  <c:v>0.23999999999999977</c:v>
                </c:pt>
                <c:pt idx="11">
                  <c:v>0.25</c:v>
                </c:pt>
                <c:pt idx="12">
                  <c:v>0.34999999999999964</c:v>
                </c:pt>
              </c:numCache>
            </c:numRef>
          </c:val>
          <c:extLst xmlns:c16r2="http://schemas.microsoft.com/office/drawing/2015/06/chart">
            <c:ext xmlns:c16="http://schemas.microsoft.com/office/drawing/2014/chart" uri="{C3380CC4-5D6E-409C-BE32-E72D297353CC}">
              <c16:uniqueId val="{00000001-E393-41D3-B3B3-F649A55C4125}"/>
            </c:ext>
          </c:extLst>
        </c:ser>
        <c:ser>
          <c:idx val="4"/>
          <c:order val="2"/>
          <c:spPr>
            <a:solidFill>
              <a:srgbClr val="00B050">
                <a:alpha val="41000"/>
              </a:srgbClr>
            </a:solidFill>
            <a:ln w="25400">
              <a:noFill/>
            </a:ln>
            <a:effectLst/>
          </c:spPr>
          <c:cat>
            <c:numRef>
              <c:f>Hoja2!$C$4:$O$4</c:f>
              <c:numCache>
                <c:formatCode>mmm\-yy</c:formatCode>
                <c:ptCount val="13"/>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numCache>
            </c:numRef>
          </c:cat>
          <c:val>
            <c:numRef>
              <c:f>Hoja2!$C$23:$O$23</c:f>
              <c:numCache>
                <c:formatCode>General</c:formatCode>
                <c:ptCount val="13"/>
                <c:pt idx="0">
                  <c:v>0.40000000000000036</c:v>
                </c:pt>
                <c:pt idx="1">
                  <c:v>0.20000000000000018</c:v>
                </c:pt>
                <c:pt idx="2">
                  <c:v>0.29000000000000048</c:v>
                </c:pt>
                <c:pt idx="3">
                  <c:v>0.46999999999999975</c:v>
                </c:pt>
                <c:pt idx="4">
                  <c:v>0.28000000000000025</c:v>
                </c:pt>
                <c:pt idx="5">
                  <c:v>0.14000000000000012</c:v>
                </c:pt>
                <c:pt idx="6">
                  <c:v>0.20000000000000018</c:v>
                </c:pt>
                <c:pt idx="7">
                  <c:v>0.25</c:v>
                </c:pt>
                <c:pt idx="8">
                  <c:v>0.22999999999999954</c:v>
                </c:pt>
                <c:pt idx="9">
                  <c:v>0.19000000000000039</c:v>
                </c:pt>
                <c:pt idx="10">
                  <c:v>0.25999999999999979</c:v>
                </c:pt>
                <c:pt idx="11">
                  <c:v>0.38000000000000034</c:v>
                </c:pt>
                <c:pt idx="12">
                  <c:v>0.26000000000000068</c:v>
                </c:pt>
              </c:numCache>
            </c:numRef>
          </c:val>
          <c:extLst xmlns:c16r2="http://schemas.microsoft.com/office/drawing/2015/06/chart">
            <c:ext xmlns:c16="http://schemas.microsoft.com/office/drawing/2014/chart" uri="{C3380CC4-5D6E-409C-BE32-E72D297353CC}">
              <c16:uniqueId val="{00000002-E393-41D3-B3B3-F649A55C4125}"/>
            </c:ext>
          </c:extLst>
        </c:ser>
        <c:dLbls>
          <c:showLegendKey val="0"/>
          <c:showVal val="0"/>
          <c:showCatName val="0"/>
          <c:showSerName val="0"/>
          <c:showPercent val="0"/>
          <c:showBubbleSize val="0"/>
        </c:dLbls>
        <c:axId val="179180288"/>
        <c:axId val="179181824"/>
      </c:areaChart>
      <c:dateAx>
        <c:axId val="179180288"/>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79181824"/>
        <c:crosses val="autoZero"/>
        <c:auto val="1"/>
        <c:lblOffset val="100"/>
        <c:baseTimeUnit val="months"/>
      </c:dateAx>
      <c:valAx>
        <c:axId val="179181824"/>
        <c:scaling>
          <c:orientation val="minMax"/>
          <c:max val="4"/>
          <c:min val="2.6"/>
        </c:scaling>
        <c:delete val="0"/>
        <c:axPos val="l"/>
        <c:majorGridlines>
          <c:spPr>
            <a:ln w="9525" cap="flat" cmpd="sng" algn="ctr">
              <a:solidFill>
                <a:schemeClr val="bg1">
                  <a:lumMod val="9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79180288"/>
        <c:crosses val="autoZero"/>
        <c:crossBetween val="between"/>
      </c:valAx>
      <c:spPr>
        <a:noFill/>
        <a:ln>
          <a:noFill/>
        </a:ln>
        <a:effectLst/>
      </c:spPr>
    </c:plotArea>
    <c:plotVisOnly val="1"/>
    <c:dispBlanksAs val="zero"/>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Inflaciones implícitas </a:t>
            </a:r>
          </a:p>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vs Inflación observada %</a:t>
            </a:r>
          </a:p>
        </c:rich>
      </c:tx>
      <c:layout/>
      <c:overlay val="0"/>
      <c:spPr>
        <a:noFill/>
        <a:ln>
          <a:noFill/>
        </a:ln>
        <a:effectLst/>
      </c:spPr>
    </c:title>
    <c:autoTitleDeleted val="0"/>
    <c:plotArea>
      <c:layout/>
      <c:lineChart>
        <c:grouping val="standard"/>
        <c:varyColors val="0"/>
        <c:ser>
          <c:idx val="0"/>
          <c:order val="0"/>
          <c:tx>
            <c:v>2 años</c:v>
          </c:tx>
          <c:spPr>
            <a:ln w="28575" cap="rnd">
              <a:solidFill>
                <a:srgbClr val="C00000"/>
              </a:solidFill>
              <a:round/>
            </a:ln>
            <a:effectLst/>
          </c:spPr>
          <c:marker>
            <c:symbol val="none"/>
          </c:marker>
          <c:cat>
            <c:numRef>
              <c:f>'[Actualiza TasasGuber - PruebaFinal CI.xlsm]Inflaciones Implícitas'!$A$3:$A$2000</c:f>
              <c:numCache>
                <c:formatCode>m/d/yyyy</c:formatCode>
                <c:ptCount val="1998"/>
                <c:pt idx="0">
                  <c:v>41276</c:v>
                </c:pt>
                <c:pt idx="1">
                  <c:v>41277</c:v>
                </c:pt>
                <c:pt idx="2">
                  <c:v>41278</c:v>
                </c:pt>
                <c:pt idx="3">
                  <c:v>41281</c:v>
                </c:pt>
                <c:pt idx="4">
                  <c:v>41282</c:v>
                </c:pt>
                <c:pt idx="5">
                  <c:v>41283</c:v>
                </c:pt>
                <c:pt idx="6">
                  <c:v>41284</c:v>
                </c:pt>
                <c:pt idx="7">
                  <c:v>41285</c:v>
                </c:pt>
                <c:pt idx="8">
                  <c:v>41288</c:v>
                </c:pt>
                <c:pt idx="9">
                  <c:v>41289</c:v>
                </c:pt>
                <c:pt idx="10">
                  <c:v>41290</c:v>
                </c:pt>
                <c:pt idx="11">
                  <c:v>41291</c:v>
                </c:pt>
                <c:pt idx="12">
                  <c:v>41292</c:v>
                </c:pt>
                <c:pt idx="13">
                  <c:v>41295</c:v>
                </c:pt>
                <c:pt idx="14">
                  <c:v>41296</c:v>
                </c:pt>
                <c:pt idx="15">
                  <c:v>41297</c:v>
                </c:pt>
                <c:pt idx="16">
                  <c:v>41298</c:v>
                </c:pt>
                <c:pt idx="17">
                  <c:v>41299</c:v>
                </c:pt>
                <c:pt idx="18">
                  <c:v>41302</c:v>
                </c:pt>
                <c:pt idx="19">
                  <c:v>41303</c:v>
                </c:pt>
                <c:pt idx="20">
                  <c:v>41304</c:v>
                </c:pt>
                <c:pt idx="21">
                  <c:v>41305</c:v>
                </c:pt>
                <c:pt idx="22">
                  <c:v>41306</c:v>
                </c:pt>
                <c:pt idx="23">
                  <c:v>41310</c:v>
                </c:pt>
                <c:pt idx="24">
                  <c:v>41311</c:v>
                </c:pt>
                <c:pt idx="25">
                  <c:v>41312</c:v>
                </c:pt>
                <c:pt idx="26">
                  <c:v>41313</c:v>
                </c:pt>
                <c:pt idx="27">
                  <c:v>41316</c:v>
                </c:pt>
                <c:pt idx="28">
                  <c:v>41317</c:v>
                </c:pt>
                <c:pt idx="29">
                  <c:v>41318</c:v>
                </c:pt>
                <c:pt idx="30">
                  <c:v>41319</c:v>
                </c:pt>
                <c:pt idx="31">
                  <c:v>41320</c:v>
                </c:pt>
                <c:pt idx="32">
                  <c:v>41323</c:v>
                </c:pt>
                <c:pt idx="33">
                  <c:v>41324</c:v>
                </c:pt>
                <c:pt idx="34">
                  <c:v>41325</c:v>
                </c:pt>
                <c:pt idx="35">
                  <c:v>41326</c:v>
                </c:pt>
                <c:pt idx="36">
                  <c:v>41327</c:v>
                </c:pt>
                <c:pt idx="37">
                  <c:v>41330</c:v>
                </c:pt>
                <c:pt idx="38">
                  <c:v>41331</c:v>
                </c:pt>
                <c:pt idx="39">
                  <c:v>41332</c:v>
                </c:pt>
                <c:pt idx="40">
                  <c:v>41333</c:v>
                </c:pt>
                <c:pt idx="41">
                  <c:v>41334</c:v>
                </c:pt>
                <c:pt idx="42">
                  <c:v>41337</c:v>
                </c:pt>
                <c:pt idx="43">
                  <c:v>41338</c:v>
                </c:pt>
                <c:pt idx="44">
                  <c:v>41339</c:v>
                </c:pt>
                <c:pt idx="45">
                  <c:v>41340</c:v>
                </c:pt>
                <c:pt idx="46">
                  <c:v>41341</c:v>
                </c:pt>
                <c:pt idx="47">
                  <c:v>41344</c:v>
                </c:pt>
                <c:pt idx="48">
                  <c:v>41345</c:v>
                </c:pt>
                <c:pt idx="49">
                  <c:v>41346</c:v>
                </c:pt>
                <c:pt idx="50">
                  <c:v>41347</c:v>
                </c:pt>
                <c:pt idx="51">
                  <c:v>41348</c:v>
                </c:pt>
                <c:pt idx="52">
                  <c:v>41352</c:v>
                </c:pt>
                <c:pt idx="53">
                  <c:v>41353</c:v>
                </c:pt>
                <c:pt idx="54">
                  <c:v>41354</c:v>
                </c:pt>
                <c:pt idx="55">
                  <c:v>41355</c:v>
                </c:pt>
                <c:pt idx="56">
                  <c:v>41358</c:v>
                </c:pt>
                <c:pt idx="57">
                  <c:v>41359</c:v>
                </c:pt>
                <c:pt idx="58">
                  <c:v>41360</c:v>
                </c:pt>
                <c:pt idx="59">
                  <c:v>41365</c:v>
                </c:pt>
                <c:pt idx="60">
                  <c:v>41366</c:v>
                </c:pt>
                <c:pt idx="61">
                  <c:v>41367</c:v>
                </c:pt>
                <c:pt idx="62">
                  <c:v>41368</c:v>
                </c:pt>
                <c:pt idx="63">
                  <c:v>41369</c:v>
                </c:pt>
                <c:pt idx="64">
                  <c:v>41372</c:v>
                </c:pt>
                <c:pt idx="65">
                  <c:v>41373</c:v>
                </c:pt>
                <c:pt idx="66">
                  <c:v>41374</c:v>
                </c:pt>
                <c:pt idx="67">
                  <c:v>41375</c:v>
                </c:pt>
                <c:pt idx="68">
                  <c:v>41376</c:v>
                </c:pt>
                <c:pt idx="69">
                  <c:v>41379</c:v>
                </c:pt>
                <c:pt idx="70">
                  <c:v>41380</c:v>
                </c:pt>
                <c:pt idx="71">
                  <c:v>41381</c:v>
                </c:pt>
                <c:pt idx="72">
                  <c:v>41382</c:v>
                </c:pt>
                <c:pt idx="73">
                  <c:v>41383</c:v>
                </c:pt>
                <c:pt idx="74">
                  <c:v>41386</c:v>
                </c:pt>
                <c:pt idx="75">
                  <c:v>41387</c:v>
                </c:pt>
                <c:pt idx="76">
                  <c:v>41388</c:v>
                </c:pt>
                <c:pt idx="77">
                  <c:v>41389</c:v>
                </c:pt>
                <c:pt idx="78">
                  <c:v>41390</c:v>
                </c:pt>
                <c:pt idx="79">
                  <c:v>41393</c:v>
                </c:pt>
                <c:pt idx="80">
                  <c:v>41394</c:v>
                </c:pt>
                <c:pt idx="81">
                  <c:v>41396</c:v>
                </c:pt>
                <c:pt idx="82">
                  <c:v>41397</c:v>
                </c:pt>
                <c:pt idx="83">
                  <c:v>41400</c:v>
                </c:pt>
                <c:pt idx="84">
                  <c:v>41401</c:v>
                </c:pt>
                <c:pt idx="85">
                  <c:v>41402</c:v>
                </c:pt>
                <c:pt idx="86">
                  <c:v>41403</c:v>
                </c:pt>
                <c:pt idx="87">
                  <c:v>41404</c:v>
                </c:pt>
                <c:pt idx="88">
                  <c:v>41407</c:v>
                </c:pt>
                <c:pt idx="89">
                  <c:v>41408</c:v>
                </c:pt>
                <c:pt idx="90">
                  <c:v>41409</c:v>
                </c:pt>
                <c:pt idx="91">
                  <c:v>41410</c:v>
                </c:pt>
                <c:pt idx="92">
                  <c:v>41411</c:v>
                </c:pt>
                <c:pt idx="93">
                  <c:v>41414</c:v>
                </c:pt>
                <c:pt idx="94">
                  <c:v>41415</c:v>
                </c:pt>
                <c:pt idx="95">
                  <c:v>41416</c:v>
                </c:pt>
                <c:pt idx="96">
                  <c:v>41417</c:v>
                </c:pt>
                <c:pt idx="97">
                  <c:v>41418</c:v>
                </c:pt>
                <c:pt idx="98">
                  <c:v>41421</c:v>
                </c:pt>
                <c:pt idx="99">
                  <c:v>41422</c:v>
                </c:pt>
                <c:pt idx="100">
                  <c:v>41423</c:v>
                </c:pt>
                <c:pt idx="101">
                  <c:v>41424</c:v>
                </c:pt>
                <c:pt idx="102">
                  <c:v>41425</c:v>
                </c:pt>
                <c:pt idx="103">
                  <c:v>41428</c:v>
                </c:pt>
                <c:pt idx="104">
                  <c:v>41429</c:v>
                </c:pt>
                <c:pt idx="105">
                  <c:v>41430</c:v>
                </c:pt>
                <c:pt idx="106">
                  <c:v>41431</c:v>
                </c:pt>
                <c:pt idx="107">
                  <c:v>41432</c:v>
                </c:pt>
                <c:pt idx="108">
                  <c:v>41435</c:v>
                </c:pt>
                <c:pt idx="109">
                  <c:v>41436</c:v>
                </c:pt>
                <c:pt idx="110">
                  <c:v>41437</c:v>
                </c:pt>
                <c:pt idx="111">
                  <c:v>41438</c:v>
                </c:pt>
                <c:pt idx="112">
                  <c:v>41439</c:v>
                </c:pt>
                <c:pt idx="113">
                  <c:v>41442</c:v>
                </c:pt>
                <c:pt idx="114">
                  <c:v>41443</c:v>
                </c:pt>
                <c:pt idx="115">
                  <c:v>41444</c:v>
                </c:pt>
                <c:pt idx="116">
                  <c:v>41445</c:v>
                </c:pt>
                <c:pt idx="117">
                  <c:v>41446</c:v>
                </c:pt>
                <c:pt idx="118">
                  <c:v>41449</c:v>
                </c:pt>
                <c:pt idx="119">
                  <c:v>41450</c:v>
                </c:pt>
                <c:pt idx="120">
                  <c:v>41451</c:v>
                </c:pt>
                <c:pt idx="121">
                  <c:v>41452</c:v>
                </c:pt>
                <c:pt idx="122">
                  <c:v>41453</c:v>
                </c:pt>
                <c:pt idx="123">
                  <c:v>41456</c:v>
                </c:pt>
                <c:pt idx="124">
                  <c:v>41457</c:v>
                </c:pt>
                <c:pt idx="125">
                  <c:v>41458</c:v>
                </c:pt>
                <c:pt idx="126">
                  <c:v>41459</c:v>
                </c:pt>
                <c:pt idx="127">
                  <c:v>41460</c:v>
                </c:pt>
                <c:pt idx="128">
                  <c:v>41463</c:v>
                </c:pt>
                <c:pt idx="129">
                  <c:v>41464</c:v>
                </c:pt>
                <c:pt idx="130">
                  <c:v>41465</c:v>
                </c:pt>
                <c:pt idx="131">
                  <c:v>41466</c:v>
                </c:pt>
                <c:pt idx="132">
                  <c:v>41467</c:v>
                </c:pt>
                <c:pt idx="133">
                  <c:v>41470</c:v>
                </c:pt>
                <c:pt idx="134">
                  <c:v>41471</c:v>
                </c:pt>
                <c:pt idx="135">
                  <c:v>41472</c:v>
                </c:pt>
                <c:pt idx="136">
                  <c:v>41473</c:v>
                </c:pt>
                <c:pt idx="137">
                  <c:v>41474</c:v>
                </c:pt>
                <c:pt idx="138">
                  <c:v>41477</c:v>
                </c:pt>
                <c:pt idx="139">
                  <c:v>41478</c:v>
                </c:pt>
                <c:pt idx="140">
                  <c:v>41479</c:v>
                </c:pt>
                <c:pt idx="141">
                  <c:v>41480</c:v>
                </c:pt>
                <c:pt idx="142">
                  <c:v>41481</c:v>
                </c:pt>
                <c:pt idx="143">
                  <c:v>41484</c:v>
                </c:pt>
                <c:pt idx="144">
                  <c:v>41485</c:v>
                </c:pt>
                <c:pt idx="145">
                  <c:v>41486</c:v>
                </c:pt>
                <c:pt idx="146">
                  <c:v>41487</c:v>
                </c:pt>
                <c:pt idx="147">
                  <c:v>41488</c:v>
                </c:pt>
                <c:pt idx="148">
                  <c:v>41491</c:v>
                </c:pt>
                <c:pt idx="149">
                  <c:v>41492</c:v>
                </c:pt>
                <c:pt idx="150">
                  <c:v>41493</c:v>
                </c:pt>
                <c:pt idx="151">
                  <c:v>41494</c:v>
                </c:pt>
                <c:pt idx="152">
                  <c:v>41495</c:v>
                </c:pt>
                <c:pt idx="153">
                  <c:v>41498</c:v>
                </c:pt>
                <c:pt idx="154">
                  <c:v>41499</c:v>
                </c:pt>
                <c:pt idx="155">
                  <c:v>41500</c:v>
                </c:pt>
                <c:pt idx="156">
                  <c:v>41501</c:v>
                </c:pt>
                <c:pt idx="157">
                  <c:v>41502</c:v>
                </c:pt>
                <c:pt idx="158">
                  <c:v>41505</c:v>
                </c:pt>
                <c:pt idx="159">
                  <c:v>41506</c:v>
                </c:pt>
                <c:pt idx="160">
                  <c:v>41507</c:v>
                </c:pt>
                <c:pt idx="161">
                  <c:v>41508</c:v>
                </c:pt>
                <c:pt idx="162">
                  <c:v>41509</c:v>
                </c:pt>
                <c:pt idx="163">
                  <c:v>41512</c:v>
                </c:pt>
                <c:pt idx="164">
                  <c:v>41513</c:v>
                </c:pt>
                <c:pt idx="165">
                  <c:v>41514</c:v>
                </c:pt>
                <c:pt idx="166">
                  <c:v>41515</c:v>
                </c:pt>
                <c:pt idx="167">
                  <c:v>41516</c:v>
                </c:pt>
                <c:pt idx="168">
                  <c:v>41519</c:v>
                </c:pt>
                <c:pt idx="169">
                  <c:v>41520</c:v>
                </c:pt>
                <c:pt idx="170">
                  <c:v>41521</c:v>
                </c:pt>
                <c:pt idx="171">
                  <c:v>41522</c:v>
                </c:pt>
                <c:pt idx="172">
                  <c:v>41523</c:v>
                </c:pt>
                <c:pt idx="173">
                  <c:v>41526</c:v>
                </c:pt>
                <c:pt idx="174">
                  <c:v>41527</c:v>
                </c:pt>
                <c:pt idx="175">
                  <c:v>41528</c:v>
                </c:pt>
                <c:pt idx="176">
                  <c:v>41529</c:v>
                </c:pt>
                <c:pt idx="177">
                  <c:v>41530</c:v>
                </c:pt>
                <c:pt idx="178">
                  <c:v>41534</c:v>
                </c:pt>
                <c:pt idx="179">
                  <c:v>41535</c:v>
                </c:pt>
                <c:pt idx="180">
                  <c:v>41536</c:v>
                </c:pt>
                <c:pt idx="181">
                  <c:v>41537</c:v>
                </c:pt>
                <c:pt idx="182">
                  <c:v>41540</c:v>
                </c:pt>
                <c:pt idx="183">
                  <c:v>41541</c:v>
                </c:pt>
                <c:pt idx="184">
                  <c:v>41542</c:v>
                </c:pt>
                <c:pt idx="185">
                  <c:v>41543</c:v>
                </c:pt>
                <c:pt idx="186">
                  <c:v>41544</c:v>
                </c:pt>
                <c:pt idx="187">
                  <c:v>41547</c:v>
                </c:pt>
                <c:pt idx="188">
                  <c:v>41548</c:v>
                </c:pt>
                <c:pt idx="189">
                  <c:v>41549</c:v>
                </c:pt>
                <c:pt idx="190">
                  <c:v>41550</c:v>
                </c:pt>
                <c:pt idx="191">
                  <c:v>41551</c:v>
                </c:pt>
                <c:pt idx="192">
                  <c:v>41554</c:v>
                </c:pt>
                <c:pt idx="193">
                  <c:v>41555</c:v>
                </c:pt>
                <c:pt idx="194">
                  <c:v>41556</c:v>
                </c:pt>
                <c:pt idx="195">
                  <c:v>41557</c:v>
                </c:pt>
                <c:pt idx="196">
                  <c:v>41558</c:v>
                </c:pt>
                <c:pt idx="197">
                  <c:v>41561</c:v>
                </c:pt>
                <c:pt idx="198">
                  <c:v>41562</c:v>
                </c:pt>
                <c:pt idx="199">
                  <c:v>41563</c:v>
                </c:pt>
                <c:pt idx="200">
                  <c:v>41564</c:v>
                </c:pt>
                <c:pt idx="201">
                  <c:v>41565</c:v>
                </c:pt>
                <c:pt idx="202">
                  <c:v>41568</c:v>
                </c:pt>
                <c:pt idx="203">
                  <c:v>41569</c:v>
                </c:pt>
                <c:pt idx="204">
                  <c:v>41570</c:v>
                </c:pt>
                <c:pt idx="205">
                  <c:v>41571</c:v>
                </c:pt>
                <c:pt idx="206">
                  <c:v>41572</c:v>
                </c:pt>
                <c:pt idx="207">
                  <c:v>41575</c:v>
                </c:pt>
                <c:pt idx="208">
                  <c:v>41576</c:v>
                </c:pt>
                <c:pt idx="209">
                  <c:v>41577</c:v>
                </c:pt>
                <c:pt idx="210">
                  <c:v>41578</c:v>
                </c:pt>
                <c:pt idx="211">
                  <c:v>41579</c:v>
                </c:pt>
                <c:pt idx="212">
                  <c:v>41582</c:v>
                </c:pt>
                <c:pt idx="213">
                  <c:v>41583</c:v>
                </c:pt>
                <c:pt idx="214">
                  <c:v>41584</c:v>
                </c:pt>
                <c:pt idx="215">
                  <c:v>41585</c:v>
                </c:pt>
                <c:pt idx="216">
                  <c:v>41586</c:v>
                </c:pt>
                <c:pt idx="217">
                  <c:v>41589</c:v>
                </c:pt>
                <c:pt idx="218">
                  <c:v>41590</c:v>
                </c:pt>
                <c:pt idx="219">
                  <c:v>41591</c:v>
                </c:pt>
                <c:pt idx="220">
                  <c:v>41592</c:v>
                </c:pt>
                <c:pt idx="221">
                  <c:v>41593</c:v>
                </c:pt>
                <c:pt idx="222">
                  <c:v>41597</c:v>
                </c:pt>
                <c:pt idx="223">
                  <c:v>41598</c:v>
                </c:pt>
                <c:pt idx="224">
                  <c:v>41599</c:v>
                </c:pt>
                <c:pt idx="225">
                  <c:v>41600</c:v>
                </c:pt>
                <c:pt idx="226">
                  <c:v>41603</c:v>
                </c:pt>
                <c:pt idx="227">
                  <c:v>41604</c:v>
                </c:pt>
                <c:pt idx="228">
                  <c:v>41605</c:v>
                </c:pt>
                <c:pt idx="229">
                  <c:v>41606</c:v>
                </c:pt>
                <c:pt idx="230">
                  <c:v>41607</c:v>
                </c:pt>
                <c:pt idx="231">
                  <c:v>41610</c:v>
                </c:pt>
                <c:pt idx="232">
                  <c:v>41611</c:v>
                </c:pt>
                <c:pt idx="233">
                  <c:v>41612</c:v>
                </c:pt>
                <c:pt idx="234">
                  <c:v>41613</c:v>
                </c:pt>
                <c:pt idx="235">
                  <c:v>41614</c:v>
                </c:pt>
                <c:pt idx="236">
                  <c:v>41617</c:v>
                </c:pt>
                <c:pt idx="237">
                  <c:v>41618</c:v>
                </c:pt>
                <c:pt idx="238">
                  <c:v>41619</c:v>
                </c:pt>
                <c:pt idx="239">
                  <c:v>41621</c:v>
                </c:pt>
                <c:pt idx="240">
                  <c:v>41624</c:v>
                </c:pt>
                <c:pt idx="241">
                  <c:v>41625</c:v>
                </c:pt>
                <c:pt idx="242">
                  <c:v>41626</c:v>
                </c:pt>
                <c:pt idx="243">
                  <c:v>41627</c:v>
                </c:pt>
                <c:pt idx="244">
                  <c:v>41628</c:v>
                </c:pt>
                <c:pt idx="245">
                  <c:v>41631</c:v>
                </c:pt>
                <c:pt idx="246">
                  <c:v>41632</c:v>
                </c:pt>
                <c:pt idx="247">
                  <c:v>41634</c:v>
                </c:pt>
                <c:pt idx="248">
                  <c:v>41635</c:v>
                </c:pt>
                <c:pt idx="249">
                  <c:v>41638</c:v>
                </c:pt>
                <c:pt idx="250">
                  <c:v>41639</c:v>
                </c:pt>
                <c:pt idx="251">
                  <c:v>41641</c:v>
                </c:pt>
                <c:pt idx="252">
                  <c:v>41642</c:v>
                </c:pt>
                <c:pt idx="253">
                  <c:v>41645</c:v>
                </c:pt>
                <c:pt idx="254">
                  <c:v>41646</c:v>
                </c:pt>
                <c:pt idx="255">
                  <c:v>41647</c:v>
                </c:pt>
                <c:pt idx="256">
                  <c:v>41648</c:v>
                </c:pt>
                <c:pt idx="257">
                  <c:v>41649</c:v>
                </c:pt>
                <c:pt idx="258">
                  <c:v>41652</c:v>
                </c:pt>
                <c:pt idx="259">
                  <c:v>41653</c:v>
                </c:pt>
                <c:pt idx="260">
                  <c:v>41654</c:v>
                </c:pt>
                <c:pt idx="261">
                  <c:v>41655</c:v>
                </c:pt>
                <c:pt idx="262">
                  <c:v>41656</c:v>
                </c:pt>
                <c:pt idx="263">
                  <c:v>41659</c:v>
                </c:pt>
                <c:pt idx="264">
                  <c:v>41660</c:v>
                </c:pt>
                <c:pt idx="265">
                  <c:v>41661</c:v>
                </c:pt>
                <c:pt idx="266">
                  <c:v>41662</c:v>
                </c:pt>
                <c:pt idx="267">
                  <c:v>41663</c:v>
                </c:pt>
                <c:pt idx="268">
                  <c:v>41666</c:v>
                </c:pt>
                <c:pt idx="269">
                  <c:v>41667</c:v>
                </c:pt>
                <c:pt idx="270">
                  <c:v>41668</c:v>
                </c:pt>
                <c:pt idx="271">
                  <c:v>41669</c:v>
                </c:pt>
                <c:pt idx="272">
                  <c:v>41670</c:v>
                </c:pt>
                <c:pt idx="273">
                  <c:v>41674</c:v>
                </c:pt>
                <c:pt idx="274">
                  <c:v>41675</c:v>
                </c:pt>
                <c:pt idx="275">
                  <c:v>41676</c:v>
                </c:pt>
                <c:pt idx="276">
                  <c:v>41677</c:v>
                </c:pt>
                <c:pt idx="277">
                  <c:v>41680</c:v>
                </c:pt>
                <c:pt idx="278">
                  <c:v>41681</c:v>
                </c:pt>
                <c:pt idx="279">
                  <c:v>41682</c:v>
                </c:pt>
                <c:pt idx="280">
                  <c:v>41683</c:v>
                </c:pt>
                <c:pt idx="281">
                  <c:v>41684</c:v>
                </c:pt>
                <c:pt idx="282">
                  <c:v>41687</c:v>
                </c:pt>
                <c:pt idx="283">
                  <c:v>41688</c:v>
                </c:pt>
                <c:pt idx="284">
                  <c:v>41689</c:v>
                </c:pt>
                <c:pt idx="285">
                  <c:v>41690</c:v>
                </c:pt>
                <c:pt idx="286">
                  <c:v>41691</c:v>
                </c:pt>
                <c:pt idx="287">
                  <c:v>41694</c:v>
                </c:pt>
                <c:pt idx="288">
                  <c:v>41695</c:v>
                </c:pt>
                <c:pt idx="289">
                  <c:v>41696</c:v>
                </c:pt>
                <c:pt idx="290">
                  <c:v>41697</c:v>
                </c:pt>
                <c:pt idx="291">
                  <c:v>41698</c:v>
                </c:pt>
                <c:pt idx="292">
                  <c:v>41701</c:v>
                </c:pt>
                <c:pt idx="293">
                  <c:v>41702</c:v>
                </c:pt>
                <c:pt idx="294">
                  <c:v>41703</c:v>
                </c:pt>
                <c:pt idx="295">
                  <c:v>41704</c:v>
                </c:pt>
                <c:pt idx="296">
                  <c:v>41705</c:v>
                </c:pt>
                <c:pt idx="297">
                  <c:v>41708</c:v>
                </c:pt>
                <c:pt idx="298">
                  <c:v>41709</c:v>
                </c:pt>
                <c:pt idx="299">
                  <c:v>41710</c:v>
                </c:pt>
                <c:pt idx="300">
                  <c:v>41711</c:v>
                </c:pt>
                <c:pt idx="301">
                  <c:v>41712</c:v>
                </c:pt>
                <c:pt idx="302">
                  <c:v>41716</c:v>
                </c:pt>
                <c:pt idx="303">
                  <c:v>41717</c:v>
                </c:pt>
                <c:pt idx="304">
                  <c:v>41718</c:v>
                </c:pt>
                <c:pt idx="305">
                  <c:v>41719</c:v>
                </c:pt>
                <c:pt idx="306">
                  <c:v>41722</c:v>
                </c:pt>
                <c:pt idx="307">
                  <c:v>41723</c:v>
                </c:pt>
                <c:pt idx="308">
                  <c:v>41724</c:v>
                </c:pt>
                <c:pt idx="309">
                  <c:v>41725</c:v>
                </c:pt>
                <c:pt idx="310">
                  <c:v>41726</c:v>
                </c:pt>
                <c:pt idx="311">
                  <c:v>41729</c:v>
                </c:pt>
                <c:pt idx="312">
                  <c:v>41730</c:v>
                </c:pt>
                <c:pt idx="313">
                  <c:v>41731</c:v>
                </c:pt>
                <c:pt idx="314">
                  <c:v>41732</c:v>
                </c:pt>
                <c:pt idx="315">
                  <c:v>41733</c:v>
                </c:pt>
                <c:pt idx="316">
                  <c:v>41736</c:v>
                </c:pt>
                <c:pt idx="317">
                  <c:v>41737</c:v>
                </c:pt>
                <c:pt idx="318">
                  <c:v>41738</c:v>
                </c:pt>
                <c:pt idx="319">
                  <c:v>41739</c:v>
                </c:pt>
                <c:pt idx="320">
                  <c:v>41740</c:v>
                </c:pt>
                <c:pt idx="321">
                  <c:v>41743</c:v>
                </c:pt>
                <c:pt idx="322">
                  <c:v>41744</c:v>
                </c:pt>
                <c:pt idx="323">
                  <c:v>41745</c:v>
                </c:pt>
                <c:pt idx="324">
                  <c:v>41750</c:v>
                </c:pt>
                <c:pt idx="325">
                  <c:v>41751</c:v>
                </c:pt>
                <c:pt idx="326">
                  <c:v>41752</c:v>
                </c:pt>
                <c:pt idx="327">
                  <c:v>41753</c:v>
                </c:pt>
                <c:pt idx="328">
                  <c:v>41754</c:v>
                </c:pt>
                <c:pt idx="329">
                  <c:v>41757</c:v>
                </c:pt>
                <c:pt idx="330">
                  <c:v>41758</c:v>
                </c:pt>
                <c:pt idx="331">
                  <c:v>41759</c:v>
                </c:pt>
                <c:pt idx="332">
                  <c:v>41761</c:v>
                </c:pt>
                <c:pt idx="333">
                  <c:v>41764</c:v>
                </c:pt>
                <c:pt idx="334">
                  <c:v>41765</c:v>
                </c:pt>
                <c:pt idx="335">
                  <c:v>41766</c:v>
                </c:pt>
                <c:pt idx="336">
                  <c:v>41767</c:v>
                </c:pt>
                <c:pt idx="337">
                  <c:v>41768</c:v>
                </c:pt>
                <c:pt idx="338">
                  <c:v>41771</c:v>
                </c:pt>
                <c:pt idx="339">
                  <c:v>41772</c:v>
                </c:pt>
                <c:pt idx="340">
                  <c:v>41773</c:v>
                </c:pt>
                <c:pt idx="341">
                  <c:v>41774</c:v>
                </c:pt>
                <c:pt idx="342">
                  <c:v>41775</c:v>
                </c:pt>
                <c:pt idx="343">
                  <c:v>41778</c:v>
                </c:pt>
                <c:pt idx="344">
                  <c:v>41779</c:v>
                </c:pt>
                <c:pt idx="345">
                  <c:v>41780</c:v>
                </c:pt>
                <c:pt idx="346">
                  <c:v>41781</c:v>
                </c:pt>
                <c:pt idx="347">
                  <c:v>41782</c:v>
                </c:pt>
                <c:pt idx="348">
                  <c:v>41785</c:v>
                </c:pt>
                <c:pt idx="349">
                  <c:v>41786</c:v>
                </c:pt>
                <c:pt idx="350">
                  <c:v>41787</c:v>
                </c:pt>
                <c:pt idx="351">
                  <c:v>41788</c:v>
                </c:pt>
                <c:pt idx="352">
                  <c:v>41789</c:v>
                </c:pt>
                <c:pt idx="353">
                  <c:v>41792</c:v>
                </c:pt>
                <c:pt idx="354">
                  <c:v>41793</c:v>
                </c:pt>
                <c:pt idx="355">
                  <c:v>41794</c:v>
                </c:pt>
                <c:pt idx="356">
                  <c:v>41795</c:v>
                </c:pt>
                <c:pt idx="357">
                  <c:v>41796</c:v>
                </c:pt>
                <c:pt idx="358">
                  <c:v>41799</c:v>
                </c:pt>
                <c:pt idx="359">
                  <c:v>41800</c:v>
                </c:pt>
                <c:pt idx="360">
                  <c:v>41801</c:v>
                </c:pt>
                <c:pt idx="361">
                  <c:v>41802</c:v>
                </c:pt>
                <c:pt idx="362">
                  <c:v>41803</c:v>
                </c:pt>
                <c:pt idx="363">
                  <c:v>41806</c:v>
                </c:pt>
                <c:pt idx="364">
                  <c:v>41807</c:v>
                </c:pt>
                <c:pt idx="365">
                  <c:v>41808</c:v>
                </c:pt>
                <c:pt idx="366">
                  <c:v>41809</c:v>
                </c:pt>
                <c:pt idx="367">
                  <c:v>41810</c:v>
                </c:pt>
                <c:pt idx="368">
                  <c:v>41813</c:v>
                </c:pt>
                <c:pt idx="369">
                  <c:v>41814</c:v>
                </c:pt>
                <c:pt idx="370">
                  <c:v>41815</c:v>
                </c:pt>
                <c:pt idx="371">
                  <c:v>41816</c:v>
                </c:pt>
                <c:pt idx="372">
                  <c:v>41817</c:v>
                </c:pt>
                <c:pt idx="373">
                  <c:v>41820</c:v>
                </c:pt>
                <c:pt idx="374">
                  <c:v>41821</c:v>
                </c:pt>
                <c:pt idx="375">
                  <c:v>41822</c:v>
                </c:pt>
                <c:pt idx="376">
                  <c:v>41823</c:v>
                </c:pt>
                <c:pt idx="377">
                  <c:v>41824</c:v>
                </c:pt>
                <c:pt idx="378">
                  <c:v>41827</c:v>
                </c:pt>
                <c:pt idx="379">
                  <c:v>41828</c:v>
                </c:pt>
                <c:pt idx="380">
                  <c:v>41829</c:v>
                </c:pt>
                <c:pt idx="381">
                  <c:v>41830</c:v>
                </c:pt>
                <c:pt idx="382">
                  <c:v>41831</c:v>
                </c:pt>
                <c:pt idx="383">
                  <c:v>41834</c:v>
                </c:pt>
                <c:pt idx="384">
                  <c:v>41835</c:v>
                </c:pt>
                <c:pt idx="385">
                  <c:v>41836</c:v>
                </c:pt>
                <c:pt idx="386">
                  <c:v>41837</c:v>
                </c:pt>
                <c:pt idx="387">
                  <c:v>41838</c:v>
                </c:pt>
                <c:pt idx="388">
                  <c:v>41841</c:v>
                </c:pt>
                <c:pt idx="389">
                  <c:v>41842</c:v>
                </c:pt>
                <c:pt idx="390">
                  <c:v>41843</c:v>
                </c:pt>
                <c:pt idx="391">
                  <c:v>41844</c:v>
                </c:pt>
                <c:pt idx="392">
                  <c:v>41845</c:v>
                </c:pt>
                <c:pt idx="393">
                  <c:v>41848</c:v>
                </c:pt>
                <c:pt idx="394">
                  <c:v>41849</c:v>
                </c:pt>
                <c:pt idx="395">
                  <c:v>41850</c:v>
                </c:pt>
                <c:pt idx="396">
                  <c:v>41851</c:v>
                </c:pt>
                <c:pt idx="397">
                  <c:v>41852</c:v>
                </c:pt>
                <c:pt idx="398">
                  <c:v>41855</c:v>
                </c:pt>
                <c:pt idx="399">
                  <c:v>41856</c:v>
                </c:pt>
                <c:pt idx="400">
                  <c:v>41857</c:v>
                </c:pt>
                <c:pt idx="401">
                  <c:v>41858</c:v>
                </c:pt>
                <c:pt idx="402">
                  <c:v>41859</c:v>
                </c:pt>
                <c:pt idx="403">
                  <c:v>41862</c:v>
                </c:pt>
                <c:pt idx="404">
                  <c:v>41863</c:v>
                </c:pt>
                <c:pt idx="405">
                  <c:v>41864</c:v>
                </c:pt>
                <c:pt idx="406">
                  <c:v>41865</c:v>
                </c:pt>
                <c:pt idx="407">
                  <c:v>41866</c:v>
                </c:pt>
                <c:pt idx="408">
                  <c:v>41869</c:v>
                </c:pt>
                <c:pt idx="409">
                  <c:v>41870</c:v>
                </c:pt>
                <c:pt idx="410">
                  <c:v>41871</c:v>
                </c:pt>
                <c:pt idx="411">
                  <c:v>41872</c:v>
                </c:pt>
                <c:pt idx="412">
                  <c:v>41873</c:v>
                </c:pt>
                <c:pt idx="413">
                  <c:v>41876</c:v>
                </c:pt>
                <c:pt idx="414">
                  <c:v>41877</c:v>
                </c:pt>
                <c:pt idx="415">
                  <c:v>41878</c:v>
                </c:pt>
                <c:pt idx="416">
                  <c:v>41879</c:v>
                </c:pt>
                <c:pt idx="417">
                  <c:v>41880</c:v>
                </c:pt>
                <c:pt idx="418">
                  <c:v>41883</c:v>
                </c:pt>
                <c:pt idx="419">
                  <c:v>41884</c:v>
                </c:pt>
                <c:pt idx="420">
                  <c:v>41885</c:v>
                </c:pt>
                <c:pt idx="421">
                  <c:v>41886</c:v>
                </c:pt>
                <c:pt idx="422">
                  <c:v>41887</c:v>
                </c:pt>
                <c:pt idx="423">
                  <c:v>41890</c:v>
                </c:pt>
                <c:pt idx="424">
                  <c:v>41891</c:v>
                </c:pt>
                <c:pt idx="425">
                  <c:v>41892</c:v>
                </c:pt>
                <c:pt idx="426">
                  <c:v>41893</c:v>
                </c:pt>
                <c:pt idx="427">
                  <c:v>41894</c:v>
                </c:pt>
                <c:pt idx="428">
                  <c:v>41897</c:v>
                </c:pt>
                <c:pt idx="429">
                  <c:v>41899</c:v>
                </c:pt>
                <c:pt idx="430">
                  <c:v>41900</c:v>
                </c:pt>
                <c:pt idx="431">
                  <c:v>41901</c:v>
                </c:pt>
                <c:pt idx="432">
                  <c:v>41904</c:v>
                </c:pt>
                <c:pt idx="433">
                  <c:v>41905</c:v>
                </c:pt>
                <c:pt idx="434">
                  <c:v>41906</c:v>
                </c:pt>
                <c:pt idx="435">
                  <c:v>41907</c:v>
                </c:pt>
                <c:pt idx="436">
                  <c:v>41908</c:v>
                </c:pt>
                <c:pt idx="437">
                  <c:v>41911</c:v>
                </c:pt>
                <c:pt idx="438">
                  <c:v>41912</c:v>
                </c:pt>
                <c:pt idx="439">
                  <c:v>41913</c:v>
                </c:pt>
                <c:pt idx="440">
                  <c:v>41914</c:v>
                </c:pt>
                <c:pt idx="441">
                  <c:v>41915</c:v>
                </c:pt>
                <c:pt idx="442">
                  <c:v>41918</c:v>
                </c:pt>
                <c:pt idx="443">
                  <c:v>41919</c:v>
                </c:pt>
                <c:pt idx="444">
                  <c:v>41920</c:v>
                </c:pt>
                <c:pt idx="445">
                  <c:v>41921</c:v>
                </c:pt>
                <c:pt idx="446">
                  <c:v>41922</c:v>
                </c:pt>
                <c:pt idx="447">
                  <c:v>41925</c:v>
                </c:pt>
                <c:pt idx="448">
                  <c:v>41926</c:v>
                </c:pt>
                <c:pt idx="449">
                  <c:v>41927</c:v>
                </c:pt>
                <c:pt idx="450">
                  <c:v>41928</c:v>
                </c:pt>
                <c:pt idx="451">
                  <c:v>41929</c:v>
                </c:pt>
                <c:pt idx="452">
                  <c:v>41932</c:v>
                </c:pt>
                <c:pt idx="453">
                  <c:v>41933</c:v>
                </c:pt>
                <c:pt idx="454">
                  <c:v>41934</c:v>
                </c:pt>
                <c:pt idx="455">
                  <c:v>41935</c:v>
                </c:pt>
                <c:pt idx="456">
                  <c:v>41936</c:v>
                </c:pt>
                <c:pt idx="457">
                  <c:v>41939</c:v>
                </c:pt>
                <c:pt idx="458">
                  <c:v>41940</c:v>
                </c:pt>
                <c:pt idx="459">
                  <c:v>41941</c:v>
                </c:pt>
                <c:pt idx="460">
                  <c:v>41942</c:v>
                </c:pt>
                <c:pt idx="461">
                  <c:v>41943</c:v>
                </c:pt>
                <c:pt idx="462">
                  <c:v>41946</c:v>
                </c:pt>
                <c:pt idx="463">
                  <c:v>41947</c:v>
                </c:pt>
                <c:pt idx="464">
                  <c:v>41948</c:v>
                </c:pt>
                <c:pt idx="465">
                  <c:v>41949</c:v>
                </c:pt>
                <c:pt idx="466">
                  <c:v>41950</c:v>
                </c:pt>
                <c:pt idx="467">
                  <c:v>41953</c:v>
                </c:pt>
                <c:pt idx="468">
                  <c:v>41954</c:v>
                </c:pt>
                <c:pt idx="469">
                  <c:v>41955</c:v>
                </c:pt>
                <c:pt idx="470">
                  <c:v>41956</c:v>
                </c:pt>
                <c:pt idx="471">
                  <c:v>41957</c:v>
                </c:pt>
                <c:pt idx="472">
                  <c:v>41961</c:v>
                </c:pt>
                <c:pt idx="473">
                  <c:v>41962</c:v>
                </c:pt>
                <c:pt idx="474">
                  <c:v>41963</c:v>
                </c:pt>
                <c:pt idx="475">
                  <c:v>41964</c:v>
                </c:pt>
                <c:pt idx="476">
                  <c:v>41967</c:v>
                </c:pt>
                <c:pt idx="477">
                  <c:v>41968</c:v>
                </c:pt>
                <c:pt idx="478">
                  <c:v>41969</c:v>
                </c:pt>
                <c:pt idx="479">
                  <c:v>41970</c:v>
                </c:pt>
                <c:pt idx="480">
                  <c:v>41971</c:v>
                </c:pt>
                <c:pt idx="481">
                  <c:v>41974</c:v>
                </c:pt>
                <c:pt idx="482">
                  <c:v>41975</c:v>
                </c:pt>
                <c:pt idx="483">
                  <c:v>41976</c:v>
                </c:pt>
                <c:pt idx="484">
                  <c:v>41977</c:v>
                </c:pt>
                <c:pt idx="485">
                  <c:v>41978</c:v>
                </c:pt>
                <c:pt idx="486">
                  <c:v>41981</c:v>
                </c:pt>
                <c:pt idx="487">
                  <c:v>41982</c:v>
                </c:pt>
                <c:pt idx="488">
                  <c:v>41983</c:v>
                </c:pt>
                <c:pt idx="489">
                  <c:v>41984</c:v>
                </c:pt>
                <c:pt idx="490">
                  <c:v>41988</c:v>
                </c:pt>
                <c:pt idx="491">
                  <c:v>41989</c:v>
                </c:pt>
                <c:pt idx="492">
                  <c:v>41990</c:v>
                </c:pt>
                <c:pt idx="493">
                  <c:v>41991</c:v>
                </c:pt>
                <c:pt idx="494">
                  <c:v>41992</c:v>
                </c:pt>
                <c:pt idx="495">
                  <c:v>41995</c:v>
                </c:pt>
                <c:pt idx="496">
                  <c:v>41996</c:v>
                </c:pt>
                <c:pt idx="497">
                  <c:v>41997</c:v>
                </c:pt>
                <c:pt idx="498">
                  <c:v>41999</c:v>
                </c:pt>
                <c:pt idx="499">
                  <c:v>42002</c:v>
                </c:pt>
                <c:pt idx="500">
                  <c:v>42003</c:v>
                </c:pt>
                <c:pt idx="501">
                  <c:v>42004</c:v>
                </c:pt>
                <c:pt idx="502">
                  <c:v>42006</c:v>
                </c:pt>
                <c:pt idx="503">
                  <c:v>42009</c:v>
                </c:pt>
                <c:pt idx="504">
                  <c:v>42010</c:v>
                </c:pt>
                <c:pt idx="505">
                  <c:v>42011</c:v>
                </c:pt>
                <c:pt idx="506">
                  <c:v>42012</c:v>
                </c:pt>
                <c:pt idx="507">
                  <c:v>42013</c:v>
                </c:pt>
                <c:pt idx="508">
                  <c:v>42016</c:v>
                </c:pt>
                <c:pt idx="509">
                  <c:v>42017</c:v>
                </c:pt>
                <c:pt idx="510">
                  <c:v>42018</c:v>
                </c:pt>
                <c:pt idx="511">
                  <c:v>42019</c:v>
                </c:pt>
                <c:pt idx="512">
                  <c:v>42020</c:v>
                </c:pt>
                <c:pt idx="513">
                  <c:v>42023</c:v>
                </c:pt>
                <c:pt idx="514">
                  <c:v>42024</c:v>
                </c:pt>
                <c:pt idx="515">
                  <c:v>42025</c:v>
                </c:pt>
                <c:pt idx="516">
                  <c:v>42026</c:v>
                </c:pt>
                <c:pt idx="517">
                  <c:v>42027</c:v>
                </c:pt>
                <c:pt idx="518">
                  <c:v>42030</c:v>
                </c:pt>
                <c:pt idx="519">
                  <c:v>42031</c:v>
                </c:pt>
                <c:pt idx="520">
                  <c:v>42032</c:v>
                </c:pt>
                <c:pt idx="521">
                  <c:v>42033</c:v>
                </c:pt>
                <c:pt idx="522">
                  <c:v>42034</c:v>
                </c:pt>
                <c:pt idx="523">
                  <c:v>42038</c:v>
                </c:pt>
                <c:pt idx="524">
                  <c:v>42039</c:v>
                </c:pt>
                <c:pt idx="525">
                  <c:v>42040</c:v>
                </c:pt>
                <c:pt idx="526">
                  <c:v>42041</c:v>
                </c:pt>
                <c:pt idx="527">
                  <c:v>42044</c:v>
                </c:pt>
                <c:pt idx="528">
                  <c:v>42045</c:v>
                </c:pt>
                <c:pt idx="529">
                  <c:v>42046</c:v>
                </c:pt>
                <c:pt idx="530">
                  <c:v>42047</c:v>
                </c:pt>
                <c:pt idx="531">
                  <c:v>42048</c:v>
                </c:pt>
                <c:pt idx="532">
                  <c:v>42051</c:v>
                </c:pt>
                <c:pt idx="533">
                  <c:v>42052</c:v>
                </c:pt>
                <c:pt idx="534">
                  <c:v>42053</c:v>
                </c:pt>
                <c:pt idx="535">
                  <c:v>42054</c:v>
                </c:pt>
                <c:pt idx="536">
                  <c:v>42055</c:v>
                </c:pt>
                <c:pt idx="537">
                  <c:v>42058</c:v>
                </c:pt>
                <c:pt idx="538">
                  <c:v>42059</c:v>
                </c:pt>
                <c:pt idx="539">
                  <c:v>42060</c:v>
                </c:pt>
                <c:pt idx="540">
                  <c:v>42061</c:v>
                </c:pt>
                <c:pt idx="541">
                  <c:v>42062</c:v>
                </c:pt>
                <c:pt idx="542">
                  <c:v>42065</c:v>
                </c:pt>
                <c:pt idx="543">
                  <c:v>42066</c:v>
                </c:pt>
                <c:pt idx="544">
                  <c:v>42067</c:v>
                </c:pt>
                <c:pt idx="545">
                  <c:v>42068</c:v>
                </c:pt>
                <c:pt idx="546">
                  <c:v>42069</c:v>
                </c:pt>
                <c:pt idx="547">
                  <c:v>42072</c:v>
                </c:pt>
                <c:pt idx="548">
                  <c:v>42073</c:v>
                </c:pt>
                <c:pt idx="549">
                  <c:v>42074</c:v>
                </c:pt>
                <c:pt idx="550">
                  <c:v>42075</c:v>
                </c:pt>
                <c:pt idx="551">
                  <c:v>42076</c:v>
                </c:pt>
                <c:pt idx="552">
                  <c:v>42080</c:v>
                </c:pt>
                <c:pt idx="553">
                  <c:v>42081</c:v>
                </c:pt>
                <c:pt idx="554">
                  <c:v>42082</c:v>
                </c:pt>
                <c:pt idx="555">
                  <c:v>42083</c:v>
                </c:pt>
                <c:pt idx="556">
                  <c:v>42086</c:v>
                </c:pt>
                <c:pt idx="557">
                  <c:v>42087</c:v>
                </c:pt>
                <c:pt idx="558">
                  <c:v>42088</c:v>
                </c:pt>
                <c:pt idx="559">
                  <c:v>42089</c:v>
                </c:pt>
                <c:pt idx="560">
                  <c:v>42090</c:v>
                </c:pt>
                <c:pt idx="561">
                  <c:v>42093</c:v>
                </c:pt>
                <c:pt idx="562">
                  <c:v>42094</c:v>
                </c:pt>
                <c:pt idx="563">
                  <c:v>42095</c:v>
                </c:pt>
                <c:pt idx="564">
                  <c:v>42100</c:v>
                </c:pt>
                <c:pt idx="565">
                  <c:v>42101</c:v>
                </c:pt>
                <c:pt idx="566">
                  <c:v>42102</c:v>
                </c:pt>
                <c:pt idx="567">
                  <c:v>42103</c:v>
                </c:pt>
                <c:pt idx="568">
                  <c:v>42104</c:v>
                </c:pt>
                <c:pt idx="569">
                  <c:v>42107</c:v>
                </c:pt>
                <c:pt idx="570">
                  <c:v>42108</c:v>
                </c:pt>
                <c:pt idx="571">
                  <c:v>42109</c:v>
                </c:pt>
                <c:pt idx="572">
                  <c:v>42110</c:v>
                </c:pt>
                <c:pt idx="573">
                  <c:v>42111</c:v>
                </c:pt>
                <c:pt idx="574">
                  <c:v>42114</c:v>
                </c:pt>
                <c:pt idx="575">
                  <c:v>42115</c:v>
                </c:pt>
                <c:pt idx="576">
                  <c:v>42116</c:v>
                </c:pt>
                <c:pt idx="577">
                  <c:v>42117</c:v>
                </c:pt>
                <c:pt idx="578">
                  <c:v>42118</c:v>
                </c:pt>
                <c:pt idx="579">
                  <c:v>42121</c:v>
                </c:pt>
                <c:pt idx="580">
                  <c:v>42122</c:v>
                </c:pt>
                <c:pt idx="581">
                  <c:v>42123</c:v>
                </c:pt>
                <c:pt idx="582">
                  <c:v>42124</c:v>
                </c:pt>
                <c:pt idx="583">
                  <c:v>42128</c:v>
                </c:pt>
                <c:pt idx="584">
                  <c:v>42129</c:v>
                </c:pt>
                <c:pt idx="585">
                  <c:v>42130</c:v>
                </c:pt>
                <c:pt idx="586">
                  <c:v>42131</c:v>
                </c:pt>
                <c:pt idx="587">
                  <c:v>42132</c:v>
                </c:pt>
                <c:pt idx="588">
                  <c:v>42135</c:v>
                </c:pt>
                <c:pt idx="589">
                  <c:v>42136</c:v>
                </c:pt>
                <c:pt idx="590">
                  <c:v>42137</c:v>
                </c:pt>
                <c:pt idx="591">
                  <c:v>42138</c:v>
                </c:pt>
                <c:pt idx="592">
                  <c:v>42139</c:v>
                </c:pt>
                <c:pt idx="593">
                  <c:v>42142</c:v>
                </c:pt>
                <c:pt idx="594">
                  <c:v>42143</c:v>
                </c:pt>
                <c:pt idx="595">
                  <c:v>42144</c:v>
                </c:pt>
                <c:pt idx="596">
                  <c:v>42145</c:v>
                </c:pt>
                <c:pt idx="597">
                  <c:v>42146</c:v>
                </c:pt>
                <c:pt idx="598">
                  <c:v>42149</c:v>
                </c:pt>
                <c:pt idx="599">
                  <c:v>42150</c:v>
                </c:pt>
                <c:pt idx="600">
                  <c:v>42151</c:v>
                </c:pt>
                <c:pt idx="601">
                  <c:v>42152</c:v>
                </c:pt>
                <c:pt idx="602">
                  <c:v>42153</c:v>
                </c:pt>
                <c:pt idx="603">
                  <c:v>42156</c:v>
                </c:pt>
                <c:pt idx="604">
                  <c:v>42157</c:v>
                </c:pt>
                <c:pt idx="605">
                  <c:v>42158</c:v>
                </c:pt>
                <c:pt idx="606">
                  <c:v>42159</c:v>
                </c:pt>
                <c:pt idx="607">
                  <c:v>42160</c:v>
                </c:pt>
                <c:pt idx="608">
                  <c:v>42163</c:v>
                </c:pt>
                <c:pt idx="609">
                  <c:v>42164</c:v>
                </c:pt>
                <c:pt idx="610">
                  <c:v>42165</c:v>
                </c:pt>
                <c:pt idx="611">
                  <c:v>42166</c:v>
                </c:pt>
                <c:pt idx="612">
                  <c:v>42167</c:v>
                </c:pt>
                <c:pt idx="613">
                  <c:v>42170</c:v>
                </c:pt>
                <c:pt idx="614">
                  <c:v>42171</c:v>
                </c:pt>
                <c:pt idx="615">
                  <c:v>42172</c:v>
                </c:pt>
                <c:pt idx="616">
                  <c:v>42173</c:v>
                </c:pt>
                <c:pt idx="617">
                  <c:v>42174</c:v>
                </c:pt>
                <c:pt idx="618">
                  <c:v>42177</c:v>
                </c:pt>
                <c:pt idx="619">
                  <c:v>42178</c:v>
                </c:pt>
                <c:pt idx="620">
                  <c:v>42179</c:v>
                </c:pt>
                <c:pt idx="621">
                  <c:v>42180</c:v>
                </c:pt>
                <c:pt idx="622">
                  <c:v>42181</c:v>
                </c:pt>
                <c:pt idx="623">
                  <c:v>42184</c:v>
                </c:pt>
                <c:pt idx="624">
                  <c:v>42185</c:v>
                </c:pt>
                <c:pt idx="625">
                  <c:v>42186</c:v>
                </c:pt>
                <c:pt idx="626">
                  <c:v>42187</c:v>
                </c:pt>
                <c:pt idx="627">
                  <c:v>42188</c:v>
                </c:pt>
                <c:pt idx="628">
                  <c:v>42191</c:v>
                </c:pt>
                <c:pt idx="629">
                  <c:v>42192</c:v>
                </c:pt>
                <c:pt idx="630">
                  <c:v>42193</c:v>
                </c:pt>
                <c:pt idx="631">
                  <c:v>42194</c:v>
                </c:pt>
                <c:pt idx="632">
                  <c:v>42195</c:v>
                </c:pt>
                <c:pt idx="633">
                  <c:v>42198</c:v>
                </c:pt>
                <c:pt idx="634">
                  <c:v>42199</c:v>
                </c:pt>
                <c:pt idx="635">
                  <c:v>42200</c:v>
                </c:pt>
                <c:pt idx="636">
                  <c:v>42201</c:v>
                </c:pt>
                <c:pt idx="637">
                  <c:v>42202</c:v>
                </c:pt>
                <c:pt idx="638">
                  <c:v>42205</c:v>
                </c:pt>
                <c:pt idx="639">
                  <c:v>42206</c:v>
                </c:pt>
                <c:pt idx="640">
                  <c:v>42207</c:v>
                </c:pt>
                <c:pt idx="641">
                  <c:v>42208</c:v>
                </c:pt>
                <c:pt idx="642">
                  <c:v>42209</c:v>
                </c:pt>
                <c:pt idx="643">
                  <c:v>42212</c:v>
                </c:pt>
                <c:pt idx="644">
                  <c:v>42213</c:v>
                </c:pt>
                <c:pt idx="645">
                  <c:v>42214</c:v>
                </c:pt>
                <c:pt idx="646">
                  <c:v>42215</c:v>
                </c:pt>
                <c:pt idx="647">
                  <c:v>42216</c:v>
                </c:pt>
                <c:pt idx="648">
                  <c:v>42219</c:v>
                </c:pt>
                <c:pt idx="649">
                  <c:v>42220</c:v>
                </c:pt>
                <c:pt idx="650">
                  <c:v>42221</c:v>
                </c:pt>
                <c:pt idx="651">
                  <c:v>42222</c:v>
                </c:pt>
                <c:pt idx="652">
                  <c:v>42223</c:v>
                </c:pt>
                <c:pt idx="653">
                  <c:v>42226</c:v>
                </c:pt>
                <c:pt idx="654">
                  <c:v>42227</c:v>
                </c:pt>
                <c:pt idx="655">
                  <c:v>42228</c:v>
                </c:pt>
                <c:pt idx="656">
                  <c:v>42229</c:v>
                </c:pt>
                <c:pt idx="657">
                  <c:v>42230</c:v>
                </c:pt>
                <c:pt idx="658">
                  <c:v>42233</c:v>
                </c:pt>
                <c:pt idx="659">
                  <c:v>42234</c:v>
                </c:pt>
                <c:pt idx="660">
                  <c:v>42235</c:v>
                </c:pt>
                <c:pt idx="661">
                  <c:v>42236</c:v>
                </c:pt>
                <c:pt idx="662">
                  <c:v>42237</c:v>
                </c:pt>
                <c:pt idx="663">
                  <c:v>42240</c:v>
                </c:pt>
                <c:pt idx="664">
                  <c:v>42241</c:v>
                </c:pt>
                <c:pt idx="665">
                  <c:v>42242</c:v>
                </c:pt>
                <c:pt idx="666">
                  <c:v>42243</c:v>
                </c:pt>
                <c:pt idx="667">
                  <c:v>42244</c:v>
                </c:pt>
                <c:pt idx="668">
                  <c:v>42247</c:v>
                </c:pt>
                <c:pt idx="669">
                  <c:v>42248</c:v>
                </c:pt>
                <c:pt idx="670">
                  <c:v>42249</c:v>
                </c:pt>
                <c:pt idx="671">
                  <c:v>42250</c:v>
                </c:pt>
                <c:pt idx="672">
                  <c:v>42251</c:v>
                </c:pt>
                <c:pt idx="673">
                  <c:v>42254</c:v>
                </c:pt>
                <c:pt idx="674">
                  <c:v>42255</c:v>
                </c:pt>
                <c:pt idx="675">
                  <c:v>42256</c:v>
                </c:pt>
                <c:pt idx="676">
                  <c:v>42257</c:v>
                </c:pt>
                <c:pt idx="677">
                  <c:v>42258</c:v>
                </c:pt>
                <c:pt idx="678">
                  <c:v>42261</c:v>
                </c:pt>
                <c:pt idx="679">
                  <c:v>42262</c:v>
                </c:pt>
                <c:pt idx="680">
                  <c:v>42264</c:v>
                </c:pt>
                <c:pt idx="681">
                  <c:v>42265</c:v>
                </c:pt>
                <c:pt idx="682">
                  <c:v>42268</c:v>
                </c:pt>
                <c:pt idx="683">
                  <c:v>42269</c:v>
                </c:pt>
                <c:pt idx="684">
                  <c:v>42270</c:v>
                </c:pt>
                <c:pt idx="685">
                  <c:v>42271</c:v>
                </c:pt>
                <c:pt idx="686">
                  <c:v>42272</c:v>
                </c:pt>
                <c:pt idx="687">
                  <c:v>42275</c:v>
                </c:pt>
                <c:pt idx="688">
                  <c:v>42276</c:v>
                </c:pt>
                <c:pt idx="689">
                  <c:v>42277</c:v>
                </c:pt>
                <c:pt idx="690">
                  <c:v>42278</c:v>
                </c:pt>
                <c:pt idx="691">
                  <c:v>42279</c:v>
                </c:pt>
                <c:pt idx="692">
                  <c:v>42282</c:v>
                </c:pt>
                <c:pt idx="693">
                  <c:v>42283</c:v>
                </c:pt>
                <c:pt idx="694">
                  <c:v>42284</c:v>
                </c:pt>
                <c:pt idx="695">
                  <c:v>42285</c:v>
                </c:pt>
                <c:pt idx="696">
                  <c:v>42286</c:v>
                </c:pt>
                <c:pt idx="697">
                  <c:v>42289</c:v>
                </c:pt>
                <c:pt idx="698">
                  <c:v>42290</c:v>
                </c:pt>
                <c:pt idx="699">
                  <c:v>42291</c:v>
                </c:pt>
                <c:pt idx="700">
                  <c:v>42292</c:v>
                </c:pt>
                <c:pt idx="701">
                  <c:v>42293</c:v>
                </c:pt>
                <c:pt idx="702">
                  <c:v>42296</c:v>
                </c:pt>
                <c:pt idx="703">
                  <c:v>42297</c:v>
                </c:pt>
                <c:pt idx="704">
                  <c:v>42298</c:v>
                </c:pt>
                <c:pt idx="705">
                  <c:v>42299</c:v>
                </c:pt>
                <c:pt idx="706">
                  <c:v>42300</c:v>
                </c:pt>
                <c:pt idx="707">
                  <c:v>42303</c:v>
                </c:pt>
                <c:pt idx="708">
                  <c:v>42304</c:v>
                </c:pt>
                <c:pt idx="709">
                  <c:v>42305</c:v>
                </c:pt>
                <c:pt idx="710">
                  <c:v>42306</c:v>
                </c:pt>
                <c:pt idx="711">
                  <c:v>42307</c:v>
                </c:pt>
                <c:pt idx="712">
                  <c:v>42311</c:v>
                </c:pt>
                <c:pt idx="713">
                  <c:v>42312</c:v>
                </c:pt>
                <c:pt idx="714">
                  <c:v>42313</c:v>
                </c:pt>
                <c:pt idx="715">
                  <c:v>42314</c:v>
                </c:pt>
                <c:pt idx="716">
                  <c:v>42317</c:v>
                </c:pt>
                <c:pt idx="717">
                  <c:v>42318</c:v>
                </c:pt>
                <c:pt idx="718">
                  <c:v>42319</c:v>
                </c:pt>
                <c:pt idx="719">
                  <c:v>42320</c:v>
                </c:pt>
                <c:pt idx="720">
                  <c:v>42321</c:v>
                </c:pt>
                <c:pt idx="721">
                  <c:v>42325</c:v>
                </c:pt>
                <c:pt idx="722">
                  <c:v>42326</c:v>
                </c:pt>
                <c:pt idx="723">
                  <c:v>42327</c:v>
                </c:pt>
                <c:pt idx="724">
                  <c:v>42328</c:v>
                </c:pt>
                <c:pt idx="725">
                  <c:v>42331</c:v>
                </c:pt>
                <c:pt idx="726">
                  <c:v>42332</c:v>
                </c:pt>
                <c:pt idx="727">
                  <c:v>42333</c:v>
                </c:pt>
                <c:pt idx="728">
                  <c:v>42334</c:v>
                </c:pt>
                <c:pt idx="729">
                  <c:v>42335</c:v>
                </c:pt>
                <c:pt idx="730">
                  <c:v>42338</c:v>
                </c:pt>
                <c:pt idx="731">
                  <c:v>42339</c:v>
                </c:pt>
                <c:pt idx="732">
                  <c:v>42340</c:v>
                </c:pt>
                <c:pt idx="733">
                  <c:v>42341</c:v>
                </c:pt>
                <c:pt idx="734">
                  <c:v>42342</c:v>
                </c:pt>
                <c:pt idx="735">
                  <c:v>42345</c:v>
                </c:pt>
                <c:pt idx="736">
                  <c:v>42346</c:v>
                </c:pt>
                <c:pt idx="737">
                  <c:v>42347</c:v>
                </c:pt>
                <c:pt idx="738">
                  <c:v>42348</c:v>
                </c:pt>
                <c:pt idx="739">
                  <c:v>42349</c:v>
                </c:pt>
                <c:pt idx="740">
                  <c:v>42352</c:v>
                </c:pt>
                <c:pt idx="741">
                  <c:v>42353</c:v>
                </c:pt>
                <c:pt idx="742">
                  <c:v>42354</c:v>
                </c:pt>
                <c:pt idx="743">
                  <c:v>42355</c:v>
                </c:pt>
                <c:pt idx="744">
                  <c:v>42356</c:v>
                </c:pt>
                <c:pt idx="745">
                  <c:v>42359</c:v>
                </c:pt>
                <c:pt idx="746">
                  <c:v>42360</c:v>
                </c:pt>
                <c:pt idx="747">
                  <c:v>42361</c:v>
                </c:pt>
                <c:pt idx="748">
                  <c:v>42362</c:v>
                </c:pt>
                <c:pt idx="749">
                  <c:v>42366</c:v>
                </c:pt>
                <c:pt idx="750">
                  <c:v>42367</c:v>
                </c:pt>
                <c:pt idx="751">
                  <c:v>42368</c:v>
                </c:pt>
                <c:pt idx="752">
                  <c:v>42369</c:v>
                </c:pt>
                <c:pt idx="753">
                  <c:v>42373</c:v>
                </c:pt>
                <c:pt idx="754">
                  <c:v>42374</c:v>
                </c:pt>
                <c:pt idx="755">
                  <c:v>42375</c:v>
                </c:pt>
                <c:pt idx="756">
                  <c:v>42376</c:v>
                </c:pt>
                <c:pt idx="757">
                  <c:v>42377</c:v>
                </c:pt>
                <c:pt idx="758">
                  <c:v>42380</c:v>
                </c:pt>
                <c:pt idx="759">
                  <c:v>42381</c:v>
                </c:pt>
                <c:pt idx="760">
                  <c:v>42382</c:v>
                </c:pt>
                <c:pt idx="761">
                  <c:v>42383</c:v>
                </c:pt>
                <c:pt idx="762">
                  <c:v>42384</c:v>
                </c:pt>
                <c:pt idx="763">
                  <c:v>42387</c:v>
                </c:pt>
                <c:pt idx="764">
                  <c:v>42388</c:v>
                </c:pt>
                <c:pt idx="765">
                  <c:v>42389</c:v>
                </c:pt>
                <c:pt idx="766">
                  <c:v>42390</c:v>
                </c:pt>
                <c:pt idx="767">
                  <c:v>42391</c:v>
                </c:pt>
                <c:pt idx="768">
                  <c:v>42394</c:v>
                </c:pt>
                <c:pt idx="769">
                  <c:v>42395</c:v>
                </c:pt>
                <c:pt idx="770">
                  <c:v>42396</c:v>
                </c:pt>
                <c:pt idx="771">
                  <c:v>42397</c:v>
                </c:pt>
                <c:pt idx="772">
                  <c:v>42398</c:v>
                </c:pt>
                <c:pt idx="773">
                  <c:v>42402</c:v>
                </c:pt>
                <c:pt idx="774">
                  <c:v>42403</c:v>
                </c:pt>
                <c:pt idx="775">
                  <c:v>42404</c:v>
                </c:pt>
                <c:pt idx="776">
                  <c:v>42405</c:v>
                </c:pt>
                <c:pt idx="777">
                  <c:v>42408</c:v>
                </c:pt>
                <c:pt idx="778">
                  <c:v>42409</c:v>
                </c:pt>
                <c:pt idx="779">
                  <c:v>42410</c:v>
                </c:pt>
                <c:pt idx="780">
                  <c:v>42411</c:v>
                </c:pt>
                <c:pt idx="781">
                  <c:v>42412</c:v>
                </c:pt>
                <c:pt idx="782">
                  <c:v>42415</c:v>
                </c:pt>
                <c:pt idx="783">
                  <c:v>42416</c:v>
                </c:pt>
                <c:pt idx="784">
                  <c:v>42417</c:v>
                </c:pt>
                <c:pt idx="785">
                  <c:v>42418</c:v>
                </c:pt>
                <c:pt idx="786">
                  <c:v>42419</c:v>
                </c:pt>
                <c:pt idx="787">
                  <c:v>42422</c:v>
                </c:pt>
                <c:pt idx="788">
                  <c:v>42423</c:v>
                </c:pt>
                <c:pt idx="789">
                  <c:v>42424</c:v>
                </c:pt>
                <c:pt idx="790">
                  <c:v>42425</c:v>
                </c:pt>
                <c:pt idx="791">
                  <c:v>42426</c:v>
                </c:pt>
                <c:pt idx="792">
                  <c:v>42429</c:v>
                </c:pt>
                <c:pt idx="793">
                  <c:v>42430</c:v>
                </c:pt>
                <c:pt idx="794">
                  <c:v>42431</c:v>
                </c:pt>
                <c:pt idx="795">
                  <c:v>42432</c:v>
                </c:pt>
                <c:pt idx="796">
                  <c:v>42433</c:v>
                </c:pt>
                <c:pt idx="797">
                  <c:v>42436</c:v>
                </c:pt>
                <c:pt idx="798">
                  <c:v>42437</c:v>
                </c:pt>
                <c:pt idx="799">
                  <c:v>42438</c:v>
                </c:pt>
                <c:pt idx="800">
                  <c:v>42439</c:v>
                </c:pt>
                <c:pt idx="801">
                  <c:v>42440</c:v>
                </c:pt>
                <c:pt idx="802">
                  <c:v>42443</c:v>
                </c:pt>
                <c:pt idx="803">
                  <c:v>42444</c:v>
                </c:pt>
                <c:pt idx="804">
                  <c:v>42445</c:v>
                </c:pt>
                <c:pt idx="805">
                  <c:v>42446</c:v>
                </c:pt>
                <c:pt idx="806">
                  <c:v>42447</c:v>
                </c:pt>
                <c:pt idx="807">
                  <c:v>42451</c:v>
                </c:pt>
                <c:pt idx="808">
                  <c:v>42452</c:v>
                </c:pt>
                <c:pt idx="809">
                  <c:v>42457</c:v>
                </c:pt>
                <c:pt idx="810">
                  <c:v>42458</c:v>
                </c:pt>
                <c:pt idx="811">
                  <c:v>42459</c:v>
                </c:pt>
                <c:pt idx="812">
                  <c:v>42460</c:v>
                </c:pt>
                <c:pt idx="813">
                  <c:v>42461</c:v>
                </c:pt>
                <c:pt idx="814">
                  <c:v>42464</c:v>
                </c:pt>
                <c:pt idx="815">
                  <c:v>42465</c:v>
                </c:pt>
                <c:pt idx="816">
                  <c:v>42466</c:v>
                </c:pt>
                <c:pt idx="817">
                  <c:v>42467</c:v>
                </c:pt>
                <c:pt idx="818">
                  <c:v>42468</c:v>
                </c:pt>
                <c:pt idx="819">
                  <c:v>42471</c:v>
                </c:pt>
                <c:pt idx="820">
                  <c:v>42472</c:v>
                </c:pt>
                <c:pt idx="821">
                  <c:v>42473</c:v>
                </c:pt>
                <c:pt idx="822">
                  <c:v>42474</c:v>
                </c:pt>
                <c:pt idx="823">
                  <c:v>42475</c:v>
                </c:pt>
                <c:pt idx="824">
                  <c:v>42478</c:v>
                </c:pt>
                <c:pt idx="825">
                  <c:v>42479</c:v>
                </c:pt>
                <c:pt idx="826">
                  <c:v>42480</c:v>
                </c:pt>
                <c:pt idx="827">
                  <c:v>42481</c:v>
                </c:pt>
                <c:pt idx="828">
                  <c:v>42482</c:v>
                </c:pt>
                <c:pt idx="829">
                  <c:v>42485</c:v>
                </c:pt>
                <c:pt idx="830">
                  <c:v>42486</c:v>
                </c:pt>
                <c:pt idx="831">
                  <c:v>42487</c:v>
                </c:pt>
                <c:pt idx="832">
                  <c:v>42488</c:v>
                </c:pt>
                <c:pt idx="833">
                  <c:v>42489</c:v>
                </c:pt>
                <c:pt idx="834">
                  <c:v>42492</c:v>
                </c:pt>
                <c:pt idx="835">
                  <c:v>42493</c:v>
                </c:pt>
                <c:pt idx="836">
                  <c:v>42494</c:v>
                </c:pt>
                <c:pt idx="837">
                  <c:v>42495</c:v>
                </c:pt>
                <c:pt idx="838">
                  <c:v>42496</c:v>
                </c:pt>
                <c:pt idx="839">
                  <c:v>42499</c:v>
                </c:pt>
                <c:pt idx="840">
                  <c:v>42500</c:v>
                </c:pt>
                <c:pt idx="841">
                  <c:v>42501</c:v>
                </c:pt>
                <c:pt idx="842">
                  <c:v>42502</c:v>
                </c:pt>
                <c:pt idx="843">
                  <c:v>42503</c:v>
                </c:pt>
                <c:pt idx="844">
                  <c:v>42506</c:v>
                </c:pt>
                <c:pt idx="845">
                  <c:v>42507</c:v>
                </c:pt>
                <c:pt idx="846">
                  <c:v>42508</c:v>
                </c:pt>
                <c:pt idx="847">
                  <c:v>42509</c:v>
                </c:pt>
                <c:pt idx="848">
                  <c:v>42510</c:v>
                </c:pt>
                <c:pt idx="849">
                  <c:v>42513</c:v>
                </c:pt>
                <c:pt idx="850">
                  <c:v>42514</c:v>
                </c:pt>
                <c:pt idx="851">
                  <c:v>42515</c:v>
                </c:pt>
                <c:pt idx="852">
                  <c:v>42516</c:v>
                </c:pt>
                <c:pt idx="853">
                  <c:v>42517</c:v>
                </c:pt>
                <c:pt idx="854">
                  <c:v>42520</c:v>
                </c:pt>
                <c:pt idx="855">
                  <c:v>42521</c:v>
                </c:pt>
                <c:pt idx="856">
                  <c:v>42522</c:v>
                </c:pt>
                <c:pt idx="857">
                  <c:v>42523</c:v>
                </c:pt>
                <c:pt idx="858">
                  <c:v>42524</c:v>
                </c:pt>
                <c:pt idx="859">
                  <c:v>42527</c:v>
                </c:pt>
                <c:pt idx="860">
                  <c:v>42528</c:v>
                </c:pt>
                <c:pt idx="861">
                  <c:v>42529</c:v>
                </c:pt>
                <c:pt idx="862">
                  <c:v>42530</c:v>
                </c:pt>
                <c:pt idx="863">
                  <c:v>42531</c:v>
                </c:pt>
                <c:pt idx="864">
                  <c:v>42534</c:v>
                </c:pt>
                <c:pt idx="865">
                  <c:v>42535</c:v>
                </c:pt>
                <c:pt idx="866">
                  <c:v>42536</c:v>
                </c:pt>
                <c:pt idx="867">
                  <c:v>42537</c:v>
                </c:pt>
                <c:pt idx="868">
                  <c:v>42538</c:v>
                </c:pt>
                <c:pt idx="869">
                  <c:v>42541</c:v>
                </c:pt>
                <c:pt idx="870">
                  <c:v>42542</c:v>
                </c:pt>
                <c:pt idx="871">
                  <c:v>42543</c:v>
                </c:pt>
                <c:pt idx="872">
                  <c:v>42544</c:v>
                </c:pt>
                <c:pt idx="873">
                  <c:v>42545</c:v>
                </c:pt>
                <c:pt idx="874">
                  <c:v>42548</c:v>
                </c:pt>
                <c:pt idx="875">
                  <c:v>42549</c:v>
                </c:pt>
                <c:pt idx="876">
                  <c:v>42550</c:v>
                </c:pt>
                <c:pt idx="877">
                  <c:v>42551</c:v>
                </c:pt>
                <c:pt idx="878">
                  <c:v>42552</c:v>
                </c:pt>
                <c:pt idx="879">
                  <c:v>42555</c:v>
                </c:pt>
                <c:pt idx="880">
                  <c:v>42556</c:v>
                </c:pt>
                <c:pt idx="881">
                  <c:v>42557</c:v>
                </c:pt>
                <c:pt idx="882">
                  <c:v>42558</c:v>
                </c:pt>
                <c:pt idx="883">
                  <c:v>42559</c:v>
                </c:pt>
                <c:pt idx="884">
                  <c:v>42562</c:v>
                </c:pt>
                <c:pt idx="885">
                  <c:v>42563</c:v>
                </c:pt>
                <c:pt idx="886">
                  <c:v>42564</c:v>
                </c:pt>
                <c:pt idx="887">
                  <c:v>42565</c:v>
                </c:pt>
                <c:pt idx="888">
                  <c:v>42566</c:v>
                </c:pt>
                <c:pt idx="889">
                  <c:v>42569</c:v>
                </c:pt>
                <c:pt idx="890">
                  <c:v>42570</c:v>
                </c:pt>
                <c:pt idx="891">
                  <c:v>42571</c:v>
                </c:pt>
                <c:pt idx="892">
                  <c:v>42572</c:v>
                </c:pt>
                <c:pt idx="893">
                  <c:v>42573</c:v>
                </c:pt>
                <c:pt idx="894">
                  <c:v>42576</c:v>
                </c:pt>
                <c:pt idx="895">
                  <c:v>42577</c:v>
                </c:pt>
                <c:pt idx="896">
                  <c:v>42578</c:v>
                </c:pt>
                <c:pt idx="897">
                  <c:v>42579</c:v>
                </c:pt>
                <c:pt idx="898">
                  <c:v>42580</c:v>
                </c:pt>
                <c:pt idx="899">
                  <c:v>42583</c:v>
                </c:pt>
                <c:pt idx="900">
                  <c:v>42584</c:v>
                </c:pt>
                <c:pt idx="901">
                  <c:v>42585</c:v>
                </c:pt>
                <c:pt idx="902">
                  <c:v>42586</c:v>
                </c:pt>
                <c:pt idx="903">
                  <c:v>42587</c:v>
                </c:pt>
                <c:pt idx="904">
                  <c:v>42590</c:v>
                </c:pt>
                <c:pt idx="905">
                  <c:v>42591</c:v>
                </c:pt>
                <c:pt idx="906">
                  <c:v>42592</c:v>
                </c:pt>
                <c:pt idx="907">
                  <c:v>42593</c:v>
                </c:pt>
                <c:pt idx="908">
                  <c:v>42594</c:v>
                </c:pt>
                <c:pt idx="909">
                  <c:v>42597</c:v>
                </c:pt>
                <c:pt idx="910">
                  <c:v>42598</c:v>
                </c:pt>
                <c:pt idx="911">
                  <c:v>42599</c:v>
                </c:pt>
                <c:pt idx="912">
                  <c:v>42600</c:v>
                </c:pt>
                <c:pt idx="913">
                  <c:v>42601</c:v>
                </c:pt>
                <c:pt idx="914">
                  <c:v>42604</c:v>
                </c:pt>
                <c:pt idx="915">
                  <c:v>42605</c:v>
                </c:pt>
                <c:pt idx="916">
                  <c:v>42606</c:v>
                </c:pt>
                <c:pt idx="917">
                  <c:v>42607</c:v>
                </c:pt>
                <c:pt idx="918">
                  <c:v>42608</c:v>
                </c:pt>
                <c:pt idx="919">
                  <c:v>42611</c:v>
                </c:pt>
                <c:pt idx="920">
                  <c:v>42612</c:v>
                </c:pt>
                <c:pt idx="921">
                  <c:v>42613</c:v>
                </c:pt>
                <c:pt idx="922">
                  <c:v>42614</c:v>
                </c:pt>
                <c:pt idx="923">
                  <c:v>42615</c:v>
                </c:pt>
                <c:pt idx="924">
                  <c:v>42618</c:v>
                </c:pt>
                <c:pt idx="925">
                  <c:v>42619</c:v>
                </c:pt>
                <c:pt idx="926">
                  <c:v>42620</c:v>
                </c:pt>
                <c:pt idx="927">
                  <c:v>42621</c:v>
                </c:pt>
                <c:pt idx="928">
                  <c:v>42622</c:v>
                </c:pt>
                <c:pt idx="929">
                  <c:v>42625</c:v>
                </c:pt>
                <c:pt idx="930">
                  <c:v>42626</c:v>
                </c:pt>
                <c:pt idx="931">
                  <c:v>42627</c:v>
                </c:pt>
                <c:pt idx="932">
                  <c:v>42628</c:v>
                </c:pt>
                <c:pt idx="933">
                  <c:v>42632</c:v>
                </c:pt>
                <c:pt idx="934">
                  <c:v>42633</c:v>
                </c:pt>
                <c:pt idx="935">
                  <c:v>42634</c:v>
                </c:pt>
                <c:pt idx="936">
                  <c:v>42635</c:v>
                </c:pt>
                <c:pt idx="937">
                  <c:v>42636</c:v>
                </c:pt>
                <c:pt idx="938">
                  <c:v>42639</c:v>
                </c:pt>
                <c:pt idx="939">
                  <c:v>42640</c:v>
                </c:pt>
                <c:pt idx="940">
                  <c:v>42641</c:v>
                </c:pt>
                <c:pt idx="941">
                  <c:v>42642</c:v>
                </c:pt>
                <c:pt idx="942">
                  <c:v>42643</c:v>
                </c:pt>
                <c:pt idx="943">
                  <c:v>42646</c:v>
                </c:pt>
                <c:pt idx="944">
                  <c:v>42647</c:v>
                </c:pt>
                <c:pt idx="945">
                  <c:v>42648</c:v>
                </c:pt>
                <c:pt idx="946">
                  <c:v>42649</c:v>
                </c:pt>
                <c:pt idx="947">
                  <c:v>42650</c:v>
                </c:pt>
                <c:pt idx="948">
                  <c:v>42653</c:v>
                </c:pt>
                <c:pt idx="949">
                  <c:v>42654</c:v>
                </c:pt>
                <c:pt idx="950">
                  <c:v>42655</c:v>
                </c:pt>
                <c:pt idx="951">
                  <c:v>42656</c:v>
                </c:pt>
                <c:pt idx="952">
                  <c:v>42657</c:v>
                </c:pt>
                <c:pt idx="953">
                  <c:v>42660</c:v>
                </c:pt>
                <c:pt idx="954">
                  <c:v>42661</c:v>
                </c:pt>
                <c:pt idx="955">
                  <c:v>42662</c:v>
                </c:pt>
                <c:pt idx="956">
                  <c:v>42663</c:v>
                </c:pt>
                <c:pt idx="957">
                  <c:v>42664</c:v>
                </c:pt>
                <c:pt idx="958">
                  <c:v>42667</c:v>
                </c:pt>
                <c:pt idx="959">
                  <c:v>42668</c:v>
                </c:pt>
                <c:pt idx="960">
                  <c:v>42669</c:v>
                </c:pt>
                <c:pt idx="961">
                  <c:v>42670</c:v>
                </c:pt>
                <c:pt idx="962">
                  <c:v>42671</c:v>
                </c:pt>
                <c:pt idx="963">
                  <c:v>42674</c:v>
                </c:pt>
                <c:pt idx="964">
                  <c:v>42675</c:v>
                </c:pt>
                <c:pt idx="965">
                  <c:v>42677</c:v>
                </c:pt>
                <c:pt idx="966">
                  <c:v>42678</c:v>
                </c:pt>
                <c:pt idx="967">
                  <c:v>42681</c:v>
                </c:pt>
                <c:pt idx="968">
                  <c:v>42682</c:v>
                </c:pt>
                <c:pt idx="969">
                  <c:v>42683</c:v>
                </c:pt>
                <c:pt idx="970">
                  <c:v>42684</c:v>
                </c:pt>
                <c:pt idx="971">
                  <c:v>42685</c:v>
                </c:pt>
                <c:pt idx="972">
                  <c:v>42688</c:v>
                </c:pt>
                <c:pt idx="973">
                  <c:v>42689</c:v>
                </c:pt>
                <c:pt idx="974">
                  <c:v>42690</c:v>
                </c:pt>
                <c:pt idx="975">
                  <c:v>42691</c:v>
                </c:pt>
                <c:pt idx="976">
                  <c:v>42692</c:v>
                </c:pt>
                <c:pt idx="977">
                  <c:v>42696</c:v>
                </c:pt>
                <c:pt idx="978">
                  <c:v>42697</c:v>
                </c:pt>
                <c:pt idx="979">
                  <c:v>42698</c:v>
                </c:pt>
                <c:pt idx="980">
                  <c:v>42699</c:v>
                </c:pt>
                <c:pt idx="981">
                  <c:v>42702</c:v>
                </c:pt>
                <c:pt idx="982">
                  <c:v>42703</c:v>
                </c:pt>
                <c:pt idx="983">
                  <c:v>42704</c:v>
                </c:pt>
                <c:pt idx="984">
                  <c:v>42705</c:v>
                </c:pt>
                <c:pt idx="985">
                  <c:v>42706</c:v>
                </c:pt>
                <c:pt idx="986">
                  <c:v>42709</c:v>
                </c:pt>
                <c:pt idx="987">
                  <c:v>42710</c:v>
                </c:pt>
                <c:pt idx="988">
                  <c:v>42711</c:v>
                </c:pt>
                <c:pt idx="989">
                  <c:v>42712</c:v>
                </c:pt>
                <c:pt idx="990">
                  <c:v>42713</c:v>
                </c:pt>
                <c:pt idx="991">
                  <c:v>42717</c:v>
                </c:pt>
                <c:pt idx="992">
                  <c:v>42718</c:v>
                </c:pt>
                <c:pt idx="993">
                  <c:v>42719</c:v>
                </c:pt>
                <c:pt idx="994">
                  <c:v>42720</c:v>
                </c:pt>
                <c:pt idx="995">
                  <c:v>42723</c:v>
                </c:pt>
                <c:pt idx="996">
                  <c:v>42724</c:v>
                </c:pt>
                <c:pt idx="997">
                  <c:v>42725</c:v>
                </c:pt>
                <c:pt idx="998">
                  <c:v>42726</c:v>
                </c:pt>
                <c:pt idx="999">
                  <c:v>42727</c:v>
                </c:pt>
                <c:pt idx="1000">
                  <c:v>42730</c:v>
                </c:pt>
                <c:pt idx="1001">
                  <c:v>42731</c:v>
                </c:pt>
                <c:pt idx="1002">
                  <c:v>42732</c:v>
                </c:pt>
                <c:pt idx="1003">
                  <c:v>42733</c:v>
                </c:pt>
                <c:pt idx="1004">
                  <c:v>42734</c:v>
                </c:pt>
                <c:pt idx="1005">
                  <c:v>42737</c:v>
                </c:pt>
                <c:pt idx="1006">
                  <c:v>42738</c:v>
                </c:pt>
                <c:pt idx="1007">
                  <c:v>42739</c:v>
                </c:pt>
                <c:pt idx="1008">
                  <c:v>42740</c:v>
                </c:pt>
                <c:pt idx="1009">
                  <c:v>42741</c:v>
                </c:pt>
                <c:pt idx="1010">
                  <c:v>42744</c:v>
                </c:pt>
                <c:pt idx="1011">
                  <c:v>42745</c:v>
                </c:pt>
                <c:pt idx="1012">
                  <c:v>42746</c:v>
                </c:pt>
                <c:pt idx="1013">
                  <c:v>42747</c:v>
                </c:pt>
                <c:pt idx="1014">
                  <c:v>42748</c:v>
                </c:pt>
                <c:pt idx="1015">
                  <c:v>42751</c:v>
                </c:pt>
                <c:pt idx="1016">
                  <c:v>42752</c:v>
                </c:pt>
                <c:pt idx="1017">
                  <c:v>42753</c:v>
                </c:pt>
                <c:pt idx="1018">
                  <c:v>42753</c:v>
                </c:pt>
                <c:pt idx="1019">
                  <c:v>42754</c:v>
                </c:pt>
                <c:pt idx="1020">
                  <c:v>42755</c:v>
                </c:pt>
                <c:pt idx="1021">
                  <c:v>42758</c:v>
                </c:pt>
                <c:pt idx="1022">
                  <c:v>42759</c:v>
                </c:pt>
                <c:pt idx="1023">
                  <c:v>42760</c:v>
                </c:pt>
                <c:pt idx="1024">
                  <c:v>42761</c:v>
                </c:pt>
                <c:pt idx="1025">
                  <c:v>42762</c:v>
                </c:pt>
                <c:pt idx="1026">
                  <c:v>42765</c:v>
                </c:pt>
                <c:pt idx="1027">
                  <c:v>42766</c:v>
                </c:pt>
                <c:pt idx="1028">
                  <c:v>42767</c:v>
                </c:pt>
                <c:pt idx="1029">
                  <c:v>42768</c:v>
                </c:pt>
                <c:pt idx="1030">
                  <c:v>42769</c:v>
                </c:pt>
                <c:pt idx="1031">
                  <c:v>42773</c:v>
                </c:pt>
                <c:pt idx="1032">
                  <c:v>42774</c:v>
                </c:pt>
                <c:pt idx="1033">
                  <c:v>42776</c:v>
                </c:pt>
                <c:pt idx="1034">
                  <c:v>42779</c:v>
                </c:pt>
                <c:pt idx="1035">
                  <c:v>42780</c:v>
                </c:pt>
                <c:pt idx="1036">
                  <c:v>42781</c:v>
                </c:pt>
                <c:pt idx="1037">
                  <c:v>42782</c:v>
                </c:pt>
                <c:pt idx="1038">
                  <c:v>42783</c:v>
                </c:pt>
                <c:pt idx="1039">
                  <c:v>42786</c:v>
                </c:pt>
                <c:pt idx="1040">
                  <c:v>42787</c:v>
                </c:pt>
                <c:pt idx="1041">
                  <c:v>42788</c:v>
                </c:pt>
                <c:pt idx="1042">
                  <c:v>42789</c:v>
                </c:pt>
                <c:pt idx="1043">
                  <c:v>42790</c:v>
                </c:pt>
                <c:pt idx="1044">
                  <c:v>42793</c:v>
                </c:pt>
                <c:pt idx="1045">
                  <c:v>42794</c:v>
                </c:pt>
                <c:pt idx="1046">
                  <c:v>42795</c:v>
                </c:pt>
                <c:pt idx="1047">
                  <c:v>42796</c:v>
                </c:pt>
                <c:pt idx="1048">
                  <c:v>42797</c:v>
                </c:pt>
                <c:pt idx="1049">
                  <c:v>42800</c:v>
                </c:pt>
                <c:pt idx="1050">
                  <c:v>42801</c:v>
                </c:pt>
                <c:pt idx="1051">
                  <c:v>42802</c:v>
                </c:pt>
                <c:pt idx="1052">
                  <c:v>42803</c:v>
                </c:pt>
                <c:pt idx="1053">
                  <c:v>42804</c:v>
                </c:pt>
                <c:pt idx="1054">
                  <c:v>42807</c:v>
                </c:pt>
                <c:pt idx="1055">
                  <c:v>42808</c:v>
                </c:pt>
                <c:pt idx="1056">
                  <c:v>42809</c:v>
                </c:pt>
                <c:pt idx="1057">
                  <c:v>42810</c:v>
                </c:pt>
                <c:pt idx="1058">
                  <c:v>42811</c:v>
                </c:pt>
                <c:pt idx="1059">
                  <c:v>42815</c:v>
                </c:pt>
                <c:pt idx="1060">
                  <c:v>42816</c:v>
                </c:pt>
                <c:pt idx="1061">
                  <c:v>42817</c:v>
                </c:pt>
                <c:pt idx="1062">
                  <c:v>42818</c:v>
                </c:pt>
                <c:pt idx="1063">
                  <c:v>42821</c:v>
                </c:pt>
                <c:pt idx="1064">
                  <c:v>42822</c:v>
                </c:pt>
                <c:pt idx="1065">
                  <c:v>42823</c:v>
                </c:pt>
                <c:pt idx="1066">
                  <c:v>42824</c:v>
                </c:pt>
                <c:pt idx="1067">
                  <c:v>42825</c:v>
                </c:pt>
                <c:pt idx="1068">
                  <c:v>42828</c:v>
                </c:pt>
                <c:pt idx="1069">
                  <c:v>42829</c:v>
                </c:pt>
                <c:pt idx="1070">
                  <c:v>42830</c:v>
                </c:pt>
                <c:pt idx="1071">
                  <c:v>42831</c:v>
                </c:pt>
                <c:pt idx="1072">
                  <c:v>42832</c:v>
                </c:pt>
                <c:pt idx="1073">
                  <c:v>42835</c:v>
                </c:pt>
                <c:pt idx="1074">
                  <c:v>42836</c:v>
                </c:pt>
                <c:pt idx="1075">
                  <c:v>42837</c:v>
                </c:pt>
                <c:pt idx="1076">
                  <c:v>42842</c:v>
                </c:pt>
                <c:pt idx="1077">
                  <c:v>42843</c:v>
                </c:pt>
                <c:pt idx="1078">
                  <c:v>42844</c:v>
                </c:pt>
                <c:pt idx="1079">
                  <c:v>42845</c:v>
                </c:pt>
                <c:pt idx="1080">
                  <c:v>42846</c:v>
                </c:pt>
                <c:pt idx="1081">
                  <c:v>42849</c:v>
                </c:pt>
                <c:pt idx="1082">
                  <c:v>42850</c:v>
                </c:pt>
                <c:pt idx="1083">
                  <c:v>42851</c:v>
                </c:pt>
                <c:pt idx="1084">
                  <c:v>42852</c:v>
                </c:pt>
                <c:pt idx="1085">
                  <c:v>42853</c:v>
                </c:pt>
                <c:pt idx="1086">
                  <c:v>42857</c:v>
                </c:pt>
                <c:pt idx="1087">
                  <c:v>42858</c:v>
                </c:pt>
                <c:pt idx="1088">
                  <c:v>42859</c:v>
                </c:pt>
                <c:pt idx="1089">
                  <c:v>42860</c:v>
                </c:pt>
                <c:pt idx="1090">
                  <c:v>42863</c:v>
                </c:pt>
                <c:pt idx="1091">
                  <c:v>42864</c:v>
                </c:pt>
                <c:pt idx="1092">
                  <c:v>42865</c:v>
                </c:pt>
                <c:pt idx="1093">
                  <c:v>42866</c:v>
                </c:pt>
                <c:pt idx="1094">
                  <c:v>42867</c:v>
                </c:pt>
                <c:pt idx="1095">
                  <c:v>42870</c:v>
                </c:pt>
                <c:pt idx="1096">
                  <c:v>42871</c:v>
                </c:pt>
                <c:pt idx="1097">
                  <c:v>42872</c:v>
                </c:pt>
                <c:pt idx="1098">
                  <c:v>42873</c:v>
                </c:pt>
                <c:pt idx="1099">
                  <c:v>42874</c:v>
                </c:pt>
                <c:pt idx="1100">
                  <c:v>42877</c:v>
                </c:pt>
                <c:pt idx="1101">
                  <c:v>42878</c:v>
                </c:pt>
                <c:pt idx="1102">
                  <c:v>42879</c:v>
                </c:pt>
                <c:pt idx="1103">
                  <c:v>42880</c:v>
                </c:pt>
                <c:pt idx="1104">
                  <c:v>42881</c:v>
                </c:pt>
                <c:pt idx="1105">
                  <c:v>42884</c:v>
                </c:pt>
                <c:pt idx="1106">
                  <c:v>42885</c:v>
                </c:pt>
                <c:pt idx="1107">
                  <c:v>42886</c:v>
                </c:pt>
                <c:pt idx="1108">
                  <c:v>42887</c:v>
                </c:pt>
                <c:pt idx="1109">
                  <c:v>42888</c:v>
                </c:pt>
                <c:pt idx="1110">
                  <c:v>42891</c:v>
                </c:pt>
                <c:pt idx="1111">
                  <c:v>42892</c:v>
                </c:pt>
                <c:pt idx="1112">
                  <c:v>42893</c:v>
                </c:pt>
                <c:pt idx="1113">
                  <c:v>42894</c:v>
                </c:pt>
                <c:pt idx="1114">
                  <c:v>42895</c:v>
                </c:pt>
                <c:pt idx="1115">
                  <c:v>42898</c:v>
                </c:pt>
                <c:pt idx="1116">
                  <c:v>42899</c:v>
                </c:pt>
                <c:pt idx="1117">
                  <c:v>42900</c:v>
                </c:pt>
                <c:pt idx="1118">
                  <c:v>42901</c:v>
                </c:pt>
                <c:pt idx="1119">
                  <c:v>42902</c:v>
                </c:pt>
                <c:pt idx="1120">
                  <c:v>42905</c:v>
                </c:pt>
                <c:pt idx="1121">
                  <c:v>42906</c:v>
                </c:pt>
                <c:pt idx="1122">
                  <c:v>42907</c:v>
                </c:pt>
                <c:pt idx="1123">
                  <c:v>42908</c:v>
                </c:pt>
                <c:pt idx="1124">
                  <c:v>42909</c:v>
                </c:pt>
                <c:pt idx="1125">
                  <c:v>42912</c:v>
                </c:pt>
                <c:pt idx="1126">
                  <c:v>42913</c:v>
                </c:pt>
                <c:pt idx="1127">
                  <c:v>42914</c:v>
                </c:pt>
                <c:pt idx="1128">
                  <c:v>42915</c:v>
                </c:pt>
                <c:pt idx="1129">
                  <c:v>42916</c:v>
                </c:pt>
                <c:pt idx="1130">
                  <c:v>42919</c:v>
                </c:pt>
                <c:pt idx="1131">
                  <c:v>42920</c:v>
                </c:pt>
                <c:pt idx="1132">
                  <c:v>42921</c:v>
                </c:pt>
                <c:pt idx="1133">
                  <c:v>42922</c:v>
                </c:pt>
                <c:pt idx="1134">
                  <c:v>42923</c:v>
                </c:pt>
                <c:pt idx="1135">
                  <c:v>42926</c:v>
                </c:pt>
                <c:pt idx="1136">
                  <c:v>42927</c:v>
                </c:pt>
                <c:pt idx="1137">
                  <c:v>42928</c:v>
                </c:pt>
                <c:pt idx="1138">
                  <c:v>42929</c:v>
                </c:pt>
                <c:pt idx="1139">
                  <c:v>42930</c:v>
                </c:pt>
                <c:pt idx="1140">
                  <c:v>42933</c:v>
                </c:pt>
                <c:pt idx="1141">
                  <c:v>42934</c:v>
                </c:pt>
                <c:pt idx="1142">
                  <c:v>42935</c:v>
                </c:pt>
                <c:pt idx="1143">
                  <c:v>42936</c:v>
                </c:pt>
                <c:pt idx="1144">
                  <c:v>42937</c:v>
                </c:pt>
                <c:pt idx="1145">
                  <c:v>42940</c:v>
                </c:pt>
                <c:pt idx="1146">
                  <c:v>42941</c:v>
                </c:pt>
                <c:pt idx="1147">
                  <c:v>42942</c:v>
                </c:pt>
                <c:pt idx="1148">
                  <c:v>42943</c:v>
                </c:pt>
                <c:pt idx="1149">
                  <c:v>42944</c:v>
                </c:pt>
                <c:pt idx="1150">
                  <c:v>42947</c:v>
                </c:pt>
                <c:pt idx="1151">
                  <c:v>42948</c:v>
                </c:pt>
                <c:pt idx="1152">
                  <c:v>42949</c:v>
                </c:pt>
                <c:pt idx="1153">
                  <c:v>42950</c:v>
                </c:pt>
                <c:pt idx="1154">
                  <c:v>42951</c:v>
                </c:pt>
                <c:pt idx="1155">
                  <c:v>42954</c:v>
                </c:pt>
                <c:pt idx="1156">
                  <c:v>42955</c:v>
                </c:pt>
                <c:pt idx="1157">
                  <c:v>42956</c:v>
                </c:pt>
                <c:pt idx="1158">
                  <c:v>42957</c:v>
                </c:pt>
                <c:pt idx="1159">
                  <c:v>42958</c:v>
                </c:pt>
                <c:pt idx="1160">
                  <c:v>42961</c:v>
                </c:pt>
                <c:pt idx="1161">
                  <c:v>42962</c:v>
                </c:pt>
                <c:pt idx="1162">
                  <c:v>42963</c:v>
                </c:pt>
                <c:pt idx="1163">
                  <c:v>42964</c:v>
                </c:pt>
                <c:pt idx="1164">
                  <c:v>42965</c:v>
                </c:pt>
                <c:pt idx="1165">
                  <c:v>42968</c:v>
                </c:pt>
                <c:pt idx="1166">
                  <c:v>42969</c:v>
                </c:pt>
                <c:pt idx="1167">
                  <c:v>42970</c:v>
                </c:pt>
                <c:pt idx="1168">
                  <c:v>42971</c:v>
                </c:pt>
                <c:pt idx="1169">
                  <c:v>42972</c:v>
                </c:pt>
                <c:pt idx="1170">
                  <c:v>42975</c:v>
                </c:pt>
                <c:pt idx="1171">
                  <c:v>42976</c:v>
                </c:pt>
                <c:pt idx="1172">
                  <c:v>42977</c:v>
                </c:pt>
                <c:pt idx="1173">
                  <c:v>42978</c:v>
                </c:pt>
                <c:pt idx="1174">
                  <c:v>42979</c:v>
                </c:pt>
                <c:pt idx="1175">
                  <c:v>42982</c:v>
                </c:pt>
                <c:pt idx="1176">
                  <c:v>42983</c:v>
                </c:pt>
                <c:pt idx="1177">
                  <c:v>42984</c:v>
                </c:pt>
                <c:pt idx="1178">
                  <c:v>42985</c:v>
                </c:pt>
                <c:pt idx="1179">
                  <c:v>42986</c:v>
                </c:pt>
                <c:pt idx="1180">
                  <c:v>42989</c:v>
                </c:pt>
                <c:pt idx="1181">
                  <c:v>42990</c:v>
                </c:pt>
                <c:pt idx="1182">
                  <c:v>42991</c:v>
                </c:pt>
                <c:pt idx="1183">
                  <c:v>42992</c:v>
                </c:pt>
                <c:pt idx="1184">
                  <c:v>42993</c:v>
                </c:pt>
                <c:pt idx="1185">
                  <c:v>42996</c:v>
                </c:pt>
                <c:pt idx="1186">
                  <c:v>42997</c:v>
                </c:pt>
                <c:pt idx="1187">
                  <c:v>42998</c:v>
                </c:pt>
                <c:pt idx="1188">
                  <c:v>42999</c:v>
                </c:pt>
                <c:pt idx="1189">
                  <c:v>43000</c:v>
                </c:pt>
                <c:pt idx="1190">
                  <c:v>43003</c:v>
                </c:pt>
                <c:pt idx="1191">
                  <c:v>43004</c:v>
                </c:pt>
                <c:pt idx="1192">
                  <c:v>43005</c:v>
                </c:pt>
                <c:pt idx="1193">
                  <c:v>43006</c:v>
                </c:pt>
                <c:pt idx="1194">
                  <c:v>43007</c:v>
                </c:pt>
                <c:pt idx="1195">
                  <c:v>43010</c:v>
                </c:pt>
                <c:pt idx="1196">
                  <c:v>43011</c:v>
                </c:pt>
                <c:pt idx="1197">
                  <c:v>43012</c:v>
                </c:pt>
                <c:pt idx="1198">
                  <c:v>43013</c:v>
                </c:pt>
                <c:pt idx="1199">
                  <c:v>43014</c:v>
                </c:pt>
                <c:pt idx="1200">
                  <c:v>43017</c:v>
                </c:pt>
                <c:pt idx="1201">
                  <c:v>43018</c:v>
                </c:pt>
                <c:pt idx="1202">
                  <c:v>43019</c:v>
                </c:pt>
                <c:pt idx="1203">
                  <c:v>43020</c:v>
                </c:pt>
                <c:pt idx="1204">
                  <c:v>43021</c:v>
                </c:pt>
                <c:pt idx="1205">
                  <c:v>43024</c:v>
                </c:pt>
                <c:pt idx="1206">
                  <c:v>43025</c:v>
                </c:pt>
                <c:pt idx="1207">
                  <c:v>43026</c:v>
                </c:pt>
                <c:pt idx="1208">
                  <c:v>43027</c:v>
                </c:pt>
                <c:pt idx="1209">
                  <c:v>43028</c:v>
                </c:pt>
                <c:pt idx="1210">
                  <c:v>43031</c:v>
                </c:pt>
                <c:pt idx="1211">
                  <c:v>43032</c:v>
                </c:pt>
                <c:pt idx="1212">
                  <c:v>43033</c:v>
                </c:pt>
                <c:pt idx="1213">
                  <c:v>43034</c:v>
                </c:pt>
                <c:pt idx="1214">
                  <c:v>43035</c:v>
                </c:pt>
                <c:pt idx="1215">
                  <c:v>43038</c:v>
                </c:pt>
                <c:pt idx="1216">
                  <c:v>43039</c:v>
                </c:pt>
                <c:pt idx="1217">
                  <c:v>43040</c:v>
                </c:pt>
                <c:pt idx="1218">
                  <c:v>43042</c:v>
                </c:pt>
                <c:pt idx="1219">
                  <c:v>43045</c:v>
                </c:pt>
                <c:pt idx="1220">
                  <c:v>43047</c:v>
                </c:pt>
                <c:pt idx="1221">
                  <c:v>43048</c:v>
                </c:pt>
                <c:pt idx="1222">
                  <c:v>43049</c:v>
                </c:pt>
                <c:pt idx="1223">
                  <c:v>43052</c:v>
                </c:pt>
                <c:pt idx="1224">
                  <c:v>43053</c:v>
                </c:pt>
                <c:pt idx="1225">
                  <c:v>43054</c:v>
                </c:pt>
                <c:pt idx="1226">
                  <c:v>43055</c:v>
                </c:pt>
                <c:pt idx="1227">
                  <c:v>43056</c:v>
                </c:pt>
                <c:pt idx="1228">
                  <c:v>43060</c:v>
                </c:pt>
                <c:pt idx="1229">
                  <c:v>43061</c:v>
                </c:pt>
                <c:pt idx="1230">
                  <c:v>43062</c:v>
                </c:pt>
                <c:pt idx="1231">
                  <c:v>43063</c:v>
                </c:pt>
                <c:pt idx="1232">
                  <c:v>43066</c:v>
                </c:pt>
                <c:pt idx="1233">
                  <c:v>43067</c:v>
                </c:pt>
                <c:pt idx="1234">
                  <c:v>43068</c:v>
                </c:pt>
                <c:pt idx="1235">
                  <c:v>43069</c:v>
                </c:pt>
                <c:pt idx="1236">
                  <c:v>43070</c:v>
                </c:pt>
                <c:pt idx="1237">
                  <c:v>43073</c:v>
                </c:pt>
                <c:pt idx="1238">
                  <c:v>43074</c:v>
                </c:pt>
                <c:pt idx="1239">
                  <c:v>43075</c:v>
                </c:pt>
                <c:pt idx="1240">
                  <c:v>43076</c:v>
                </c:pt>
                <c:pt idx="1241">
                  <c:v>43077</c:v>
                </c:pt>
                <c:pt idx="1242">
                  <c:v>43080</c:v>
                </c:pt>
                <c:pt idx="1243">
                  <c:v>43082</c:v>
                </c:pt>
                <c:pt idx="1244">
                  <c:v>43083</c:v>
                </c:pt>
                <c:pt idx="1245">
                  <c:v>43084</c:v>
                </c:pt>
                <c:pt idx="1246">
                  <c:v>43087</c:v>
                </c:pt>
                <c:pt idx="1247">
                  <c:v>43088</c:v>
                </c:pt>
                <c:pt idx="1248">
                  <c:v>43089</c:v>
                </c:pt>
                <c:pt idx="1249">
                  <c:v>43090</c:v>
                </c:pt>
                <c:pt idx="1250">
                  <c:v>43091</c:v>
                </c:pt>
                <c:pt idx="1251">
                  <c:v>43095</c:v>
                </c:pt>
                <c:pt idx="1252">
                  <c:v>43096</c:v>
                </c:pt>
                <c:pt idx="1253">
                  <c:v>43097</c:v>
                </c:pt>
                <c:pt idx="1254">
                  <c:v>43098</c:v>
                </c:pt>
                <c:pt idx="1255">
                  <c:v>43102</c:v>
                </c:pt>
                <c:pt idx="1256">
                  <c:v>43103</c:v>
                </c:pt>
                <c:pt idx="1257">
                  <c:v>43104</c:v>
                </c:pt>
                <c:pt idx="1258">
                  <c:v>43105</c:v>
                </c:pt>
                <c:pt idx="1259">
                  <c:v>43108</c:v>
                </c:pt>
                <c:pt idx="1260">
                  <c:v>43109</c:v>
                </c:pt>
                <c:pt idx="1261">
                  <c:v>43110</c:v>
                </c:pt>
                <c:pt idx="1262">
                  <c:v>43111</c:v>
                </c:pt>
                <c:pt idx="1263">
                  <c:v>43112</c:v>
                </c:pt>
                <c:pt idx="1264">
                  <c:v>43115</c:v>
                </c:pt>
                <c:pt idx="1265">
                  <c:v>43116</c:v>
                </c:pt>
                <c:pt idx="1266">
                  <c:v>43117</c:v>
                </c:pt>
                <c:pt idx="1267">
                  <c:v>43118</c:v>
                </c:pt>
                <c:pt idx="1268">
                  <c:v>43119</c:v>
                </c:pt>
                <c:pt idx="1269">
                  <c:v>43122</c:v>
                </c:pt>
                <c:pt idx="1270">
                  <c:v>43122</c:v>
                </c:pt>
                <c:pt idx="1271">
                  <c:v>43123</c:v>
                </c:pt>
                <c:pt idx="1272">
                  <c:v>43124</c:v>
                </c:pt>
                <c:pt idx="1273">
                  <c:v>43125</c:v>
                </c:pt>
                <c:pt idx="1274">
                  <c:v>43126</c:v>
                </c:pt>
                <c:pt idx="1275">
                  <c:v>43129</c:v>
                </c:pt>
                <c:pt idx="1276">
                  <c:v>43130</c:v>
                </c:pt>
                <c:pt idx="1277">
                  <c:v>43131</c:v>
                </c:pt>
                <c:pt idx="1278">
                  <c:v>43132</c:v>
                </c:pt>
                <c:pt idx="1279">
                  <c:v>43133</c:v>
                </c:pt>
                <c:pt idx="1280">
                  <c:v>43137</c:v>
                </c:pt>
                <c:pt idx="1281">
                  <c:v>43138</c:v>
                </c:pt>
              </c:numCache>
            </c:numRef>
          </c:cat>
          <c:val>
            <c:numRef>
              <c:f>'[Actualiza TasasGuber - PruebaFinal CI.xlsm]Inflaciones Implícitas'!$B$3:$B$2000</c:f>
              <c:numCache>
                <c:formatCode>General</c:formatCode>
                <c:ptCount val="1998"/>
                <c:pt idx="0">
                  <c:v>3.6704759999999998</c:v>
                </c:pt>
                <c:pt idx="1">
                  <c:v>3.6420509999999999</c:v>
                </c:pt>
                <c:pt idx="2">
                  <c:v>3.6224720000000001</c:v>
                </c:pt>
                <c:pt idx="3">
                  <c:v>3.6526369999999999</c:v>
                </c:pt>
                <c:pt idx="4">
                  <c:v>3.6248719999999999</c:v>
                </c:pt>
                <c:pt idx="5">
                  <c:v>3.4951280000000002</c:v>
                </c:pt>
                <c:pt idx="6">
                  <c:v>3.4449999999999998</c:v>
                </c:pt>
                <c:pt idx="7">
                  <c:v>3.3852379999999993</c:v>
                </c:pt>
                <c:pt idx="8">
                  <c:v>3.3468679999999997</c:v>
                </c:pt>
                <c:pt idx="9">
                  <c:v>3.3552379999999999</c:v>
                </c:pt>
                <c:pt idx="10">
                  <c:v>3.3839560000000004</c:v>
                </c:pt>
                <c:pt idx="11">
                  <c:v>3.3746160000000001</c:v>
                </c:pt>
                <c:pt idx="12">
                  <c:v>3.2637179999999999</c:v>
                </c:pt>
                <c:pt idx="13">
                  <c:v>3.1888269999999999</c:v>
                </c:pt>
                <c:pt idx="14">
                  <c:v>3.1893950000000002</c:v>
                </c:pt>
                <c:pt idx="15">
                  <c:v>3.2237729999999996</c:v>
                </c:pt>
                <c:pt idx="16">
                  <c:v>3.2229490000000003</c:v>
                </c:pt>
                <c:pt idx="17">
                  <c:v>3.1860440000000003</c:v>
                </c:pt>
                <c:pt idx="18">
                  <c:v>3.2135720000000001</c:v>
                </c:pt>
                <c:pt idx="19">
                  <c:v>3.2334069999999997</c:v>
                </c:pt>
                <c:pt idx="20">
                  <c:v>3.2287359999999996</c:v>
                </c:pt>
                <c:pt idx="21">
                  <c:v>3.2392300000000001</c:v>
                </c:pt>
                <c:pt idx="22">
                  <c:v>3.167637</c:v>
                </c:pt>
                <c:pt idx="23">
                  <c:v>3.1874169999999999</c:v>
                </c:pt>
                <c:pt idx="24">
                  <c:v>3.1982409999999994</c:v>
                </c:pt>
                <c:pt idx="25">
                  <c:v>3.2898720000000004</c:v>
                </c:pt>
                <c:pt idx="26">
                  <c:v>3.3200729999999998</c:v>
                </c:pt>
                <c:pt idx="27">
                  <c:v>3.3167949999999999</c:v>
                </c:pt>
                <c:pt idx="28">
                  <c:v>3.2789009999999994</c:v>
                </c:pt>
                <c:pt idx="29">
                  <c:v>3.209066</c:v>
                </c:pt>
                <c:pt idx="30">
                  <c:v>3.2053850000000002</c:v>
                </c:pt>
                <c:pt idx="31">
                  <c:v>3.1952200000000004</c:v>
                </c:pt>
                <c:pt idx="32">
                  <c:v>3.2153840000000002</c:v>
                </c:pt>
                <c:pt idx="33">
                  <c:v>3.1745239999999999</c:v>
                </c:pt>
                <c:pt idx="34">
                  <c:v>3.1681690000000002</c:v>
                </c:pt>
                <c:pt idx="35">
                  <c:v>3.1561539999999999</c:v>
                </c:pt>
                <c:pt idx="36">
                  <c:v>3.185238</c:v>
                </c:pt>
                <c:pt idx="37">
                  <c:v>3.2122709999999994</c:v>
                </c:pt>
                <c:pt idx="38">
                  <c:v>3.2074359999999995</c:v>
                </c:pt>
                <c:pt idx="39">
                  <c:v>3.196539</c:v>
                </c:pt>
                <c:pt idx="40">
                  <c:v>3.193333</c:v>
                </c:pt>
                <c:pt idx="41">
                  <c:v>3.2347069999999998</c:v>
                </c:pt>
                <c:pt idx="42">
                  <c:v>3.2316850000000001</c:v>
                </c:pt>
                <c:pt idx="43">
                  <c:v>3.2843410000000004</c:v>
                </c:pt>
                <c:pt idx="44">
                  <c:v>3.2989739999999999</c:v>
                </c:pt>
                <c:pt idx="45">
                  <c:v>3.2323079999999997</c:v>
                </c:pt>
                <c:pt idx="46">
                  <c:v>3.3228580000000001</c:v>
                </c:pt>
                <c:pt idx="47">
                  <c:v>3.2874720000000002</c:v>
                </c:pt>
                <c:pt idx="48">
                  <c:v>3.1970330000000002</c:v>
                </c:pt>
                <c:pt idx="49">
                  <c:v>3.1425640000000001</c:v>
                </c:pt>
                <c:pt idx="50">
                  <c:v>3.1361540000000003</c:v>
                </c:pt>
                <c:pt idx="51">
                  <c:v>3.1435890000000004</c:v>
                </c:pt>
                <c:pt idx="52">
                  <c:v>3.1770520000000002</c:v>
                </c:pt>
                <c:pt idx="53">
                  <c:v>3.2294510000000001</c:v>
                </c:pt>
                <c:pt idx="54">
                  <c:v>3.2600000000000002</c:v>
                </c:pt>
                <c:pt idx="55">
                  <c:v>3.3638090000000003</c:v>
                </c:pt>
                <c:pt idx="56">
                  <c:v>3.3608969999999996</c:v>
                </c:pt>
                <c:pt idx="57">
                  <c:v>3.3345050000000001</c:v>
                </c:pt>
                <c:pt idx="58">
                  <c:v>3.30619</c:v>
                </c:pt>
                <c:pt idx="59">
                  <c:v>3.2517579999999997</c:v>
                </c:pt>
                <c:pt idx="60">
                  <c:v>3.1650919999999996</c:v>
                </c:pt>
                <c:pt idx="61">
                  <c:v>3.2119039999999996</c:v>
                </c:pt>
                <c:pt idx="62">
                  <c:v>3.2484609999999998</c:v>
                </c:pt>
                <c:pt idx="63">
                  <c:v>3.2908789999999999</c:v>
                </c:pt>
                <c:pt idx="64">
                  <c:v>3.3260440000000004</c:v>
                </c:pt>
                <c:pt idx="65">
                  <c:v>3.3517220000000001</c:v>
                </c:pt>
                <c:pt idx="66">
                  <c:v>3.3796709999999996</c:v>
                </c:pt>
                <c:pt idx="67">
                  <c:v>3.3694870000000003</c:v>
                </c:pt>
                <c:pt idx="68">
                  <c:v>3.3234430000000001</c:v>
                </c:pt>
                <c:pt idx="69">
                  <c:v>3.2472529999999997</c:v>
                </c:pt>
                <c:pt idx="70">
                  <c:v>3.1764289999999997</c:v>
                </c:pt>
                <c:pt idx="71">
                  <c:v>3.1827110000000003</c:v>
                </c:pt>
                <c:pt idx="72">
                  <c:v>3.219487</c:v>
                </c:pt>
                <c:pt idx="73">
                  <c:v>3.2014279999999999</c:v>
                </c:pt>
                <c:pt idx="74">
                  <c:v>3.173956</c:v>
                </c:pt>
                <c:pt idx="75">
                  <c:v>3.1350189999999998</c:v>
                </c:pt>
                <c:pt idx="76">
                  <c:v>3.0985529999999999</c:v>
                </c:pt>
                <c:pt idx="77">
                  <c:v>3.1023079999999998</c:v>
                </c:pt>
                <c:pt idx="78">
                  <c:v>3.0893040000000003</c:v>
                </c:pt>
                <c:pt idx="79">
                  <c:v>3.099523</c:v>
                </c:pt>
                <c:pt idx="80">
                  <c:v>3.0839930000000004</c:v>
                </c:pt>
                <c:pt idx="81">
                  <c:v>3.0975640000000002</c:v>
                </c:pt>
                <c:pt idx="82">
                  <c:v>3.1426380000000003</c:v>
                </c:pt>
                <c:pt idx="83">
                  <c:v>3.2</c:v>
                </c:pt>
                <c:pt idx="84">
                  <c:v>3.2025269999999999</c:v>
                </c:pt>
                <c:pt idx="85">
                  <c:v>3.194909</c:v>
                </c:pt>
                <c:pt idx="86">
                  <c:v>3.0733329999999999</c:v>
                </c:pt>
                <c:pt idx="87">
                  <c:v>3.106484</c:v>
                </c:pt>
                <c:pt idx="88">
                  <c:v>3.111758</c:v>
                </c:pt>
                <c:pt idx="89">
                  <c:v>3.062948</c:v>
                </c:pt>
                <c:pt idx="90">
                  <c:v>3.0388279999999996</c:v>
                </c:pt>
                <c:pt idx="91">
                  <c:v>3.0423079999999998</c:v>
                </c:pt>
                <c:pt idx="92">
                  <c:v>3.0923449999999999</c:v>
                </c:pt>
                <c:pt idx="93">
                  <c:v>3.0631870000000001</c:v>
                </c:pt>
                <c:pt idx="94">
                  <c:v>3.1039189999999999</c:v>
                </c:pt>
                <c:pt idx="95">
                  <c:v>3.1012089999999999</c:v>
                </c:pt>
                <c:pt idx="96">
                  <c:v>3.1456409999999999</c:v>
                </c:pt>
                <c:pt idx="97">
                  <c:v>3.3271610000000003</c:v>
                </c:pt>
                <c:pt idx="98">
                  <c:v>3.3271060000000001</c:v>
                </c:pt>
                <c:pt idx="99">
                  <c:v>3.3416479999999997</c:v>
                </c:pt>
                <c:pt idx="100">
                  <c:v>3.3951650000000004</c:v>
                </c:pt>
                <c:pt idx="101">
                  <c:v>3.4375640000000001</c:v>
                </c:pt>
                <c:pt idx="102">
                  <c:v>3.5214289999999999</c:v>
                </c:pt>
                <c:pt idx="103">
                  <c:v>3.68445</c:v>
                </c:pt>
                <c:pt idx="104">
                  <c:v>3.603993</c:v>
                </c:pt>
                <c:pt idx="105">
                  <c:v>3.6580040000000005</c:v>
                </c:pt>
                <c:pt idx="106">
                  <c:v>3.6784619999999997</c:v>
                </c:pt>
                <c:pt idx="107">
                  <c:v>3.6578569999999999</c:v>
                </c:pt>
                <c:pt idx="108">
                  <c:v>3.6217949999999997</c:v>
                </c:pt>
                <c:pt idx="109">
                  <c:v>3.50108</c:v>
                </c:pt>
                <c:pt idx="110">
                  <c:v>3.512527</c:v>
                </c:pt>
                <c:pt idx="111">
                  <c:v>3.481795</c:v>
                </c:pt>
                <c:pt idx="112">
                  <c:v>3.5375090000000005</c:v>
                </c:pt>
                <c:pt idx="113">
                  <c:v>3.5085350000000002</c:v>
                </c:pt>
                <c:pt idx="114">
                  <c:v>3.4883519999999995</c:v>
                </c:pt>
                <c:pt idx="115">
                  <c:v>3.5139190000000005</c:v>
                </c:pt>
                <c:pt idx="116">
                  <c:v>3.5033329999999996</c:v>
                </c:pt>
                <c:pt idx="117">
                  <c:v>3.5162080000000002</c:v>
                </c:pt>
                <c:pt idx="118">
                  <c:v>3.497582</c:v>
                </c:pt>
                <c:pt idx="119">
                  <c:v>3.5930030000000004</c:v>
                </c:pt>
                <c:pt idx="120">
                  <c:v>3.6409520000000004</c:v>
                </c:pt>
                <c:pt idx="121">
                  <c:v>3.6996160000000007</c:v>
                </c:pt>
                <c:pt idx="122">
                  <c:v>3.672088</c:v>
                </c:pt>
                <c:pt idx="123">
                  <c:v>3.6831689999999999</c:v>
                </c:pt>
                <c:pt idx="124">
                  <c:v>3.6683879999999998</c:v>
                </c:pt>
                <c:pt idx="125">
                  <c:v>3.660714</c:v>
                </c:pt>
                <c:pt idx="126">
                  <c:v>3.6738459999999997</c:v>
                </c:pt>
                <c:pt idx="127">
                  <c:v>3.6787730000000001</c:v>
                </c:pt>
                <c:pt idx="128">
                  <c:v>3.6521979999999998</c:v>
                </c:pt>
                <c:pt idx="129">
                  <c:v>3.6243410000000003</c:v>
                </c:pt>
                <c:pt idx="130">
                  <c:v>3.6561170000000001</c:v>
                </c:pt>
                <c:pt idx="131">
                  <c:v>3.7241029999999995</c:v>
                </c:pt>
                <c:pt idx="132">
                  <c:v>3.751538</c:v>
                </c:pt>
                <c:pt idx="133">
                  <c:v>3.8276379999999999</c:v>
                </c:pt>
                <c:pt idx="134">
                  <c:v>3.8523810000000003</c:v>
                </c:pt>
                <c:pt idx="135">
                  <c:v>3.8443040000000002</c:v>
                </c:pt>
                <c:pt idx="136">
                  <c:v>3.7892299999999999</c:v>
                </c:pt>
                <c:pt idx="137">
                  <c:v>3.7472519999999996</c:v>
                </c:pt>
                <c:pt idx="138">
                  <c:v>3.7171419999999999</c:v>
                </c:pt>
                <c:pt idx="139">
                  <c:v>3.7021799999999998</c:v>
                </c:pt>
                <c:pt idx="140">
                  <c:v>3.6538460000000001</c:v>
                </c:pt>
                <c:pt idx="141">
                  <c:v>3.6230770000000003</c:v>
                </c:pt>
                <c:pt idx="142">
                  <c:v>3.6003660000000002</c:v>
                </c:pt>
                <c:pt idx="143">
                  <c:v>3.6133329999999999</c:v>
                </c:pt>
                <c:pt idx="144">
                  <c:v>3.6063739999999997</c:v>
                </c:pt>
                <c:pt idx="145">
                  <c:v>3.644377</c:v>
                </c:pt>
                <c:pt idx="146">
                  <c:v>3.7223079999999995</c:v>
                </c:pt>
                <c:pt idx="147">
                  <c:v>3.7340109999999997</c:v>
                </c:pt>
                <c:pt idx="148">
                  <c:v>3.7487909999999998</c:v>
                </c:pt>
                <c:pt idx="149">
                  <c:v>3.7354579999999995</c:v>
                </c:pt>
                <c:pt idx="150">
                  <c:v>3.7035900000000002</c:v>
                </c:pt>
                <c:pt idx="151">
                  <c:v>3.6626919999999998</c:v>
                </c:pt>
                <c:pt idx="152">
                  <c:v>3.7302939999999998</c:v>
                </c:pt>
                <c:pt idx="153">
                  <c:v>3.7407499999999998</c:v>
                </c:pt>
                <c:pt idx="154">
                  <c:v>3.7894870000000003</c:v>
                </c:pt>
                <c:pt idx="155">
                  <c:v>3.9179119999999994</c:v>
                </c:pt>
                <c:pt idx="156">
                  <c:v>3.9553839999999996</c:v>
                </c:pt>
                <c:pt idx="157">
                  <c:v>4.0299269999999998</c:v>
                </c:pt>
                <c:pt idx="158">
                  <c:v>4.0548720000000005</c:v>
                </c:pt>
                <c:pt idx="159">
                  <c:v>4.0420880000000006</c:v>
                </c:pt>
                <c:pt idx="160">
                  <c:v>3.9950920000000005</c:v>
                </c:pt>
                <c:pt idx="161">
                  <c:v>4.0471789999999999</c:v>
                </c:pt>
                <c:pt idx="162">
                  <c:v>4.0324179999999998</c:v>
                </c:pt>
                <c:pt idx="163">
                  <c:v>4.0733519999999999</c:v>
                </c:pt>
                <c:pt idx="164">
                  <c:v>4.07348</c:v>
                </c:pt>
                <c:pt idx="165">
                  <c:v>4.0358790000000004</c:v>
                </c:pt>
                <c:pt idx="166">
                  <c:v>3.9753839999999996</c:v>
                </c:pt>
                <c:pt idx="167">
                  <c:v>3.9900190000000002</c:v>
                </c:pt>
                <c:pt idx="168">
                  <c:v>4.0340299999999996</c:v>
                </c:pt>
                <c:pt idx="169">
                  <c:v>3.9682059999999999</c:v>
                </c:pt>
                <c:pt idx="170">
                  <c:v>3.8804400000000001</c:v>
                </c:pt>
                <c:pt idx="171">
                  <c:v>3.8080769999999999</c:v>
                </c:pt>
                <c:pt idx="172">
                  <c:v>3.7847620000000002</c:v>
                </c:pt>
                <c:pt idx="173">
                  <c:v>3.665861</c:v>
                </c:pt>
                <c:pt idx="174">
                  <c:v>3.6852749999999999</c:v>
                </c:pt>
                <c:pt idx="175">
                  <c:v>3.661886</c:v>
                </c:pt>
                <c:pt idx="176">
                  <c:v>3.6725639999999999</c:v>
                </c:pt>
                <c:pt idx="177">
                  <c:v>3.6861540000000002</c:v>
                </c:pt>
                <c:pt idx="178">
                  <c:v>3.6419779999999999</c:v>
                </c:pt>
                <c:pt idx="179">
                  <c:v>3.5959349999999999</c:v>
                </c:pt>
                <c:pt idx="180">
                  <c:v>3.6500000000000004</c:v>
                </c:pt>
                <c:pt idx="181">
                  <c:v>3.6690110000000002</c:v>
                </c:pt>
                <c:pt idx="182">
                  <c:v>3.7303850000000001</c:v>
                </c:pt>
                <c:pt idx="183">
                  <c:v>3.804322</c:v>
                </c:pt>
                <c:pt idx="184">
                  <c:v>3.8091760000000003</c:v>
                </c:pt>
                <c:pt idx="185">
                  <c:v>3.8220510000000001</c:v>
                </c:pt>
                <c:pt idx="186">
                  <c:v>3.7954759999999998</c:v>
                </c:pt>
                <c:pt idx="187">
                  <c:v>3.7410989999999997</c:v>
                </c:pt>
                <c:pt idx="188">
                  <c:v>3.6981320000000002</c:v>
                </c:pt>
                <c:pt idx="189">
                  <c:v>3.7242860000000002</c:v>
                </c:pt>
                <c:pt idx="190">
                  <c:v>3.7178199999999997</c:v>
                </c:pt>
                <c:pt idx="191">
                  <c:v>3.6865939999999999</c:v>
                </c:pt>
                <c:pt idx="192">
                  <c:v>3.7121979999999999</c:v>
                </c:pt>
                <c:pt idx="193">
                  <c:v>3.703992</c:v>
                </c:pt>
                <c:pt idx="194">
                  <c:v>3.5709520000000001</c:v>
                </c:pt>
                <c:pt idx="195">
                  <c:v>3.4746160000000001</c:v>
                </c:pt>
                <c:pt idx="196">
                  <c:v>3.4674359999999997</c:v>
                </c:pt>
                <c:pt idx="197">
                  <c:v>3.4698170000000004</c:v>
                </c:pt>
                <c:pt idx="198">
                  <c:v>3.4933329999999998</c:v>
                </c:pt>
                <c:pt idx="199">
                  <c:v>3.5083510000000002</c:v>
                </c:pt>
                <c:pt idx="200">
                  <c:v>3.5782060000000002</c:v>
                </c:pt>
                <c:pt idx="201">
                  <c:v>3.6225999999999998</c:v>
                </c:pt>
                <c:pt idx="202">
                  <c:v>3.6383510000000001</c:v>
                </c:pt>
                <c:pt idx="203">
                  <c:v>3.631319</c:v>
                </c:pt>
                <c:pt idx="204">
                  <c:v>3.6413920000000002</c:v>
                </c:pt>
                <c:pt idx="205">
                  <c:v>3.6389749999999998</c:v>
                </c:pt>
                <c:pt idx="206">
                  <c:v>3.6934610000000001</c:v>
                </c:pt>
                <c:pt idx="207">
                  <c:v>3.6785709999999998</c:v>
                </c:pt>
                <c:pt idx="208">
                  <c:v>3.686172</c:v>
                </c:pt>
                <c:pt idx="209">
                  <c:v>3.6621980000000001</c:v>
                </c:pt>
                <c:pt idx="210">
                  <c:v>3.6192310000000001</c:v>
                </c:pt>
                <c:pt idx="211">
                  <c:v>3.6600729999999997</c:v>
                </c:pt>
                <c:pt idx="212">
                  <c:v>3.6613549999999999</c:v>
                </c:pt>
                <c:pt idx="213">
                  <c:v>3.5958969999999999</c:v>
                </c:pt>
                <c:pt idx="214">
                  <c:v>3.577143</c:v>
                </c:pt>
                <c:pt idx="215">
                  <c:v>3.5612819999999998</c:v>
                </c:pt>
                <c:pt idx="216">
                  <c:v>3.4978749999999996</c:v>
                </c:pt>
                <c:pt idx="217">
                  <c:v>3.4874359999999998</c:v>
                </c:pt>
                <c:pt idx="218">
                  <c:v>3.5004399999999998</c:v>
                </c:pt>
                <c:pt idx="219">
                  <c:v>3.509671</c:v>
                </c:pt>
                <c:pt idx="220">
                  <c:v>3.5408980000000003</c:v>
                </c:pt>
                <c:pt idx="221">
                  <c:v>3.570109</c:v>
                </c:pt>
                <c:pt idx="222">
                  <c:v>3.5835530000000002</c:v>
                </c:pt>
                <c:pt idx="223">
                  <c:v>3.5825459999999998</c:v>
                </c:pt>
                <c:pt idx="224">
                  <c:v>3.5938470000000002</c:v>
                </c:pt>
                <c:pt idx="225">
                  <c:v>3.6281869999999996</c:v>
                </c:pt>
                <c:pt idx="226">
                  <c:v>3.6299630000000001</c:v>
                </c:pt>
                <c:pt idx="227">
                  <c:v>3.59022</c:v>
                </c:pt>
                <c:pt idx="228">
                  <c:v>3.5781320000000001</c:v>
                </c:pt>
                <c:pt idx="229">
                  <c:v>3.5110259999999998</c:v>
                </c:pt>
                <c:pt idx="230">
                  <c:v>3.5283879999999996</c:v>
                </c:pt>
                <c:pt idx="231">
                  <c:v>3.5538270000000001</c:v>
                </c:pt>
                <c:pt idx="232">
                  <c:v>3.4606589999999997</c:v>
                </c:pt>
                <c:pt idx="233">
                  <c:v>3.4174180000000001</c:v>
                </c:pt>
                <c:pt idx="234">
                  <c:v>3.3876920000000004</c:v>
                </c:pt>
                <c:pt idx="235">
                  <c:v>3.355</c:v>
                </c:pt>
                <c:pt idx="236">
                  <c:v>3.3562639999999999</c:v>
                </c:pt>
                <c:pt idx="237">
                  <c:v>3.3359709999999998</c:v>
                </c:pt>
                <c:pt idx="238">
                  <c:v>3.3378760000000001</c:v>
                </c:pt>
                <c:pt idx="239">
                  <c:v>3.3132969999999999</c:v>
                </c:pt>
                <c:pt idx="240">
                  <c:v>3.2985899999999999</c:v>
                </c:pt>
                <c:pt idx="241">
                  <c:v>3.3320880000000002</c:v>
                </c:pt>
                <c:pt idx="242">
                  <c:v>3.3777480000000004</c:v>
                </c:pt>
                <c:pt idx="243">
                  <c:v>3.4033329999999999</c:v>
                </c:pt>
                <c:pt idx="244">
                  <c:v>3.4297599999999999</c:v>
                </c:pt>
                <c:pt idx="245">
                  <c:v>3.4598199999999997</c:v>
                </c:pt>
                <c:pt idx="246">
                  <c:v>3.483311</c:v>
                </c:pt>
                <c:pt idx="247">
                  <c:v>3.4588270000000003</c:v>
                </c:pt>
                <c:pt idx="248">
                  <c:v>3.46177</c:v>
                </c:pt>
                <c:pt idx="249">
                  <c:v>3.4391660000000002</c:v>
                </c:pt>
                <c:pt idx="250">
                  <c:v>3.3545289999999999</c:v>
                </c:pt>
                <c:pt idx="251">
                  <c:v>3.3565990000000001</c:v>
                </c:pt>
                <c:pt idx="252">
                  <c:v>3.3551519999999999</c:v>
                </c:pt>
                <c:pt idx="253">
                  <c:v>3.422974</c:v>
                </c:pt>
                <c:pt idx="254">
                  <c:v>3.4341439999999999</c:v>
                </c:pt>
                <c:pt idx="255">
                  <c:v>3.4901420000000001</c:v>
                </c:pt>
                <c:pt idx="256">
                  <c:v>3.5864050000000001</c:v>
                </c:pt>
                <c:pt idx="257">
                  <c:v>3.5552950000000001</c:v>
                </c:pt>
                <c:pt idx="258">
                  <c:v>3.5555209999999997</c:v>
                </c:pt>
                <c:pt idx="259">
                  <c:v>3.5761429999999996</c:v>
                </c:pt>
                <c:pt idx="260">
                  <c:v>3.6220209999999997</c:v>
                </c:pt>
                <c:pt idx="261">
                  <c:v>3.6559880000000002</c:v>
                </c:pt>
                <c:pt idx="262">
                  <c:v>3.6529120000000002</c:v>
                </c:pt>
                <c:pt idx="263">
                  <c:v>3.6676139999999999</c:v>
                </c:pt>
                <c:pt idx="264">
                  <c:v>3.624117</c:v>
                </c:pt>
                <c:pt idx="265">
                  <c:v>3.6292720000000003</c:v>
                </c:pt>
                <c:pt idx="266">
                  <c:v>3.6232139999999999</c:v>
                </c:pt>
                <c:pt idx="267">
                  <c:v>3.5817019999999999</c:v>
                </c:pt>
                <c:pt idx="268">
                  <c:v>3.4524549999999996</c:v>
                </c:pt>
                <c:pt idx="269">
                  <c:v>3.404903</c:v>
                </c:pt>
                <c:pt idx="270">
                  <c:v>3.4364330000000001</c:v>
                </c:pt>
                <c:pt idx="271">
                  <c:v>3.4244870000000001</c:v>
                </c:pt>
                <c:pt idx="272">
                  <c:v>3.3060090000000004</c:v>
                </c:pt>
                <c:pt idx="273">
                  <c:v>3.2387299999999999</c:v>
                </c:pt>
                <c:pt idx="274">
                  <c:v>3.1944599999999999</c:v>
                </c:pt>
                <c:pt idx="275">
                  <c:v>3.1288029999999996</c:v>
                </c:pt>
                <c:pt idx="276">
                  <c:v>3.006672</c:v>
                </c:pt>
                <c:pt idx="277">
                  <c:v>2.9896099999999999</c:v>
                </c:pt>
                <c:pt idx="278">
                  <c:v>3.0244660000000003</c:v>
                </c:pt>
                <c:pt idx="279">
                  <c:v>3.0629010000000001</c:v>
                </c:pt>
                <c:pt idx="280">
                  <c:v>3.0587030000000004</c:v>
                </c:pt>
                <c:pt idx="281">
                  <c:v>3.0774299999999997</c:v>
                </c:pt>
                <c:pt idx="282">
                  <c:v>3.0375299999999998</c:v>
                </c:pt>
                <c:pt idx="283">
                  <c:v>3.0483410000000002</c:v>
                </c:pt>
                <c:pt idx="284">
                  <c:v>3.0151769999999996</c:v>
                </c:pt>
                <c:pt idx="285">
                  <c:v>3.0724580000000001</c:v>
                </c:pt>
                <c:pt idx="286">
                  <c:v>3.0559530000000001</c:v>
                </c:pt>
                <c:pt idx="287">
                  <c:v>3.0351569999999999</c:v>
                </c:pt>
                <c:pt idx="288">
                  <c:v>3.035174</c:v>
                </c:pt>
                <c:pt idx="289">
                  <c:v>3.0242429999999998</c:v>
                </c:pt>
                <c:pt idx="290">
                  <c:v>2.9499089999999999</c:v>
                </c:pt>
                <c:pt idx="291">
                  <c:v>3.0128779999999997</c:v>
                </c:pt>
                <c:pt idx="292">
                  <c:v>2.9929489999999999</c:v>
                </c:pt>
                <c:pt idx="293">
                  <c:v>2.97709</c:v>
                </c:pt>
                <c:pt idx="294">
                  <c:v>2.9765560000000004</c:v>
                </c:pt>
                <c:pt idx="295">
                  <c:v>2.9730020000000001</c:v>
                </c:pt>
                <c:pt idx="296">
                  <c:v>2.9607929999999998</c:v>
                </c:pt>
                <c:pt idx="297">
                  <c:v>2.92401</c:v>
                </c:pt>
                <c:pt idx="298">
                  <c:v>2.895187</c:v>
                </c:pt>
                <c:pt idx="299">
                  <c:v>2.9110100000000001</c:v>
                </c:pt>
                <c:pt idx="300">
                  <c:v>2.9282509999999999</c:v>
                </c:pt>
                <c:pt idx="301">
                  <c:v>2.9138380000000002</c:v>
                </c:pt>
                <c:pt idx="302">
                  <c:v>2.8925860000000001</c:v>
                </c:pt>
                <c:pt idx="303">
                  <c:v>2.91581</c:v>
                </c:pt>
                <c:pt idx="304">
                  <c:v>2.9180000000000001</c:v>
                </c:pt>
                <c:pt idx="305">
                  <c:v>2.9038759999999999</c:v>
                </c:pt>
                <c:pt idx="306">
                  <c:v>2.884849</c:v>
                </c:pt>
                <c:pt idx="307">
                  <c:v>2.8467169999999999</c:v>
                </c:pt>
                <c:pt idx="308">
                  <c:v>2.8554189999999999</c:v>
                </c:pt>
                <c:pt idx="309">
                  <c:v>2.846346</c:v>
                </c:pt>
                <c:pt idx="310">
                  <c:v>2.8291230000000001</c:v>
                </c:pt>
                <c:pt idx="311">
                  <c:v>2.7593059999999996</c:v>
                </c:pt>
                <c:pt idx="312">
                  <c:v>2.7575349999999998</c:v>
                </c:pt>
                <c:pt idx="313">
                  <c:v>2.7250419999999997</c:v>
                </c:pt>
                <c:pt idx="314">
                  <c:v>2.6736810000000002</c:v>
                </c:pt>
                <c:pt idx="315">
                  <c:v>2.6770900000000002</c:v>
                </c:pt>
                <c:pt idx="316">
                  <c:v>2.7045749999999997</c:v>
                </c:pt>
                <c:pt idx="317">
                  <c:v>2.7163360000000001</c:v>
                </c:pt>
                <c:pt idx="318">
                  <c:v>2.6966840000000003</c:v>
                </c:pt>
                <c:pt idx="319">
                  <c:v>2.6672460000000004</c:v>
                </c:pt>
                <c:pt idx="320">
                  <c:v>2.6821999999999999</c:v>
                </c:pt>
                <c:pt idx="321">
                  <c:v>2.693654</c:v>
                </c:pt>
                <c:pt idx="322">
                  <c:v>2.697705</c:v>
                </c:pt>
                <c:pt idx="323">
                  <c:v>2.6981289999999998</c:v>
                </c:pt>
                <c:pt idx="324">
                  <c:v>2.7383649999999999</c:v>
                </c:pt>
                <c:pt idx="325">
                  <c:v>2.7178740000000001</c:v>
                </c:pt>
                <c:pt idx="326">
                  <c:v>2.6981419999999998</c:v>
                </c:pt>
                <c:pt idx="327">
                  <c:v>2.749641</c:v>
                </c:pt>
                <c:pt idx="328">
                  <c:v>2.8485719999999999</c:v>
                </c:pt>
                <c:pt idx="329">
                  <c:v>2.922857</c:v>
                </c:pt>
                <c:pt idx="330">
                  <c:v>2.9870890000000001</c:v>
                </c:pt>
                <c:pt idx="331">
                  <c:v>3.0211939999999995</c:v>
                </c:pt>
                <c:pt idx="332">
                  <c:v>2.9604879999999998</c:v>
                </c:pt>
                <c:pt idx="333">
                  <c:v>2.946834</c:v>
                </c:pt>
                <c:pt idx="334">
                  <c:v>2.9550089999999996</c:v>
                </c:pt>
                <c:pt idx="335">
                  <c:v>2.9487950000000001</c:v>
                </c:pt>
                <c:pt idx="336">
                  <c:v>2.9151990000000003</c:v>
                </c:pt>
                <c:pt idx="337">
                  <c:v>2.9085850000000004</c:v>
                </c:pt>
                <c:pt idx="338">
                  <c:v>2.9392760000000004</c:v>
                </c:pt>
                <c:pt idx="339">
                  <c:v>2.9500299999999999</c:v>
                </c:pt>
                <c:pt idx="340">
                  <c:v>2.9416640000000003</c:v>
                </c:pt>
                <c:pt idx="341">
                  <c:v>3.0274489999999998</c:v>
                </c:pt>
                <c:pt idx="342">
                  <c:v>3.026376</c:v>
                </c:pt>
                <c:pt idx="343">
                  <c:v>3.0016690000000001</c:v>
                </c:pt>
                <c:pt idx="344">
                  <c:v>3.0330629999999998</c:v>
                </c:pt>
                <c:pt idx="345">
                  <c:v>3.0289739999999998</c:v>
                </c:pt>
                <c:pt idx="346">
                  <c:v>3.1228570000000002</c:v>
                </c:pt>
                <c:pt idx="347">
                  <c:v>3.1263670000000001</c:v>
                </c:pt>
                <c:pt idx="348">
                  <c:v>3.1276809999999999</c:v>
                </c:pt>
                <c:pt idx="349">
                  <c:v>3.1635870000000001</c:v>
                </c:pt>
                <c:pt idx="350">
                  <c:v>3.1586889999999999</c:v>
                </c:pt>
                <c:pt idx="351">
                  <c:v>3.1927630000000002</c:v>
                </c:pt>
                <c:pt idx="352">
                  <c:v>3.2632709999999996</c:v>
                </c:pt>
                <c:pt idx="353">
                  <c:v>3.3127019999999998</c:v>
                </c:pt>
                <c:pt idx="354">
                  <c:v>3.3697290000000004</c:v>
                </c:pt>
                <c:pt idx="355">
                  <c:v>3.349793</c:v>
                </c:pt>
                <c:pt idx="356">
                  <c:v>3.3807689999999999</c:v>
                </c:pt>
                <c:pt idx="357">
                  <c:v>3.200024</c:v>
                </c:pt>
                <c:pt idx="358">
                  <c:v>3.2585250000000001</c:v>
                </c:pt>
                <c:pt idx="359">
                  <c:v>3.208447</c:v>
                </c:pt>
                <c:pt idx="360">
                  <c:v>3.2366519999999999</c:v>
                </c:pt>
                <c:pt idx="361">
                  <c:v>3.2838539999999998</c:v>
                </c:pt>
                <c:pt idx="362">
                  <c:v>3.2920880000000001</c:v>
                </c:pt>
                <c:pt idx="363">
                  <c:v>3.285539</c:v>
                </c:pt>
                <c:pt idx="364">
                  <c:v>3.2935409999999998</c:v>
                </c:pt>
                <c:pt idx="365">
                  <c:v>3.2719710000000002</c:v>
                </c:pt>
                <c:pt idx="366">
                  <c:v>3.25</c:v>
                </c:pt>
                <c:pt idx="367">
                  <c:v>3.2709160000000002</c:v>
                </c:pt>
                <c:pt idx="368">
                  <c:v>3.2727110000000001</c:v>
                </c:pt>
                <c:pt idx="369">
                  <c:v>3.2831139999999999</c:v>
                </c:pt>
                <c:pt idx="370">
                  <c:v>3.254616</c:v>
                </c:pt>
                <c:pt idx="371">
                  <c:v>3.2734609999999997</c:v>
                </c:pt>
                <c:pt idx="372">
                  <c:v>3.2455669999999999</c:v>
                </c:pt>
                <c:pt idx="373">
                  <c:v>3.2850360000000003</c:v>
                </c:pt>
                <c:pt idx="374">
                  <c:v>3.2854950000000001</c:v>
                </c:pt>
                <c:pt idx="375">
                  <c:v>3.2852380000000001</c:v>
                </c:pt>
                <c:pt idx="376">
                  <c:v>3.2861530000000001</c:v>
                </c:pt>
                <c:pt idx="377">
                  <c:v>3.3343959999999999</c:v>
                </c:pt>
                <c:pt idx="378">
                  <c:v>3.2979119999999997</c:v>
                </c:pt>
                <c:pt idx="379">
                  <c:v>3.328004</c:v>
                </c:pt>
                <c:pt idx="380">
                  <c:v>3.2976920000000001</c:v>
                </c:pt>
                <c:pt idx="381">
                  <c:v>3.2411529999999997</c:v>
                </c:pt>
                <c:pt idx="382">
                  <c:v>3.232491</c:v>
                </c:pt>
                <c:pt idx="383">
                  <c:v>3.2260260000000001</c:v>
                </c:pt>
                <c:pt idx="384">
                  <c:v>3.176666</c:v>
                </c:pt>
                <c:pt idx="385">
                  <c:v>3.1682969999999999</c:v>
                </c:pt>
                <c:pt idx="386">
                  <c:v>3.1953839999999998</c:v>
                </c:pt>
                <c:pt idx="387">
                  <c:v>3.2132779999999999</c:v>
                </c:pt>
                <c:pt idx="388">
                  <c:v>3.1987539999999997</c:v>
                </c:pt>
                <c:pt idx="389">
                  <c:v>3.220879</c:v>
                </c:pt>
                <c:pt idx="390">
                  <c:v>3.1624539999999999</c:v>
                </c:pt>
                <c:pt idx="391">
                  <c:v>3.238334</c:v>
                </c:pt>
                <c:pt idx="392">
                  <c:v>3.2339560000000001</c:v>
                </c:pt>
                <c:pt idx="393">
                  <c:v>3.2328570000000001</c:v>
                </c:pt>
                <c:pt idx="394">
                  <c:v>3.2143949999999997</c:v>
                </c:pt>
                <c:pt idx="395">
                  <c:v>3.220275</c:v>
                </c:pt>
                <c:pt idx="396">
                  <c:v>3.2253849999999997</c:v>
                </c:pt>
                <c:pt idx="397">
                  <c:v>3.1928389999999998</c:v>
                </c:pt>
                <c:pt idx="398">
                  <c:v>3.1852749999999999</c:v>
                </c:pt>
                <c:pt idx="399">
                  <c:v>3.2280769999999999</c:v>
                </c:pt>
                <c:pt idx="400">
                  <c:v>3.2284609999999998</c:v>
                </c:pt>
                <c:pt idx="401">
                  <c:v>3.2260249999999999</c:v>
                </c:pt>
                <c:pt idx="402">
                  <c:v>3.245641</c:v>
                </c:pt>
                <c:pt idx="403">
                  <c:v>3.2494139999999998</c:v>
                </c:pt>
                <c:pt idx="404">
                  <c:v>3.2197799999999996</c:v>
                </c:pt>
                <c:pt idx="405">
                  <c:v>3.212234</c:v>
                </c:pt>
                <c:pt idx="406">
                  <c:v>3.2076929999999999</c:v>
                </c:pt>
                <c:pt idx="407">
                  <c:v>3.1998350000000002</c:v>
                </c:pt>
                <c:pt idx="408">
                  <c:v>3.215274</c:v>
                </c:pt>
                <c:pt idx="409">
                  <c:v>3.2279310000000003</c:v>
                </c:pt>
                <c:pt idx="410">
                  <c:v>3.2240660000000001</c:v>
                </c:pt>
                <c:pt idx="411">
                  <c:v>3.2657690000000001</c:v>
                </c:pt>
                <c:pt idx="412">
                  <c:v>3.4069599999999998</c:v>
                </c:pt>
                <c:pt idx="413">
                  <c:v>3.388223</c:v>
                </c:pt>
                <c:pt idx="414">
                  <c:v>3.3673989999999998</c:v>
                </c:pt>
                <c:pt idx="415">
                  <c:v>3.3540109999999999</c:v>
                </c:pt>
                <c:pt idx="416">
                  <c:v>3.3384610000000001</c:v>
                </c:pt>
                <c:pt idx="417">
                  <c:v>3.3081140000000002</c:v>
                </c:pt>
                <c:pt idx="418">
                  <c:v>3.3247260000000001</c:v>
                </c:pt>
                <c:pt idx="419">
                  <c:v>3.3339559999999997</c:v>
                </c:pt>
                <c:pt idx="420">
                  <c:v>3.3803670000000001</c:v>
                </c:pt>
                <c:pt idx="421">
                  <c:v>3.410898</c:v>
                </c:pt>
                <c:pt idx="422">
                  <c:v>3.4657139999999997</c:v>
                </c:pt>
                <c:pt idx="423">
                  <c:v>3.533407</c:v>
                </c:pt>
                <c:pt idx="424">
                  <c:v>3.5690840000000001</c:v>
                </c:pt>
                <c:pt idx="425">
                  <c:v>3.575367</c:v>
                </c:pt>
                <c:pt idx="426">
                  <c:v>3.6130770000000001</c:v>
                </c:pt>
                <c:pt idx="427">
                  <c:v>3.6678389999999998</c:v>
                </c:pt>
                <c:pt idx="428">
                  <c:v>3.6509159999999996</c:v>
                </c:pt>
                <c:pt idx="429">
                  <c:v>3.6357140000000001</c:v>
                </c:pt>
                <c:pt idx="430">
                  <c:v>3.645</c:v>
                </c:pt>
                <c:pt idx="431">
                  <c:v>3.6508790000000002</c:v>
                </c:pt>
                <c:pt idx="432">
                  <c:v>3.654817</c:v>
                </c:pt>
                <c:pt idx="433">
                  <c:v>3.6973629999999997</c:v>
                </c:pt>
                <c:pt idx="434">
                  <c:v>3.7817209999999997</c:v>
                </c:pt>
                <c:pt idx="435">
                  <c:v>3.732564</c:v>
                </c:pt>
                <c:pt idx="436">
                  <c:v>3.7279120000000003</c:v>
                </c:pt>
                <c:pt idx="437">
                  <c:v>3.6602199999999998</c:v>
                </c:pt>
                <c:pt idx="438">
                  <c:v>3.6201650000000001</c:v>
                </c:pt>
                <c:pt idx="439">
                  <c:v>3.5385720000000003</c:v>
                </c:pt>
                <c:pt idx="440">
                  <c:v>3.5180770000000003</c:v>
                </c:pt>
                <c:pt idx="441">
                  <c:v>3.5112450000000002</c:v>
                </c:pt>
                <c:pt idx="442">
                  <c:v>3.5238640000000001</c:v>
                </c:pt>
                <c:pt idx="443">
                  <c:v>3.530732</c:v>
                </c:pt>
                <c:pt idx="444">
                  <c:v>3.4896149999999997</c:v>
                </c:pt>
                <c:pt idx="445">
                  <c:v>3.38</c:v>
                </c:pt>
                <c:pt idx="446">
                  <c:v>3.358644</c:v>
                </c:pt>
                <c:pt idx="447">
                  <c:v>3.3464840000000002</c:v>
                </c:pt>
                <c:pt idx="448">
                  <c:v>3.3200000000000003</c:v>
                </c:pt>
                <c:pt idx="449">
                  <c:v>3.261063</c:v>
                </c:pt>
                <c:pt idx="450">
                  <c:v>3.2665389999999999</c:v>
                </c:pt>
                <c:pt idx="451">
                  <c:v>3.33</c:v>
                </c:pt>
                <c:pt idx="452">
                  <c:v>3.3509889999999998</c:v>
                </c:pt>
                <c:pt idx="453">
                  <c:v>3.3631869999999999</c:v>
                </c:pt>
                <c:pt idx="454">
                  <c:v>3.42</c:v>
                </c:pt>
                <c:pt idx="455">
                  <c:v>3.428461</c:v>
                </c:pt>
                <c:pt idx="456">
                  <c:v>3.422326</c:v>
                </c:pt>
                <c:pt idx="457">
                  <c:v>3.3957139999999999</c:v>
                </c:pt>
                <c:pt idx="458">
                  <c:v>3.3336079999999999</c:v>
                </c:pt>
                <c:pt idx="459">
                  <c:v>3.3430770000000001</c:v>
                </c:pt>
                <c:pt idx="460">
                  <c:v>3.2829490000000003</c:v>
                </c:pt>
                <c:pt idx="461">
                  <c:v>3.2822710000000002</c:v>
                </c:pt>
                <c:pt idx="462">
                  <c:v>3.2050549999999998</c:v>
                </c:pt>
                <c:pt idx="463">
                  <c:v>3.2124169999999999</c:v>
                </c:pt>
                <c:pt idx="464">
                  <c:v>3.2021800000000002</c:v>
                </c:pt>
                <c:pt idx="465">
                  <c:v>3.1443589999999997</c:v>
                </c:pt>
                <c:pt idx="466">
                  <c:v>3.12967</c:v>
                </c:pt>
                <c:pt idx="467">
                  <c:v>3.1015389999999998</c:v>
                </c:pt>
                <c:pt idx="468">
                  <c:v>3.144066</c:v>
                </c:pt>
                <c:pt idx="469">
                  <c:v>3.1398900000000003</c:v>
                </c:pt>
                <c:pt idx="470">
                  <c:v>3.149616</c:v>
                </c:pt>
                <c:pt idx="471">
                  <c:v>3.1912090000000002</c:v>
                </c:pt>
                <c:pt idx="472">
                  <c:v>3.1838099999999998</c:v>
                </c:pt>
                <c:pt idx="473">
                  <c:v>3.1719780000000002</c:v>
                </c:pt>
                <c:pt idx="474">
                  <c:v>3.1246149999999999</c:v>
                </c:pt>
                <c:pt idx="475">
                  <c:v>3.1344500000000002</c:v>
                </c:pt>
                <c:pt idx="476">
                  <c:v>3.1784249999999998</c:v>
                </c:pt>
                <c:pt idx="477">
                  <c:v>3.176704</c:v>
                </c:pt>
                <c:pt idx="478">
                  <c:v>3.1694870000000002</c:v>
                </c:pt>
                <c:pt idx="479">
                  <c:v>3.091154</c:v>
                </c:pt>
                <c:pt idx="480">
                  <c:v>3.0081319999999998</c:v>
                </c:pt>
                <c:pt idx="481">
                  <c:v>2.9920879999999999</c:v>
                </c:pt>
                <c:pt idx="482">
                  <c:v>2.913443</c:v>
                </c:pt>
                <c:pt idx="483">
                  <c:v>2.9550549999999998</c:v>
                </c:pt>
                <c:pt idx="484">
                  <c:v>2.8769230000000001</c:v>
                </c:pt>
                <c:pt idx="485">
                  <c:v>2.8559519999999998</c:v>
                </c:pt>
                <c:pt idx="486">
                  <c:v>2.9054579999999999</c:v>
                </c:pt>
                <c:pt idx="487">
                  <c:v>2.8877289999999998</c:v>
                </c:pt>
                <c:pt idx="488">
                  <c:v>2.8610990000000003</c:v>
                </c:pt>
                <c:pt idx="489">
                  <c:v>2.8453850000000003</c:v>
                </c:pt>
                <c:pt idx="490">
                  <c:v>2.855073</c:v>
                </c:pt>
                <c:pt idx="491">
                  <c:v>2.7432970000000001</c:v>
                </c:pt>
                <c:pt idx="492">
                  <c:v>2.730165</c:v>
                </c:pt>
                <c:pt idx="493">
                  <c:v>2.726667</c:v>
                </c:pt>
                <c:pt idx="494">
                  <c:v>2.7706590000000002</c:v>
                </c:pt>
                <c:pt idx="495">
                  <c:v>2.7890110000000004</c:v>
                </c:pt>
                <c:pt idx="496">
                  <c:v>2.830695</c:v>
                </c:pt>
                <c:pt idx="497">
                  <c:v>2.8449450000000001</c:v>
                </c:pt>
                <c:pt idx="498">
                  <c:v>2.8170329999999999</c:v>
                </c:pt>
                <c:pt idx="499">
                  <c:v>2.816227</c:v>
                </c:pt>
                <c:pt idx="500">
                  <c:v>2.8512089999999999</c:v>
                </c:pt>
                <c:pt idx="501">
                  <c:v>2.7821429999999996</c:v>
                </c:pt>
                <c:pt idx="502">
                  <c:v>2.7756590000000001</c:v>
                </c:pt>
                <c:pt idx="503">
                  <c:v>2.7304759999999999</c:v>
                </c:pt>
                <c:pt idx="504">
                  <c:v>2.5646149999999999</c:v>
                </c:pt>
                <c:pt idx="505">
                  <c:v>2.4775830000000001</c:v>
                </c:pt>
                <c:pt idx="506">
                  <c:v>2.473589</c:v>
                </c:pt>
                <c:pt idx="507">
                  <c:v>2.4768129999999999</c:v>
                </c:pt>
                <c:pt idx="508">
                  <c:v>2.5668129999999998</c:v>
                </c:pt>
                <c:pt idx="509">
                  <c:v>2.6961910000000002</c:v>
                </c:pt>
                <c:pt idx="510">
                  <c:v>2.6910069999999999</c:v>
                </c:pt>
                <c:pt idx="511">
                  <c:v>2.6861540000000002</c:v>
                </c:pt>
                <c:pt idx="512">
                  <c:v>2.7750189999999999</c:v>
                </c:pt>
                <c:pt idx="513">
                  <c:v>2.818791</c:v>
                </c:pt>
                <c:pt idx="514">
                  <c:v>2.8169409999999999</c:v>
                </c:pt>
                <c:pt idx="515">
                  <c:v>2.781209</c:v>
                </c:pt>
                <c:pt idx="516">
                  <c:v>2.473077</c:v>
                </c:pt>
                <c:pt idx="517">
                  <c:v>2.3556409999999999</c:v>
                </c:pt>
                <c:pt idx="518">
                  <c:v>2.4183330000000001</c:v>
                </c:pt>
                <c:pt idx="519">
                  <c:v>2.4092310000000001</c:v>
                </c:pt>
                <c:pt idx="520">
                  <c:v>2.3815379999999999</c:v>
                </c:pt>
                <c:pt idx="521">
                  <c:v>2.5248720000000002</c:v>
                </c:pt>
                <c:pt idx="522">
                  <c:v>2.493627</c:v>
                </c:pt>
                <c:pt idx="523">
                  <c:v>2.526135</c:v>
                </c:pt>
                <c:pt idx="524">
                  <c:v>2.5289739999999998</c:v>
                </c:pt>
                <c:pt idx="525">
                  <c:v>2.5607690000000005</c:v>
                </c:pt>
                <c:pt idx="526">
                  <c:v>2.6079859999999999</c:v>
                </c:pt>
                <c:pt idx="527">
                  <c:v>2.6449449999999999</c:v>
                </c:pt>
                <c:pt idx="528">
                  <c:v>2.6872159999999998</c:v>
                </c:pt>
                <c:pt idx="529">
                  <c:v>2.7166480000000002</c:v>
                </c:pt>
                <c:pt idx="530">
                  <c:v>2.816154</c:v>
                </c:pt>
                <c:pt idx="531">
                  <c:v>2.9138460000000004</c:v>
                </c:pt>
                <c:pt idx="532">
                  <c:v>2.9550179999999999</c:v>
                </c:pt>
                <c:pt idx="533">
                  <c:v>2.9703300000000006</c:v>
                </c:pt>
                <c:pt idx="534">
                  <c:v>2.9057879999999998</c:v>
                </c:pt>
                <c:pt idx="535">
                  <c:v>2.815385</c:v>
                </c:pt>
                <c:pt idx="536">
                  <c:v>2.8072530000000002</c:v>
                </c:pt>
                <c:pt idx="537">
                  <c:v>2.775055</c:v>
                </c:pt>
                <c:pt idx="538">
                  <c:v>2.7478389999999999</c:v>
                </c:pt>
                <c:pt idx="539">
                  <c:v>2.7708970000000002</c:v>
                </c:pt>
                <c:pt idx="540">
                  <c:v>2.8330770000000003</c:v>
                </c:pt>
                <c:pt idx="541">
                  <c:v>2.8865749999999997</c:v>
                </c:pt>
                <c:pt idx="542">
                  <c:v>2.9578389999999999</c:v>
                </c:pt>
                <c:pt idx="543">
                  <c:v>3.0035530000000001</c:v>
                </c:pt>
                <c:pt idx="544">
                  <c:v>2.9878020000000003</c:v>
                </c:pt>
                <c:pt idx="545">
                  <c:v>2.9674359999999997</c:v>
                </c:pt>
                <c:pt idx="546">
                  <c:v>2.9780960000000003</c:v>
                </c:pt>
                <c:pt idx="547">
                  <c:v>2.9289010000000002</c:v>
                </c:pt>
                <c:pt idx="548">
                  <c:v>2.9086809999999996</c:v>
                </c:pt>
                <c:pt idx="549">
                  <c:v>2.8688280000000006</c:v>
                </c:pt>
                <c:pt idx="550">
                  <c:v>2.8441020000000004</c:v>
                </c:pt>
                <c:pt idx="551">
                  <c:v>2.8084619999999996</c:v>
                </c:pt>
                <c:pt idx="552">
                  <c:v>2.7643769999999996</c:v>
                </c:pt>
                <c:pt idx="553">
                  <c:v>2.7245790000000003</c:v>
                </c:pt>
                <c:pt idx="554">
                  <c:v>2.7549999999999999</c:v>
                </c:pt>
                <c:pt idx="555">
                  <c:v>2.725238</c:v>
                </c:pt>
                <c:pt idx="556">
                  <c:v>2.76044</c:v>
                </c:pt>
                <c:pt idx="557">
                  <c:v>2.7305489999999999</c:v>
                </c:pt>
                <c:pt idx="558">
                  <c:v>2.7095599999999997</c:v>
                </c:pt>
                <c:pt idx="559">
                  <c:v>2.6994879999999997</c:v>
                </c:pt>
                <c:pt idx="560">
                  <c:v>2.67544</c:v>
                </c:pt>
                <c:pt idx="561">
                  <c:v>2.6424180000000002</c:v>
                </c:pt>
                <c:pt idx="562">
                  <c:v>2.622198</c:v>
                </c:pt>
                <c:pt idx="563">
                  <c:v>2.5904760000000002</c:v>
                </c:pt>
                <c:pt idx="564">
                  <c:v>2.5773079999999999</c:v>
                </c:pt>
                <c:pt idx="565">
                  <c:v>2.543479</c:v>
                </c:pt>
                <c:pt idx="566">
                  <c:v>2.5258609999999999</c:v>
                </c:pt>
                <c:pt idx="567">
                  <c:v>2.6330770000000001</c:v>
                </c:pt>
                <c:pt idx="568">
                  <c:v>2.64588</c:v>
                </c:pt>
                <c:pt idx="569">
                  <c:v>2.6482410000000001</c:v>
                </c:pt>
                <c:pt idx="570">
                  <c:v>2.6073810000000002</c:v>
                </c:pt>
                <c:pt idx="571">
                  <c:v>2.6194510000000002</c:v>
                </c:pt>
                <c:pt idx="572">
                  <c:v>2.6106410000000002</c:v>
                </c:pt>
                <c:pt idx="573">
                  <c:v>2.5940289999999999</c:v>
                </c:pt>
                <c:pt idx="574">
                  <c:v>2.5782049999999996</c:v>
                </c:pt>
                <c:pt idx="575">
                  <c:v>2.5864839999999996</c:v>
                </c:pt>
                <c:pt idx="576">
                  <c:v>2.5730589999999998</c:v>
                </c:pt>
                <c:pt idx="577">
                  <c:v>2.531282</c:v>
                </c:pt>
                <c:pt idx="578">
                  <c:v>2.5499450000000001</c:v>
                </c:pt>
                <c:pt idx="579">
                  <c:v>2.5571429999999999</c:v>
                </c:pt>
                <c:pt idx="580">
                  <c:v>2.5707690000000003</c:v>
                </c:pt>
                <c:pt idx="581">
                  <c:v>2.6587909999999999</c:v>
                </c:pt>
                <c:pt idx="582">
                  <c:v>2.8303849999999997</c:v>
                </c:pt>
                <c:pt idx="583">
                  <c:v>2.850549</c:v>
                </c:pt>
                <c:pt idx="584">
                  <c:v>2.8368130000000003</c:v>
                </c:pt>
                <c:pt idx="585">
                  <c:v>2.8597800000000007</c:v>
                </c:pt>
                <c:pt idx="586">
                  <c:v>2.8989739999999999</c:v>
                </c:pt>
                <c:pt idx="587">
                  <c:v>2.920293</c:v>
                </c:pt>
                <c:pt idx="588">
                  <c:v>3.0265930000000001</c:v>
                </c:pt>
                <c:pt idx="589">
                  <c:v>2.9376370000000001</c:v>
                </c:pt>
                <c:pt idx="590">
                  <c:v>2.902234</c:v>
                </c:pt>
                <c:pt idx="591">
                  <c:v>2.8747439999999997</c:v>
                </c:pt>
                <c:pt idx="592">
                  <c:v>2.8515389999999998</c:v>
                </c:pt>
                <c:pt idx="593">
                  <c:v>2.8524719999999997</c:v>
                </c:pt>
                <c:pt idx="594">
                  <c:v>2.8223450000000003</c:v>
                </c:pt>
                <c:pt idx="595">
                  <c:v>2.8249810000000002</c:v>
                </c:pt>
                <c:pt idx="596">
                  <c:v>2.86</c:v>
                </c:pt>
                <c:pt idx="597">
                  <c:v>2.8496160000000001</c:v>
                </c:pt>
                <c:pt idx="598">
                  <c:v>2.8507689999999997</c:v>
                </c:pt>
                <c:pt idx="599">
                  <c:v>2.9774730000000003</c:v>
                </c:pt>
                <c:pt idx="600">
                  <c:v>3.0049450000000002</c:v>
                </c:pt>
                <c:pt idx="601">
                  <c:v>3.191154</c:v>
                </c:pt>
                <c:pt idx="602">
                  <c:v>3.1536999999999997</c:v>
                </c:pt>
                <c:pt idx="603">
                  <c:v>3.1182239999999997</c:v>
                </c:pt>
                <c:pt idx="604">
                  <c:v>3.1908789999999998</c:v>
                </c:pt>
                <c:pt idx="605">
                  <c:v>3.2991760000000001</c:v>
                </c:pt>
                <c:pt idx="606">
                  <c:v>3.3271790000000006</c:v>
                </c:pt>
                <c:pt idx="607">
                  <c:v>3.3735710000000001</c:v>
                </c:pt>
                <c:pt idx="608">
                  <c:v>3.3794500000000003</c:v>
                </c:pt>
                <c:pt idx="609">
                  <c:v>3.4354759999999995</c:v>
                </c:pt>
                <c:pt idx="610">
                  <c:v>3.4265569999999999</c:v>
                </c:pt>
                <c:pt idx="611">
                  <c:v>3.4296150000000001</c:v>
                </c:pt>
                <c:pt idx="612">
                  <c:v>3.425751</c:v>
                </c:pt>
                <c:pt idx="613">
                  <c:v>3.4213190000000004</c:v>
                </c:pt>
                <c:pt idx="614">
                  <c:v>3.4204400000000001</c:v>
                </c:pt>
                <c:pt idx="615">
                  <c:v>3.4267029999999998</c:v>
                </c:pt>
                <c:pt idx="616">
                  <c:v>3.4166670000000003</c:v>
                </c:pt>
                <c:pt idx="617">
                  <c:v>3.4134479999999998</c:v>
                </c:pt>
                <c:pt idx="618">
                  <c:v>3.3901160000000004</c:v>
                </c:pt>
                <c:pt idx="619">
                  <c:v>3.3836799999999996</c:v>
                </c:pt>
                <c:pt idx="620">
                  <c:v>3.4865529999999998</c:v>
                </c:pt>
                <c:pt idx="621">
                  <c:v>3.4856240000000005</c:v>
                </c:pt>
                <c:pt idx="622">
                  <c:v>3.5026640000000002</c:v>
                </c:pt>
                <c:pt idx="623">
                  <c:v>3.4921500000000005</c:v>
                </c:pt>
                <c:pt idx="624">
                  <c:v>3.5433370000000002</c:v>
                </c:pt>
                <c:pt idx="625">
                  <c:v>3.638449</c:v>
                </c:pt>
                <c:pt idx="626">
                  <c:v>3.6771660000000002</c:v>
                </c:pt>
                <c:pt idx="627">
                  <c:v>3.7079909999999998</c:v>
                </c:pt>
                <c:pt idx="628">
                  <c:v>3.6971410000000002</c:v>
                </c:pt>
                <c:pt idx="629">
                  <c:v>3.6567999999999996</c:v>
                </c:pt>
                <c:pt idx="630">
                  <c:v>3.5806019999999998</c:v>
                </c:pt>
                <c:pt idx="631">
                  <c:v>3.5782249999999998</c:v>
                </c:pt>
                <c:pt idx="632">
                  <c:v>3.5782479999999999</c:v>
                </c:pt>
                <c:pt idx="633">
                  <c:v>3.5808830000000005</c:v>
                </c:pt>
                <c:pt idx="634">
                  <c:v>3.5778569999999998</c:v>
                </c:pt>
                <c:pt idx="635">
                  <c:v>3.5863360000000002</c:v>
                </c:pt>
                <c:pt idx="636">
                  <c:v>3.6604369999999999</c:v>
                </c:pt>
                <c:pt idx="637">
                  <c:v>3.6734640000000001</c:v>
                </c:pt>
                <c:pt idx="638">
                  <c:v>3.68703</c:v>
                </c:pt>
                <c:pt idx="639">
                  <c:v>3.7259729999999998</c:v>
                </c:pt>
                <c:pt idx="640">
                  <c:v>3.7570939999999995</c:v>
                </c:pt>
                <c:pt idx="641">
                  <c:v>3.7275190000000005</c:v>
                </c:pt>
                <c:pt idx="642">
                  <c:v>3.7494339999999999</c:v>
                </c:pt>
                <c:pt idx="643">
                  <c:v>3.7072349999999998</c:v>
                </c:pt>
                <c:pt idx="644">
                  <c:v>3.6877589999999998</c:v>
                </c:pt>
                <c:pt idx="645">
                  <c:v>3.6748079999999996</c:v>
                </c:pt>
                <c:pt idx="646">
                  <c:v>3.681581</c:v>
                </c:pt>
                <c:pt idx="647">
                  <c:v>3.6592280000000006</c:v>
                </c:pt>
                <c:pt idx="648">
                  <c:v>3.611202</c:v>
                </c:pt>
                <c:pt idx="649">
                  <c:v>3.5864930000000004</c:v>
                </c:pt>
                <c:pt idx="650">
                  <c:v>3.5719990000000004</c:v>
                </c:pt>
                <c:pt idx="651">
                  <c:v>3.5850269999999997</c:v>
                </c:pt>
                <c:pt idx="652">
                  <c:v>3.5899180000000004</c:v>
                </c:pt>
                <c:pt idx="653">
                  <c:v>3.5991500000000003</c:v>
                </c:pt>
                <c:pt idx="654">
                  <c:v>3.5765310000000001</c:v>
                </c:pt>
                <c:pt idx="655">
                  <c:v>3.5637949999999998</c:v>
                </c:pt>
                <c:pt idx="656">
                  <c:v>3.5760879999999999</c:v>
                </c:pt>
                <c:pt idx="657">
                  <c:v>3.5839210000000001</c:v>
                </c:pt>
                <c:pt idx="658">
                  <c:v>3.58277</c:v>
                </c:pt>
                <c:pt idx="659">
                  <c:v>3.5782309999999997</c:v>
                </c:pt>
                <c:pt idx="660">
                  <c:v>3.5229620000000001</c:v>
                </c:pt>
                <c:pt idx="661">
                  <c:v>3.5335280000000004</c:v>
                </c:pt>
                <c:pt idx="662">
                  <c:v>3.6310029999999998</c:v>
                </c:pt>
                <c:pt idx="663">
                  <c:v>3.619068</c:v>
                </c:pt>
                <c:pt idx="664">
                  <c:v>3.5792270000000004</c:v>
                </c:pt>
                <c:pt idx="665">
                  <c:v>3.5841970000000001</c:v>
                </c:pt>
                <c:pt idx="666">
                  <c:v>3.5923080000000001</c:v>
                </c:pt>
                <c:pt idx="667">
                  <c:v>3.6155059999999999</c:v>
                </c:pt>
                <c:pt idx="668">
                  <c:v>3.6116459999999995</c:v>
                </c:pt>
                <c:pt idx="669">
                  <c:v>3.6170580000000006</c:v>
                </c:pt>
                <c:pt idx="670">
                  <c:v>3.6606090000000004</c:v>
                </c:pt>
                <c:pt idx="671">
                  <c:v>3.693829</c:v>
                </c:pt>
                <c:pt idx="672">
                  <c:v>3.7615870000000005</c:v>
                </c:pt>
                <c:pt idx="673">
                  <c:v>3.8027480000000002</c:v>
                </c:pt>
                <c:pt idx="674">
                  <c:v>3.786022</c:v>
                </c:pt>
                <c:pt idx="675">
                  <c:v>3.7151649999999998</c:v>
                </c:pt>
                <c:pt idx="676">
                  <c:v>3.6493239999999996</c:v>
                </c:pt>
                <c:pt idx="677">
                  <c:v>3.629956</c:v>
                </c:pt>
                <c:pt idx="678">
                  <c:v>3.6615580000000003</c:v>
                </c:pt>
                <c:pt idx="679">
                  <c:v>3.716488</c:v>
                </c:pt>
                <c:pt idx="680">
                  <c:v>3.6799999999999997</c:v>
                </c:pt>
                <c:pt idx="681">
                  <c:v>3.6291829999999998</c:v>
                </c:pt>
                <c:pt idx="682">
                  <c:v>3.6176980000000003</c:v>
                </c:pt>
                <c:pt idx="683">
                  <c:v>3.6287649999999996</c:v>
                </c:pt>
                <c:pt idx="684">
                  <c:v>3.7163519999999997</c:v>
                </c:pt>
                <c:pt idx="685">
                  <c:v>3.7307690000000004</c:v>
                </c:pt>
                <c:pt idx="686">
                  <c:v>3.6952879999999997</c:v>
                </c:pt>
                <c:pt idx="687">
                  <c:v>3.6750389999999999</c:v>
                </c:pt>
                <c:pt idx="688">
                  <c:v>3.6443030000000003</c:v>
                </c:pt>
                <c:pt idx="689">
                  <c:v>3.6241179999999997</c:v>
                </c:pt>
                <c:pt idx="690">
                  <c:v>3.5596579999999998</c:v>
                </c:pt>
                <c:pt idx="691">
                  <c:v>3.482532</c:v>
                </c:pt>
                <c:pt idx="692">
                  <c:v>3.4158369999999998</c:v>
                </c:pt>
                <c:pt idx="693">
                  <c:v>3.3616790000000001</c:v>
                </c:pt>
                <c:pt idx="694">
                  <c:v>3.413691</c:v>
                </c:pt>
                <c:pt idx="695">
                  <c:v>3.362581</c:v>
                </c:pt>
                <c:pt idx="696">
                  <c:v>3.3594060000000003</c:v>
                </c:pt>
                <c:pt idx="697">
                  <c:v>3.3761049999999999</c:v>
                </c:pt>
                <c:pt idx="698">
                  <c:v>3.3657789999999999</c:v>
                </c:pt>
                <c:pt idx="699">
                  <c:v>3.3425220000000002</c:v>
                </c:pt>
                <c:pt idx="700">
                  <c:v>3.3760409999999998</c:v>
                </c:pt>
                <c:pt idx="701">
                  <c:v>3.3821780000000001</c:v>
                </c:pt>
                <c:pt idx="702">
                  <c:v>3.424982</c:v>
                </c:pt>
                <c:pt idx="703">
                  <c:v>3.4794</c:v>
                </c:pt>
                <c:pt idx="704">
                  <c:v>3.4747110000000001</c:v>
                </c:pt>
                <c:pt idx="705">
                  <c:v>3.4457949999999999</c:v>
                </c:pt>
                <c:pt idx="706">
                  <c:v>3.434669</c:v>
                </c:pt>
                <c:pt idx="707">
                  <c:v>3.418393</c:v>
                </c:pt>
                <c:pt idx="708">
                  <c:v>3.4616889999999998</c:v>
                </c:pt>
                <c:pt idx="709">
                  <c:v>3.469484</c:v>
                </c:pt>
                <c:pt idx="710">
                  <c:v>3.4997459999999996</c:v>
                </c:pt>
                <c:pt idx="711">
                  <c:v>3.4670899999999998</c:v>
                </c:pt>
                <c:pt idx="712">
                  <c:v>3.4224599999999996</c:v>
                </c:pt>
                <c:pt idx="713">
                  <c:v>3.3789499999999997</c:v>
                </c:pt>
                <c:pt idx="714">
                  <c:v>3.3171360000000001</c:v>
                </c:pt>
                <c:pt idx="715">
                  <c:v>3.2553810000000003</c:v>
                </c:pt>
                <c:pt idx="716">
                  <c:v>3.224847</c:v>
                </c:pt>
                <c:pt idx="717">
                  <c:v>3.2015509999999998</c:v>
                </c:pt>
                <c:pt idx="718">
                  <c:v>3.1980300000000002</c:v>
                </c:pt>
                <c:pt idx="719">
                  <c:v>3.189568</c:v>
                </c:pt>
                <c:pt idx="720">
                  <c:v>3.1709559999999999</c:v>
                </c:pt>
                <c:pt idx="721">
                  <c:v>3.1577649999999999</c:v>
                </c:pt>
                <c:pt idx="722">
                  <c:v>3.1591870000000002</c:v>
                </c:pt>
                <c:pt idx="723">
                  <c:v>3.1843399999999997</c:v>
                </c:pt>
                <c:pt idx="724">
                  <c:v>3.1935779999999996</c:v>
                </c:pt>
                <c:pt idx="725">
                  <c:v>3.1840169999999994</c:v>
                </c:pt>
                <c:pt idx="726">
                  <c:v>2.9896859999999998</c:v>
                </c:pt>
                <c:pt idx="727">
                  <c:v>2.8927160000000001</c:v>
                </c:pt>
                <c:pt idx="728">
                  <c:v>2.8547350000000002</c:v>
                </c:pt>
                <c:pt idx="729">
                  <c:v>2.8029539999999997</c:v>
                </c:pt>
                <c:pt idx="730">
                  <c:v>2.6656799999999996</c:v>
                </c:pt>
                <c:pt idx="731">
                  <c:v>2.5738600000000003</c:v>
                </c:pt>
                <c:pt idx="732">
                  <c:v>2.4467160000000003</c:v>
                </c:pt>
                <c:pt idx="733">
                  <c:v>2.4461539999999999</c:v>
                </c:pt>
                <c:pt idx="734">
                  <c:v>2.5043600000000001</c:v>
                </c:pt>
                <c:pt idx="735">
                  <c:v>2.4958169999999997</c:v>
                </c:pt>
                <c:pt idx="736">
                  <c:v>2.4053200000000006</c:v>
                </c:pt>
                <c:pt idx="737">
                  <c:v>2.1713440000000004</c:v>
                </c:pt>
                <c:pt idx="738">
                  <c:v>2.1409940000000001</c:v>
                </c:pt>
                <c:pt idx="739">
                  <c:v>2.2030390000000004</c:v>
                </c:pt>
                <c:pt idx="740">
                  <c:v>2.2110659999999998</c:v>
                </c:pt>
                <c:pt idx="741">
                  <c:v>2.2740879999999999</c:v>
                </c:pt>
                <c:pt idx="742">
                  <c:v>2.3070110000000001</c:v>
                </c:pt>
                <c:pt idx="743">
                  <c:v>2.38</c:v>
                </c:pt>
                <c:pt idx="744">
                  <c:v>2.4708239999999999</c:v>
                </c:pt>
                <c:pt idx="745">
                  <c:v>2.4132229999999999</c:v>
                </c:pt>
                <c:pt idx="746">
                  <c:v>2.2653119999999998</c:v>
                </c:pt>
                <c:pt idx="747">
                  <c:v>2.336703</c:v>
                </c:pt>
                <c:pt idx="748">
                  <c:v>2.2971789999999999</c:v>
                </c:pt>
                <c:pt idx="749">
                  <c:v>2.241282</c:v>
                </c:pt>
                <c:pt idx="750">
                  <c:v>2.1840660000000001</c:v>
                </c:pt>
                <c:pt idx="751">
                  <c:v>2.1340480000000004</c:v>
                </c:pt>
                <c:pt idx="752">
                  <c:v>2.0533329999999999</c:v>
                </c:pt>
                <c:pt idx="753">
                  <c:v>2.0841749999999997</c:v>
                </c:pt>
                <c:pt idx="754">
                  <c:v>2.122179</c:v>
                </c:pt>
                <c:pt idx="755">
                  <c:v>2.2206229999999998</c:v>
                </c:pt>
                <c:pt idx="756">
                  <c:v>2.3196159999999999</c:v>
                </c:pt>
                <c:pt idx="757">
                  <c:v>2.4312820000000004</c:v>
                </c:pt>
                <c:pt idx="758">
                  <c:v>2.4323629999999996</c:v>
                </c:pt>
                <c:pt idx="759">
                  <c:v>2.3361899999999998</c:v>
                </c:pt>
                <c:pt idx="760">
                  <c:v>2.2258249999999995</c:v>
                </c:pt>
                <c:pt idx="761">
                  <c:v>2.1884620000000004</c:v>
                </c:pt>
                <c:pt idx="762">
                  <c:v>2.2033699999999996</c:v>
                </c:pt>
                <c:pt idx="763">
                  <c:v>2.2210989999999997</c:v>
                </c:pt>
                <c:pt idx="764">
                  <c:v>2.1553849999999999</c:v>
                </c:pt>
                <c:pt idx="765">
                  <c:v>2.1605129999999999</c:v>
                </c:pt>
                <c:pt idx="766">
                  <c:v>2.1410260000000001</c:v>
                </c:pt>
                <c:pt idx="767">
                  <c:v>2.2508789999999994</c:v>
                </c:pt>
                <c:pt idx="768">
                  <c:v>2.3250000000000002</c:v>
                </c:pt>
                <c:pt idx="769">
                  <c:v>2.3924909999999997</c:v>
                </c:pt>
                <c:pt idx="770">
                  <c:v>2.4035530000000005</c:v>
                </c:pt>
                <c:pt idx="771">
                  <c:v>2.3907700000000003</c:v>
                </c:pt>
                <c:pt idx="772">
                  <c:v>2.3652009999999999</c:v>
                </c:pt>
                <c:pt idx="773">
                  <c:v>2.3635710000000003</c:v>
                </c:pt>
                <c:pt idx="774">
                  <c:v>2.2986810000000002</c:v>
                </c:pt>
                <c:pt idx="775">
                  <c:v>2.4885900000000003</c:v>
                </c:pt>
                <c:pt idx="776">
                  <c:v>2.5557879999999997</c:v>
                </c:pt>
                <c:pt idx="777">
                  <c:v>2.6243590000000001</c:v>
                </c:pt>
                <c:pt idx="778">
                  <c:v>2.8213189999999999</c:v>
                </c:pt>
                <c:pt idx="779">
                  <c:v>2.7884979999999997</c:v>
                </c:pt>
                <c:pt idx="780">
                  <c:v>2.8648710000000004</c:v>
                </c:pt>
                <c:pt idx="781">
                  <c:v>2.944286</c:v>
                </c:pt>
                <c:pt idx="782">
                  <c:v>2.9371429999999998</c:v>
                </c:pt>
                <c:pt idx="783">
                  <c:v>2.9292119999999997</c:v>
                </c:pt>
                <c:pt idx="784">
                  <c:v>3.0192669999999997</c:v>
                </c:pt>
                <c:pt idx="785">
                  <c:v>3.0865390000000001</c:v>
                </c:pt>
                <c:pt idx="786">
                  <c:v>3.0480579999999997</c:v>
                </c:pt>
                <c:pt idx="787">
                  <c:v>2.9468129999999997</c:v>
                </c:pt>
                <c:pt idx="788">
                  <c:v>2.9623809999999997</c:v>
                </c:pt>
                <c:pt idx="789">
                  <c:v>2.999066</c:v>
                </c:pt>
                <c:pt idx="790">
                  <c:v>2.9946159999999997</c:v>
                </c:pt>
                <c:pt idx="791">
                  <c:v>3.0073080000000001</c:v>
                </c:pt>
                <c:pt idx="792">
                  <c:v>3.013611</c:v>
                </c:pt>
                <c:pt idx="793">
                  <c:v>2.8657139999999997</c:v>
                </c:pt>
                <c:pt idx="794">
                  <c:v>2.857583</c:v>
                </c:pt>
                <c:pt idx="795">
                  <c:v>2.7964100000000007</c:v>
                </c:pt>
                <c:pt idx="796">
                  <c:v>2.7885710000000001</c:v>
                </c:pt>
                <c:pt idx="797">
                  <c:v>2.7445059999999999</c:v>
                </c:pt>
                <c:pt idx="798">
                  <c:v>2.7955669999999997</c:v>
                </c:pt>
                <c:pt idx="799">
                  <c:v>2.7962449999999999</c:v>
                </c:pt>
                <c:pt idx="800">
                  <c:v>2.7992309999999998</c:v>
                </c:pt>
                <c:pt idx="801">
                  <c:v>2.804487</c:v>
                </c:pt>
                <c:pt idx="802">
                  <c:v>2.7747989999999998</c:v>
                </c:pt>
                <c:pt idx="803">
                  <c:v>2.7705310000000001</c:v>
                </c:pt>
                <c:pt idx="804">
                  <c:v>2.7328570000000001</c:v>
                </c:pt>
                <c:pt idx="805">
                  <c:v>2.7283330000000001</c:v>
                </c:pt>
                <c:pt idx="806">
                  <c:v>2.7904400000000003</c:v>
                </c:pt>
                <c:pt idx="807">
                  <c:v>2.8057150000000002</c:v>
                </c:pt>
                <c:pt idx="808">
                  <c:v>2.8115199999999998</c:v>
                </c:pt>
                <c:pt idx="809">
                  <c:v>2.7997800000000002</c:v>
                </c:pt>
                <c:pt idx="810">
                  <c:v>2.8252749999999995</c:v>
                </c:pt>
                <c:pt idx="811">
                  <c:v>2.8238099999999999</c:v>
                </c:pt>
                <c:pt idx="812">
                  <c:v>2.8265380000000002</c:v>
                </c:pt>
                <c:pt idx="813">
                  <c:v>2.8730030000000002</c:v>
                </c:pt>
                <c:pt idx="814">
                  <c:v>2.8599079999999999</c:v>
                </c:pt>
                <c:pt idx="815">
                  <c:v>2.8482789999999998</c:v>
                </c:pt>
                <c:pt idx="816">
                  <c:v>2.8448899999999995</c:v>
                </c:pt>
                <c:pt idx="817">
                  <c:v>2.8012819999999996</c:v>
                </c:pt>
                <c:pt idx="818">
                  <c:v>2.7979489999999996</c:v>
                </c:pt>
                <c:pt idx="819">
                  <c:v>2.7937360000000004</c:v>
                </c:pt>
                <c:pt idx="820">
                  <c:v>2.7549999999999999</c:v>
                </c:pt>
                <c:pt idx="821">
                  <c:v>2.7340289999999996</c:v>
                </c:pt>
                <c:pt idx="822">
                  <c:v>2.7362820000000001</c:v>
                </c:pt>
                <c:pt idx="823">
                  <c:v>2.7159339999999998</c:v>
                </c:pt>
                <c:pt idx="824">
                  <c:v>2.7310990000000004</c:v>
                </c:pt>
                <c:pt idx="825">
                  <c:v>2.6853850000000001</c:v>
                </c:pt>
                <c:pt idx="826">
                  <c:v>2.672784</c:v>
                </c:pt>
                <c:pt idx="827">
                  <c:v>2.66</c:v>
                </c:pt>
                <c:pt idx="828">
                  <c:v>2.6388650000000005</c:v>
                </c:pt>
                <c:pt idx="829">
                  <c:v>2.628571</c:v>
                </c:pt>
                <c:pt idx="830">
                  <c:v>2.5979669999999997</c:v>
                </c:pt>
                <c:pt idx="831">
                  <c:v>2.6118680000000003</c:v>
                </c:pt>
                <c:pt idx="832">
                  <c:v>2.6150000000000002</c:v>
                </c:pt>
                <c:pt idx="833">
                  <c:v>2.5960799999999997</c:v>
                </c:pt>
                <c:pt idx="834">
                  <c:v>2.6453480000000003</c:v>
                </c:pt>
                <c:pt idx="835">
                  <c:v>2.6307689999999999</c:v>
                </c:pt>
                <c:pt idx="836">
                  <c:v>2.6614649999999997</c:v>
                </c:pt>
                <c:pt idx="837">
                  <c:v>2.6894870000000006</c:v>
                </c:pt>
                <c:pt idx="838">
                  <c:v>2.6887910000000002</c:v>
                </c:pt>
                <c:pt idx="839">
                  <c:v>2.6656050000000002</c:v>
                </c:pt>
                <c:pt idx="840">
                  <c:v>2.66934</c:v>
                </c:pt>
                <c:pt idx="841">
                  <c:v>2.6798529999999996</c:v>
                </c:pt>
                <c:pt idx="842">
                  <c:v>2.783846</c:v>
                </c:pt>
                <c:pt idx="843">
                  <c:v>2.8647990000000001</c:v>
                </c:pt>
                <c:pt idx="844">
                  <c:v>2.8865570000000003</c:v>
                </c:pt>
                <c:pt idx="845">
                  <c:v>2.8872520000000002</c:v>
                </c:pt>
                <c:pt idx="846">
                  <c:v>2.8830220000000004</c:v>
                </c:pt>
                <c:pt idx="847">
                  <c:v>2.9207700000000001</c:v>
                </c:pt>
                <c:pt idx="848">
                  <c:v>2.9522719999999998</c:v>
                </c:pt>
                <c:pt idx="849">
                  <c:v>3.0122709999999997</c:v>
                </c:pt>
                <c:pt idx="850">
                  <c:v>2.9770329999999996</c:v>
                </c:pt>
                <c:pt idx="851">
                  <c:v>2.9842489999999997</c:v>
                </c:pt>
                <c:pt idx="852">
                  <c:v>2.9406410000000003</c:v>
                </c:pt>
                <c:pt idx="853">
                  <c:v>2.9814290000000003</c:v>
                </c:pt>
                <c:pt idx="854">
                  <c:v>3.0485169999999995</c:v>
                </c:pt>
                <c:pt idx="855">
                  <c:v>3.0958610000000002</c:v>
                </c:pt>
                <c:pt idx="856">
                  <c:v>3.1569229999999999</c:v>
                </c:pt>
                <c:pt idx="857">
                  <c:v>3.171538</c:v>
                </c:pt>
                <c:pt idx="858">
                  <c:v>3.1385709999999998</c:v>
                </c:pt>
                <c:pt idx="859">
                  <c:v>3.1661170000000003</c:v>
                </c:pt>
                <c:pt idx="860">
                  <c:v>3.4955249999999998</c:v>
                </c:pt>
                <c:pt idx="861">
                  <c:v>3.2485720000000002</c:v>
                </c:pt>
                <c:pt idx="862">
                  <c:v>3.3288470000000001</c:v>
                </c:pt>
                <c:pt idx="863">
                  <c:v>3.3465569999999998</c:v>
                </c:pt>
                <c:pt idx="864">
                  <c:v>3.3750549999999997</c:v>
                </c:pt>
                <c:pt idx="865">
                  <c:v>3.3637360000000003</c:v>
                </c:pt>
                <c:pt idx="866">
                  <c:v>3.4150359999999997</c:v>
                </c:pt>
                <c:pt idx="867">
                  <c:v>3.4566670000000004</c:v>
                </c:pt>
                <c:pt idx="868">
                  <c:v>3.4459339999999994</c:v>
                </c:pt>
                <c:pt idx="869">
                  <c:v>3.443956</c:v>
                </c:pt>
                <c:pt idx="870">
                  <c:v>3.4538280000000006</c:v>
                </c:pt>
                <c:pt idx="871">
                  <c:v>3.4063740000000005</c:v>
                </c:pt>
                <c:pt idx="872">
                  <c:v>3.3588460000000002</c:v>
                </c:pt>
                <c:pt idx="873">
                  <c:v>3.3986450000000001</c:v>
                </c:pt>
                <c:pt idx="874">
                  <c:v>3.3956780000000002</c:v>
                </c:pt>
                <c:pt idx="875">
                  <c:v>3.4430040000000002</c:v>
                </c:pt>
                <c:pt idx="876">
                  <c:v>3.45</c:v>
                </c:pt>
                <c:pt idx="877">
                  <c:v>3.4223080000000001</c:v>
                </c:pt>
                <c:pt idx="878">
                  <c:v>3.5234069999999997</c:v>
                </c:pt>
                <c:pt idx="879">
                  <c:v>3.5637730000000003</c:v>
                </c:pt>
                <c:pt idx="880">
                  <c:v>3.5669229999999996</c:v>
                </c:pt>
                <c:pt idx="881">
                  <c:v>3.5816110000000005</c:v>
                </c:pt>
                <c:pt idx="882">
                  <c:v>3.5798719999999999</c:v>
                </c:pt>
                <c:pt idx="883">
                  <c:v>3.5729670000000002</c:v>
                </c:pt>
                <c:pt idx="884">
                  <c:v>3.5983519999999993</c:v>
                </c:pt>
                <c:pt idx="885">
                  <c:v>3.5900000000000003</c:v>
                </c:pt>
                <c:pt idx="886">
                  <c:v>3.6162639999999997</c:v>
                </c:pt>
                <c:pt idx="887">
                  <c:v>3.616924</c:v>
                </c:pt>
                <c:pt idx="888">
                  <c:v>3.671557</c:v>
                </c:pt>
                <c:pt idx="889">
                  <c:v>3.6871429999999998</c:v>
                </c:pt>
                <c:pt idx="890">
                  <c:v>3.6864290000000004</c:v>
                </c:pt>
                <c:pt idx="891">
                  <c:v>3.6957139999999997</c:v>
                </c:pt>
                <c:pt idx="892">
                  <c:v>3.7130769999999993</c:v>
                </c:pt>
                <c:pt idx="893">
                  <c:v>3.7343220000000006</c:v>
                </c:pt>
                <c:pt idx="894">
                  <c:v>3.7442860000000002</c:v>
                </c:pt>
                <c:pt idx="895">
                  <c:v>3.7639559999999994</c:v>
                </c:pt>
                <c:pt idx="896">
                  <c:v>3.797472</c:v>
                </c:pt>
                <c:pt idx="897">
                  <c:v>3.8210250000000001</c:v>
                </c:pt>
                <c:pt idx="898">
                  <c:v>3.8104940000000003</c:v>
                </c:pt>
                <c:pt idx="899">
                  <c:v>3.8372519999999994</c:v>
                </c:pt>
                <c:pt idx="900">
                  <c:v>3.8467580000000003</c:v>
                </c:pt>
                <c:pt idx="901">
                  <c:v>3.8709889999999998</c:v>
                </c:pt>
                <c:pt idx="902">
                  <c:v>3.8919240000000004</c:v>
                </c:pt>
                <c:pt idx="903">
                  <c:v>3.8840300000000001</c:v>
                </c:pt>
                <c:pt idx="904">
                  <c:v>3.8094870000000003</c:v>
                </c:pt>
                <c:pt idx="905">
                  <c:v>3.6514290000000003</c:v>
                </c:pt>
                <c:pt idx="906">
                  <c:v>3.6220329999999996</c:v>
                </c:pt>
                <c:pt idx="907">
                  <c:v>3.6138460000000001</c:v>
                </c:pt>
                <c:pt idx="908">
                  <c:v>3.6086450000000001</c:v>
                </c:pt>
                <c:pt idx="909">
                  <c:v>3.5172530000000002</c:v>
                </c:pt>
                <c:pt idx="910">
                  <c:v>3.4397259999999998</c:v>
                </c:pt>
                <c:pt idx="911">
                  <c:v>3.4499630000000003</c:v>
                </c:pt>
                <c:pt idx="912">
                  <c:v>3.462564</c:v>
                </c:pt>
                <c:pt idx="913">
                  <c:v>3.4862640000000003</c:v>
                </c:pt>
                <c:pt idx="914">
                  <c:v>3.5719779999999997</c:v>
                </c:pt>
                <c:pt idx="915">
                  <c:v>3.659853</c:v>
                </c:pt>
                <c:pt idx="916">
                  <c:v>3.6379669999999997</c:v>
                </c:pt>
                <c:pt idx="917">
                  <c:v>3.6484609999999997</c:v>
                </c:pt>
                <c:pt idx="918">
                  <c:v>3.6941760000000006</c:v>
                </c:pt>
                <c:pt idx="919">
                  <c:v>3.6930400000000003</c:v>
                </c:pt>
                <c:pt idx="920">
                  <c:v>3.6005130000000003</c:v>
                </c:pt>
                <c:pt idx="921">
                  <c:v>3.5056039999999999</c:v>
                </c:pt>
                <c:pt idx="922">
                  <c:v>3.4732049999999997</c:v>
                </c:pt>
                <c:pt idx="923">
                  <c:v>3.4647619999999995</c:v>
                </c:pt>
                <c:pt idx="924">
                  <c:v>3.4461729999999999</c:v>
                </c:pt>
                <c:pt idx="925">
                  <c:v>3.3343959999999999</c:v>
                </c:pt>
                <c:pt idx="926">
                  <c:v>3.3121789999999995</c:v>
                </c:pt>
                <c:pt idx="927">
                  <c:v>3.3369230000000001</c:v>
                </c:pt>
                <c:pt idx="928">
                  <c:v>3.3497249999999994</c:v>
                </c:pt>
                <c:pt idx="929">
                  <c:v>3.3420880000000004</c:v>
                </c:pt>
                <c:pt idx="930">
                  <c:v>3.4060620000000004</c:v>
                </c:pt>
                <c:pt idx="931">
                  <c:v>3.440623</c:v>
                </c:pt>
                <c:pt idx="932">
                  <c:v>3.4699999999999998</c:v>
                </c:pt>
                <c:pt idx="933">
                  <c:v>3.4878020000000003</c:v>
                </c:pt>
                <c:pt idx="934">
                  <c:v>3.6123440000000002</c:v>
                </c:pt>
                <c:pt idx="935">
                  <c:v>3.591593</c:v>
                </c:pt>
                <c:pt idx="936">
                  <c:v>3.7102560000000002</c:v>
                </c:pt>
                <c:pt idx="937">
                  <c:v>3.8041390000000002</c:v>
                </c:pt>
                <c:pt idx="938">
                  <c:v>3.7999269999999998</c:v>
                </c:pt>
                <c:pt idx="939">
                  <c:v>3.7190110000000005</c:v>
                </c:pt>
                <c:pt idx="940">
                  <c:v>3.7071430000000003</c:v>
                </c:pt>
                <c:pt idx="941">
                  <c:v>3.6203849999999997</c:v>
                </c:pt>
                <c:pt idx="942">
                  <c:v>3.6287910000000005</c:v>
                </c:pt>
                <c:pt idx="943">
                  <c:v>3.6015379999999997</c:v>
                </c:pt>
                <c:pt idx="944">
                  <c:v>3.5319050000000001</c:v>
                </c:pt>
                <c:pt idx="945">
                  <c:v>3.569725</c:v>
                </c:pt>
                <c:pt idx="946">
                  <c:v>3.4915390000000004</c:v>
                </c:pt>
                <c:pt idx="947">
                  <c:v>3.5028390000000003</c:v>
                </c:pt>
                <c:pt idx="948">
                  <c:v>3.4916489999999998</c:v>
                </c:pt>
                <c:pt idx="949">
                  <c:v>3.411667</c:v>
                </c:pt>
                <c:pt idx="950">
                  <c:v>3.4217579999999996</c:v>
                </c:pt>
                <c:pt idx="951">
                  <c:v>3.4298709999999999</c:v>
                </c:pt>
                <c:pt idx="952">
                  <c:v>3.4323810000000003</c:v>
                </c:pt>
                <c:pt idx="953">
                  <c:v>3.4460069999999998</c:v>
                </c:pt>
                <c:pt idx="954">
                  <c:v>3.4981319999999996</c:v>
                </c:pt>
                <c:pt idx="955">
                  <c:v>3.5151289999999999</c:v>
                </c:pt>
                <c:pt idx="956">
                  <c:v>3.5915380000000003</c:v>
                </c:pt>
                <c:pt idx="957">
                  <c:v>3.6460989999999995</c:v>
                </c:pt>
                <c:pt idx="958">
                  <c:v>3.684285</c:v>
                </c:pt>
                <c:pt idx="959">
                  <c:v>3.6441939999999997</c:v>
                </c:pt>
                <c:pt idx="960">
                  <c:v>3.6211720000000005</c:v>
                </c:pt>
                <c:pt idx="961">
                  <c:v>3.612692</c:v>
                </c:pt>
                <c:pt idx="962">
                  <c:v>3.6064470000000002</c:v>
                </c:pt>
                <c:pt idx="963">
                  <c:v>3.5486630000000003</c:v>
                </c:pt>
                <c:pt idx="964">
                  <c:v>3.5521250000000002</c:v>
                </c:pt>
                <c:pt idx="965">
                  <c:v>3.5151279999999998</c:v>
                </c:pt>
                <c:pt idx="966">
                  <c:v>3.5350550000000003</c:v>
                </c:pt>
                <c:pt idx="967">
                  <c:v>3.5056409999999998</c:v>
                </c:pt>
                <c:pt idx="968">
                  <c:v>3.452582</c:v>
                </c:pt>
                <c:pt idx="969">
                  <c:v>3.4897070000000001</c:v>
                </c:pt>
                <c:pt idx="970">
                  <c:v>3.4960249999999999</c:v>
                </c:pt>
                <c:pt idx="971">
                  <c:v>3.4615379999999996</c:v>
                </c:pt>
                <c:pt idx="972">
                  <c:v>3.4843410000000001</c:v>
                </c:pt>
                <c:pt idx="973">
                  <c:v>3.5293039999999998</c:v>
                </c:pt>
                <c:pt idx="974">
                  <c:v>3.5845789999999997</c:v>
                </c:pt>
                <c:pt idx="975">
                  <c:v>3.6823079999999999</c:v>
                </c:pt>
                <c:pt idx="976">
                  <c:v>3.8391389999999999</c:v>
                </c:pt>
                <c:pt idx="977">
                  <c:v>3.8762449999999995</c:v>
                </c:pt>
                <c:pt idx="978">
                  <c:v>4.1173630000000001</c:v>
                </c:pt>
                <c:pt idx="979">
                  <c:v>4.3160260000000008</c:v>
                </c:pt>
                <c:pt idx="980">
                  <c:v>4.2494870000000002</c:v>
                </c:pt>
                <c:pt idx="981">
                  <c:v>4.1502740000000005</c:v>
                </c:pt>
                <c:pt idx="982">
                  <c:v>4.0451650000000008</c:v>
                </c:pt>
                <c:pt idx="983">
                  <c:v>3.9718499999999999</c:v>
                </c:pt>
                <c:pt idx="984">
                  <c:v>3.9151279999999997</c:v>
                </c:pt>
                <c:pt idx="985">
                  <c:v>3.9000000000000004</c:v>
                </c:pt>
                <c:pt idx="986">
                  <c:v>3.9016480000000002</c:v>
                </c:pt>
                <c:pt idx="987">
                  <c:v>3.9429670000000003</c:v>
                </c:pt>
                <c:pt idx="988">
                  <c:v>3.9369959999999997</c:v>
                </c:pt>
                <c:pt idx="989">
                  <c:v>3.8200000000000003</c:v>
                </c:pt>
                <c:pt idx="990">
                  <c:v>3.9260809999999999</c:v>
                </c:pt>
                <c:pt idx="991">
                  <c:v>3.9839199999999999</c:v>
                </c:pt>
                <c:pt idx="992">
                  <c:v>4.0070879999999995</c:v>
                </c:pt>
                <c:pt idx="993">
                  <c:v>4.09</c:v>
                </c:pt>
                <c:pt idx="994">
                  <c:v>4.1895319999999998</c:v>
                </c:pt>
                <c:pt idx="995">
                  <c:v>4.2772639999999997</c:v>
                </c:pt>
                <c:pt idx="996">
                  <c:v>4.3697020000000002</c:v>
                </c:pt>
                <c:pt idx="997">
                  <c:v>4.3922790000000003</c:v>
                </c:pt>
                <c:pt idx="998">
                  <c:v>4.4670560000000004</c:v>
                </c:pt>
                <c:pt idx="999">
                  <c:v>4.5032049999999995</c:v>
                </c:pt>
                <c:pt idx="1000">
                  <c:v>4.5005849999999992</c:v>
                </c:pt>
                <c:pt idx="1001">
                  <c:v>4.9151169999999995</c:v>
                </c:pt>
                <c:pt idx="1002">
                  <c:v>4.9726369999999998</c:v>
                </c:pt>
                <c:pt idx="1003">
                  <c:v>5.1278220000000001</c:v>
                </c:pt>
                <c:pt idx="1004">
                  <c:v>4.9936999999999996</c:v>
                </c:pt>
                <c:pt idx="1005">
                  <c:v>4.9906069999999998</c:v>
                </c:pt>
                <c:pt idx="1006">
                  <c:v>5.0887630000000001</c:v>
                </c:pt>
                <c:pt idx="1007">
                  <c:v>5.1720119999999996</c:v>
                </c:pt>
                <c:pt idx="1008">
                  <c:v>5.2788089999999999</c:v>
                </c:pt>
                <c:pt idx="1009">
                  <c:v>5.1323109999999996</c:v>
                </c:pt>
                <c:pt idx="1010">
                  <c:v>5.0443920000000002</c:v>
                </c:pt>
                <c:pt idx="1011">
                  <c:v>4.9681629999999997</c:v>
                </c:pt>
                <c:pt idx="1012">
                  <c:v>4.9850490000000001</c:v>
                </c:pt>
                <c:pt idx="1013">
                  <c:v>4.9947010000000001</c:v>
                </c:pt>
                <c:pt idx="1014">
                  <c:v>4.9884839999999997</c:v>
                </c:pt>
                <c:pt idx="1015">
                  <c:v>5.0124080000000006</c:v>
                </c:pt>
                <c:pt idx="1016">
                  <c:v>5.0695389999999998</c:v>
                </c:pt>
                <c:pt idx="1017">
                  <c:v>5.226318</c:v>
                </c:pt>
                <c:pt idx="1018">
                  <c:v>5.226318</c:v>
                </c:pt>
                <c:pt idx="1019">
                  <c:v>5.2523920000000004</c:v>
                </c:pt>
                <c:pt idx="1020">
                  <c:v>5.2820350000000005</c:v>
                </c:pt>
                <c:pt idx="1021">
                  <c:v>5.1865310000000004</c:v>
                </c:pt>
                <c:pt idx="1022">
                  <c:v>5.2865869999999999</c:v>
                </c:pt>
                <c:pt idx="1023">
                  <c:v>5.1490970000000003</c:v>
                </c:pt>
                <c:pt idx="1024">
                  <c:v>5.0017079999999998</c:v>
                </c:pt>
                <c:pt idx="1025">
                  <c:v>4.9231889999999998</c:v>
                </c:pt>
                <c:pt idx="1026">
                  <c:v>4.7903779999999996</c:v>
                </c:pt>
                <c:pt idx="1027">
                  <c:v>4.704434</c:v>
                </c:pt>
                <c:pt idx="1028">
                  <c:v>4.5910630000000001</c:v>
                </c:pt>
                <c:pt idx="1029">
                  <c:v>4.4105169999999996</c:v>
                </c:pt>
                <c:pt idx="1030">
                  <c:v>4.385548</c:v>
                </c:pt>
                <c:pt idx="1031">
                  <c:v>4.3030629999999999</c:v>
                </c:pt>
                <c:pt idx="1032">
                  <c:v>4.2386140000000001</c:v>
                </c:pt>
                <c:pt idx="1033">
                  <c:v>4.3618919999999992</c:v>
                </c:pt>
                <c:pt idx="1034">
                  <c:v>4.3534490000000003</c:v>
                </c:pt>
                <c:pt idx="1035">
                  <c:v>4.3249699999999995</c:v>
                </c:pt>
                <c:pt idx="1036">
                  <c:v>4.346419</c:v>
                </c:pt>
                <c:pt idx="1037">
                  <c:v>4.3585259999999995</c:v>
                </c:pt>
                <c:pt idx="1038">
                  <c:v>4.4659709999999997</c:v>
                </c:pt>
                <c:pt idx="1039">
                  <c:v>4.4471299999999996</c:v>
                </c:pt>
                <c:pt idx="1040">
                  <c:v>4.3440270000000005</c:v>
                </c:pt>
                <c:pt idx="1041">
                  <c:v>4.1239620000000006</c:v>
                </c:pt>
                <c:pt idx="1042">
                  <c:v>4.1210489999999993</c:v>
                </c:pt>
                <c:pt idx="1043">
                  <c:v>4.1449920000000002</c:v>
                </c:pt>
                <c:pt idx="1044">
                  <c:v>4.174957</c:v>
                </c:pt>
                <c:pt idx="1045">
                  <c:v>4.1406400000000003</c:v>
                </c:pt>
                <c:pt idx="1046">
                  <c:v>4.1882989999999998</c:v>
                </c:pt>
                <c:pt idx="1047">
                  <c:v>4.2118629999999992</c:v>
                </c:pt>
                <c:pt idx="1048">
                  <c:v>4.1993390000000002</c:v>
                </c:pt>
                <c:pt idx="1049">
                  <c:v>4.24918</c:v>
                </c:pt>
                <c:pt idx="1050">
                  <c:v>4.1876409999999993</c:v>
                </c:pt>
                <c:pt idx="1051">
                  <c:v>4.1484740000000002</c:v>
                </c:pt>
                <c:pt idx="1052">
                  <c:v>4.0689529999999996</c:v>
                </c:pt>
                <c:pt idx="1053">
                  <c:v>4.0427490000000006</c:v>
                </c:pt>
                <c:pt idx="1054">
                  <c:v>3.9588019999999999</c:v>
                </c:pt>
                <c:pt idx="1055">
                  <c:v>3.8524340000000001</c:v>
                </c:pt>
                <c:pt idx="1056">
                  <c:v>3.7679869999999998</c:v>
                </c:pt>
                <c:pt idx="1057">
                  <c:v>3.6805340000000002</c:v>
                </c:pt>
                <c:pt idx="1058">
                  <c:v>3.6419699999999997</c:v>
                </c:pt>
                <c:pt idx="1059">
                  <c:v>3.6452899999999997</c:v>
                </c:pt>
                <c:pt idx="1060">
                  <c:v>3.6354990000000003</c:v>
                </c:pt>
                <c:pt idx="1061">
                  <c:v>3.5766240000000002</c:v>
                </c:pt>
                <c:pt idx="1062">
                  <c:v>3.5653590000000004</c:v>
                </c:pt>
                <c:pt idx="1063">
                  <c:v>3.6590049999999996</c:v>
                </c:pt>
                <c:pt idx="1064">
                  <c:v>3.7124429999999999</c:v>
                </c:pt>
                <c:pt idx="1065">
                  <c:v>3.5635839999999996</c:v>
                </c:pt>
                <c:pt idx="1066">
                  <c:v>3.5537749999999999</c:v>
                </c:pt>
                <c:pt idx="1067">
                  <c:v>3.5804740000000002</c:v>
                </c:pt>
                <c:pt idx="1068">
                  <c:v>3.592578</c:v>
                </c:pt>
                <c:pt idx="1069">
                  <c:v>3.5837920000000003</c:v>
                </c:pt>
                <c:pt idx="1070">
                  <c:v>3.4971089999999996</c:v>
                </c:pt>
                <c:pt idx="1071">
                  <c:v>3.4814000000000003</c:v>
                </c:pt>
                <c:pt idx="1072">
                  <c:v>3.534478</c:v>
                </c:pt>
                <c:pt idx="1073">
                  <c:v>3.5899749999999999</c:v>
                </c:pt>
                <c:pt idx="1074">
                  <c:v>3.520607</c:v>
                </c:pt>
                <c:pt idx="1075">
                  <c:v>3.536867</c:v>
                </c:pt>
                <c:pt idx="1076">
                  <c:v>3.4866580000000003</c:v>
                </c:pt>
                <c:pt idx="1077">
                  <c:v>3.4615529999999999</c:v>
                </c:pt>
                <c:pt idx="1078">
                  <c:v>3.4494259999999999</c:v>
                </c:pt>
                <c:pt idx="1079">
                  <c:v>3.4353780000000005</c:v>
                </c:pt>
                <c:pt idx="1080">
                  <c:v>3.3933589999999998</c:v>
                </c:pt>
                <c:pt idx="1081">
                  <c:v>3.4074</c:v>
                </c:pt>
                <c:pt idx="1082">
                  <c:v>3.4382380000000001</c:v>
                </c:pt>
                <c:pt idx="1083">
                  <c:v>3.5752869999999999</c:v>
                </c:pt>
                <c:pt idx="1084">
                  <c:v>3.6176810000000001</c:v>
                </c:pt>
                <c:pt idx="1085">
                  <c:v>3.616228</c:v>
                </c:pt>
                <c:pt idx="1086">
                  <c:v>3.709193</c:v>
                </c:pt>
                <c:pt idx="1087">
                  <c:v>3.7334269999999998</c:v>
                </c:pt>
                <c:pt idx="1088">
                  <c:v>3.7513900000000002</c:v>
                </c:pt>
                <c:pt idx="1089">
                  <c:v>3.7937410000000003</c:v>
                </c:pt>
                <c:pt idx="1090">
                  <c:v>3.8130260000000002</c:v>
                </c:pt>
                <c:pt idx="1091">
                  <c:v>3.8984189999999996</c:v>
                </c:pt>
                <c:pt idx="1092">
                  <c:v>3.9357760000000002</c:v>
                </c:pt>
                <c:pt idx="1093">
                  <c:v>3.9095610000000001</c:v>
                </c:pt>
                <c:pt idx="1094">
                  <c:v>3.9014349999999998</c:v>
                </c:pt>
                <c:pt idx="1095">
                  <c:v>3.8823690000000006</c:v>
                </c:pt>
                <c:pt idx="1096">
                  <c:v>3.7647440000000003</c:v>
                </c:pt>
                <c:pt idx="1097">
                  <c:v>3.7055970000000005</c:v>
                </c:pt>
                <c:pt idx="1098">
                  <c:v>3.7354109999999996</c:v>
                </c:pt>
                <c:pt idx="1099">
                  <c:v>3.7462630000000003</c:v>
                </c:pt>
                <c:pt idx="1100">
                  <c:v>3.7536770000000002</c:v>
                </c:pt>
                <c:pt idx="1101">
                  <c:v>3.7975209999999997</c:v>
                </c:pt>
                <c:pt idx="1102">
                  <c:v>3.9489679999999998</c:v>
                </c:pt>
                <c:pt idx="1103">
                  <c:v>4.0659620000000007</c:v>
                </c:pt>
                <c:pt idx="1104">
                  <c:v>4.0627959999999996</c:v>
                </c:pt>
                <c:pt idx="1105">
                  <c:v>4.0707920000000009</c:v>
                </c:pt>
                <c:pt idx="1106">
                  <c:v>4.0350409999999997</c:v>
                </c:pt>
                <c:pt idx="1107">
                  <c:v>4.0551450000000004</c:v>
                </c:pt>
                <c:pt idx="1108">
                  <c:v>4.09</c:v>
                </c:pt>
                <c:pt idx="1109">
                  <c:v>4.13293</c:v>
                </c:pt>
                <c:pt idx="1110">
                  <c:v>4.1058819999999994</c:v>
                </c:pt>
                <c:pt idx="1111">
                  <c:v>4.0712659999999996</c:v>
                </c:pt>
                <c:pt idx="1112">
                  <c:v>4.0601859999999999</c:v>
                </c:pt>
                <c:pt idx="1113">
                  <c:v>4.086018000000001</c:v>
                </c:pt>
                <c:pt idx="1114">
                  <c:v>4.0799959999999995</c:v>
                </c:pt>
                <c:pt idx="1115">
                  <c:v>4.0523999999999996</c:v>
                </c:pt>
                <c:pt idx="1116">
                  <c:v>3.9715589999999996</c:v>
                </c:pt>
                <c:pt idx="1117">
                  <c:v>3.8559459999999994</c:v>
                </c:pt>
                <c:pt idx="1118">
                  <c:v>3.8247660000000003</c:v>
                </c:pt>
                <c:pt idx="1119">
                  <c:v>3.8041419999999997</c:v>
                </c:pt>
                <c:pt idx="1120">
                  <c:v>3.8177689999999997</c:v>
                </c:pt>
                <c:pt idx="1121">
                  <c:v>3.8127270000000002</c:v>
                </c:pt>
                <c:pt idx="1122">
                  <c:v>3.7927539999999995</c:v>
                </c:pt>
                <c:pt idx="1123">
                  <c:v>3.6968220000000001</c:v>
                </c:pt>
                <c:pt idx="1124">
                  <c:v>3.5759029999999998</c:v>
                </c:pt>
                <c:pt idx="1125">
                  <c:v>3.5689510000000002</c:v>
                </c:pt>
                <c:pt idx="1126">
                  <c:v>3.5624539999999998</c:v>
                </c:pt>
                <c:pt idx="1127">
                  <c:v>3.5332759999999994</c:v>
                </c:pt>
                <c:pt idx="1128">
                  <c:v>3.5424940000000005</c:v>
                </c:pt>
                <c:pt idx="1129">
                  <c:v>3.5822539999999998</c:v>
                </c:pt>
                <c:pt idx="1130">
                  <c:v>3.5955860000000004</c:v>
                </c:pt>
                <c:pt idx="1131">
                  <c:v>3.6243849999999997</c:v>
                </c:pt>
                <c:pt idx="1132">
                  <c:v>3.592714</c:v>
                </c:pt>
                <c:pt idx="1133">
                  <c:v>3.642531</c:v>
                </c:pt>
                <c:pt idx="1134">
                  <c:v>3.5311159999999999</c:v>
                </c:pt>
                <c:pt idx="1135">
                  <c:v>3.4801849999999996</c:v>
                </c:pt>
                <c:pt idx="1136">
                  <c:v>3.4724159999999999</c:v>
                </c:pt>
                <c:pt idx="1137">
                  <c:v>3.4542590000000004</c:v>
                </c:pt>
                <c:pt idx="1138">
                  <c:v>3.5179360000000002</c:v>
                </c:pt>
                <c:pt idx="1139">
                  <c:v>3.5957140000000001</c:v>
                </c:pt>
                <c:pt idx="1140">
                  <c:v>3.633756</c:v>
                </c:pt>
                <c:pt idx="1141">
                  <c:v>3.6606549999999998</c:v>
                </c:pt>
                <c:pt idx="1142">
                  <c:v>3.6905519999999998</c:v>
                </c:pt>
                <c:pt idx="1143">
                  <c:v>3.6930819999999995</c:v>
                </c:pt>
                <c:pt idx="1144">
                  <c:v>3.7178130000000005</c:v>
                </c:pt>
                <c:pt idx="1145">
                  <c:v>3.7920819999999997</c:v>
                </c:pt>
                <c:pt idx="1146">
                  <c:v>3.7722689999999997</c:v>
                </c:pt>
                <c:pt idx="1147">
                  <c:v>3.7478180000000001</c:v>
                </c:pt>
                <c:pt idx="1148">
                  <c:v>3.7103450000000002</c:v>
                </c:pt>
                <c:pt idx="1149">
                  <c:v>3.6473699999999996</c:v>
                </c:pt>
                <c:pt idx="1150">
                  <c:v>3.6417139999999995</c:v>
                </c:pt>
                <c:pt idx="1151">
                  <c:v>3.6547990000000001</c:v>
                </c:pt>
                <c:pt idx="1152">
                  <c:v>3.677829</c:v>
                </c:pt>
                <c:pt idx="1153">
                  <c:v>3.6862699999999999</c:v>
                </c:pt>
                <c:pt idx="1154">
                  <c:v>3.6892890000000005</c:v>
                </c:pt>
                <c:pt idx="1155">
                  <c:v>3.6858849999999999</c:v>
                </c:pt>
                <c:pt idx="1156">
                  <c:v>3.6373199999999999</c:v>
                </c:pt>
                <c:pt idx="1157">
                  <c:v>3.6564010000000002</c:v>
                </c:pt>
                <c:pt idx="1158">
                  <c:v>3.6349529999999994</c:v>
                </c:pt>
                <c:pt idx="1159">
                  <c:v>3.6545100000000001</c:v>
                </c:pt>
                <c:pt idx="1160">
                  <c:v>3.655421</c:v>
                </c:pt>
                <c:pt idx="1161">
                  <c:v>3.6760519999999999</c:v>
                </c:pt>
                <c:pt idx="1162">
                  <c:v>3.6510030000000002</c:v>
                </c:pt>
                <c:pt idx="1163">
                  <c:v>3.6781540000000001</c:v>
                </c:pt>
                <c:pt idx="1164">
                  <c:v>3.6687470000000002</c:v>
                </c:pt>
                <c:pt idx="1165">
                  <c:v>3.6602050000000004</c:v>
                </c:pt>
                <c:pt idx="1166">
                  <c:v>3.6214840000000001</c:v>
                </c:pt>
                <c:pt idx="1167">
                  <c:v>3.6121140000000005</c:v>
                </c:pt>
                <c:pt idx="1168">
                  <c:v>3.6758760000000001</c:v>
                </c:pt>
                <c:pt idx="1169">
                  <c:v>3.6752509999999998</c:v>
                </c:pt>
                <c:pt idx="1170">
                  <c:v>3.707719</c:v>
                </c:pt>
                <c:pt idx="1171">
                  <c:v>3.7527910000000002</c:v>
                </c:pt>
                <c:pt idx="1172">
                  <c:v>3.7636669999999999</c:v>
                </c:pt>
                <c:pt idx="1173">
                  <c:v>3.7215409999999998</c:v>
                </c:pt>
                <c:pt idx="1174">
                  <c:v>3.7480600000000002</c:v>
                </c:pt>
                <c:pt idx="1175">
                  <c:v>3.7445919999999999</c:v>
                </c:pt>
                <c:pt idx="1176">
                  <c:v>3.7526869999999999</c:v>
                </c:pt>
                <c:pt idx="1177">
                  <c:v>3.8005329999999997</c:v>
                </c:pt>
                <c:pt idx="1178">
                  <c:v>3.7201650000000002</c:v>
                </c:pt>
                <c:pt idx="1179">
                  <c:v>3.7093390000000004</c:v>
                </c:pt>
                <c:pt idx="1180">
                  <c:v>3.7178089999999999</c:v>
                </c:pt>
                <c:pt idx="1181">
                  <c:v>3.7778419999999997</c:v>
                </c:pt>
                <c:pt idx="1182">
                  <c:v>3.7894709999999998</c:v>
                </c:pt>
                <c:pt idx="1183">
                  <c:v>3.7669010000000003</c:v>
                </c:pt>
                <c:pt idx="1184">
                  <c:v>3.7418689999999994</c:v>
                </c:pt>
                <c:pt idx="1185">
                  <c:v>3.7493340000000002</c:v>
                </c:pt>
                <c:pt idx="1186">
                  <c:v>3.7573229999999995</c:v>
                </c:pt>
                <c:pt idx="1187">
                  <c:v>3.7565700000000004</c:v>
                </c:pt>
                <c:pt idx="1188">
                  <c:v>3.7048340000000004</c:v>
                </c:pt>
                <c:pt idx="1189">
                  <c:v>3.6219140000000003</c:v>
                </c:pt>
                <c:pt idx="1190">
                  <c:v>3.6359670000000004</c:v>
                </c:pt>
                <c:pt idx="1191">
                  <c:v>3.645343</c:v>
                </c:pt>
                <c:pt idx="1192">
                  <c:v>3.6951519999999998</c:v>
                </c:pt>
                <c:pt idx="1193">
                  <c:v>3.7483249999999999</c:v>
                </c:pt>
                <c:pt idx="1194">
                  <c:v>3.741778</c:v>
                </c:pt>
                <c:pt idx="1195">
                  <c:v>3.7195990000000001</c:v>
                </c:pt>
                <c:pt idx="1196">
                  <c:v>3.6849860000000003</c:v>
                </c:pt>
                <c:pt idx="1197">
                  <c:v>3.6885670000000004</c:v>
                </c:pt>
                <c:pt idx="1198">
                  <c:v>3.7283620000000002</c:v>
                </c:pt>
                <c:pt idx="1199">
                  <c:v>3.709972</c:v>
                </c:pt>
                <c:pt idx="1200">
                  <c:v>3.6286500000000004</c:v>
                </c:pt>
                <c:pt idx="1201">
                  <c:v>3.6646830000000001</c:v>
                </c:pt>
                <c:pt idx="1202">
                  <c:v>3.683872</c:v>
                </c:pt>
                <c:pt idx="1203">
                  <c:v>3.7661370000000001</c:v>
                </c:pt>
                <c:pt idx="1204">
                  <c:v>3.8440889999999999</c:v>
                </c:pt>
                <c:pt idx="1205">
                  <c:v>3.8841849999999996</c:v>
                </c:pt>
                <c:pt idx="1206">
                  <c:v>3.874879</c:v>
                </c:pt>
                <c:pt idx="1207">
                  <c:v>3.8793049999999996</c:v>
                </c:pt>
                <c:pt idx="1208">
                  <c:v>3.8765969999999998</c:v>
                </c:pt>
                <c:pt idx="1209">
                  <c:v>3.8970129999999998</c:v>
                </c:pt>
                <c:pt idx="1210">
                  <c:v>3.9306449999999997</c:v>
                </c:pt>
                <c:pt idx="1211">
                  <c:v>3.9837739999999999</c:v>
                </c:pt>
                <c:pt idx="1212">
                  <c:v>3.9573139999999998</c:v>
                </c:pt>
                <c:pt idx="1213">
                  <c:v>3.9655450000000005</c:v>
                </c:pt>
                <c:pt idx="1214">
                  <c:v>3.9328610000000004</c:v>
                </c:pt>
                <c:pt idx="1215">
                  <c:v>3.8735520000000001</c:v>
                </c:pt>
                <c:pt idx="1216">
                  <c:v>3.8315290000000002</c:v>
                </c:pt>
                <c:pt idx="1217">
                  <c:v>3.8050410000000001</c:v>
                </c:pt>
                <c:pt idx="1218">
                  <c:v>3.778009</c:v>
                </c:pt>
                <c:pt idx="1219">
                  <c:v>3.7373280000000002</c:v>
                </c:pt>
                <c:pt idx="1220">
                  <c:v>3.7454270000000003</c:v>
                </c:pt>
                <c:pt idx="1221">
                  <c:v>3.7649859999999999</c:v>
                </c:pt>
                <c:pt idx="1222">
                  <c:v>3.7800159999999998</c:v>
                </c:pt>
                <c:pt idx="1223">
                  <c:v>3.7727330000000001</c:v>
                </c:pt>
                <c:pt idx="1224">
                  <c:v>3.7508229999999996</c:v>
                </c:pt>
                <c:pt idx="1225">
                  <c:v>3.7951669999999997</c:v>
                </c:pt>
                <c:pt idx="1226">
                  <c:v>3.7922310000000001</c:v>
                </c:pt>
                <c:pt idx="1227">
                  <c:v>3.7650139999999999</c:v>
                </c:pt>
                <c:pt idx="1228">
                  <c:v>3.7783669999999998</c:v>
                </c:pt>
                <c:pt idx="1229">
                  <c:v>3.7992939999999997</c:v>
                </c:pt>
                <c:pt idx="1230">
                  <c:v>3.9601639999999998</c:v>
                </c:pt>
                <c:pt idx="1231">
                  <c:v>3.9254600000000002</c:v>
                </c:pt>
                <c:pt idx="1232">
                  <c:v>3.8800739999999996</c:v>
                </c:pt>
                <c:pt idx="1233">
                  <c:v>3.8661979999999998</c:v>
                </c:pt>
                <c:pt idx="1234">
                  <c:v>3.8753990000000003</c:v>
                </c:pt>
                <c:pt idx="1235">
                  <c:v>3.8642979999999998</c:v>
                </c:pt>
                <c:pt idx="1236">
                  <c:v>3.7901569999999998</c:v>
                </c:pt>
                <c:pt idx="1237">
                  <c:v>3.7929750000000002</c:v>
                </c:pt>
                <c:pt idx="1238">
                  <c:v>3.7430849999999998</c:v>
                </c:pt>
                <c:pt idx="1239">
                  <c:v>3.7325070000000005</c:v>
                </c:pt>
                <c:pt idx="1240">
                  <c:v>3.7791090000000001</c:v>
                </c:pt>
                <c:pt idx="1241">
                  <c:v>3.8019280000000002</c:v>
                </c:pt>
                <c:pt idx="1242">
                  <c:v>3.803884</c:v>
                </c:pt>
                <c:pt idx="1243">
                  <c:v>3.8666300000000002</c:v>
                </c:pt>
                <c:pt idx="1244">
                  <c:v>3.9365030000000001</c:v>
                </c:pt>
                <c:pt idx="1245">
                  <c:v>4.0030239999999999</c:v>
                </c:pt>
                <c:pt idx="1246">
                  <c:v>4.03</c:v>
                </c:pt>
                <c:pt idx="1247">
                  <c:v>4.0706559999999996</c:v>
                </c:pt>
                <c:pt idx="1248">
                  <c:v>4.1238790000000005</c:v>
                </c:pt>
                <c:pt idx="1249">
                  <c:v>4.2122029999999997</c:v>
                </c:pt>
                <c:pt idx="1250">
                  <c:v>4.2155360000000002</c:v>
                </c:pt>
                <c:pt idx="1251">
                  <c:v>4.2136040000000001</c:v>
                </c:pt>
                <c:pt idx="1252">
                  <c:v>4.2248989999999997</c:v>
                </c:pt>
                <c:pt idx="1253">
                  <c:v>4.2255900000000004</c:v>
                </c:pt>
                <c:pt idx="1254">
                  <c:v>4.1655179999999996</c:v>
                </c:pt>
                <c:pt idx="1255">
                  <c:v>4.1556280000000001</c:v>
                </c:pt>
                <c:pt idx="1256">
                  <c:v>4.1465569999999996</c:v>
                </c:pt>
                <c:pt idx="1257">
                  <c:v>4.112787</c:v>
                </c:pt>
                <c:pt idx="1258">
                  <c:v>4.1087089999999993</c:v>
                </c:pt>
                <c:pt idx="1259">
                  <c:v>4.1357379999999999</c:v>
                </c:pt>
                <c:pt idx="1260">
                  <c:v>4.0570490000000001</c:v>
                </c:pt>
                <c:pt idx="1261">
                  <c:v>3.994596</c:v>
                </c:pt>
                <c:pt idx="1262">
                  <c:v>3.9829379999999999</c:v>
                </c:pt>
                <c:pt idx="1263">
                  <c:v>3.9644500000000003</c:v>
                </c:pt>
                <c:pt idx="1264">
                  <c:v>3.9321160000000006</c:v>
                </c:pt>
                <c:pt idx="1265">
                  <c:v>3.9218130000000002</c:v>
                </c:pt>
                <c:pt idx="1266">
                  <c:v>3.9159550000000003</c:v>
                </c:pt>
                <c:pt idx="1267">
                  <c:v>3.9138459999999999</c:v>
                </c:pt>
                <c:pt idx="1268">
                  <c:v>3.9179930000000001</c:v>
                </c:pt>
                <c:pt idx="1269">
                  <c:v>3.9183759999999994</c:v>
                </c:pt>
                <c:pt idx="1270">
                  <c:v>3.9206479999999995</c:v>
                </c:pt>
                <c:pt idx="1271">
                  <c:v>3.8245430000000002</c:v>
                </c:pt>
                <c:pt idx="1272">
                  <c:v>3.7392309999999997</c:v>
                </c:pt>
                <c:pt idx="1273">
                  <c:v>3.7965220000000004</c:v>
                </c:pt>
                <c:pt idx="1274">
                  <c:v>3.819477</c:v>
                </c:pt>
                <c:pt idx="1275">
                  <c:v>3.8493870000000001</c:v>
                </c:pt>
                <c:pt idx="1276">
                  <c:v>3.9053179999999998</c:v>
                </c:pt>
                <c:pt idx="1277">
                  <c:v>3.8581210000000001</c:v>
                </c:pt>
                <c:pt idx="1278">
                  <c:v>3.8025359999999999</c:v>
                </c:pt>
                <c:pt idx="1279">
                  <c:v>3.7566539999999997</c:v>
                </c:pt>
                <c:pt idx="1280">
                  <c:v>3.7581820000000001</c:v>
                </c:pt>
                <c:pt idx="1281">
                  <c:v>3.6785450000000002</c:v>
                </c:pt>
              </c:numCache>
            </c:numRef>
          </c:val>
          <c:smooth val="0"/>
          <c:extLst xmlns:c16r2="http://schemas.microsoft.com/office/drawing/2015/06/chart">
            <c:ext xmlns:c16="http://schemas.microsoft.com/office/drawing/2014/chart" uri="{C3380CC4-5D6E-409C-BE32-E72D297353CC}">
              <c16:uniqueId val="{00000000-750A-4E39-B6FF-15C28CA7FDE3}"/>
            </c:ext>
          </c:extLst>
        </c:ser>
        <c:ser>
          <c:idx val="1"/>
          <c:order val="1"/>
          <c:tx>
            <c:v>5 años</c:v>
          </c:tx>
          <c:spPr>
            <a:ln w="28575" cap="rnd">
              <a:solidFill>
                <a:schemeClr val="bg1">
                  <a:lumMod val="65000"/>
                </a:schemeClr>
              </a:solidFill>
              <a:round/>
            </a:ln>
            <a:effectLst/>
          </c:spPr>
          <c:marker>
            <c:symbol val="none"/>
          </c:marker>
          <c:cat>
            <c:numRef>
              <c:f>'[Actualiza TasasGuber - PruebaFinal CI.xlsm]Inflaciones Implícitas'!$A$3:$A$2000</c:f>
              <c:numCache>
                <c:formatCode>m/d/yyyy</c:formatCode>
                <c:ptCount val="1998"/>
                <c:pt idx="0">
                  <c:v>41276</c:v>
                </c:pt>
                <c:pt idx="1">
                  <c:v>41277</c:v>
                </c:pt>
                <c:pt idx="2">
                  <c:v>41278</c:v>
                </c:pt>
                <c:pt idx="3">
                  <c:v>41281</c:v>
                </c:pt>
                <c:pt idx="4">
                  <c:v>41282</c:v>
                </c:pt>
                <c:pt idx="5">
                  <c:v>41283</c:v>
                </c:pt>
                <c:pt idx="6">
                  <c:v>41284</c:v>
                </c:pt>
                <c:pt idx="7">
                  <c:v>41285</c:v>
                </c:pt>
                <c:pt idx="8">
                  <c:v>41288</c:v>
                </c:pt>
                <c:pt idx="9">
                  <c:v>41289</c:v>
                </c:pt>
                <c:pt idx="10">
                  <c:v>41290</c:v>
                </c:pt>
                <c:pt idx="11">
                  <c:v>41291</c:v>
                </c:pt>
                <c:pt idx="12">
                  <c:v>41292</c:v>
                </c:pt>
                <c:pt idx="13">
                  <c:v>41295</c:v>
                </c:pt>
                <c:pt idx="14">
                  <c:v>41296</c:v>
                </c:pt>
                <c:pt idx="15">
                  <c:v>41297</c:v>
                </c:pt>
                <c:pt idx="16">
                  <c:v>41298</c:v>
                </c:pt>
                <c:pt idx="17">
                  <c:v>41299</c:v>
                </c:pt>
                <c:pt idx="18">
                  <c:v>41302</c:v>
                </c:pt>
                <c:pt idx="19">
                  <c:v>41303</c:v>
                </c:pt>
                <c:pt idx="20">
                  <c:v>41304</c:v>
                </c:pt>
                <c:pt idx="21">
                  <c:v>41305</c:v>
                </c:pt>
                <c:pt idx="22">
                  <c:v>41306</c:v>
                </c:pt>
                <c:pt idx="23">
                  <c:v>41310</c:v>
                </c:pt>
                <c:pt idx="24">
                  <c:v>41311</c:v>
                </c:pt>
                <c:pt idx="25">
                  <c:v>41312</c:v>
                </c:pt>
                <c:pt idx="26">
                  <c:v>41313</c:v>
                </c:pt>
                <c:pt idx="27">
                  <c:v>41316</c:v>
                </c:pt>
                <c:pt idx="28">
                  <c:v>41317</c:v>
                </c:pt>
                <c:pt idx="29">
                  <c:v>41318</c:v>
                </c:pt>
                <c:pt idx="30">
                  <c:v>41319</c:v>
                </c:pt>
                <c:pt idx="31">
                  <c:v>41320</c:v>
                </c:pt>
                <c:pt idx="32">
                  <c:v>41323</c:v>
                </c:pt>
                <c:pt idx="33">
                  <c:v>41324</c:v>
                </c:pt>
                <c:pt idx="34">
                  <c:v>41325</c:v>
                </c:pt>
                <c:pt idx="35">
                  <c:v>41326</c:v>
                </c:pt>
                <c:pt idx="36">
                  <c:v>41327</c:v>
                </c:pt>
                <c:pt idx="37">
                  <c:v>41330</c:v>
                </c:pt>
                <c:pt idx="38">
                  <c:v>41331</c:v>
                </c:pt>
                <c:pt idx="39">
                  <c:v>41332</c:v>
                </c:pt>
                <c:pt idx="40">
                  <c:v>41333</c:v>
                </c:pt>
                <c:pt idx="41">
                  <c:v>41334</c:v>
                </c:pt>
                <c:pt idx="42">
                  <c:v>41337</c:v>
                </c:pt>
                <c:pt idx="43">
                  <c:v>41338</c:v>
                </c:pt>
                <c:pt idx="44">
                  <c:v>41339</c:v>
                </c:pt>
                <c:pt idx="45">
                  <c:v>41340</c:v>
                </c:pt>
                <c:pt idx="46">
                  <c:v>41341</c:v>
                </c:pt>
                <c:pt idx="47">
                  <c:v>41344</c:v>
                </c:pt>
                <c:pt idx="48">
                  <c:v>41345</c:v>
                </c:pt>
                <c:pt idx="49">
                  <c:v>41346</c:v>
                </c:pt>
                <c:pt idx="50">
                  <c:v>41347</c:v>
                </c:pt>
                <c:pt idx="51">
                  <c:v>41348</c:v>
                </c:pt>
                <c:pt idx="52">
                  <c:v>41352</c:v>
                </c:pt>
                <c:pt idx="53">
                  <c:v>41353</c:v>
                </c:pt>
                <c:pt idx="54">
                  <c:v>41354</c:v>
                </c:pt>
                <c:pt idx="55">
                  <c:v>41355</c:v>
                </c:pt>
                <c:pt idx="56">
                  <c:v>41358</c:v>
                </c:pt>
                <c:pt idx="57">
                  <c:v>41359</c:v>
                </c:pt>
                <c:pt idx="58">
                  <c:v>41360</c:v>
                </c:pt>
                <c:pt idx="59">
                  <c:v>41365</c:v>
                </c:pt>
                <c:pt idx="60">
                  <c:v>41366</c:v>
                </c:pt>
                <c:pt idx="61">
                  <c:v>41367</c:v>
                </c:pt>
                <c:pt idx="62">
                  <c:v>41368</c:v>
                </c:pt>
                <c:pt idx="63">
                  <c:v>41369</c:v>
                </c:pt>
                <c:pt idx="64">
                  <c:v>41372</c:v>
                </c:pt>
                <c:pt idx="65">
                  <c:v>41373</c:v>
                </c:pt>
                <c:pt idx="66">
                  <c:v>41374</c:v>
                </c:pt>
                <c:pt idx="67">
                  <c:v>41375</c:v>
                </c:pt>
                <c:pt idx="68">
                  <c:v>41376</c:v>
                </c:pt>
                <c:pt idx="69">
                  <c:v>41379</c:v>
                </c:pt>
                <c:pt idx="70">
                  <c:v>41380</c:v>
                </c:pt>
                <c:pt idx="71">
                  <c:v>41381</c:v>
                </c:pt>
                <c:pt idx="72">
                  <c:v>41382</c:v>
                </c:pt>
                <c:pt idx="73">
                  <c:v>41383</c:v>
                </c:pt>
                <c:pt idx="74">
                  <c:v>41386</c:v>
                </c:pt>
                <c:pt idx="75">
                  <c:v>41387</c:v>
                </c:pt>
                <c:pt idx="76">
                  <c:v>41388</c:v>
                </c:pt>
                <c:pt idx="77">
                  <c:v>41389</c:v>
                </c:pt>
                <c:pt idx="78">
                  <c:v>41390</c:v>
                </c:pt>
                <c:pt idx="79">
                  <c:v>41393</c:v>
                </c:pt>
                <c:pt idx="80">
                  <c:v>41394</c:v>
                </c:pt>
                <c:pt idx="81">
                  <c:v>41396</c:v>
                </c:pt>
                <c:pt idx="82">
                  <c:v>41397</c:v>
                </c:pt>
                <c:pt idx="83">
                  <c:v>41400</c:v>
                </c:pt>
                <c:pt idx="84">
                  <c:v>41401</c:v>
                </c:pt>
                <c:pt idx="85">
                  <c:v>41402</c:v>
                </c:pt>
                <c:pt idx="86">
                  <c:v>41403</c:v>
                </c:pt>
                <c:pt idx="87">
                  <c:v>41404</c:v>
                </c:pt>
                <c:pt idx="88">
                  <c:v>41407</c:v>
                </c:pt>
                <c:pt idx="89">
                  <c:v>41408</c:v>
                </c:pt>
                <c:pt idx="90">
                  <c:v>41409</c:v>
                </c:pt>
                <c:pt idx="91">
                  <c:v>41410</c:v>
                </c:pt>
                <c:pt idx="92">
                  <c:v>41411</c:v>
                </c:pt>
                <c:pt idx="93">
                  <c:v>41414</c:v>
                </c:pt>
                <c:pt idx="94">
                  <c:v>41415</c:v>
                </c:pt>
                <c:pt idx="95">
                  <c:v>41416</c:v>
                </c:pt>
                <c:pt idx="96">
                  <c:v>41417</c:v>
                </c:pt>
                <c:pt idx="97">
                  <c:v>41418</c:v>
                </c:pt>
                <c:pt idx="98">
                  <c:v>41421</c:v>
                </c:pt>
                <c:pt idx="99">
                  <c:v>41422</c:v>
                </c:pt>
                <c:pt idx="100">
                  <c:v>41423</c:v>
                </c:pt>
                <c:pt idx="101">
                  <c:v>41424</c:v>
                </c:pt>
                <c:pt idx="102">
                  <c:v>41425</c:v>
                </c:pt>
                <c:pt idx="103">
                  <c:v>41428</c:v>
                </c:pt>
                <c:pt idx="104">
                  <c:v>41429</c:v>
                </c:pt>
                <c:pt idx="105">
                  <c:v>41430</c:v>
                </c:pt>
                <c:pt idx="106">
                  <c:v>41431</c:v>
                </c:pt>
                <c:pt idx="107">
                  <c:v>41432</c:v>
                </c:pt>
                <c:pt idx="108">
                  <c:v>41435</c:v>
                </c:pt>
                <c:pt idx="109">
                  <c:v>41436</c:v>
                </c:pt>
                <c:pt idx="110">
                  <c:v>41437</c:v>
                </c:pt>
                <c:pt idx="111">
                  <c:v>41438</c:v>
                </c:pt>
                <c:pt idx="112">
                  <c:v>41439</c:v>
                </c:pt>
                <c:pt idx="113">
                  <c:v>41442</c:v>
                </c:pt>
                <c:pt idx="114">
                  <c:v>41443</c:v>
                </c:pt>
                <c:pt idx="115">
                  <c:v>41444</c:v>
                </c:pt>
                <c:pt idx="116">
                  <c:v>41445</c:v>
                </c:pt>
                <c:pt idx="117">
                  <c:v>41446</c:v>
                </c:pt>
                <c:pt idx="118">
                  <c:v>41449</c:v>
                </c:pt>
                <c:pt idx="119">
                  <c:v>41450</c:v>
                </c:pt>
                <c:pt idx="120">
                  <c:v>41451</c:v>
                </c:pt>
                <c:pt idx="121">
                  <c:v>41452</c:v>
                </c:pt>
                <c:pt idx="122">
                  <c:v>41453</c:v>
                </c:pt>
                <c:pt idx="123">
                  <c:v>41456</c:v>
                </c:pt>
                <c:pt idx="124">
                  <c:v>41457</c:v>
                </c:pt>
                <c:pt idx="125">
                  <c:v>41458</c:v>
                </c:pt>
                <c:pt idx="126">
                  <c:v>41459</c:v>
                </c:pt>
                <c:pt idx="127">
                  <c:v>41460</c:v>
                </c:pt>
                <c:pt idx="128">
                  <c:v>41463</c:v>
                </c:pt>
                <c:pt idx="129">
                  <c:v>41464</c:v>
                </c:pt>
                <c:pt idx="130">
                  <c:v>41465</c:v>
                </c:pt>
                <c:pt idx="131">
                  <c:v>41466</c:v>
                </c:pt>
                <c:pt idx="132">
                  <c:v>41467</c:v>
                </c:pt>
                <c:pt idx="133">
                  <c:v>41470</c:v>
                </c:pt>
                <c:pt idx="134">
                  <c:v>41471</c:v>
                </c:pt>
                <c:pt idx="135">
                  <c:v>41472</c:v>
                </c:pt>
                <c:pt idx="136">
                  <c:v>41473</c:v>
                </c:pt>
                <c:pt idx="137">
                  <c:v>41474</c:v>
                </c:pt>
                <c:pt idx="138">
                  <c:v>41477</c:v>
                </c:pt>
                <c:pt idx="139">
                  <c:v>41478</c:v>
                </c:pt>
                <c:pt idx="140">
                  <c:v>41479</c:v>
                </c:pt>
                <c:pt idx="141">
                  <c:v>41480</c:v>
                </c:pt>
                <c:pt idx="142">
                  <c:v>41481</c:v>
                </c:pt>
                <c:pt idx="143">
                  <c:v>41484</c:v>
                </c:pt>
                <c:pt idx="144">
                  <c:v>41485</c:v>
                </c:pt>
                <c:pt idx="145">
                  <c:v>41486</c:v>
                </c:pt>
                <c:pt idx="146">
                  <c:v>41487</c:v>
                </c:pt>
                <c:pt idx="147">
                  <c:v>41488</c:v>
                </c:pt>
                <c:pt idx="148">
                  <c:v>41491</c:v>
                </c:pt>
                <c:pt idx="149">
                  <c:v>41492</c:v>
                </c:pt>
                <c:pt idx="150">
                  <c:v>41493</c:v>
                </c:pt>
                <c:pt idx="151">
                  <c:v>41494</c:v>
                </c:pt>
                <c:pt idx="152">
                  <c:v>41495</c:v>
                </c:pt>
                <c:pt idx="153">
                  <c:v>41498</c:v>
                </c:pt>
                <c:pt idx="154">
                  <c:v>41499</c:v>
                </c:pt>
                <c:pt idx="155">
                  <c:v>41500</c:v>
                </c:pt>
                <c:pt idx="156">
                  <c:v>41501</c:v>
                </c:pt>
                <c:pt idx="157">
                  <c:v>41502</c:v>
                </c:pt>
                <c:pt idx="158">
                  <c:v>41505</c:v>
                </c:pt>
                <c:pt idx="159">
                  <c:v>41506</c:v>
                </c:pt>
                <c:pt idx="160">
                  <c:v>41507</c:v>
                </c:pt>
                <c:pt idx="161">
                  <c:v>41508</c:v>
                </c:pt>
                <c:pt idx="162">
                  <c:v>41509</c:v>
                </c:pt>
                <c:pt idx="163">
                  <c:v>41512</c:v>
                </c:pt>
                <c:pt idx="164">
                  <c:v>41513</c:v>
                </c:pt>
                <c:pt idx="165">
                  <c:v>41514</c:v>
                </c:pt>
                <c:pt idx="166">
                  <c:v>41515</c:v>
                </c:pt>
                <c:pt idx="167">
                  <c:v>41516</c:v>
                </c:pt>
                <c:pt idx="168">
                  <c:v>41519</c:v>
                </c:pt>
                <c:pt idx="169">
                  <c:v>41520</c:v>
                </c:pt>
                <c:pt idx="170">
                  <c:v>41521</c:v>
                </c:pt>
                <c:pt idx="171">
                  <c:v>41522</c:v>
                </c:pt>
                <c:pt idx="172">
                  <c:v>41523</c:v>
                </c:pt>
                <c:pt idx="173">
                  <c:v>41526</c:v>
                </c:pt>
                <c:pt idx="174">
                  <c:v>41527</c:v>
                </c:pt>
                <c:pt idx="175">
                  <c:v>41528</c:v>
                </c:pt>
                <c:pt idx="176">
                  <c:v>41529</c:v>
                </c:pt>
                <c:pt idx="177">
                  <c:v>41530</c:v>
                </c:pt>
                <c:pt idx="178">
                  <c:v>41534</c:v>
                </c:pt>
                <c:pt idx="179">
                  <c:v>41535</c:v>
                </c:pt>
                <c:pt idx="180">
                  <c:v>41536</c:v>
                </c:pt>
                <c:pt idx="181">
                  <c:v>41537</c:v>
                </c:pt>
                <c:pt idx="182">
                  <c:v>41540</c:v>
                </c:pt>
                <c:pt idx="183">
                  <c:v>41541</c:v>
                </c:pt>
                <c:pt idx="184">
                  <c:v>41542</c:v>
                </c:pt>
                <c:pt idx="185">
                  <c:v>41543</c:v>
                </c:pt>
                <c:pt idx="186">
                  <c:v>41544</c:v>
                </c:pt>
                <c:pt idx="187">
                  <c:v>41547</c:v>
                </c:pt>
                <c:pt idx="188">
                  <c:v>41548</c:v>
                </c:pt>
                <c:pt idx="189">
                  <c:v>41549</c:v>
                </c:pt>
                <c:pt idx="190">
                  <c:v>41550</c:v>
                </c:pt>
                <c:pt idx="191">
                  <c:v>41551</c:v>
                </c:pt>
                <c:pt idx="192">
                  <c:v>41554</c:v>
                </c:pt>
                <c:pt idx="193">
                  <c:v>41555</c:v>
                </c:pt>
                <c:pt idx="194">
                  <c:v>41556</c:v>
                </c:pt>
                <c:pt idx="195">
                  <c:v>41557</c:v>
                </c:pt>
                <c:pt idx="196">
                  <c:v>41558</c:v>
                </c:pt>
                <c:pt idx="197">
                  <c:v>41561</c:v>
                </c:pt>
                <c:pt idx="198">
                  <c:v>41562</c:v>
                </c:pt>
                <c:pt idx="199">
                  <c:v>41563</c:v>
                </c:pt>
                <c:pt idx="200">
                  <c:v>41564</c:v>
                </c:pt>
                <c:pt idx="201">
                  <c:v>41565</c:v>
                </c:pt>
                <c:pt idx="202">
                  <c:v>41568</c:v>
                </c:pt>
                <c:pt idx="203">
                  <c:v>41569</c:v>
                </c:pt>
                <c:pt idx="204">
                  <c:v>41570</c:v>
                </c:pt>
                <c:pt idx="205">
                  <c:v>41571</c:v>
                </c:pt>
                <c:pt idx="206">
                  <c:v>41572</c:v>
                </c:pt>
                <c:pt idx="207">
                  <c:v>41575</c:v>
                </c:pt>
                <c:pt idx="208">
                  <c:v>41576</c:v>
                </c:pt>
                <c:pt idx="209">
                  <c:v>41577</c:v>
                </c:pt>
                <c:pt idx="210">
                  <c:v>41578</c:v>
                </c:pt>
                <c:pt idx="211">
                  <c:v>41579</c:v>
                </c:pt>
                <c:pt idx="212">
                  <c:v>41582</c:v>
                </c:pt>
                <c:pt idx="213">
                  <c:v>41583</c:v>
                </c:pt>
                <c:pt idx="214">
                  <c:v>41584</c:v>
                </c:pt>
                <c:pt idx="215">
                  <c:v>41585</c:v>
                </c:pt>
                <c:pt idx="216">
                  <c:v>41586</c:v>
                </c:pt>
                <c:pt idx="217">
                  <c:v>41589</c:v>
                </c:pt>
                <c:pt idx="218">
                  <c:v>41590</c:v>
                </c:pt>
                <c:pt idx="219">
                  <c:v>41591</c:v>
                </c:pt>
                <c:pt idx="220">
                  <c:v>41592</c:v>
                </c:pt>
                <c:pt idx="221">
                  <c:v>41593</c:v>
                </c:pt>
                <c:pt idx="222">
                  <c:v>41597</c:v>
                </c:pt>
                <c:pt idx="223">
                  <c:v>41598</c:v>
                </c:pt>
                <c:pt idx="224">
                  <c:v>41599</c:v>
                </c:pt>
                <c:pt idx="225">
                  <c:v>41600</c:v>
                </c:pt>
                <c:pt idx="226">
                  <c:v>41603</c:v>
                </c:pt>
                <c:pt idx="227">
                  <c:v>41604</c:v>
                </c:pt>
                <c:pt idx="228">
                  <c:v>41605</c:v>
                </c:pt>
                <c:pt idx="229">
                  <c:v>41606</c:v>
                </c:pt>
                <c:pt idx="230">
                  <c:v>41607</c:v>
                </c:pt>
                <c:pt idx="231">
                  <c:v>41610</c:v>
                </c:pt>
                <c:pt idx="232">
                  <c:v>41611</c:v>
                </c:pt>
                <c:pt idx="233">
                  <c:v>41612</c:v>
                </c:pt>
                <c:pt idx="234">
                  <c:v>41613</c:v>
                </c:pt>
                <c:pt idx="235">
                  <c:v>41614</c:v>
                </c:pt>
                <c:pt idx="236">
                  <c:v>41617</c:v>
                </c:pt>
                <c:pt idx="237">
                  <c:v>41618</c:v>
                </c:pt>
                <c:pt idx="238">
                  <c:v>41619</c:v>
                </c:pt>
                <c:pt idx="239">
                  <c:v>41621</c:v>
                </c:pt>
                <c:pt idx="240">
                  <c:v>41624</c:v>
                </c:pt>
                <c:pt idx="241">
                  <c:v>41625</c:v>
                </c:pt>
                <c:pt idx="242">
                  <c:v>41626</c:v>
                </c:pt>
                <c:pt idx="243">
                  <c:v>41627</c:v>
                </c:pt>
                <c:pt idx="244">
                  <c:v>41628</c:v>
                </c:pt>
                <c:pt idx="245">
                  <c:v>41631</c:v>
                </c:pt>
                <c:pt idx="246">
                  <c:v>41632</c:v>
                </c:pt>
                <c:pt idx="247">
                  <c:v>41634</c:v>
                </c:pt>
                <c:pt idx="248">
                  <c:v>41635</c:v>
                </c:pt>
                <c:pt idx="249">
                  <c:v>41638</c:v>
                </c:pt>
                <c:pt idx="250">
                  <c:v>41639</c:v>
                </c:pt>
                <c:pt idx="251">
                  <c:v>41641</c:v>
                </c:pt>
                <c:pt idx="252">
                  <c:v>41642</c:v>
                </c:pt>
                <c:pt idx="253">
                  <c:v>41645</c:v>
                </c:pt>
                <c:pt idx="254">
                  <c:v>41646</c:v>
                </c:pt>
                <c:pt idx="255">
                  <c:v>41647</c:v>
                </c:pt>
                <c:pt idx="256">
                  <c:v>41648</c:v>
                </c:pt>
                <c:pt idx="257">
                  <c:v>41649</c:v>
                </c:pt>
                <c:pt idx="258">
                  <c:v>41652</c:v>
                </c:pt>
                <c:pt idx="259">
                  <c:v>41653</c:v>
                </c:pt>
                <c:pt idx="260">
                  <c:v>41654</c:v>
                </c:pt>
                <c:pt idx="261">
                  <c:v>41655</c:v>
                </c:pt>
                <c:pt idx="262">
                  <c:v>41656</c:v>
                </c:pt>
                <c:pt idx="263">
                  <c:v>41659</c:v>
                </c:pt>
                <c:pt idx="264">
                  <c:v>41660</c:v>
                </c:pt>
                <c:pt idx="265">
                  <c:v>41661</c:v>
                </c:pt>
                <c:pt idx="266">
                  <c:v>41662</c:v>
                </c:pt>
                <c:pt idx="267">
                  <c:v>41663</c:v>
                </c:pt>
                <c:pt idx="268">
                  <c:v>41666</c:v>
                </c:pt>
                <c:pt idx="269">
                  <c:v>41667</c:v>
                </c:pt>
                <c:pt idx="270">
                  <c:v>41668</c:v>
                </c:pt>
                <c:pt idx="271">
                  <c:v>41669</c:v>
                </c:pt>
                <c:pt idx="272">
                  <c:v>41670</c:v>
                </c:pt>
                <c:pt idx="273">
                  <c:v>41674</c:v>
                </c:pt>
                <c:pt idx="274">
                  <c:v>41675</c:v>
                </c:pt>
                <c:pt idx="275">
                  <c:v>41676</c:v>
                </c:pt>
                <c:pt idx="276">
                  <c:v>41677</c:v>
                </c:pt>
                <c:pt idx="277">
                  <c:v>41680</c:v>
                </c:pt>
                <c:pt idx="278">
                  <c:v>41681</c:v>
                </c:pt>
                <c:pt idx="279">
                  <c:v>41682</c:v>
                </c:pt>
                <c:pt idx="280">
                  <c:v>41683</c:v>
                </c:pt>
                <c:pt idx="281">
                  <c:v>41684</c:v>
                </c:pt>
                <c:pt idx="282">
                  <c:v>41687</c:v>
                </c:pt>
                <c:pt idx="283">
                  <c:v>41688</c:v>
                </c:pt>
                <c:pt idx="284">
                  <c:v>41689</c:v>
                </c:pt>
                <c:pt idx="285">
                  <c:v>41690</c:v>
                </c:pt>
                <c:pt idx="286">
                  <c:v>41691</c:v>
                </c:pt>
                <c:pt idx="287">
                  <c:v>41694</c:v>
                </c:pt>
                <c:pt idx="288">
                  <c:v>41695</c:v>
                </c:pt>
                <c:pt idx="289">
                  <c:v>41696</c:v>
                </c:pt>
                <c:pt idx="290">
                  <c:v>41697</c:v>
                </c:pt>
                <c:pt idx="291">
                  <c:v>41698</c:v>
                </c:pt>
                <c:pt idx="292">
                  <c:v>41701</c:v>
                </c:pt>
                <c:pt idx="293">
                  <c:v>41702</c:v>
                </c:pt>
                <c:pt idx="294">
                  <c:v>41703</c:v>
                </c:pt>
                <c:pt idx="295">
                  <c:v>41704</c:v>
                </c:pt>
                <c:pt idx="296">
                  <c:v>41705</c:v>
                </c:pt>
                <c:pt idx="297">
                  <c:v>41708</c:v>
                </c:pt>
                <c:pt idx="298">
                  <c:v>41709</c:v>
                </c:pt>
                <c:pt idx="299">
                  <c:v>41710</c:v>
                </c:pt>
                <c:pt idx="300">
                  <c:v>41711</c:v>
                </c:pt>
                <c:pt idx="301">
                  <c:v>41712</c:v>
                </c:pt>
                <c:pt idx="302">
                  <c:v>41716</c:v>
                </c:pt>
                <c:pt idx="303">
                  <c:v>41717</c:v>
                </c:pt>
                <c:pt idx="304">
                  <c:v>41718</c:v>
                </c:pt>
                <c:pt idx="305">
                  <c:v>41719</c:v>
                </c:pt>
                <c:pt idx="306">
                  <c:v>41722</c:v>
                </c:pt>
                <c:pt idx="307">
                  <c:v>41723</c:v>
                </c:pt>
                <c:pt idx="308">
                  <c:v>41724</c:v>
                </c:pt>
                <c:pt idx="309">
                  <c:v>41725</c:v>
                </c:pt>
                <c:pt idx="310">
                  <c:v>41726</c:v>
                </c:pt>
                <c:pt idx="311">
                  <c:v>41729</c:v>
                </c:pt>
                <c:pt idx="312">
                  <c:v>41730</c:v>
                </c:pt>
                <c:pt idx="313">
                  <c:v>41731</c:v>
                </c:pt>
                <c:pt idx="314">
                  <c:v>41732</c:v>
                </c:pt>
                <c:pt idx="315">
                  <c:v>41733</c:v>
                </c:pt>
                <c:pt idx="316">
                  <c:v>41736</c:v>
                </c:pt>
                <c:pt idx="317">
                  <c:v>41737</c:v>
                </c:pt>
                <c:pt idx="318">
                  <c:v>41738</c:v>
                </c:pt>
                <c:pt idx="319">
                  <c:v>41739</c:v>
                </c:pt>
                <c:pt idx="320">
                  <c:v>41740</c:v>
                </c:pt>
                <c:pt idx="321">
                  <c:v>41743</c:v>
                </c:pt>
                <c:pt idx="322">
                  <c:v>41744</c:v>
                </c:pt>
                <c:pt idx="323">
                  <c:v>41745</c:v>
                </c:pt>
                <c:pt idx="324">
                  <c:v>41750</c:v>
                </c:pt>
                <c:pt idx="325">
                  <c:v>41751</c:v>
                </c:pt>
                <c:pt idx="326">
                  <c:v>41752</c:v>
                </c:pt>
                <c:pt idx="327">
                  <c:v>41753</c:v>
                </c:pt>
                <c:pt idx="328">
                  <c:v>41754</c:v>
                </c:pt>
                <c:pt idx="329">
                  <c:v>41757</c:v>
                </c:pt>
                <c:pt idx="330">
                  <c:v>41758</c:v>
                </c:pt>
                <c:pt idx="331">
                  <c:v>41759</c:v>
                </c:pt>
                <c:pt idx="332">
                  <c:v>41761</c:v>
                </c:pt>
                <c:pt idx="333">
                  <c:v>41764</c:v>
                </c:pt>
                <c:pt idx="334">
                  <c:v>41765</c:v>
                </c:pt>
                <c:pt idx="335">
                  <c:v>41766</c:v>
                </c:pt>
                <c:pt idx="336">
                  <c:v>41767</c:v>
                </c:pt>
                <c:pt idx="337">
                  <c:v>41768</c:v>
                </c:pt>
                <c:pt idx="338">
                  <c:v>41771</c:v>
                </c:pt>
                <c:pt idx="339">
                  <c:v>41772</c:v>
                </c:pt>
                <c:pt idx="340">
                  <c:v>41773</c:v>
                </c:pt>
                <c:pt idx="341">
                  <c:v>41774</c:v>
                </c:pt>
                <c:pt idx="342">
                  <c:v>41775</c:v>
                </c:pt>
                <c:pt idx="343">
                  <c:v>41778</c:v>
                </c:pt>
                <c:pt idx="344">
                  <c:v>41779</c:v>
                </c:pt>
                <c:pt idx="345">
                  <c:v>41780</c:v>
                </c:pt>
                <c:pt idx="346">
                  <c:v>41781</c:v>
                </c:pt>
                <c:pt idx="347">
                  <c:v>41782</c:v>
                </c:pt>
                <c:pt idx="348">
                  <c:v>41785</c:v>
                </c:pt>
                <c:pt idx="349">
                  <c:v>41786</c:v>
                </c:pt>
                <c:pt idx="350">
                  <c:v>41787</c:v>
                </c:pt>
                <c:pt idx="351">
                  <c:v>41788</c:v>
                </c:pt>
                <c:pt idx="352">
                  <c:v>41789</c:v>
                </c:pt>
                <c:pt idx="353">
                  <c:v>41792</c:v>
                </c:pt>
                <c:pt idx="354">
                  <c:v>41793</c:v>
                </c:pt>
                <c:pt idx="355">
                  <c:v>41794</c:v>
                </c:pt>
                <c:pt idx="356">
                  <c:v>41795</c:v>
                </c:pt>
                <c:pt idx="357">
                  <c:v>41796</c:v>
                </c:pt>
                <c:pt idx="358">
                  <c:v>41799</c:v>
                </c:pt>
                <c:pt idx="359">
                  <c:v>41800</c:v>
                </c:pt>
                <c:pt idx="360">
                  <c:v>41801</c:v>
                </c:pt>
                <c:pt idx="361">
                  <c:v>41802</c:v>
                </c:pt>
                <c:pt idx="362">
                  <c:v>41803</c:v>
                </c:pt>
                <c:pt idx="363">
                  <c:v>41806</c:v>
                </c:pt>
                <c:pt idx="364">
                  <c:v>41807</c:v>
                </c:pt>
                <c:pt idx="365">
                  <c:v>41808</c:v>
                </c:pt>
                <c:pt idx="366">
                  <c:v>41809</c:v>
                </c:pt>
                <c:pt idx="367">
                  <c:v>41810</c:v>
                </c:pt>
                <c:pt idx="368">
                  <c:v>41813</c:v>
                </c:pt>
                <c:pt idx="369">
                  <c:v>41814</c:v>
                </c:pt>
                <c:pt idx="370">
                  <c:v>41815</c:v>
                </c:pt>
                <c:pt idx="371">
                  <c:v>41816</c:v>
                </c:pt>
                <c:pt idx="372">
                  <c:v>41817</c:v>
                </c:pt>
                <c:pt idx="373">
                  <c:v>41820</c:v>
                </c:pt>
                <c:pt idx="374">
                  <c:v>41821</c:v>
                </c:pt>
                <c:pt idx="375">
                  <c:v>41822</c:v>
                </c:pt>
                <c:pt idx="376">
                  <c:v>41823</c:v>
                </c:pt>
                <c:pt idx="377">
                  <c:v>41824</c:v>
                </c:pt>
                <c:pt idx="378">
                  <c:v>41827</c:v>
                </c:pt>
                <c:pt idx="379">
                  <c:v>41828</c:v>
                </c:pt>
                <c:pt idx="380">
                  <c:v>41829</c:v>
                </c:pt>
                <c:pt idx="381">
                  <c:v>41830</c:v>
                </c:pt>
                <c:pt idx="382">
                  <c:v>41831</c:v>
                </c:pt>
                <c:pt idx="383">
                  <c:v>41834</c:v>
                </c:pt>
                <c:pt idx="384">
                  <c:v>41835</c:v>
                </c:pt>
                <c:pt idx="385">
                  <c:v>41836</c:v>
                </c:pt>
                <c:pt idx="386">
                  <c:v>41837</c:v>
                </c:pt>
                <c:pt idx="387">
                  <c:v>41838</c:v>
                </c:pt>
                <c:pt idx="388">
                  <c:v>41841</c:v>
                </c:pt>
                <c:pt idx="389">
                  <c:v>41842</c:v>
                </c:pt>
                <c:pt idx="390">
                  <c:v>41843</c:v>
                </c:pt>
                <c:pt idx="391">
                  <c:v>41844</c:v>
                </c:pt>
                <c:pt idx="392">
                  <c:v>41845</c:v>
                </c:pt>
                <c:pt idx="393">
                  <c:v>41848</c:v>
                </c:pt>
                <c:pt idx="394">
                  <c:v>41849</c:v>
                </c:pt>
                <c:pt idx="395">
                  <c:v>41850</c:v>
                </c:pt>
                <c:pt idx="396">
                  <c:v>41851</c:v>
                </c:pt>
                <c:pt idx="397">
                  <c:v>41852</c:v>
                </c:pt>
                <c:pt idx="398">
                  <c:v>41855</c:v>
                </c:pt>
                <c:pt idx="399">
                  <c:v>41856</c:v>
                </c:pt>
                <c:pt idx="400">
                  <c:v>41857</c:v>
                </c:pt>
                <c:pt idx="401">
                  <c:v>41858</c:v>
                </c:pt>
                <c:pt idx="402">
                  <c:v>41859</c:v>
                </c:pt>
                <c:pt idx="403">
                  <c:v>41862</c:v>
                </c:pt>
                <c:pt idx="404">
                  <c:v>41863</c:v>
                </c:pt>
                <c:pt idx="405">
                  <c:v>41864</c:v>
                </c:pt>
                <c:pt idx="406">
                  <c:v>41865</c:v>
                </c:pt>
                <c:pt idx="407">
                  <c:v>41866</c:v>
                </c:pt>
                <c:pt idx="408">
                  <c:v>41869</c:v>
                </c:pt>
                <c:pt idx="409">
                  <c:v>41870</c:v>
                </c:pt>
                <c:pt idx="410">
                  <c:v>41871</c:v>
                </c:pt>
                <c:pt idx="411">
                  <c:v>41872</c:v>
                </c:pt>
                <c:pt idx="412">
                  <c:v>41873</c:v>
                </c:pt>
                <c:pt idx="413">
                  <c:v>41876</c:v>
                </c:pt>
                <c:pt idx="414">
                  <c:v>41877</c:v>
                </c:pt>
                <c:pt idx="415">
                  <c:v>41878</c:v>
                </c:pt>
                <c:pt idx="416">
                  <c:v>41879</c:v>
                </c:pt>
                <c:pt idx="417">
                  <c:v>41880</c:v>
                </c:pt>
                <c:pt idx="418">
                  <c:v>41883</c:v>
                </c:pt>
                <c:pt idx="419">
                  <c:v>41884</c:v>
                </c:pt>
                <c:pt idx="420">
                  <c:v>41885</c:v>
                </c:pt>
                <c:pt idx="421">
                  <c:v>41886</c:v>
                </c:pt>
                <c:pt idx="422">
                  <c:v>41887</c:v>
                </c:pt>
                <c:pt idx="423">
                  <c:v>41890</c:v>
                </c:pt>
                <c:pt idx="424">
                  <c:v>41891</c:v>
                </c:pt>
                <c:pt idx="425">
                  <c:v>41892</c:v>
                </c:pt>
                <c:pt idx="426">
                  <c:v>41893</c:v>
                </c:pt>
                <c:pt idx="427">
                  <c:v>41894</c:v>
                </c:pt>
                <c:pt idx="428">
                  <c:v>41897</c:v>
                </c:pt>
                <c:pt idx="429">
                  <c:v>41899</c:v>
                </c:pt>
                <c:pt idx="430">
                  <c:v>41900</c:v>
                </c:pt>
                <c:pt idx="431">
                  <c:v>41901</c:v>
                </c:pt>
                <c:pt idx="432">
                  <c:v>41904</c:v>
                </c:pt>
                <c:pt idx="433">
                  <c:v>41905</c:v>
                </c:pt>
                <c:pt idx="434">
                  <c:v>41906</c:v>
                </c:pt>
                <c:pt idx="435">
                  <c:v>41907</c:v>
                </c:pt>
                <c:pt idx="436">
                  <c:v>41908</c:v>
                </c:pt>
                <c:pt idx="437">
                  <c:v>41911</c:v>
                </c:pt>
                <c:pt idx="438">
                  <c:v>41912</c:v>
                </c:pt>
                <c:pt idx="439">
                  <c:v>41913</c:v>
                </c:pt>
                <c:pt idx="440">
                  <c:v>41914</c:v>
                </c:pt>
                <c:pt idx="441">
                  <c:v>41915</c:v>
                </c:pt>
                <c:pt idx="442">
                  <c:v>41918</c:v>
                </c:pt>
                <c:pt idx="443">
                  <c:v>41919</c:v>
                </c:pt>
                <c:pt idx="444">
                  <c:v>41920</c:v>
                </c:pt>
                <c:pt idx="445">
                  <c:v>41921</c:v>
                </c:pt>
                <c:pt idx="446">
                  <c:v>41922</c:v>
                </c:pt>
                <c:pt idx="447">
                  <c:v>41925</c:v>
                </c:pt>
                <c:pt idx="448">
                  <c:v>41926</c:v>
                </c:pt>
                <c:pt idx="449">
                  <c:v>41927</c:v>
                </c:pt>
                <c:pt idx="450">
                  <c:v>41928</c:v>
                </c:pt>
                <c:pt idx="451">
                  <c:v>41929</c:v>
                </c:pt>
                <c:pt idx="452">
                  <c:v>41932</c:v>
                </c:pt>
                <c:pt idx="453">
                  <c:v>41933</c:v>
                </c:pt>
                <c:pt idx="454">
                  <c:v>41934</c:v>
                </c:pt>
                <c:pt idx="455">
                  <c:v>41935</c:v>
                </c:pt>
                <c:pt idx="456">
                  <c:v>41936</c:v>
                </c:pt>
                <c:pt idx="457">
                  <c:v>41939</c:v>
                </c:pt>
                <c:pt idx="458">
                  <c:v>41940</c:v>
                </c:pt>
                <c:pt idx="459">
                  <c:v>41941</c:v>
                </c:pt>
                <c:pt idx="460">
                  <c:v>41942</c:v>
                </c:pt>
                <c:pt idx="461">
                  <c:v>41943</c:v>
                </c:pt>
                <c:pt idx="462">
                  <c:v>41946</c:v>
                </c:pt>
                <c:pt idx="463">
                  <c:v>41947</c:v>
                </c:pt>
                <c:pt idx="464">
                  <c:v>41948</c:v>
                </c:pt>
                <c:pt idx="465">
                  <c:v>41949</c:v>
                </c:pt>
                <c:pt idx="466">
                  <c:v>41950</c:v>
                </c:pt>
                <c:pt idx="467">
                  <c:v>41953</c:v>
                </c:pt>
                <c:pt idx="468">
                  <c:v>41954</c:v>
                </c:pt>
                <c:pt idx="469">
                  <c:v>41955</c:v>
                </c:pt>
                <c:pt idx="470">
                  <c:v>41956</c:v>
                </c:pt>
                <c:pt idx="471">
                  <c:v>41957</c:v>
                </c:pt>
                <c:pt idx="472">
                  <c:v>41961</c:v>
                </c:pt>
                <c:pt idx="473">
                  <c:v>41962</c:v>
                </c:pt>
                <c:pt idx="474">
                  <c:v>41963</c:v>
                </c:pt>
                <c:pt idx="475">
                  <c:v>41964</c:v>
                </c:pt>
                <c:pt idx="476">
                  <c:v>41967</c:v>
                </c:pt>
                <c:pt idx="477">
                  <c:v>41968</c:v>
                </c:pt>
                <c:pt idx="478">
                  <c:v>41969</c:v>
                </c:pt>
                <c:pt idx="479">
                  <c:v>41970</c:v>
                </c:pt>
                <c:pt idx="480">
                  <c:v>41971</c:v>
                </c:pt>
                <c:pt idx="481">
                  <c:v>41974</c:v>
                </c:pt>
                <c:pt idx="482">
                  <c:v>41975</c:v>
                </c:pt>
                <c:pt idx="483">
                  <c:v>41976</c:v>
                </c:pt>
                <c:pt idx="484">
                  <c:v>41977</c:v>
                </c:pt>
                <c:pt idx="485">
                  <c:v>41978</c:v>
                </c:pt>
                <c:pt idx="486">
                  <c:v>41981</c:v>
                </c:pt>
                <c:pt idx="487">
                  <c:v>41982</c:v>
                </c:pt>
                <c:pt idx="488">
                  <c:v>41983</c:v>
                </c:pt>
                <c:pt idx="489">
                  <c:v>41984</c:v>
                </c:pt>
                <c:pt idx="490">
                  <c:v>41988</c:v>
                </c:pt>
                <c:pt idx="491">
                  <c:v>41989</c:v>
                </c:pt>
                <c:pt idx="492">
                  <c:v>41990</c:v>
                </c:pt>
                <c:pt idx="493">
                  <c:v>41991</c:v>
                </c:pt>
                <c:pt idx="494">
                  <c:v>41992</c:v>
                </c:pt>
                <c:pt idx="495">
                  <c:v>41995</c:v>
                </c:pt>
                <c:pt idx="496">
                  <c:v>41996</c:v>
                </c:pt>
                <c:pt idx="497">
                  <c:v>41997</c:v>
                </c:pt>
                <c:pt idx="498">
                  <c:v>41999</c:v>
                </c:pt>
                <c:pt idx="499">
                  <c:v>42002</c:v>
                </c:pt>
                <c:pt idx="500">
                  <c:v>42003</c:v>
                </c:pt>
                <c:pt idx="501">
                  <c:v>42004</c:v>
                </c:pt>
                <c:pt idx="502">
                  <c:v>42006</c:v>
                </c:pt>
                <c:pt idx="503">
                  <c:v>42009</c:v>
                </c:pt>
                <c:pt idx="504">
                  <c:v>42010</c:v>
                </c:pt>
                <c:pt idx="505">
                  <c:v>42011</c:v>
                </c:pt>
                <c:pt idx="506">
                  <c:v>42012</c:v>
                </c:pt>
                <c:pt idx="507">
                  <c:v>42013</c:v>
                </c:pt>
                <c:pt idx="508">
                  <c:v>42016</c:v>
                </c:pt>
                <c:pt idx="509">
                  <c:v>42017</c:v>
                </c:pt>
                <c:pt idx="510">
                  <c:v>42018</c:v>
                </c:pt>
                <c:pt idx="511">
                  <c:v>42019</c:v>
                </c:pt>
                <c:pt idx="512">
                  <c:v>42020</c:v>
                </c:pt>
                <c:pt idx="513">
                  <c:v>42023</c:v>
                </c:pt>
                <c:pt idx="514">
                  <c:v>42024</c:v>
                </c:pt>
                <c:pt idx="515">
                  <c:v>42025</c:v>
                </c:pt>
                <c:pt idx="516">
                  <c:v>42026</c:v>
                </c:pt>
                <c:pt idx="517">
                  <c:v>42027</c:v>
                </c:pt>
                <c:pt idx="518">
                  <c:v>42030</c:v>
                </c:pt>
                <c:pt idx="519">
                  <c:v>42031</c:v>
                </c:pt>
                <c:pt idx="520">
                  <c:v>42032</c:v>
                </c:pt>
                <c:pt idx="521">
                  <c:v>42033</c:v>
                </c:pt>
                <c:pt idx="522">
                  <c:v>42034</c:v>
                </c:pt>
                <c:pt idx="523">
                  <c:v>42038</c:v>
                </c:pt>
                <c:pt idx="524">
                  <c:v>42039</c:v>
                </c:pt>
                <c:pt idx="525">
                  <c:v>42040</c:v>
                </c:pt>
                <c:pt idx="526">
                  <c:v>42041</c:v>
                </c:pt>
                <c:pt idx="527">
                  <c:v>42044</c:v>
                </c:pt>
                <c:pt idx="528">
                  <c:v>42045</c:v>
                </c:pt>
                <c:pt idx="529">
                  <c:v>42046</c:v>
                </c:pt>
                <c:pt idx="530">
                  <c:v>42047</c:v>
                </c:pt>
                <c:pt idx="531">
                  <c:v>42048</c:v>
                </c:pt>
                <c:pt idx="532">
                  <c:v>42051</c:v>
                </c:pt>
                <c:pt idx="533">
                  <c:v>42052</c:v>
                </c:pt>
                <c:pt idx="534">
                  <c:v>42053</c:v>
                </c:pt>
                <c:pt idx="535">
                  <c:v>42054</c:v>
                </c:pt>
                <c:pt idx="536">
                  <c:v>42055</c:v>
                </c:pt>
                <c:pt idx="537">
                  <c:v>42058</c:v>
                </c:pt>
                <c:pt idx="538">
                  <c:v>42059</c:v>
                </c:pt>
                <c:pt idx="539">
                  <c:v>42060</c:v>
                </c:pt>
                <c:pt idx="540">
                  <c:v>42061</c:v>
                </c:pt>
                <c:pt idx="541">
                  <c:v>42062</c:v>
                </c:pt>
                <c:pt idx="542">
                  <c:v>42065</c:v>
                </c:pt>
                <c:pt idx="543">
                  <c:v>42066</c:v>
                </c:pt>
                <c:pt idx="544">
                  <c:v>42067</c:v>
                </c:pt>
                <c:pt idx="545">
                  <c:v>42068</c:v>
                </c:pt>
                <c:pt idx="546">
                  <c:v>42069</c:v>
                </c:pt>
                <c:pt idx="547">
                  <c:v>42072</c:v>
                </c:pt>
                <c:pt idx="548">
                  <c:v>42073</c:v>
                </c:pt>
                <c:pt idx="549">
                  <c:v>42074</c:v>
                </c:pt>
                <c:pt idx="550">
                  <c:v>42075</c:v>
                </c:pt>
                <c:pt idx="551">
                  <c:v>42076</c:v>
                </c:pt>
                <c:pt idx="552">
                  <c:v>42080</c:v>
                </c:pt>
                <c:pt idx="553">
                  <c:v>42081</c:v>
                </c:pt>
                <c:pt idx="554">
                  <c:v>42082</c:v>
                </c:pt>
                <c:pt idx="555">
                  <c:v>42083</c:v>
                </c:pt>
                <c:pt idx="556">
                  <c:v>42086</c:v>
                </c:pt>
                <c:pt idx="557">
                  <c:v>42087</c:v>
                </c:pt>
                <c:pt idx="558">
                  <c:v>42088</c:v>
                </c:pt>
                <c:pt idx="559">
                  <c:v>42089</c:v>
                </c:pt>
                <c:pt idx="560">
                  <c:v>42090</c:v>
                </c:pt>
                <c:pt idx="561">
                  <c:v>42093</c:v>
                </c:pt>
                <c:pt idx="562">
                  <c:v>42094</c:v>
                </c:pt>
                <c:pt idx="563">
                  <c:v>42095</c:v>
                </c:pt>
                <c:pt idx="564">
                  <c:v>42100</c:v>
                </c:pt>
                <c:pt idx="565">
                  <c:v>42101</c:v>
                </c:pt>
                <c:pt idx="566">
                  <c:v>42102</c:v>
                </c:pt>
                <c:pt idx="567">
                  <c:v>42103</c:v>
                </c:pt>
                <c:pt idx="568">
                  <c:v>42104</c:v>
                </c:pt>
                <c:pt idx="569">
                  <c:v>42107</c:v>
                </c:pt>
                <c:pt idx="570">
                  <c:v>42108</c:v>
                </c:pt>
                <c:pt idx="571">
                  <c:v>42109</c:v>
                </c:pt>
                <c:pt idx="572">
                  <c:v>42110</c:v>
                </c:pt>
                <c:pt idx="573">
                  <c:v>42111</c:v>
                </c:pt>
                <c:pt idx="574">
                  <c:v>42114</c:v>
                </c:pt>
                <c:pt idx="575">
                  <c:v>42115</c:v>
                </c:pt>
                <c:pt idx="576">
                  <c:v>42116</c:v>
                </c:pt>
                <c:pt idx="577">
                  <c:v>42117</c:v>
                </c:pt>
                <c:pt idx="578">
                  <c:v>42118</c:v>
                </c:pt>
                <c:pt idx="579">
                  <c:v>42121</c:v>
                </c:pt>
                <c:pt idx="580">
                  <c:v>42122</c:v>
                </c:pt>
                <c:pt idx="581">
                  <c:v>42123</c:v>
                </c:pt>
                <c:pt idx="582">
                  <c:v>42124</c:v>
                </c:pt>
                <c:pt idx="583">
                  <c:v>42128</c:v>
                </c:pt>
                <c:pt idx="584">
                  <c:v>42129</c:v>
                </c:pt>
                <c:pt idx="585">
                  <c:v>42130</c:v>
                </c:pt>
                <c:pt idx="586">
                  <c:v>42131</c:v>
                </c:pt>
                <c:pt idx="587">
                  <c:v>42132</c:v>
                </c:pt>
                <c:pt idx="588">
                  <c:v>42135</c:v>
                </c:pt>
                <c:pt idx="589">
                  <c:v>42136</c:v>
                </c:pt>
                <c:pt idx="590">
                  <c:v>42137</c:v>
                </c:pt>
                <c:pt idx="591">
                  <c:v>42138</c:v>
                </c:pt>
                <c:pt idx="592">
                  <c:v>42139</c:v>
                </c:pt>
                <c:pt idx="593">
                  <c:v>42142</c:v>
                </c:pt>
                <c:pt idx="594">
                  <c:v>42143</c:v>
                </c:pt>
                <c:pt idx="595">
                  <c:v>42144</c:v>
                </c:pt>
                <c:pt idx="596">
                  <c:v>42145</c:v>
                </c:pt>
                <c:pt idx="597">
                  <c:v>42146</c:v>
                </c:pt>
                <c:pt idx="598">
                  <c:v>42149</c:v>
                </c:pt>
                <c:pt idx="599">
                  <c:v>42150</c:v>
                </c:pt>
                <c:pt idx="600">
                  <c:v>42151</c:v>
                </c:pt>
                <c:pt idx="601">
                  <c:v>42152</c:v>
                </c:pt>
                <c:pt idx="602">
                  <c:v>42153</c:v>
                </c:pt>
                <c:pt idx="603">
                  <c:v>42156</c:v>
                </c:pt>
                <c:pt idx="604">
                  <c:v>42157</c:v>
                </c:pt>
                <c:pt idx="605">
                  <c:v>42158</c:v>
                </c:pt>
                <c:pt idx="606">
                  <c:v>42159</c:v>
                </c:pt>
                <c:pt idx="607">
                  <c:v>42160</c:v>
                </c:pt>
                <c:pt idx="608">
                  <c:v>42163</c:v>
                </c:pt>
                <c:pt idx="609">
                  <c:v>42164</c:v>
                </c:pt>
                <c:pt idx="610">
                  <c:v>42165</c:v>
                </c:pt>
                <c:pt idx="611">
                  <c:v>42166</c:v>
                </c:pt>
                <c:pt idx="612">
                  <c:v>42167</c:v>
                </c:pt>
                <c:pt idx="613">
                  <c:v>42170</c:v>
                </c:pt>
                <c:pt idx="614">
                  <c:v>42171</c:v>
                </c:pt>
                <c:pt idx="615">
                  <c:v>42172</c:v>
                </c:pt>
                <c:pt idx="616">
                  <c:v>42173</c:v>
                </c:pt>
                <c:pt idx="617">
                  <c:v>42174</c:v>
                </c:pt>
                <c:pt idx="618">
                  <c:v>42177</c:v>
                </c:pt>
                <c:pt idx="619">
                  <c:v>42178</c:v>
                </c:pt>
                <c:pt idx="620">
                  <c:v>42179</c:v>
                </c:pt>
                <c:pt idx="621">
                  <c:v>42180</c:v>
                </c:pt>
                <c:pt idx="622">
                  <c:v>42181</c:v>
                </c:pt>
                <c:pt idx="623">
                  <c:v>42184</c:v>
                </c:pt>
                <c:pt idx="624">
                  <c:v>42185</c:v>
                </c:pt>
                <c:pt idx="625">
                  <c:v>42186</c:v>
                </c:pt>
                <c:pt idx="626">
                  <c:v>42187</c:v>
                </c:pt>
                <c:pt idx="627">
                  <c:v>42188</c:v>
                </c:pt>
                <c:pt idx="628">
                  <c:v>42191</c:v>
                </c:pt>
                <c:pt idx="629">
                  <c:v>42192</c:v>
                </c:pt>
                <c:pt idx="630">
                  <c:v>42193</c:v>
                </c:pt>
                <c:pt idx="631">
                  <c:v>42194</c:v>
                </c:pt>
                <c:pt idx="632">
                  <c:v>42195</c:v>
                </c:pt>
                <c:pt idx="633">
                  <c:v>42198</c:v>
                </c:pt>
                <c:pt idx="634">
                  <c:v>42199</c:v>
                </c:pt>
                <c:pt idx="635">
                  <c:v>42200</c:v>
                </c:pt>
                <c:pt idx="636">
                  <c:v>42201</c:v>
                </c:pt>
                <c:pt idx="637">
                  <c:v>42202</c:v>
                </c:pt>
                <c:pt idx="638">
                  <c:v>42205</c:v>
                </c:pt>
                <c:pt idx="639">
                  <c:v>42206</c:v>
                </c:pt>
                <c:pt idx="640">
                  <c:v>42207</c:v>
                </c:pt>
                <c:pt idx="641">
                  <c:v>42208</c:v>
                </c:pt>
                <c:pt idx="642">
                  <c:v>42209</c:v>
                </c:pt>
                <c:pt idx="643">
                  <c:v>42212</c:v>
                </c:pt>
                <c:pt idx="644">
                  <c:v>42213</c:v>
                </c:pt>
                <c:pt idx="645">
                  <c:v>42214</c:v>
                </c:pt>
                <c:pt idx="646">
                  <c:v>42215</c:v>
                </c:pt>
                <c:pt idx="647">
                  <c:v>42216</c:v>
                </c:pt>
                <c:pt idx="648">
                  <c:v>42219</c:v>
                </c:pt>
                <c:pt idx="649">
                  <c:v>42220</c:v>
                </c:pt>
                <c:pt idx="650">
                  <c:v>42221</c:v>
                </c:pt>
                <c:pt idx="651">
                  <c:v>42222</c:v>
                </c:pt>
                <c:pt idx="652">
                  <c:v>42223</c:v>
                </c:pt>
                <c:pt idx="653">
                  <c:v>42226</c:v>
                </c:pt>
                <c:pt idx="654">
                  <c:v>42227</c:v>
                </c:pt>
                <c:pt idx="655">
                  <c:v>42228</c:v>
                </c:pt>
                <c:pt idx="656">
                  <c:v>42229</c:v>
                </c:pt>
                <c:pt idx="657">
                  <c:v>42230</c:v>
                </c:pt>
                <c:pt idx="658">
                  <c:v>42233</c:v>
                </c:pt>
                <c:pt idx="659">
                  <c:v>42234</c:v>
                </c:pt>
                <c:pt idx="660">
                  <c:v>42235</c:v>
                </c:pt>
                <c:pt idx="661">
                  <c:v>42236</c:v>
                </c:pt>
                <c:pt idx="662">
                  <c:v>42237</c:v>
                </c:pt>
                <c:pt idx="663">
                  <c:v>42240</c:v>
                </c:pt>
                <c:pt idx="664">
                  <c:v>42241</c:v>
                </c:pt>
                <c:pt idx="665">
                  <c:v>42242</c:v>
                </c:pt>
                <c:pt idx="666">
                  <c:v>42243</c:v>
                </c:pt>
                <c:pt idx="667">
                  <c:v>42244</c:v>
                </c:pt>
                <c:pt idx="668">
                  <c:v>42247</c:v>
                </c:pt>
                <c:pt idx="669">
                  <c:v>42248</c:v>
                </c:pt>
                <c:pt idx="670">
                  <c:v>42249</c:v>
                </c:pt>
                <c:pt idx="671">
                  <c:v>42250</c:v>
                </c:pt>
                <c:pt idx="672">
                  <c:v>42251</c:v>
                </c:pt>
                <c:pt idx="673">
                  <c:v>42254</c:v>
                </c:pt>
                <c:pt idx="674">
                  <c:v>42255</c:v>
                </c:pt>
                <c:pt idx="675">
                  <c:v>42256</c:v>
                </c:pt>
                <c:pt idx="676">
                  <c:v>42257</c:v>
                </c:pt>
                <c:pt idx="677">
                  <c:v>42258</c:v>
                </c:pt>
                <c:pt idx="678">
                  <c:v>42261</c:v>
                </c:pt>
                <c:pt idx="679">
                  <c:v>42262</c:v>
                </c:pt>
                <c:pt idx="680">
                  <c:v>42264</c:v>
                </c:pt>
                <c:pt idx="681">
                  <c:v>42265</c:v>
                </c:pt>
                <c:pt idx="682">
                  <c:v>42268</c:v>
                </c:pt>
                <c:pt idx="683">
                  <c:v>42269</c:v>
                </c:pt>
                <c:pt idx="684">
                  <c:v>42270</c:v>
                </c:pt>
                <c:pt idx="685">
                  <c:v>42271</c:v>
                </c:pt>
                <c:pt idx="686">
                  <c:v>42272</c:v>
                </c:pt>
                <c:pt idx="687">
                  <c:v>42275</c:v>
                </c:pt>
                <c:pt idx="688">
                  <c:v>42276</c:v>
                </c:pt>
                <c:pt idx="689">
                  <c:v>42277</c:v>
                </c:pt>
                <c:pt idx="690">
                  <c:v>42278</c:v>
                </c:pt>
                <c:pt idx="691">
                  <c:v>42279</c:v>
                </c:pt>
                <c:pt idx="692">
                  <c:v>42282</c:v>
                </c:pt>
                <c:pt idx="693">
                  <c:v>42283</c:v>
                </c:pt>
                <c:pt idx="694">
                  <c:v>42284</c:v>
                </c:pt>
                <c:pt idx="695">
                  <c:v>42285</c:v>
                </c:pt>
                <c:pt idx="696">
                  <c:v>42286</c:v>
                </c:pt>
                <c:pt idx="697">
                  <c:v>42289</c:v>
                </c:pt>
                <c:pt idx="698">
                  <c:v>42290</c:v>
                </c:pt>
                <c:pt idx="699">
                  <c:v>42291</c:v>
                </c:pt>
                <c:pt idx="700">
                  <c:v>42292</c:v>
                </c:pt>
                <c:pt idx="701">
                  <c:v>42293</c:v>
                </c:pt>
                <c:pt idx="702">
                  <c:v>42296</c:v>
                </c:pt>
                <c:pt idx="703">
                  <c:v>42297</c:v>
                </c:pt>
                <c:pt idx="704">
                  <c:v>42298</c:v>
                </c:pt>
                <c:pt idx="705">
                  <c:v>42299</c:v>
                </c:pt>
                <c:pt idx="706">
                  <c:v>42300</c:v>
                </c:pt>
                <c:pt idx="707">
                  <c:v>42303</c:v>
                </c:pt>
                <c:pt idx="708">
                  <c:v>42304</c:v>
                </c:pt>
                <c:pt idx="709">
                  <c:v>42305</c:v>
                </c:pt>
                <c:pt idx="710">
                  <c:v>42306</c:v>
                </c:pt>
                <c:pt idx="711">
                  <c:v>42307</c:v>
                </c:pt>
                <c:pt idx="712">
                  <c:v>42311</c:v>
                </c:pt>
                <c:pt idx="713">
                  <c:v>42312</c:v>
                </c:pt>
                <c:pt idx="714">
                  <c:v>42313</c:v>
                </c:pt>
                <c:pt idx="715">
                  <c:v>42314</c:v>
                </c:pt>
                <c:pt idx="716">
                  <c:v>42317</c:v>
                </c:pt>
                <c:pt idx="717">
                  <c:v>42318</c:v>
                </c:pt>
                <c:pt idx="718">
                  <c:v>42319</c:v>
                </c:pt>
                <c:pt idx="719">
                  <c:v>42320</c:v>
                </c:pt>
                <c:pt idx="720">
                  <c:v>42321</c:v>
                </c:pt>
                <c:pt idx="721">
                  <c:v>42325</c:v>
                </c:pt>
                <c:pt idx="722">
                  <c:v>42326</c:v>
                </c:pt>
                <c:pt idx="723">
                  <c:v>42327</c:v>
                </c:pt>
                <c:pt idx="724">
                  <c:v>42328</c:v>
                </c:pt>
                <c:pt idx="725">
                  <c:v>42331</c:v>
                </c:pt>
                <c:pt idx="726">
                  <c:v>42332</c:v>
                </c:pt>
                <c:pt idx="727">
                  <c:v>42333</c:v>
                </c:pt>
                <c:pt idx="728">
                  <c:v>42334</c:v>
                </c:pt>
                <c:pt idx="729">
                  <c:v>42335</c:v>
                </c:pt>
                <c:pt idx="730">
                  <c:v>42338</c:v>
                </c:pt>
                <c:pt idx="731">
                  <c:v>42339</c:v>
                </c:pt>
                <c:pt idx="732">
                  <c:v>42340</c:v>
                </c:pt>
                <c:pt idx="733">
                  <c:v>42341</c:v>
                </c:pt>
                <c:pt idx="734">
                  <c:v>42342</c:v>
                </c:pt>
                <c:pt idx="735">
                  <c:v>42345</c:v>
                </c:pt>
                <c:pt idx="736">
                  <c:v>42346</c:v>
                </c:pt>
                <c:pt idx="737">
                  <c:v>42347</c:v>
                </c:pt>
                <c:pt idx="738">
                  <c:v>42348</c:v>
                </c:pt>
                <c:pt idx="739">
                  <c:v>42349</c:v>
                </c:pt>
                <c:pt idx="740">
                  <c:v>42352</c:v>
                </c:pt>
                <c:pt idx="741">
                  <c:v>42353</c:v>
                </c:pt>
                <c:pt idx="742">
                  <c:v>42354</c:v>
                </c:pt>
                <c:pt idx="743">
                  <c:v>42355</c:v>
                </c:pt>
                <c:pt idx="744">
                  <c:v>42356</c:v>
                </c:pt>
                <c:pt idx="745">
                  <c:v>42359</c:v>
                </c:pt>
                <c:pt idx="746">
                  <c:v>42360</c:v>
                </c:pt>
                <c:pt idx="747">
                  <c:v>42361</c:v>
                </c:pt>
                <c:pt idx="748">
                  <c:v>42362</c:v>
                </c:pt>
                <c:pt idx="749">
                  <c:v>42366</c:v>
                </c:pt>
                <c:pt idx="750">
                  <c:v>42367</c:v>
                </c:pt>
                <c:pt idx="751">
                  <c:v>42368</c:v>
                </c:pt>
                <c:pt idx="752">
                  <c:v>42369</c:v>
                </c:pt>
                <c:pt idx="753">
                  <c:v>42373</c:v>
                </c:pt>
                <c:pt idx="754">
                  <c:v>42374</c:v>
                </c:pt>
                <c:pt idx="755">
                  <c:v>42375</c:v>
                </c:pt>
                <c:pt idx="756">
                  <c:v>42376</c:v>
                </c:pt>
                <c:pt idx="757">
                  <c:v>42377</c:v>
                </c:pt>
                <c:pt idx="758">
                  <c:v>42380</c:v>
                </c:pt>
                <c:pt idx="759">
                  <c:v>42381</c:v>
                </c:pt>
                <c:pt idx="760">
                  <c:v>42382</c:v>
                </c:pt>
                <c:pt idx="761">
                  <c:v>42383</c:v>
                </c:pt>
                <c:pt idx="762">
                  <c:v>42384</c:v>
                </c:pt>
                <c:pt idx="763">
                  <c:v>42387</c:v>
                </c:pt>
                <c:pt idx="764">
                  <c:v>42388</c:v>
                </c:pt>
                <c:pt idx="765">
                  <c:v>42389</c:v>
                </c:pt>
                <c:pt idx="766">
                  <c:v>42390</c:v>
                </c:pt>
                <c:pt idx="767">
                  <c:v>42391</c:v>
                </c:pt>
                <c:pt idx="768">
                  <c:v>42394</c:v>
                </c:pt>
                <c:pt idx="769">
                  <c:v>42395</c:v>
                </c:pt>
                <c:pt idx="770">
                  <c:v>42396</c:v>
                </c:pt>
                <c:pt idx="771">
                  <c:v>42397</c:v>
                </c:pt>
                <c:pt idx="772">
                  <c:v>42398</c:v>
                </c:pt>
                <c:pt idx="773">
                  <c:v>42402</c:v>
                </c:pt>
                <c:pt idx="774">
                  <c:v>42403</c:v>
                </c:pt>
                <c:pt idx="775">
                  <c:v>42404</c:v>
                </c:pt>
                <c:pt idx="776">
                  <c:v>42405</c:v>
                </c:pt>
                <c:pt idx="777">
                  <c:v>42408</c:v>
                </c:pt>
                <c:pt idx="778">
                  <c:v>42409</c:v>
                </c:pt>
                <c:pt idx="779">
                  <c:v>42410</c:v>
                </c:pt>
                <c:pt idx="780">
                  <c:v>42411</c:v>
                </c:pt>
                <c:pt idx="781">
                  <c:v>42412</c:v>
                </c:pt>
                <c:pt idx="782">
                  <c:v>42415</c:v>
                </c:pt>
                <c:pt idx="783">
                  <c:v>42416</c:v>
                </c:pt>
                <c:pt idx="784">
                  <c:v>42417</c:v>
                </c:pt>
                <c:pt idx="785">
                  <c:v>42418</c:v>
                </c:pt>
                <c:pt idx="786">
                  <c:v>42419</c:v>
                </c:pt>
                <c:pt idx="787">
                  <c:v>42422</c:v>
                </c:pt>
                <c:pt idx="788">
                  <c:v>42423</c:v>
                </c:pt>
                <c:pt idx="789">
                  <c:v>42424</c:v>
                </c:pt>
                <c:pt idx="790">
                  <c:v>42425</c:v>
                </c:pt>
                <c:pt idx="791">
                  <c:v>42426</c:v>
                </c:pt>
                <c:pt idx="792">
                  <c:v>42429</c:v>
                </c:pt>
                <c:pt idx="793">
                  <c:v>42430</c:v>
                </c:pt>
                <c:pt idx="794">
                  <c:v>42431</c:v>
                </c:pt>
                <c:pt idx="795">
                  <c:v>42432</c:v>
                </c:pt>
                <c:pt idx="796">
                  <c:v>42433</c:v>
                </c:pt>
                <c:pt idx="797">
                  <c:v>42436</c:v>
                </c:pt>
                <c:pt idx="798">
                  <c:v>42437</c:v>
                </c:pt>
                <c:pt idx="799">
                  <c:v>42438</c:v>
                </c:pt>
                <c:pt idx="800">
                  <c:v>42439</c:v>
                </c:pt>
                <c:pt idx="801">
                  <c:v>42440</c:v>
                </c:pt>
                <c:pt idx="802">
                  <c:v>42443</c:v>
                </c:pt>
                <c:pt idx="803">
                  <c:v>42444</c:v>
                </c:pt>
                <c:pt idx="804">
                  <c:v>42445</c:v>
                </c:pt>
                <c:pt idx="805">
                  <c:v>42446</c:v>
                </c:pt>
                <c:pt idx="806">
                  <c:v>42447</c:v>
                </c:pt>
                <c:pt idx="807">
                  <c:v>42451</c:v>
                </c:pt>
                <c:pt idx="808">
                  <c:v>42452</c:v>
                </c:pt>
                <c:pt idx="809">
                  <c:v>42457</c:v>
                </c:pt>
                <c:pt idx="810">
                  <c:v>42458</c:v>
                </c:pt>
                <c:pt idx="811">
                  <c:v>42459</c:v>
                </c:pt>
                <c:pt idx="812">
                  <c:v>42460</c:v>
                </c:pt>
                <c:pt idx="813">
                  <c:v>42461</c:v>
                </c:pt>
                <c:pt idx="814">
                  <c:v>42464</c:v>
                </c:pt>
                <c:pt idx="815">
                  <c:v>42465</c:v>
                </c:pt>
                <c:pt idx="816">
                  <c:v>42466</c:v>
                </c:pt>
                <c:pt idx="817">
                  <c:v>42467</c:v>
                </c:pt>
                <c:pt idx="818">
                  <c:v>42468</c:v>
                </c:pt>
                <c:pt idx="819">
                  <c:v>42471</c:v>
                </c:pt>
                <c:pt idx="820">
                  <c:v>42472</c:v>
                </c:pt>
                <c:pt idx="821">
                  <c:v>42473</c:v>
                </c:pt>
                <c:pt idx="822">
                  <c:v>42474</c:v>
                </c:pt>
                <c:pt idx="823">
                  <c:v>42475</c:v>
                </c:pt>
                <c:pt idx="824">
                  <c:v>42478</c:v>
                </c:pt>
                <c:pt idx="825">
                  <c:v>42479</c:v>
                </c:pt>
                <c:pt idx="826">
                  <c:v>42480</c:v>
                </c:pt>
                <c:pt idx="827">
                  <c:v>42481</c:v>
                </c:pt>
                <c:pt idx="828">
                  <c:v>42482</c:v>
                </c:pt>
                <c:pt idx="829">
                  <c:v>42485</c:v>
                </c:pt>
                <c:pt idx="830">
                  <c:v>42486</c:v>
                </c:pt>
                <c:pt idx="831">
                  <c:v>42487</c:v>
                </c:pt>
                <c:pt idx="832">
                  <c:v>42488</c:v>
                </c:pt>
                <c:pt idx="833">
                  <c:v>42489</c:v>
                </c:pt>
                <c:pt idx="834">
                  <c:v>42492</c:v>
                </c:pt>
                <c:pt idx="835">
                  <c:v>42493</c:v>
                </c:pt>
                <c:pt idx="836">
                  <c:v>42494</c:v>
                </c:pt>
                <c:pt idx="837">
                  <c:v>42495</c:v>
                </c:pt>
                <c:pt idx="838">
                  <c:v>42496</c:v>
                </c:pt>
                <c:pt idx="839">
                  <c:v>42499</c:v>
                </c:pt>
                <c:pt idx="840">
                  <c:v>42500</c:v>
                </c:pt>
                <c:pt idx="841">
                  <c:v>42501</c:v>
                </c:pt>
                <c:pt idx="842">
                  <c:v>42502</c:v>
                </c:pt>
                <c:pt idx="843">
                  <c:v>42503</c:v>
                </c:pt>
                <c:pt idx="844">
                  <c:v>42506</c:v>
                </c:pt>
                <c:pt idx="845">
                  <c:v>42507</c:v>
                </c:pt>
                <c:pt idx="846">
                  <c:v>42508</c:v>
                </c:pt>
                <c:pt idx="847">
                  <c:v>42509</c:v>
                </c:pt>
                <c:pt idx="848">
                  <c:v>42510</c:v>
                </c:pt>
                <c:pt idx="849">
                  <c:v>42513</c:v>
                </c:pt>
                <c:pt idx="850">
                  <c:v>42514</c:v>
                </c:pt>
                <c:pt idx="851">
                  <c:v>42515</c:v>
                </c:pt>
                <c:pt idx="852">
                  <c:v>42516</c:v>
                </c:pt>
                <c:pt idx="853">
                  <c:v>42517</c:v>
                </c:pt>
                <c:pt idx="854">
                  <c:v>42520</c:v>
                </c:pt>
                <c:pt idx="855">
                  <c:v>42521</c:v>
                </c:pt>
                <c:pt idx="856">
                  <c:v>42522</c:v>
                </c:pt>
                <c:pt idx="857">
                  <c:v>42523</c:v>
                </c:pt>
                <c:pt idx="858">
                  <c:v>42524</c:v>
                </c:pt>
                <c:pt idx="859">
                  <c:v>42527</c:v>
                </c:pt>
                <c:pt idx="860">
                  <c:v>42528</c:v>
                </c:pt>
                <c:pt idx="861">
                  <c:v>42529</c:v>
                </c:pt>
                <c:pt idx="862">
                  <c:v>42530</c:v>
                </c:pt>
                <c:pt idx="863">
                  <c:v>42531</c:v>
                </c:pt>
                <c:pt idx="864">
                  <c:v>42534</c:v>
                </c:pt>
                <c:pt idx="865">
                  <c:v>42535</c:v>
                </c:pt>
                <c:pt idx="866">
                  <c:v>42536</c:v>
                </c:pt>
                <c:pt idx="867">
                  <c:v>42537</c:v>
                </c:pt>
                <c:pt idx="868">
                  <c:v>42538</c:v>
                </c:pt>
                <c:pt idx="869">
                  <c:v>42541</c:v>
                </c:pt>
                <c:pt idx="870">
                  <c:v>42542</c:v>
                </c:pt>
                <c:pt idx="871">
                  <c:v>42543</c:v>
                </c:pt>
                <c:pt idx="872">
                  <c:v>42544</c:v>
                </c:pt>
                <c:pt idx="873">
                  <c:v>42545</c:v>
                </c:pt>
                <c:pt idx="874">
                  <c:v>42548</c:v>
                </c:pt>
                <c:pt idx="875">
                  <c:v>42549</c:v>
                </c:pt>
                <c:pt idx="876">
                  <c:v>42550</c:v>
                </c:pt>
                <c:pt idx="877">
                  <c:v>42551</c:v>
                </c:pt>
                <c:pt idx="878">
                  <c:v>42552</c:v>
                </c:pt>
                <c:pt idx="879">
                  <c:v>42555</c:v>
                </c:pt>
                <c:pt idx="880">
                  <c:v>42556</c:v>
                </c:pt>
                <c:pt idx="881">
                  <c:v>42557</c:v>
                </c:pt>
                <c:pt idx="882">
                  <c:v>42558</c:v>
                </c:pt>
                <c:pt idx="883">
                  <c:v>42559</c:v>
                </c:pt>
                <c:pt idx="884">
                  <c:v>42562</c:v>
                </c:pt>
                <c:pt idx="885">
                  <c:v>42563</c:v>
                </c:pt>
                <c:pt idx="886">
                  <c:v>42564</c:v>
                </c:pt>
                <c:pt idx="887">
                  <c:v>42565</c:v>
                </c:pt>
                <c:pt idx="888">
                  <c:v>42566</c:v>
                </c:pt>
                <c:pt idx="889">
                  <c:v>42569</c:v>
                </c:pt>
                <c:pt idx="890">
                  <c:v>42570</c:v>
                </c:pt>
                <c:pt idx="891">
                  <c:v>42571</c:v>
                </c:pt>
                <c:pt idx="892">
                  <c:v>42572</c:v>
                </c:pt>
                <c:pt idx="893">
                  <c:v>42573</c:v>
                </c:pt>
                <c:pt idx="894">
                  <c:v>42576</c:v>
                </c:pt>
                <c:pt idx="895">
                  <c:v>42577</c:v>
                </c:pt>
                <c:pt idx="896">
                  <c:v>42578</c:v>
                </c:pt>
                <c:pt idx="897">
                  <c:v>42579</c:v>
                </c:pt>
                <c:pt idx="898">
                  <c:v>42580</c:v>
                </c:pt>
                <c:pt idx="899">
                  <c:v>42583</c:v>
                </c:pt>
                <c:pt idx="900">
                  <c:v>42584</c:v>
                </c:pt>
                <c:pt idx="901">
                  <c:v>42585</c:v>
                </c:pt>
                <c:pt idx="902">
                  <c:v>42586</c:v>
                </c:pt>
                <c:pt idx="903">
                  <c:v>42587</c:v>
                </c:pt>
                <c:pt idx="904">
                  <c:v>42590</c:v>
                </c:pt>
                <c:pt idx="905">
                  <c:v>42591</c:v>
                </c:pt>
                <c:pt idx="906">
                  <c:v>42592</c:v>
                </c:pt>
                <c:pt idx="907">
                  <c:v>42593</c:v>
                </c:pt>
                <c:pt idx="908">
                  <c:v>42594</c:v>
                </c:pt>
                <c:pt idx="909">
                  <c:v>42597</c:v>
                </c:pt>
                <c:pt idx="910">
                  <c:v>42598</c:v>
                </c:pt>
                <c:pt idx="911">
                  <c:v>42599</c:v>
                </c:pt>
                <c:pt idx="912">
                  <c:v>42600</c:v>
                </c:pt>
                <c:pt idx="913">
                  <c:v>42601</c:v>
                </c:pt>
                <c:pt idx="914">
                  <c:v>42604</c:v>
                </c:pt>
                <c:pt idx="915">
                  <c:v>42605</c:v>
                </c:pt>
                <c:pt idx="916">
                  <c:v>42606</c:v>
                </c:pt>
                <c:pt idx="917">
                  <c:v>42607</c:v>
                </c:pt>
                <c:pt idx="918">
                  <c:v>42608</c:v>
                </c:pt>
                <c:pt idx="919">
                  <c:v>42611</c:v>
                </c:pt>
                <c:pt idx="920">
                  <c:v>42612</c:v>
                </c:pt>
                <c:pt idx="921">
                  <c:v>42613</c:v>
                </c:pt>
                <c:pt idx="922">
                  <c:v>42614</c:v>
                </c:pt>
                <c:pt idx="923">
                  <c:v>42615</c:v>
                </c:pt>
                <c:pt idx="924">
                  <c:v>42618</c:v>
                </c:pt>
                <c:pt idx="925">
                  <c:v>42619</c:v>
                </c:pt>
                <c:pt idx="926">
                  <c:v>42620</c:v>
                </c:pt>
                <c:pt idx="927">
                  <c:v>42621</c:v>
                </c:pt>
                <c:pt idx="928">
                  <c:v>42622</c:v>
                </c:pt>
                <c:pt idx="929">
                  <c:v>42625</c:v>
                </c:pt>
                <c:pt idx="930">
                  <c:v>42626</c:v>
                </c:pt>
                <c:pt idx="931">
                  <c:v>42627</c:v>
                </c:pt>
                <c:pt idx="932">
                  <c:v>42628</c:v>
                </c:pt>
                <c:pt idx="933">
                  <c:v>42632</c:v>
                </c:pt>
                <c:pt idx="934">
                  <c:v>42633</c:v>
                </c:pt>
                <c:pt idx="935">
                  <c:v>42634</c:v>
                </c:pt>
                <c:pt idx="936">
                  <c:v>42635</c:v>
                </c:pt>
                <c:pt idx="937">
                  <c:v>42636</c:v>
                </c:pt>
                <c:pt idx="938">
                  <c:v>42639</c:v>
                </c:pt>
                <c:pt idx="939">
                  <c:v>42640</c:v>
                </c:pt>
                <c:pt idx="940">
                  <c:v>42641</c:v>
                </c:pt>
                <c:pt idx="941">
                  <c:v>42642</c:v>
                </c:pt>
                <c:pt idx="942">
                  <c:v>42643</c:v>
                </c:pt>
                <c:pt idx="943">
                  <c:v>42646</c:v>
                </c:pt>
                <c:pt idx="944">
                  <c:v>42647</c:v>
                </c:pt>
                <c:pt idx="945">
                  <c:v>42648</c:v>
                </c:pt>
                <c:pt idx="946">
                  <c:v>42649</c:v>
                </c:pt>
                <c:pt idx="947">
                  <c:v>42650</c:v>
                </c:pt>
                <c:pt idx="948">
                  <c:v>42653</c:v>
                </c:pt>
                <c:pt idx="949">
                  <c:v>42654</c:v>
                </c:pt>
                <c:pt idx="950">
                  <c:v>42655</c:v>
                </c:pt>
                <c:pt idx="951">
                  <c:v>42656</c:v>
                </c:pt>
                <c:pt idx="952">
                  <c:v>42657</c:v>
                </c:pt>
                <c:pt idx="953">
                  <c:v>42660</c:v>
                </c:pt>
                <c:pt idx="954">
                  <c:v>42661</c:v>
                </c:pt>
                <c:pt idx="955">
                  <c:v>42662</c:v>
                </c:pt>
                <c:pt idx="956">
                  <c:v>42663</c:v>
                </c:pt>
                <c:pt idx="957">
                  <c:v>42664</c:v>
                </c:pt>
                <c:pt idx="958">
                  <c:v>42667</c:v>
                </c:pt>
                <c:pt idx="959">
                  <c:v>42668</c:v>
                </c:pt>
                <c:pt idx="960">
                  <c:v>42669</c:v>
                </c:pt>
                <c:pt idx="961">
                  <c:v>42670</c:v>
                </c:pt>
                <c:pt idx="962">
                  <c:v>42671</c:v>
                </c:pt>
                <c:pt idx="963">
                  <c:v>42674</c:v>
                </c:pt>
                <c:pt idx="964">
                  <c:v>42675</c:v>
                </c:pt>
                <c:pt idx="965">
                  <c:v>42677</c:v>
                </c:pt>
                <c:pt idx="966">
                  <c:v>42678</c:v>
                </c:pt>
                <c:pt idx="967">
                  <c:v>42681</c:v>
                </c:pt>
                <c:pt idx="968">
                  <c:v>42682</c:v>
                </c:pt>
                <c:pt idx="969">
                  <c:v>42683</c:v>
                </c:pt>
                <c:pt idx="970">
                  <c:v>42684</c:v>
                </c:pt>
                <c:pt idx="971">
                  <c:v>42685</c:v>
                </c:pt>
                <c:pt idx="972">
                  <c:v>42688</c:v>
                </c:pt>
                <c:pt idx="973">
                  <c:v>42689</c:v>
                </c:pt>
                <c:pt idx="974">
                  <c:v>42690</c:v>
                </c:pt>
                <c:pt idx="975">
                  <c:v>42691</c:v>
                </c:pt>
                <c:pt idx="976">
                  <c:v>42692</c:v>
                </c:pt>
                <c:pt idx="977">
                  <c:v>42696</c:v>
                </c:pt>
                <c:pt idx="978">
                  <c:v>42697</c:v>
                </c:pt>
                <c:pt idx="979">
                  <c:v>42698</c:v>
                </c:pt>
                <c:pt idx="980">
                  <c:v>42699</c:v>
                </c:pt>
                <c:pt idx="981">
                  <c:v>42702</c:v>
                </c:pt>
                <c:pt idx="982">
                  <c:v>42703</c:v>
                </c:pt>
                <c:pt idx="983">
                  <c:v>42704</c:v>
                </c:pt>
                <c:pt idx="984">
                  <c:v>42705</c:v>
                </c:pt>
                <c:pt idx="985">
                  <c:v>42706</c:v>
                </c:pt>
                <c:pt idx="986">
                  <c:v>42709</c:v>
                </c:pt>
                <c:pt idx="987">
                  <c:v>42710</c:v>
                </c:pt>
                <c:pt idx="988">
                  <c:v>42711</c:v>
                </c:pt>
                <c:pt idx="989">
                  <c:v>42712</c:v>
                </c:pt>
                <c:pt idx="990">
                  <c:v>42713</c:v>
                </c:pt>
                <c:pt idx="991">
                  <c:v>42717</c:v>
                </c:pt>
                <c:pt idx="992">
                  <c:v>42718</c:v>
                </c:pt>
                <c:pt idx="993">
                  <c:v>42719</c:v>
                </c:pt>
                <c:pt idx="994">
                  <c:v>42720</c:v>
                </c:pt>
                <c:pt idx="995">
                  <c:v>42723</c:v>
                </c:pt>
                <c:pt idx="996">
                  <c:v>42724</c:v>
                </c:pt>
                <c:pt idx="997">
                  <c:v>42725</c:v>
                </c:pt>
                <c:pt idx="998">
                  <c:v>42726</c:v>
                </c:pt>
                <c:pt idx="999">
                  <c:v>42727</c:v>
                </c:pt>
                <c:pt idx="1000">
                  <c:v>42730</c:v>
                </c:pt>
                <c:pt idx="1001">
                  <c:v>42731</c:v>
                </c:pt>
                <c:pt idx="1002">
                  <c:v>42732</c:v>
                </c:pt>
                <c:pt idx="1003">
                  <c:v>42733</c:v>
                </c:pt>
                <c:pt idx="1004">
                  <c:v>42734</c:v>
                </c:pt>
                <c:pt idx="1005">
                  <c:v>42737</c:v>
                </c:pt>
                <c:pt idx="1006">
                  <c:v>42738</c:v>
                </c:pt>
                <c:pt idx="1007">
                  <c:v>42739</c:v>
                </c:pt>
                <c:pt idx="1008">
                  <c:v>42740</c:v>
                </c:pt>
                <c:pt idx="1009">
                  <c:v>42741</c:v>
                </c:pt>
                <c:pt idx="1010">
                  <c:v>42744</c:v>
                </c:pt>
                <c:pt idx="1011">
                  <c:v>42745</c:v>
                </c:pt>
                <c:pt idx="1012">
                  <c:v>42746</c:v>
                </c:pt>
                <c:pt idx="1013">
                  <c:v>42747</c:v>
                </c:pt>
                <c:pt idx="1014">
                  <c:v>42748</c:v>
                </c:pt>
                <c:pt idx="1015">
                  <c:v>42751</c:v>
                </c:pt>
                <c:pt idx="1016">
                  <c:v>42752</c:v>
                </c:pt>
                <c:pt idx="1017">
                  <c:v>42753</c:v>
                </c:pt>
                <c:pt idx="1018">
                  <c:v>42753</c:v>
                </c:pt>
                <c:pt idx="1019">
                  <c:v>42754</c:v>
                </c:pt>
                <c:pt idx="1020">
                  <c:v>42755</c:v>
                </c:pt>
                <c:pt idx="1021">
                  <c:v>42758</c:v>
                </c:pt>
                <c:pt idx="1022">
                  <c:v>42759</c:v>
                </c:pt>
                <c:pt idx="1023">
                  <c:v>42760</c:v>
                </c:pt>
                <c:pt idx="1024">
                  <c:v>42761</c:v>
                </c:pt>
                <c:pt idx="1025">
                  <c:v>42762</c:v>
                </c:pt>
                <c:pt idx="1026">
                  <c:v>42765</c:v>
                </c:pt>
                <c:pt idx="1027">
                  <c:v>42766</c:v>
                </c:pt>
                <c:pt idx="1028">
                  <c:v>42767</c:v>
                </c:pt>
                <c:pt idx="1029">
                  <c:v>42768</c:v>
                </c:pt>
                <c:pt idx="1030">
                  <c:v>42769</c:v>
                </c:pt>
                <c:pt idx="1031">
                  <c:v>42773</c:v>
                </c:pt>
                <c:pt idx="1032">
                  <c:v>42774</c:v>
                </c:pt>
                <c:pt idx="1033">
                  <c:v>42776</c:v>
                </c:pt>
                <c:pt idx="1034">
                  <c:v>42779</c:v>
                </c:pt>
                <c:pt idx="1035">
                  <c:v>42780</c:v>
                </c:pt>
                <c:pt idx="1036">
                  <c:v>42781</c:v>
                </c:pt>
                <c:pt idx="1037">
                  <c:v>42782</c:v>
                </c:pt>
                <c:pt idx="1038">
                  <c:v>42783</c:v>
                </c:pt>
                <c:pt idx="1039">
                  <c:v>42786</c:v>
                </c:pt>
                <c:pt idx="1040">
                  <c:v>42787</c:v>
                </c:pt>
                <c:pt idx="1041">
                  <c:v>42788</c:v>
                </c:pt>
                <c:pt idx="1042">
                  <c:v>42789</c:v>
                </c:pt>
                <c:pt idx="1043">
                  <c:v>42790</c:v>
                </c:pt>
                <c:pt idx="1044">
                  <c:v>42793</c:v>
                </c:pt>
                <c:pt idx="1045">
                  <c:v>42794</c:v>
                </c:pt>
                <c:pt idx="1046">
                  <c:v>42795</c:v>
                </c:pt>
                <c:pt idx="1047">
                  <c:v>42796</c:v>
                </c:pt>
                <c:pt idx="1048">
                  <c:v>42797</c:v>
                </c:pt>
                <c:pt idx="1049">
                  <c:v>42800</c:v>
                </c:pt>
                <c:pt idx="1050">
                  <c:v>42801</c:v>
                </c:pt>
                <c:pt idx="1051">
                  <c:v>42802</c:v>
                </c:pt>
                <c:pt idx="1052">
                  <c:v>42803</c:v>
                </c:pt>
                <c:pt idx="1053">
                  <c:v>42804</c:v>
                </c:pt>
                <c:pt idx="1054">
                  <c:v>42807</c:v>
                </c:pt>
                <c:pt idx="1055">
                  <c:v>42808</c:v>
                </c:pt>
                <c:pt idx="1056">
                  <c:v>42809</c:v>
                </c:pt>
                <c:pt idx="1057">
                  <c:v>42810</c:v>
                </c:pt>
                <c:pt idx="1058">
                  <c:v>42811</c:v>
                </c:pt>
                <c:pt idx="1059">
                  <c:v>42815</c:v>
                </c:pt>
                <c:pt idx="1060">
                  <c:v>42816</c:v>
                </c:pt>
                <c:pt idx="1061">
                  <c:v>42817</c:v>
                </c:pt>
                <c:pt idx="1062">
                  <c:v>42818</c:v>
                </c:pt>
                <c:pt idx="1063">
                  <c:v>42821</c:v>
                </c:pt>
                <c:pt idx="1064">
                  <c:v>42822</c:v>
                </c:pt>
                <c:pt idx="1065">
                  <c:v>42823</c:v>
                </c:pt>
                <c:pt idx="1066">
                  <c:v>42824</c:v>
                </c:pt>
                <c:pt idx="1067">
                  <c:v>42825</c:v>
                </c:pt>
                <c:pt idx="1068">
                  <c:v>42828</c:v>
                </c:pt>
                <c:pt idx="1069">
                  <c:v>42829</c:v>
                </c:pt>
                <c:pt idx="1070">
                  <c:v>42830</c:v>
                </c:pt>
                <c:pt idx="1071">
                  <c:v>42831</c:v>
                </c:pt>
                <c:pt idx="1072">
                  <c:v>42832</c:v>
                </c:pt>
                <c:pt idx="1073">
                  <c:v>42835</c:v>
                </c:pt>
                <c:pt idx="1074">
                  <c:v>42836</c:v>
                </c:pt>
                <c:pt idx="1075">
                  <c:v>42837</c:v>
                </c:pt>
                <c:pt idx="1076">
                  <c:v>42842</c:v>
                </c:pt>
                <c:pt idx="1077">
                  <c:v>42843</c:v>
                </c:pt>
                <c:pt idx="1078">
                  <c:v>42844</c:v>
                </c:pt>
                <c:pt idx="1079">
                  <c:v>42845</c:v>
                </c:pt>
                <c:pt idx="1080">
                  <c:v>42846</c:v>
                </c:pt>
                <c:pt idx="1081">
                  <c:v>42849</c:v>
                </c:pt>
                <c:pt idx="1082">
                  <c:v>42850</c:v>
                </c:pt>
                <c:pt idx="1083">
                  <c:v>42851</c:v>
                </c:pt>
                <c:pt idx="1084">
                  <c:v>42852</c:v>
                </c:pt>
                <c:pt idx="1085">
                  <c:v>42853</c:v>
                </c:pt>
                <c:pt idx="1086">
                  <c:v>42857</c:v>
                </c:pt>
                <c:pt idx="1087">
                  <c:v>42858</c:v>
                </c:pt>
                <c:pt idx="1088">
                  <c:v>42859</c:v>
                </c:pt>
                <c:pt idx="1089">
                  <c:v>42860</c:v>
                </c:pt>
                <c:pt idx="1090">
                  <c:v>42863</c:v>
                </c:pt>
                <c:pt idx="1091">
                  <c:v>42864</c:v>
                </c:pt>
                <c:pt idx="1092">
                  <c:v>42865</c:v>
                </c:pt>
                <c:pt idx="1093">
                  <c:v>42866</c:v>
                </c:pt>
                <c:pt idx="1094">
                  <c:v>42867</c:v>
                </c:pt>
                <c:pt idx="1095">
                  <c:v>42870</c:v>
                </c:pt>
                <c:pt idx="1096">
                  <c:v>42871</c:v>
                </c:pt>
                <c:pt idx="1097">
                  <c:v>42872</c:v>
                </c:pt>
                <c:pt idx="1098">
                  <c:v>42873</c:v>
                </c:pt>
                <c:pt idx="1099">
                  <c:v>42874</c:v>
                </c:pt>
                <c:pt idx="1100">
                  <c:v>42877</c:v>
                </c:pt>
                <c:pt idx="1101">
                  <c:v>42878</c:v>
                </c:pt>
                <c:pt idx="1102">
                  <c:v>42879</c:v>
                </c:pt>
                <c:pt idx="1103">
                  <c:v>42880</c:v>
                </c:pt>
                <c:pt idx="1104">
                  <c:v>42881</c:v>
                </c:pt>
                <c:pt idx="1105">
                  <c:v>42884</c:v>
                </c:pt>
                <c:pt idx="1106">
                  <c:v>42885</c:v>
                </c:pt>
                <c:pt idx="1107">
                  <c:v>42886</c:v>
                </c:pt>
                <c:pt idx="1108">
                  <c:v>42887</c:v>
                </c:pt>
                <c:pt idx="1109">
                  <c:v>42888</c:v>
                </c:pt>
                <c:pt idx="1110">
                  <c:v>42891</c:v>
                </c:pt>
                <c:pt idx="1111">
                  <c:v>42892</c:v>
                </c:pt>
                <c:pt idx="1112">
                  <c:v>42893</c:v>
                </c:pt>
                <c:pt idx="1113">
                  <c:v>42894</c:v>
                </c:pt>
                <c:pt idx="1114">
                  <c:v>42895</c:v>
                </c:pt>
                <c:pt idx="1115">
                  <c:v>42898</c:v>
                </c:pt>
                <c:pt idx="1116">
                  <c:v>42899</c:v>
                </c:pt>
                <c:pt idx="1117">
                  <c:v>42900</c:v>
                </c:pt>
                <c:pt idx="1118">
                  <c:v>42901</c:v>
                </c:pt>
                <c:pt idx="1119">
                  <c:v>42902</c:v>
                </c:pt>
                <c:pt idx="1120">
                  <c:v>42905</c:v>
                </c:pt>
                <c:pt idx="1121">
                  <c:v>42906</c:v>
                </c:pt>
                <c:pt idx="1122">
                  <c:v>42907</c:v>
                </c:pt>
                <c:pt idx="1123">
                  <c:v>42908</c:v>
                </c:pt>
                <c:pt idx="1124">
                  <c:v>42909</c:v>
                </c:pt>
                <c:pt idx="1125">
                  <c:v>42912</c:v>
                </c:pt>
                <c:pt idx="1126">
                  <c:v>42913</c:v>
                </c:pt>
                <c:pt idx="1127">
                  <c:v>42914</c:v>
                </c:pt>
                <c:pt idx="1128">
                  <c:v>42915</c:v>
                </c:pt>
                <c:pt idx="1129">
                  <c:v>42916</c:v>
                </c:pt>
                <c:pt idx="1130">
                  <c:v>42919</c:v>
                </c:pt>
                <c:pt idx="1131">
                  <c:v>42920</c:v>
                </c:pt>
                <c:pt idx="1132">
                  <c:v>42921</c:v>
                </c:pt>
                <c:pt idx="1133">
                  <c:v>42922</c:v>
                </c:pt>
                <c:pt idx="1134">
                  <c:v>42923</c:v>
                </c:pt>
                <c:pt idx="1135">
                  <c:v>42926</c:v>
                </c:pt>
                <c:pt idx="1136">
                  <c:v>42927</c:v>
                </c:pt>
                <c:pt idx="1137">
                  <c:v>42928</c:v>
                </c:pt>
                <c:pt idx="1138">
                  <c:v>42929</c:v>
                </c:pt>
                <c:pt idx="1139">
                  <c:v>42930</c:v>
                </c:pt>
                <c:pt idx="1140">
                  <c:v>42933</c:v>
                </c:pt>
                <c:pt idx="1141">
                  <c:v>42934</c:v>
                </c:pt>
                <c:pt idx="1142">
                  <c:v>42935</c:v>
                </c:pt>
                <c:pt idx="1143">
                  <c:v>42936</c:v>
                </c:pt>
                <c:pt idx="1144">
                  <c:v>42937</c:v>
                </c:pt>
                <c:pt idx="1145">
                  <c:v>42940</c:v>
                </c:pt>
                <c:pt idx="1146">
                  <c:v>42941</c:v>
                </c:pt>
                <c:pt idx="1147">
                  <c:v>42942</c:v>
                </c:pt>
                <c:pt idx="1148">
                  <c:v>42943</c:v>
                </c:pt>
                <c:pt idx="1149">
                  <c:v>42944</c:v>
                </c:pt>
                <c:pt idx="1150">
                  <c:v>42947</c:v>
                </c:pt>
                <c:pt idx="1151">
                  <c:v>42948</c:v>
                </c:pt>
                <c:pt idx="1152">
                  <c:v>42949</c:v>
                </c:pt>
                <c:pt idx="1153">
                  <c:v>42950</c:v>
                </c:pt>
                <c:pt idx="1154">
                  <c:v>42951</c:v>
                </c:pt>
                <c:pt idx="1155">
                  <c:v>42954</c:v>
                </c:pt>
                <c:pt idx="1156">
                  <c:v>42955</c:v>
                </c:pt>
                <c:pt idx="1157">
                  <c:v>42956</c:v>
                </c:pt>
                <c:pt idx="1158">
                  <c:v>42957</c:v>
                </c:pt>
                <c:pt idx="1159">
                  <c:v>42958</c:v>
                </c:pt>
                <c:pt idx="1160">
                  <c:v>42961</c:v>
                </c:pt>
                <c:pt idx="1161">
                  <c:v>42962</c:v>
                </c:pt>
                <c:pt idx="1162">
                  <c:v>42963</c:v>
                </c:pt>
                <c:pt idx="1163">
                  <c:v>42964</c:v>
                </c:pt>
                <c:pt idx="1164">
                  <c:v>42965</c:v>
                </c:pt>
                <c:pt idx="1165">
                  <c:v>42968</c:v>
                </c:pt>
                <c:pt idx="1166">
                  <c:v>42969</c:v>
                </c:pt>
                <c:pt idx="1167">
                  <c:v>42970</c:v>
                </c:pt>
                <c:pt idx="1168">
                  <c:v>42971</c:v>
                </c:pt>
                <c:pt idx="1169">
                  <c:v>42972</c:v>
                </c:pt>
                <c:pt idx="1170">
                  <c:v>42975</c:v>
                </c:pt>
                <c:pt idx="1171">
                  <c:v>42976</c:v>
                </c:pt>
                <c:pt idx="1172">
                  <c:v>42977</c:v>
                </c:pt>
                <c:pt idx="1173">
                  <c:v>42978</c:v>
                </c:pt>
                <c:pt idx="1174">
                  <c:v>42979</c:v>
                </c:pt>
                <c:pt idx="1175">
                  <c:v>42982</c:v>
                </c:pt>
                <c:pt idx="1176">
                  <c:v>42983</c:v>
                </c:pt>
                <c:pt idx="1177">
                  <c:v>42984</c:v>
                </c:pt>
                <c:pt idx="1178">
                  <c:v>42985</c:v>
                </c:pt>
                <c:pt idx="1179">
                  <c:v>42986</c:v>
                </c:pt>
                <c:pt idx="1180">
                  <c:v>42989</c:v>
                </c:pt>
                <c:pt idx="1181">
                  <c:v>42990</c:v>
                </c:pt>
                <c:pt idx="1182">
                  <c:v>42991</c:v>
                </c:pt>
                <c:pt idx="1183">
                  <c:v>42992</c:v>
                </c:pt>
                <c:pt idx="1184">
                  <c:v>42993</c:v>
                </c:pt>
                <c:pt idx="1185">
                  <c:v>42996</c:v>
                </c:pt>
                <c:pt idx="1186">
                  <c:v>42997</c:v>
                </c:pt>
                <c:pt idx="1187">
                  <c:v>42998</c:v>
                </c:pt>
                <c:pt idx="1188">
                  <c:v>42999</c:v>
                </c:pt>
                <c:pt idx="1189">
                  <c:v>43000</c:v>
                </c:pt>
                <c:pt idx="1190">
                  <c:v>43003</c:v>
                </c:pt>
                <c:pt idx="1191">
                  <c:v>43004</c:v>
                </c:pt>
                <c:pt idx="1192">
                  <c:v>43005</c:v>
                </c:pt>
                <c:pt idx="1193">
                  <c:v>43006</c:v>
                </c:pt>
                <c:pt idx="1194">
                  <c:v>43007</c:v>
                </c:pt>
                <c:pt idx="1195">
                  <c:v>43010</c:v>
                </c:pt>
                <c:pt idx="1196">
                  <c:v>43011</c:v>
                </c:pt>
                <c:pt idx="1197">
                  <c:v>43012</c:v>
                </c:pt>
                <c:pt idx="1198">
                  <c:v>43013</c:v>
                </c:pt>
                <c:pt idx="1199">
                  <c:v>43014</c:v>
                </c:pt>
                <c:pt idx="1200">
                  <c:v>43017</c:v>
                </c:pt>
                <c:pt idx="1201">
                  <c:v>43018</c:v>
                </c:pt>
                <c:pt idx="1202">
                  <c:v>43019</c:v>
                </c:pt>
                <c:pt idx="1203">
                  <c:v>43020</c:v>
                </c:pt>
                <c:pt idx="1204">
                  <c:v>43021</c:v>
                </c:pt>
                <c:pt idx="1205">
                  <c:v>43024</c:v>
                </c:pt>
                <c:pt idx="1206">
                  <c:v>43025</c:v>
                </c:pt>
                <c:pt idx="1207">
                  <c:v>43026</c:v>
                </c:pt>
                <c:pt idx="1208">
                  <c:v>43027</c:v>
                </c:pt>
                <c:pt idx="1209">
                  <c:v>43028</c:v>
                </c:pt>
                <c:pt idx="1210">
                  <c:v>43031</c:v>
                </c:pt>
                <c:pt idx="1211">
                  <c:v>43032</c:v>
                </c:pt>
                <c:pt idx="1212">
                  <c:v>43033</c:v>
                </c:pt>
                <c:pt idx="1213">
                  <c:v>43034</c:v>
                </c:pt>
                <c:pt idx="1214">
                  <c:v>43035</c:v>
                </c:pt>
                <c:pt idx="1215">
                  <c:v>43038</c:v>
                </c:pt>
                <c:pt idx="1216">
                  <c:v>43039</c:v>
                </c:pt>
                <c:pt idx="1217">
                  <c:v>43040</c:v>
                </c:pt>
                <c:pt idx="1218">
                  <c:v>43042</c:v>
                </c:pt>
                <c:pt idx="1219">
                  <c:v>43045</c:v>
                </c:pt>
                <c:pt idx="1220">
                  <c:v>43047</c:v>
                </c:pt>
                <c:pt idx="1221">
                  <c:v>43048</c:v>
                </c:pt>
                <c:pt idx="1222">
                  <c:v>43049</c:v>
                </c:pt>
                <c:pt idx="1223">
                  <c:v>43052</c:v>
                </c:pt>
                <c:pt idx="1224">
                  <c:v>43053</c:v>
                </c:pt>
                <c:pt idx="1225">
                  <c:v>43054</c:v>
                </c:pt>
                <c:pt idx="1226">
                  <c:v>43055</c:v>
                </c:pt>
                <c:pt idx="1227">
                  <c:v>43056</c:v>
                </c:pt>
                <c:pt idx="1228">
                  <c:v>43060</c:v>
                </c:pt>
                <c:pt idx="1229">
                  <c:v>43061</c:v>
                </c:pt>
                <c:pt idx="1230">
                  <c:v>43062</c:v>
                </c:pt>
                <c:pt idx="1231">
                  <c:v>43063</c:v>
                </c:pt>
                <c:pt idx="1232">
                  <c:v>43066</c:v>
                </c:pt>
                <c:pt idx="1233">
                  <c:v>43067</c:v>
                </c:pt>
                <c:pt idx="1234">
                  <c:v>43068</c:v>
                </c:pt>
                <c:pt idx="1235">
                  <c:v>43069</c:v>
                </c:pt>
                <c:pt idx="1236">
                  <c:v>43070</c:v>
                </c:pt>
                <c:pt idx="1237">
                  <c:v>43073</c:v>
                </c:pt>
                <c:pt idx="1238">
                  <c:v>43074</c:v>
                </c:pt>
                <c:pt idx="1239">
                  <c:v>43075</c:v>
                </c:pt>
                <c:pt idx="1240">
                  <c:v>43076</c:v>
                </c:pt>
                <c:pt idx="1241">
                  <c:v>43077</c:v>
                </c:pt>
                <c:pt idx="1242">
                  <c:v>43080</c:v>
                </c:pt>
                <c:pt idx="1243">
                  <c:v>43082</c:v>
                </c:pt>
                <c:pt idx="1244">
                  <c:v>43083</c:v>
                </c:pt>
                <c:pt idx="1245">
                  <c:v>43084</c:v>
                </c:pt>
                <c:pt idx="1246">
                  <c:v>43087</c:v>
                </c:pt>
                <c:pt idx="1247">
                  <c:v>43088</c:v>
                </c:pt>
                <c:pt idx="1248">
                  <c:v>43089</c:v>
                </c:pt>
                <c:pt idx="1249">
                  <c:v>43090</c:v>
                </c:pt>
                <c:pt idx="1250">
                  <c:v>43091</c:v>
                </c:pt>
                <c:pt idx="1251">
                  <c:v>43095</c:v>
                </c:pt>
                <c:pt idx="1252">
                  <c:v>43096</c:v>
                </c:pt>
                <c:pt idx="1253">
                  <c:v>43097</c:v>
                </c:pt>
                <c:pt idx="1254">
                  <c:v>43098</c:v>
                </c:pt>
                <c:pt idx="1255">
                  <c:v>43102</c:v>
                </c:pt>
                <c:pt idx="1256">
                  <c:v>43103</c:v>
                </c:pt>
                <c:pt idx="1257">
                  <c:v>43104</c:v>
                </c:pt>
                <c:pt idx="1258">
                  <c:v>43105</c:v>
                </c:pt>
                <c:pt idx="1259">
                  <c:v>43108</c:v>
                </c:pt>
                <c:pt idx="1260">
                  <c:v>43109</c:v>
                </c:pt>
                <c:pt idx="1261">
                  <c:v>43110</c:v>
                </c:pt>
                <c:pt idx="1262">
                  <c:v>43111</c:v>
                </c:pt>
                <c:pt idx="1263">
                  <c:v>43112</c:v>
                </c:pt>
                <c:pt idx="1264">
                  <c:v>43115</c:v>
                </c:pt>
                <c:pt idx="1265">
                  <c:v>43116</c:v>
                </c:pt>
                <c:pt idx="1266">
                  <c:v>43117</c:v>
                </c:pt>
                <c:pt idx="1267">
                  <c:v>43118</c:v>
                </c:pt>
                <c:pt idx="1268">
                  <c:v>43119</c:v>
                </c:pt>
                <c:pt idx="1269">
                  <c:v>43122</c:v>
                </c:pt>
                <c:pt idx="1270">
                  <c:v>43122</c:v>
                </c:pt>
                <c:pt idx="1271">
                  <c:v>43123</c:v>
                </c:pt>
                <c:pt idx="1272">
                  <c:v>43124</c:v>
                </c:pt>
                <c:pt idx="1273">
                  <c:v>43125</c:v>
                </c:pt>
                <c:pt idx="1274">
                  <c:v>43126</c:v>
                </c:pt>
                <c:pt idx="1275">
                  <c:v>43129</c:v>
                </c:pt>
                <c:pt idx="1276">
                  <c:v>43130</c:v>
                </c:pt>
                <c:pt idx="1277">
                  <c:v>43131</c:v>
                </c:pt>
                <c:pt idx="1278">
                  <c:v>43132</c:v>
                </c:pt>
                <c:pt idx="1279">
                  <c:v>43133</c:v>
                </c:pt>
                <c:pt idx="1280">
                  <c:v>43137</c:v>
                </c:pt>
                <c:pt idx="1281">
                  <c:v>43138</c:v>
                </c:pt>
              </c:numCache>
            </c:numRef>
          </c:cat>
          <c:val>
            <c:numRef>
              <c:f>'[Actualiza TasasGuber - PruebaFinal CI.xlsm]Inflaciones Implícitas'!$D$3:$D$2000</c:f>
              <c:numCache>
                <c:formatCode>General</c:formatCode>
                <c:ptCount val="1998"/>
                <c:pt idx="0">
                  <c:v>3.8508329999999997</c:v>
                </c:pt>
                <c:pt idx="1">
                  <c:v>3.7923079999999993</c:v>
                </c:pt>
                <c:pt idx="2">
                  <c:v>3.7919229999999997</c:v>
                </c:pt>
                <c:pt idx="3">
                  <c:v>3.7823079999999996</c:v>
                </c:pt>
                <c:pt idx="4">
                  <c:v>3.7433060000000005</c:v>
                </c:pt>
                <c:pt idx="5">
                  <c:v>3.6316480000000002</c:v>
                </c:pt>
                <c:pt idx="6">
                  <c:v>3.59077</c:v>
                </c:pt>
                <c:pt idx="7">
                  <c:v>3.5518129999999997</c:v>
                </c:pt>
                <c:pt idx="8">
                  <c:v>3.5704580000000004</c:v>
                </c:pt>
                <c:pt idx="9">
                  <c:v>3.551666</c:v>
                </c:pt>
                <c:pt idx="10">
                  <c:v>3.5509890000000004</c:v>
                </c:pt>
                <c:pt idx="11">
                  <c:v>3.5525640000000003</c:v>
                </c:pt>
                <c:pt idx="12">
                  <c:v>3.4329219999999996</c:v>
                </c:pt>
                <c:pt idx="13">
                  <c:v>3.3549820000000001</c:v>
                </c:pt>
                <c:pt idx="14">
                  <c:v>3.3727199999999997</c:v>
                </c:pt>
                <c:pt idx="15">
                  <c:v>3.3537360000000005</c:v>
                </c:pt>
                <c:pt idx="16">
                  <c:v>3.3548080000000002</c:v>
                </c:pt>
                <c:pt idx="17">
                  <c:v>3.3692310000000001</c:v>
                </c:pt>
                <c:pt idx="18">
                  <c:v>3.4007140000000002</c:v>
                </c:pt>
                <c:pt idx="19">
                  <c:v>3.3809889999999996</c:v>
                </c:pt>
                <c:pt idx="20">
                  <c:v>3.3475089999999996</c:v>
                </c:pt>
                <c:pt idx="21">
                  <c:v>3.3765390000000002</c:v>
                </c:pt>
                <c:pt idx="22">
                  <c:v>3.3574809999999999</c:v>
                </c:pt>
                <c:pt idx="23">
                  <c:v>3.3555949999999997</c:v>
                </c:pt>
                <c:pt idx="24">
                  <c:v>3.4070330000000002</c:v>
                </c:pt>
                <c:pt idx="25">
                  <c:v>3.5049360000000003</c:v>
                </c:pt>
                <c:pt idx="26">
                  <c:v>3.5350359999999998</c:v>
                </c:pt>
                <c:pt idx="27">
                  <c:v>3.5877649999999996</c:v>
                </c:pt>
                <c:pt idx="28">
                  <c:v>3.564451</c:v>
                </c:pt>
                <c:pt idx="29">
                  <c:v>3.507555</c:v>
                </c:pt>
                <c:pt idx="30">
                  <c:v>3.4612820000000006</c:v>
                </c:pt>
                <c:pt idx="31">
                  <c:v>3.5041759999999997</c:v>
                </c:pt>
                <c:pt idx="32">
                  <c:v>3.5043950000000006</c:v>
                </c:pt>
                <c:pt idx="33">
                  <c:v>3.4878210000000003</c:v>
                </c:pt>
                <c:pt idx="34">
                  <c:v>3.5051100000000002</c:v>
                </c:pt>
                <c:pt idx="35">
                  <c:v>3.5117309999999997</c:v>
                </c:pt>
                <c:pt idx="36">
                  <c:v>3.5264470000000001</c:v>
                </c:pt>
                <c:pt idx="37">
                  <c:v>3.5430679999999999</c:v>
                </c:pt>
                <c:pt idx="38">
                  <c:v>3.543736</c:v>
                </c:pt>
                <c:pt idx="39">
                  <c:v>3.5282140000000002</c:v>
                </c:pt>
                <c:pt idx="40">
                  <c:v>3.5328210000000002</c:v>
                </c:pt>
                <c:pt idx="41">
                  <c:v>3.5678019999999999</c:v>
                </c:pt>
                <c:pt idx="42">
                  <c:v>3.5354220000000005</c:v>
                </c:pt>
                <c:pt idx="43">
                  <c:v>3.5854949999999999</c:v>
                </c:pt>
                <c:pt idx="44">
                  <c:v>3.5927840000000004</c:v>
                </c:pt>
                <c:pt idx="45">
                  <c:v>3.5750640000000002</c:v>
                </c:pt>
                <c:pt idx="46">
                  <c:v>3.6078570000000001</c:v>
                </c:pt>
                <c:pt idx="47">
                  <c:v>3.5762909999999999</c:v>
                </c:pt>
                <c:pt idx="48">
                  <c:v>3.4450180000000001</c:v>
                </c:pt>
                <c:pt idx="49">
                  <c:v>3.3952010000000001</c:v>
                </c:pt>
                <c:pt idx="50">
                  <c:v>3.4292309999999997</c:v>
                </c:pt>
                <c:pt idx="51">
                  <c:v>3.4617949999999995</c:v>
                </c:pt>
                <c:pt idx="52">
                  <c:v>3.4903759999999999</c:v>
                </c:pt>
                <c:pt idx="53">
                  <c:v>3.5156599999999996</c:v>
                </c:pt>
                <c:pt idx="54">
                  <c:v>3.5533329999999994</c:v>
                </c:pt>
                <c:pt idx="55">
                  <c:v>3.628425</c:v>
                </c:pt>
                <c:pt idx="56">
                  <c:v>3.6791299999999998</c:v>
                </c:pt>
                <c:pt idx="57">
                  <c:v>3.6414289999999996</c:v>
                </c:pt>
                <c:pt idx="58">
                  <c:v>3.6124360000000006</c:v>
                </c:pt>
                <c:pt idx="59">
                  <c:v>3.5212089999999998</c:v>
                </c:pt>
                <c:pt idx="60">
                  <c:v>3.461319</c:v>
                </c:pt>
                <c:pt idx="61">
                  <c:v>3.4361899999999999</c:v>
                </c:pt>
                <c:pt idx="62">
                  <c:v>3.4363460000000003</c:v>
                </c:pt>
                <c:pt idx="63">
                  <c:v>3.4158239999999997</c:v>
                </c:pt>
                <c:pt idx="64">
                  <c:v>3.3659889999999999</c:v>
                </c:pt>
                <c:pt idx="65">
                  <c:v>3.3940290000000006</c:v>
                </c:pt>
                <c:pt idx="66">
                  <c:v>3.4559340000000001</c:v>
                </c:pt>
                <c:pt idx="67">
                  <c:v>3.47</c:v>
                </c:pt>
                <c:pt idx="68">
                  <c:v>3.4341390000000001</c:v>
                </c:pt>
                <c:pt idx="69">
                  <c:v>3.353809</c:v>
                </c:pt>
                <c:pt idx="70">
                  <c:v>3.2821429999999996</c:v>
                </c:pt>
                <c:pt idx="71">
                  <c:v>3.3134980000000001</c:v>
                </c:pt>
                <c:pt idx="72">
                  <c:v>3.333974</c:v>
                </c:pt>
                <c:pt idx="73">
                  <c:v>3.2785709999999999</c:v>
                </c:pt>
                <c:pt idx="74">
                  <c:v>3.2815380000000003</c:v>
                </c:pt>
                <c:pt idx="75">
                  <c:v>3.3127109999999997</c:v>
                </c:pt>
                <c:pt idx="76">
                  <c:v>3.2469320000000002</c:v>
                </c:pt>
                <c:pt idx="77">
                  <c:v>3.2984610000000001</c:v>
                </c:pt>
                <c:pt idx="78">
                  <c:v>3.2951190000000001</c:v>
                </c:pt>
                <c:pt idx="79">
                  <c:v>3.3147620000000004</c:v>
                </c:pt>
                <c:pt idx="80">
                  <c:v>3.3051919999999999</c:v>
                </c:pt>
                <c:pt idx="81">
                  <c:v>3.3343590000000001</c:v>
                </c:pt>
                <c:pt idx="82">
                  <c:v>3.4045429999999999</c:v>
                </c:pt>
                <c:pt idx="83">
                  <c:v>3.4100729999999997</c:v>
                </c:pt>
                <c:pt idx="84">
                  <c:v>3.4126379999999998</c:v>
                </c:pt>
                <c:pt idx="85">
                  <c:v>3.3350910000000002</c:v>
                </c:pt>
                <c:pt idx="86">
                  <c:v>3.251538</c:v>
                </c:pt>
                <c:pt idx="87">
                  <c:v>3.3851649999999998</c:v>
                </c:pt>
                <c:pt idx="88">
                  <c:v>3.342857</c:v>
                </c:pt>
                <c:pt idx="89">
                  <c:v>3.3220330000000002</c:v>
                </c:pt>
                <c:pt idx="90">
                  <c:v>3.309304</c:v>
                </c:pt>
                <c:pt idx="91">
                  <c:v>3.2713459999999999</c:v>
                </c:pt>
                <c:pt idx="92">
                  <c:v>3.3459339999999997</c:v>
                </c:pt>
                <c:pt idx="93">
                  <c:v>3.2900000000000005</c:v>
                </c:pt>
                <c:pt idx="94">
                  <c:v>3.35608</c:v>
                </c:pt>
                <c:pt idx="95">
                  <c:v>3.4428019999999999</c:v>
                </c:pt>
                <c:pt idx="96">
                  <c:v>3.5184610000000003</c:v>
                </c:pt>
                <c:pt idx="97">
                  <c:v>3.6140019999999997</c:v>
                </c:pt>
                <c:pt idx="98">
                  <c:v>3.6348530000000006</c:v>
                </c:pt>
                <c:pt idx="99">
                  <c:v>3.5662090000000002</c:v>
                </c:pt>
                <c:pt idx="100">
                  <c:v>3.6431869999999997</c:v>
                </c:pt>
                <c:pt idx="101">
                  <c:v>3.6317950000000003</c:v>
                </c:pt>
                <c:pt idx="102">
                  <c:v>3.5765940000000001</c:v>
                </c:pt>
                <c:pt idx="103">
                  <c:v>3.5589839999999997</c:v>
                </c:pt>
                <c:pt idx="104">
                  <c:v>3.4707140000000001</c:v>
                </c:pt>
                <c:pt idx="105">
                  <c:v>3.5774170000000001</c:v>
                </c:pt>
                <c:pt idx="106">
                  <c:v>3.5884620000000003</c:v>
                </c:pt>
                <c:pt idx="107">
                  <c:v>3.7113100000000001</c:v>
                </c:pt>
                <c:pt idx="108">
                  <c:v>3.7738460000000007</c:v>
                </c:pt>
                <c:pt idx="109">
                  <c:v>3.6861359999999999</c:v>
                </c:pt>
                <c:pt idx="110">
                  <c:v>3.6253850000000001</c:v>
                </c:pt>
                <c:pt idx="111">
                  <c:v>3.4951930000000004</c:v>
                </c:pt>
                <c:pt idx="112">
                  <c:v>3.4948350000000001</c:v>
                </c:pt>
                <c:pt idx="113">
                  <c:v>3.5303299999999997</c:v>
                </c:pt>
                <c:pt idx="114">
                  <c:v>3.5965939999999996</c:v>
                </c:pt>
                <c:pt idx="115">
                  <c:v>3.5949729999999995</c:v>
                </c:pt>
                <c:pt idx="116">
                  <c:v>3.63</c:v>
                </c:pt>
                <c:pt idx="117">
                  <c:v>3.7199999999999998</c:v>
                </c:pt>
                <c:pt idx="118">
                  <c:v>3.7723629999999999</c:v>
                </c:pt>
                <c:pt idx="119">
                  <c:v>3.7736349999999996</c:v>
                </c:pt>
                <c:pt idx="120">
                  <c:v>3.6092680000000001</c:v>
                </c:pt>
                <c:pt idx="121">
                  <c:v>3.5144229999999999</c:v>
                </c:pt>
                <c:pt idx="122">
                  <c:v>3.4960809999999998</c:v>
                </c:pt>
                <c:pt idx="123">
                  <c:v>3.4158609999999996</c:v>
                </c:pt>
                <c:pt idx="124">
                  <c:v>3.3959890000000001</c:v>
                </c:pt>
                <c:pt idx="125">
                  <c:v>3.4424999999999999</c:v>
                </c:pt>
                <c:pt idx="126">
                  <c:v>3.4671789999999998</c:v>
                </c:pt>
                <c:pt idx="127">
                  <c:v>3.5691759999999997</c:v>
                </c:pt>
                <c:pt idx="128">
                  <c:v>3.5991580000000001</c:v>
                </c:pt>
                <c:pt idx="129">
                  <c:v>3.5984060000000007</c:v>
                </c:pt>
                <c:pt idx="130">
                  <c:v>3.6166480000000005</c:v>
                </c:pt>
                <c:pt idx="131">
                  <c:v>3.5453200000000002</c:v>
                </c:pt>
                <c:pt idx="132">
                  <c:v>3.5486810000000002</c:v>
                </c:pt>
                <c:pt idx="133">
                  <c:v>3.5637920000000003</c:v>
                </c:pt>
                <c:pt idx="134">
                  <c:v>3.6328580000000001</c:v>
                </c:pt>
                <c:pt idx="135">
                  <c:v>3.5851189999999997</c:v>
                </c:pt>
                <c:pt idx="136">
                  <c:v>3.6034620000000004</c:v>
                </c:pt>
                <c:pt idx="137">
                  <c:v>3.4878300000000007</c:v>
                </c:pt>
                <c:pt idx="138">
                  <c:v>3.4384429999999995</c:v>
                </c:pt>
                <c:pt idx="139">
                  <c:v>3.4365289999999997</c:v>
                </c:pt>
                <c:pt idx="140">
                  <c:v>3.4223080000000001</c:v>
                </c:pt>
                <c:pt idx="141">
                  <c:v>3.4680770000000001</c:v>
                </c:pt>
                <c:pt idx="142">
                  <c:v>3.4480029999999999</c:v>
                </c:pt>
                <c:pt idx="143">
                  <c:v>3.4897619999999998</c:v>
                </c:pt>
                <c:pt idx="144">
                  <c:v>3.5156039999999997</c:v>
                </c:pt>
                <c:pt idx="145">
                  <c:v>3.5634519999999998</c:v>
                </c:pt>
                <c:pt idx="146">
                  <c:v>3.6256409999999999</c:v>
                </c:pt>
                <c:pt idx="147">
                  <c:v>3.5535169999999994</c:v>
                </c:pt>
                <c:pt idx="148">
                  <c:v>3.5837359999999996</c:v>
                </c:pt>
                <c:pt idx="149">
                  <c:v>3.6279029999999999</c:v>
                </c:pt>
                <c:pt idx="150">
                  <c:v>3.635275</c:v>
                </c:pt>
                <c:pt idx="151">
                  <c:v>3.5680769999999997</c:v>
                </c:pt>
                <c:pt idx="152">
                  <c:v>3.5745050000000003</c:v>
                </c:pt>
                <c:pt idx="153">
                  <c:v>3.6541759999999996</c:v>
                </c:pt>
                <c:pt idx="154">
                  <c:v>3.736227</c:v>
                </c:pt>
                <c:pt idx="155">
                  <c:v>3.8783790000000002</c:v>
                </c:pt>
                <c:pt idx="156">
                  <c:v>3.9324360000000005</c:v>
                </c:pt>
                <c:pt idx="157">
                  <c:v>4.030907</c:v>
                </c:pt>
                <c:pt idx="158">
                  <c:v>4.131246</c:v>
                </c:pt>
                <c:pt idx="159">
                  <c:v>4.0855220000000001</c:v>
                </c:pt>
                <c:pt idx="160">
                  <c:v>4.0322339999999999</c:v>
                </c:pt>
                <c:pt idx="161">
                  <c:v>4.0642949999999995</c:v>
                </c:pt>
                <c:pt idx="162">
                  <c:v>4.0142309999999997</c:v>
                </c:pt>
                <c:pt idx="163">
                  <c:v>4.0808789999999995</c:v>
                </c:pt>
                <c:pt idx="164">
                  <c:v>4.0958969999999999</c:v>
                </c:pt>
                <c:pt idx="165">
                  <c:v>4.1512820000000001</c:v>
                </c:pt>
                <c:pt idx="166">
                  <c:v>4.0607690000000005</c:v>
                </c:pt>
                <c:pt idx="167">
                  <c:v>3.9648909999999997</c:v>
                </c:pt>
                <c:pt idx="168">
                  <c:v>3.9605860000000002</c:v>
                </c:pt>
                <c:pt idx="169">
                  <c:v>3.8829119999999997</c:v>
                </c:pt>
                <c:pt idx="170">
                  <c:v>3.8304390000000001</c:v>
                </c:pt>
                <c:pt idx="171">
                  <c:v>3.760256</c:v>
                </c:pt>
                <c:pt idx="172">
                  <c:v>3.6661909999999995</c:v>
                </c:pt>
                <c:pt idx="173">
                  <c:v>3.5877469999999994</c:v>
                </c:pt>
                <c:pt idx="174">
                  <c:v>3.5971430000000004</c:v>
                </c:pt>
                <c:pt idx="175">
                  <c:v>3.5377840000000003</c:v>
                </c:pt>
                <c:pt idx="176">
                  <c:v>3.5030760000000001</c:v>
                </c:pt>
                <c:pt idx="177">
                  <c:v>3.4570879999999997</c:v>
                </c:pt>
                <c:pt idx="178">
                  <c:v>3.4054759999999997</c:v>
                </c:pt>
                <c:pt idx="179">
                  <c:v>3.4453849999999999</c:v>
                </c:pt>
                <c:pt idx="180">
                  <c:v>3.4950000000000001</c:v>
                </c:pt>
                <c:pt idx="181">
                  <c:v>3.4798169999999997</c:v>
                </c:pt>
                <c:pt idx="182">
                  <c:v>3.590293</c:v>
                </c:pt>
                <c:pt idx="183">
                  <c:v>3.6545420000000002</c:v>
                </c:pt>
                <c:pt idx="184">
                  <c:v>3.6791209999999994</c:v>
                </c:pt>
                <c:pt idx="185">
                  <c:v>3.7387180000000004</c:v>
                </c:pt>
                <c:pt idx="186">
                  <c:v>3.7142669999999995</c:v>
                </c:pt>
                <c:pt idx="187">
                  <c:v>3.7191939999999999</c:v>
                </c:pt>
                <c:pt idx="188">
                  <c:v>3.638242</c:v>
                </c:pt>
                <c:pt idx="189">
                  <c:v>3.6061909999999999</c:v>
                </c:pt>
                <c:pt idx="190">
                  <c:v>3.5864109999999996</c:v>
                </c:pt>
                <c:pt idx="191">
                  <c:v>3.5514290000000002</c:v>
                </c:pt>
                <c:pt idx="192">
                  <c:v>3.5747249999999999</c:v>
                </c:pt>
                <c:pt idx="193">
                  <c:v>3.6611719999999996</c:v>
                </c:pt>
                <c:pt idx="194">
                  <c:v>3.5502380000000002</c:v>
                </c:pt>
                <c:pt idx="195">
                  <c:v>3.485385</c:v>
                </c:pt>
                <c:pt idx="196">
                  <c:v>3.4821790000000004</c:v>
                </c:pt>
                <c:pt idx="197">
                  <c:v>3.4981680000000002</c:v>
                </c:pt>
                <c:pt idx="198">
                  <c:v>3.5171429999999999</c:v>
                </c:pt>
                <c:pt idx="199">
                  <c:v>3.4935160000000001</c:v>
                </c:pt>
                <c:pt idx="200">
                  <c:v>3.5448710000000005</c:v>
                </c:pt>
                <c:pt idx="201">
                  <c:v>3.6036270000000004</c:v>
                </c:pt>
                <c:pt idx="202">
                  <c:v>3.625311</c:v>
                </c:pt>
                <c:pt idx="203">
                  <c:v>3.614725</c:v>
                </c:pt>
                <c:pt idx="204">
                  <c:v>3.6469050000000003</c:v>
                </c:pt>
                <c:pt idx="205">
                  <c:v>3.6576930000000001</c:v>
                </c:pt>
                <c:pt idx="206">
                  <c:v>3.7298349999999996</c:v>
                </c:pt>
                <c:pt idx="207">
                  <c:v>3.7614290000000001</c:v>
                </c:pt>
                <c:pt idx="208">
                  <c:v>3.7810810000000004</c:v>
                </c:pt>
                <c:pt idx="209">
                  <c:v>3.7409889999999999</c:v>
                </c:pt>
                <c:pt idx="210">
                  <c:v>3.6938460000000002</c:v>
                </c:pt>
                <c:pt idx="211">
                  <c:v>3.7047620000000006</c:v>
                </c:pt>
                <c:pt idx="212">
                  <c:v>3.6965200000000005</c:v>
                </c:pt>
                <c:pt idx="213">
                  <c:v>3.795201</c:v>
                </c:pt>
                <c:pt idx="214">
                  <c:v>3.7218130000000005</c:v>
                </c:pt>
                <c:pt idx="215">
                  <c:v>3.6338460000000001</c:v>
                </c:pt>
                <c:pt idx="216">
                  <c:v>3.6563369999999997</c:v>
                </c:pt>
                <c:pt idx="217">
                  <c:v>3.692088</c:v>
                </c:pt>
                <c:pt idx="218">
                  <c:v>3.5921980000000007</c:v>
                </c:pt>
                <c:pt idx="219">
                  <c:v>3.5138829999999999</c:v>
                </c:pt>
                <c:pt idx="220">
                  <c:v>3.445513</c:v>
                </c:pt>
                <c:pt idx="221">
                  <c:v>3.4995609999999999</c:v>
                </c:pt>
                <c:pt idx="222">
                  <c:v>3.4627100000000004</c:v>
                </c:pt>
                <c:pt idx="223">
                  <c:v>3.5502389999999999</c:v>
                </c:pt>
                <c:pt idx="224">
                  <c:v>3.584616</c:v>
                </c:pt>
                <c:pt idx="225">
                  <c:v>3.649762</c:v>
                </c:pt>
                <c:pt idx="226">
                  <c:v>3.6701830000000002</c:v>
                </c:pt>
                <c:pt idx="227">
                  <c:v>3.6250920000000004</c:v>
                </c:pt>
                <c:pt idx="228">
                  <c:v>3.5935160000000002</c:v>
                </c:pt>
                <c:pt idx="229">
                  <c:v>3.5669229999999996</c:v>
                </c:pt>
                <c:pt idx="230">
                  <c:v>3.5928940000000003</c:v>
                </c:pt>
                <c:pt idx="231">
                  <c:v>3.6192489999999999</c:v>
                </c:pt>
                <c:pt idx="232">
                  <c:v>3.5452750000000002</c:v>
                </c:pt>
                <c:pt idx="233">
                  <c:v>3.4741200000000001</c:v>
                </c:pt>
                <c:pt idx="234">
                  <c:v>3.4835900000000004</c:v>
                </c:pt>
                <c:pt idx="235">
                  <c:v>3.4349999999999996</c:v>
                </c:pt>
                <c:pt idx="236">
                  <c:v>3.4675819999999997</c:v>
                </c:pt>
                <c:pt idx="237">
                  <c:v>3.4659709999999997</c:v>
                </c:pt>
                <c:pt idx="238">
                  <c:v>3.4782790000000001</c:v>
                </c:pt>
                <c:pt idx="239">
                  <c:v>3.4699999999999998</c:v>
                </c:pt>
                <c:pt idx="240">
                  <c:v>3.4803290000000002</c:v>
                </c:pt>
                <c:pt idx="241">
                  <c:v>3.4936999999999996</c:v>
                </c:pt>
                <c:pt idx="242">
                  <c:v>3.4335170000000002</c:v>
                </c:pt>
                <c:pt idx="243">
                  <c:v>3.49</c:v>
                </c:pt>
                <c:pt idx="244">
                  <c:v>3.5331319999999997</c:v>
                </c:pt>
                <c:pt idx="245">
                  <c:v>3.5823809999999998</c:v>
                </c:pt>
                <c:pt idx="246">
                  <c:v>3.624835</c:v>
                </c:pt>
                <c:pt idx="247">
                  <c:v>3.6330770000000001</c:v>
                </c:pt>
                <c:pt idx="248">
                  <c:v>3.6560440000000005</c:v>
                </c:pt>
                <c:pt idx="249">
                  <c:v>3.6751650000000002</c:v>
                </c:pt>
                <c:pt idx="250">
                  <c:v>3.6531509999999994</c:v>
                </c:pt>
                <c:pt idx="251">
                  <c:v>3.675897</c:v>
                </c:pt>
                <c:pt idx="252">
                  <c:v>3.6656040000000001</c:v>
                </c:pt>
                <c:pt idx="253">
                  <c:v>3.7253850000000002</c:v>
                </c:pt>
                <c:pt idx="254">
                  <c:v>3.735824</c:v>
                </c:pt>
                <c:pt idx="255">
                  <c:v>3.771172</c:v>
                </c:pt>
                <c:pt idx="256">
                  <c:v>3.7705129999999993</c:v>
                </c:pt>
                <c:pt idx="257">
                  <c:v>3.7202190000000002</c:v>
                </c:pt>
                <c:pt idx="258">
                  <c:v>3.625092</c:v>
                </c:pt>
                <c:pt idx="259">
                  <c:v>3.5966670000000001</c:v>
                </c:pt>
                <c:pt idx="260">
                  <c:v>3.6145610000000001</c:v>
                </c:pt>
                <c:pt idx="261">
                  <c:v>3.6456409999999999</c:v>
                </c:pt>
                <c:pt idx="262">
                  <c:v>3.6064280000000002</c:v>
                </c:pt>
                <c:pt idx="263">
                  <c:v>3.6351290000000001</c:v>
                </c:pt>
                <c:pt idx="264">
                  <c:v>3.6700189999999999</c:v>
                </c:pt>
                <c:pt idx="265">
                  <c:v>3.6950189999999998</c:v>
                </c:pt>
                <c:pt idx="266">
                  <c:v>3.6369230000000003</c:v>
                </c:pt>
                <c:pt idx="267">
                  <c:v>3.5787180000000003</c:v>
                </c:pt>
                <c:pt idx="268">
                  <c:v>3.4950000000000001</c:v>
                </c:pt>
                <c:pt idx="269">
                  <c:v>3.4837359999999999</c:v>
                </c:pt>
                <c:pt idx="270">
                  <c:v>3.5203299999999995</c:v>
                </c:pt>
                <c:pt idx="271">
                  <c:v>3.6220509999999999</c:v>
                </c:pt>
                <c:pt idx="272">
                  <c:v>3.6396330000000003</c:v>
                </c:pt>
                <c:pt idx="273">
                  <c:v>3.5635529999999997</c:v>
                </c:pt>
                <c:pt idx="274">
                  <c:v>3.5243949999999997</c:v>
                </c:pt>
                <c:pt idx="275">
                  <c:v>3.4891019999999999</c:v>
                </c:pt>
                <c:pt idx="276">
                  <c:v>3.43</c:v>
                </c:pt>
                <c:pt idx="277">
                  <c:v>3.4301279999999998</c:v>
                </c:pt>
                <c:pt idx="278">
                  <c:v>3.4479130000000002</c:v>
                </c:pt>
                <c:pt idx="279">
                  <c:v>3.4517030000000002</c:v>
                </c:pt>
                <c:pt idx="280">
                  <c:v>3.477179</c:v>
                </c:pt>
                <c:pt idx="281">
                  <c:v>3.5016850000000002</c:v>
                </c:pt>
                <c:pt idx="282">
                  <c:v>3.478755</c:v>
                </c:pt>
                <c:pt idx="283">
                  <c:v>3.4778390000000003</c:v>
                </c:pt>
                <c:pt idx="284">
                  <c:v>3.5069600000000003</c:v>
                </c:pt>
                <c:pt idx="285">
                  <c:v>3.4848709999999996</c:v>
                </c:pt>
                <c:pt idx="286">
                  <c:v>3.4403660000000005</c:v>
                </c:pt>
                <c:pt idx="287">
                  <c:v>3.4661360000000005</c:v>
                </c:pt>
                <c:pt idx="288">
                  <c:v>3.4308429999999999</c:v>
                </c:pt>
                <c:pt idx="289">
                  <c:v>3.4495420000000001</c:v>
                </c:pt>
                <c:pt idx="290">
                  <c:v>3.4684609999999996</c:v>
                </c:pt>
                <c:pt idx="291">
                  <c:v>3.4905679999999997</c:v>
                </c:pt>
                <c:pt idx="292">
                  <c:v>3.4660439999999992</c:v>
                </c:pt>
                <c:pt idx="293">
                  <c:v>3.4368689999999997</c:v>
                </c:pt>
                <c:pt idx="294">
                  <c:v>3.3741750000000001</c:v>
                </c:pt>
                <c:pt idx="295">
                  <c:v>3.3756409999999999</c:v>
                </c:pt>
                <c:pt idx="296">
                  <c:v>3.3538099999999997</c:v>
                </c:pt>
                <c:pt idx="297">
                  <c:v>3.3340839999999998</c:v>
                </c:pt>
                <c:pt idx="298">
                  <c:v>3.3445049999999998</c:v>
                </c:pt>
                <c:pt idx="299">
                  <c:v>3.3748530000000003</c:v>
                </c:pt>
                <c:pt idx="300">
                  <c:v>3.3964100000000004</c:v>
                </c:pt>
                <c:pt idx="301">
                  <c:v>3.3935529999999998</c:v>
                </c:pt>
                <c:pt idx="302">
                  <c:v>3.3966669999999999</c:v>
                </c:pt>
                <c:pt idx="303">
                  <c:v>3.41</c:v>
                </c:pt>
                <c:pt idx="304">
                  <c:v>3.43</c:v>
                </c:pt>
                <c:pt idx="305">
                  <c:v>3.3766660000000002</c:v>
                </c:pt>
                <c:pt idx="306">
                  <c:v>3.3984069999999997</c:v>
                </c:pt>
                <c:pt idx="307">
                  <c:v>3.3750920000000004</c:v>
                </c:pt>
                <c:pt idx="308">
                  <c:v>3.3551100000000003</c:v>
                </c:pt>
                <c:pt idx="309">
                  <c:v>3.3571799999999996</c:v>
                </c:pt>
                <c:pt idx="310">
                  <c:v>3.3293590000000002</c:v>
                </c:pt>
                <c:pt idx="311">
                  <c:v>3.2572160000000006</c:v>
                </c:pt>
                <c:pt idx="312">
                  <c:v>3.26119</c:v>
                </c:pt>
                <c:pt idx="313">
                  <c:v>3.2552379999999994</c:v>
                </c:pt>
                <c:pt idx="314">
                  <c:v>3.2326929999999994</c:v>
                </c:pt>
                <c:pt idx="315">
                  <c:v>3.2324539999999997</c:v>
                </c:pt>
                <c:pt idx="316">
                  <c:v>3.2299449999999998</c:v>
                </c:pt>
                <c:pt idx="317">
                  <c:v>3.248901</c:v>
                </c:pt>
                <c:pt idx="318">
                  <c:v>3.2665940000000004</c:v>
                </c:pt>
                <c:pt idx="319">
                  <c:v>3.2241019999999998</c:v>
                </c:pt>
                <c:pt idx="320">
                  <c:v>3.2210439999999996</c:v>
                </c:pt>
                <c:pt idx="321">
                  <c:v>3.2497429999999996</c:v>
                </c:pt>
                <c:pt idx="322">
                  <c:v>3.262381</c:v>
                </c:pt>
                <c:pt idx="323">
                  <c:v>3.3014290000000006</c:v>
                </c:pt>
                <c:pt idx="324">
                  <c:v>3.3503659999999993</c:v>
                </c:pt>
                <c:pt idx="325">
                  <c:v>3.3361909999999999</c:v>
                </c:pt>
                <c:pt idx="326">
                  <c:v>3.266832</c:v>
                </c:pt>
                <c:pt idx="327">
                  <c:v>3.3120520000000004</c:v>
                </c:pt>
                <c:pt idx="328">
                  <c:v>3.3875999999999999</c:v>
                </c:pt>
                <c:pt idx="329">
                  <c:v>3.4466669999999997</c:v>
                </c:pt>
                <c:pt idx="330">
                  <c:v>3.4482609999999996</c:v>
                </c:pt>
                <c:pt idx="331">
                  <c:v>3.4726740000000005</c:v>
                </c:pt>
                <c:pt idx="332">
                  <c:v>3.4547249999999998</c:v>
                </c:pt>
                <c:pt idx="333">
                  <c:v>3.4441939999999995</c:v>
                </c:pt>
                <c:pt idx="334">
                  <c:v>3.4033329999999999</c:v>
                </c:pt>
                <c:pt idx="335">
                  <c:v>3.3915750000000005</c:v>
                </c:pt>
                <c:pt idx="336">
                  <c:v>3.3825640000000003</c:v>
                </c:pt>
                <c:pt idx="337">
                  <c:v>3.3951649999999995</c:v>
                </c:pt>
                <c:pt idx="338">
                  <c:v>3.3694509999999998</c:v>
                </c:pt>
                <c:pt idx="339">
                  <c:v>3.345421</c:v>
                </c:pt>
                <c:pt idx="340">
                  <c:v>3.3665940000000001</c:v>
                </c:pt>
                <c:pt idx="341">
                  <c:v>3.348846</c:v>
                </c:pt>
                <c:pt idx="342">
                  <c:v>3.3130769999999998</c:v>
                </c:pt>
                <c:pt idx="343">
                  <c:v>3.3068870000000001</c:v>
                </c:pt>
                <c:pt idx="344">
                  <c:v>3.3021249999999993</c:v>
                </c:pt>
                <c:pt idx="345">
                  <c:v>3.3263739999999999</c:v>
                </c:pt>
                <c:pt idx="346">
                  <c:v>3.3812820000000001</c:v>
                </c:pt>
                <c:pt idx="347">
                  <c:v>3.3911169999999999</c:v>
                </c:pt>
                <c:pt idx="348">
                  <c:v>3.4006220000000003</c:v>
                </c:pt>
                <c:pt idx="349">
                  <c:v>3.4029480000000003</c:v>
                </c:pt>
                <c:pt idx="350">
                  <c:v>3.4149449999999999</c:v>
                </c:pt>
                <c:pt idx="351">
                  <c:v>3.4689740000000002</c:v>
                </c:pt>
                <c:pt idx="352">
                  <c:v>3.5273619999999997</c:v>
                </c:pt>
                <c:pt idx="353">
                  <c:v>3.5573810000000003</c:v>
                </c:pt>
                <c:pt idx="354">
                  <c:v>3.5959710000000005</c:v>
                </c:pt>
                <c:pt idx="355">
                  <c:v>3.6047069999999999</c:v>
                </c:pt>
                <c:pt idx="356">
                  <c:v>3.555129</c:v>
                </c:pt>
                <c:pt idx="357">
                  <c:v>3.4049999999999998</c:v>
                </c:pt>
                <c:pt idx="358">
                  <c:v>3.4714649999999998</c:v>
                </c:pt>
                <c:pt idx="359">
                  <c:v>3.4976560000000001</c:v>
                </c:pt>
                <c:pt idx="360">
                  <c:v>3.5073999999999996</c:v>
                </c:pt>
                <c:pt idx="361">
                  <c:v>3.5305129999999996</c:v>
                </c:pt>
                <c:pt idx="362">
                  <c:v>3.5672160000000002</c:v>
                </c:pt>
                <c:pt idx="363">
                  <c:v>3.5505499999999994</c:v>
                </c:pt>
                <c:pt idx="364">
                  <c:v>3.5837370000000002</c:v>
                </c:pt>
                <c:pt idx="365">
                  <c:v>3.590293</c:v>
                </c:pt>
                <c:pt idx="366">
                  <c:v>3.516667</c:v>
                </c:pt>
                <c:pt idx="367">
                  <c:v>3.5300730000000002</c:v>
                </c:pt>
                <c:pt idx="368">
                  <c:v>3.5003659999999996</c:v>
                </c:pt>
                <c:pt idx="369">
                  <c:v>3.5137909999999994</c:v>
                </c:pt>
                <c:pt idx="370">
                  <c:v>3.5103290000000005</c:v>
                </c:pt>
                <c:pt idx="371">
                  <c:v>3.453846</c:v>
                </c:pt>
                <c:pt idx="372">
                  <c:v>3.4076930000000001</c:v>
                </c:pt>
                <c:pt idx="373">
                  <c:v>3.4012090000000001</c:v>
                </c:pt>
                <c:pt idx="374">
                  <c:v>3.4302199999999998</c:v>
                </c:pt>
                <c:pt idx="375">
                  <c:v>3.4071429999999996</c:v>
                </c:pt>
                <c:pt idx="376">
                  <c:v>3.438205</c:v>
                </c:pt>
                <c:pt idx="377">
                  <c:v>3.4483149999999996</c:v>
                </c:pt>
                <c:pt idx="378">
                  <c:v>3.4243220000000001</c:v>
                </c:pt>
                <c:pt idx="379">
                  <c:v>3.4236820000000003</c:v>
                </c:pt>
                <c:pt idx="380">
                  <c:v>3.4263010000000005</c:v>
                </c:pt>
                <c:pt idx="381">
                  <c:v>3.3966659999999997</c:v>
                </c:pt>
                <c:pt idx="382">
                  <c:v>3.3758610000000004</c:v>
                </c:pt>
                <c:pt idx="383">
                  <c:v>3.3848349999999998</c:v>
                </c:pt>
                <c:pt idx="384">
                  <c:v>3.3576189999999997</c:v>
                </c:pt>
                <c:pt idx="385">
                  <c:v>3.3613550000000001</c:v>
                </c:pt>
                <c:pt idx="386">
                  <c:v>3.358975</c:v>
                </c:pt>
                <c:pt idx="387">
                  <c:v>3.3794689999999994</c:v>
                </c:pt>
                <c:pt idx="388">
                  <c:v>3.4141390000000005</c:v>
                </c:pt>
                <c:pt idx="389">
                  <c:v>3.3888089999999997</c:v>
                </c:pt>
                <c:pt idx="390">
                  <c:v>3.3552379999999999</c:v>
                </c:pt>
                <c:pt idx="391">
                  <c:v>3.42577</c:v>
                </c:pt>
                <c:pt idx="392">
                  <c:v>3.422784</c:v>
                </c:pt>
                <c:pt idx="393">
                  <c:v>3.4564279999999998</c:v>
                </c:pt>
                <c:pt idx="394">
                  <c:v>3.4404760000000003</c:v>
                </c:pt>
                <c:pt idx="395">
                  <c:v>3.5043229999999999</c:v>
                </c:pt>
                <c:pt idx="396">
                  <c:v>3.5582050000000001</c:v>
                </c:pt>
                <c:pt idx="397">
                  <c:v>3.4935159999999996</c:v>
                </c:pt>
                <c:pt idx="398">
                  <c:v>3.468315</c:v>
                </c:pt>
                <c:pt idx="399">
                  <c:v>3.4398900000000001</c:v>
                </c:pt>
                <c:pt idx="400">
                  <c:v>3.3898169999999999</c:v>
                </c:pt>
                <c:pt idx="401">
                  <c:v>3.3921799999999998</c:v>
                </c:pt>
                <c:pt idx="402">
                  <c:v>3.4145060000000003</c:v>
                </c:pt>
                <c:pt idx="403">
                  <c:v>3.3851459999999998</c:v>
                </c:pt>
                <c:pt idx="404">
                  <c:v>3.3680209999999997</c:v>
                </c:pt>
                <c:pt idx="405">
                  <c:v>3.3593039999999998</c:v>
                </c:pt>
                <c:pt idx="406">
                  <c:v>3.3905130000000003</c:v>
                </c:pt>
                <c:pt idx="407">
                  <c:v>3.3791569999999997</c:v>
                </c:pt>
                <c:pt idx="408">
                  <c:v>3.4144689999999995</c:v>
                </c:pt>
                <c:pt idx="409">
                  <c:v>3.4833150000000002</c:v>
                </c:pt>
                <c:pt idx="410">
                  <c:v>3.4699999999999998</c:v>
                </c:pt>
                <c:pt idx="411">
                  <c:v>3.5120509999999996</c:v>
                </c:pt>
                <c:pt idx="412">
                  <c:v>3.5861169999999998</c:v>
                </c:pt>
                <c:pt idx="413">
                  <c:v>3.575275</c:v>
                </c:pt>
                <c:pt idx="414">
                  <c:v>3.522125</c:v>
                </c:pt>
                <c:pt idx="415">
                  <c:v>3.4744870000000003</c:v>
                </c:pt>
                <c:pt idx="416">
                  <c:v>3.4597429999999996</c:v>
                </c:pt>
                <c:pt idx="417">
                  <c:v>3.4234979999999995</c:v>
                </c:pt>
                <c:pt idx="418">
                  <c:v>3.4232230000000001</c:v>
                </c:pt>
                <c:pt idx="419">
                  <c:v>3.4284250000000003</c:v>
                </c:pt>
                <c:pt idx="420">
                  <c:v>3.4383150000000002</c:v>
                </c:pt>
                <c:pt idx="421">
                  <c:v>3.4287179999999999</c:v>
                </c:pt>
                <c:pt idx="422">
                  <c:v>3.4719049999999996</c:v>
                </c:pt>
                <c:pt idx="423">
                  <c:v>3.5070150000000004</c:v>
                </c:pt>
                <c:pt idx="424">
                  <c:v>3.5798169999999994</c:v>
                </c:pt>
                <c:pt idx="425">
                  <c:v>3.5896519999999996</c:v>
                </c:pt>
                <c:pt idx="426">
                  <c:v>3.5700000000000003</c:v>
                </c:pt>
                <c:pt idx="427">
                  <c:v>3.6093229999999998</c:v>
                </c:pt>
                <c:pt idx="428">
                  <c:v>3.6120510000000001</c:v>
                </c:pt>
                <c:pt idx="429">
                  <c:v>3.57348</c:v>
                </c:pt>
                <c:pt idx="430">
                  <c:v>3.5749999999999997</c:v>
                </c:pt>
                <c:pt idx="431">
                  <c:v>3.5714649999999999</c:v>
                </c:pt>
                <c:pt idx="432">
                  <c:v>3.5256410000000002</c:v>
                </c:pt>
                <c:pt idx="433">
                  <c:v>3.5787179999999998</c:v>
                </c:pt>
                <c:pt idx="434">
                  <c:v>3.6735709999999999</c:v>
                </c:pt>
                <c:pt idx="435">
                  <c:v>3.6217949999999997</c:v>
                </c:pt>
                <c:pt idx="436">
                  <c:v>3.6382409999999998</c:v>
                </c:pt>
                <c:pt idx="437">
                  <c:v>3.5805130000000003</c:v>
                </c:pt>
                <c:pt idx="438">
                  <c:v>3.5125820000000001</c:v>
                </c:pt>
                <c:pt idx="439">
                  <c:v>3.4185719999999997</c:v>
                </c:pt>
                <c:pt idx="440">
                  <c:v>3.3621789999999998</c:v>
                </c:pt>
                <c:pt idx="441">
                  <c:v>3.3678020000000002</c:v>
                </c:pt>
                <c:pt idx="442">
                  <c:v>3.39337</c:v>
                </c:pt>
                <c:pt idx="443">
                  <c:v>3.3958970000000006</c:v>
                </c:pt>
                <c:pt idx="444">
                  <c:v>3.3572340000000001</c:v>
                </c:pt>
                <c:pt idx="445">
                  <c:v>3.276923</c:v>
                </c:pt>
                <c:pt idx="446">
                  <c:v>3.2674719999999997</c:v>
                </c:pt>
                <c:pt idx="447">
                  <c:v>3.2242489999999999</c:v>
                </c:pt>
                <c:pt idx="448">
                  <c:v>3.2066659999999998</c:v>
                </c:pt>
                <c:pt idx="449">
                  <c:v>3.150989</c:v>
                </c:pt>
                <c:pt idx="450">
                  <c:v>3.1721789999999999</c:v>
                </c:pt>
                <c:pt idx="451">
                  <c:v>3.249927</c:v>
                </c:pt>
                <c:pt idx="452">
                  <c:v>3.2956779999999997</c:v>
                </c:pt>
                <c:pt idx="453">
                  <c:v>3.3768129999999994</c:v>
                </c:pt>
                <c:pt idx="454">
                  <c:v>3.4037359999999999</c:v>
                </c:pt>
                <c:pt idx="455">
                  <c:v>3.3994869999999997</c:v>
                </c:pt>
                <c:pt idx="456">
                  <c:v>3.3916299999999997</c:v>
                </c:pt>
                <c:pt idx="457">
                  <c:v>3.3757139999999994</c:v>
                </c:pt>
                <c:pt idx="458">
                  <c:v>3.3039929999999997</c:v>
                </c:pt>
                <c:pt idx="459">
                  <c:v>3.3484249999999998</c:v>
                </c:pt>
                <c:pt idx="460">
                  <c:v>3.3355129999999997</c:v>
                </c:pt>
                <c:pt idx="461">
                  <c:v>3.3156040000000004</c:v>
                </c:pt>
                <c:pt idx="462">
                  <c:v>3.2883890000000005</c:v>
                </c:pt>
                <c:pt idx="463">
                  <c:v>3.171608</c:v>
                </c:pt>
                <c:pt idx="464">
                  <c:v>3.2427150000000005</c:v>
                </c:pt>
                <c:pt idx="465">
                  <c:v>3.2221600000000001</c:v>
                </c:pt>
                <c:pt idx="466">
                  <c:v>3.2103250000000001</c:v>
                </c:pt>
                <c:pt idx="467">
                  <c:v>3.2274710000000004</c:v>
                </c:pt>
                <c:pt idx="468">
                  <c:v>3.2696689999999999</c:v>
                </c:pt>
                <c:pt idx="469">
                  <c:v>3.3022260000000001</c:v>
                </c:pt>
                <c:pt idx="470">
                  <c:v>3.3036879999999997</c:v>
                </c:pt>
                <c:pt idx="471">
                  <c:v>3.3205160000000005</c:v>
                </c:pt>
                <c:pt idx="472">
                  <c:v>3.3009450000000005</c:v>
                </c:pt>
                <c:pt idx="473">
                  <c:v>3.2759020000000003</c:v>
                </c:pt>
                <c:pt idx="474">
                  <c:v>3.3013760000000003</c:v>
                </c:pt>
                <c:pt idx="475">
                  <c:v>3.3041139999999993</c:v>
                </c:pt>
                <c:pt idx="476">
                  <c:v>3.34274</c:v>
                </c:pt>
                <c:pt idx="477">
                  <c:v>3.3057050000000001</c:v>
                </c:pt>
                <c:pt idx="478">
                  <c:v>3.2931520000000001</c:v>
                </c:pt>
                <c:pt idx="479">
                  <c:v>3.2946660000000003</c:v>
                </c:pt>
                <c:pt idx="480">
                  <c:v>3.2114290000000003</c:v>
                </c:pt>
                <c:pt idx="481">
                  <c:v>3.1863280000000005</c:v>
                </c:pt>
                <c:pt idx="482">
                  <c:v>3.1230990000000003</c:v>
                </c:pt>
                <c:pt idx="483">
                  <c:v>3.1384250000000002</c:v>
                </c:pt>
                <c:pt idx="484">
                  <c:v>3.1182350000000003</c:v>
                </c:pt>
                <c:pt idx="485">
                  <c:v>3.1608109999999998</c:v>
                </c:pt>
                <c:pt idx="486">
                  <c:v>3.242359</c:v>
                </c:pt>
                <c:pt idx="487">
                  <c:v>3.2359340000000003</c:v>
                </c:pt>
                <c:pt idx="488">
                  <c:v>3.2062490000000006</c:v>
                </c:pt>
                <c:pt idx="489">
                  <c:v>3.2065630000000001</c:v>
                </c:pt>
                <c:pt idx="490">
                  <c:v>3.2203799999999996</c:v>
                </c:pt>
                <c:pt idx="491">
                  <c:v>3.2238440000000006</c:v>
                </c:pt>
                <c:pt idx="492">
                  <c:v>3.2272889999999999</c:v>
                </c:pt>
                <c:pt idx="493">
                  <c:v>3.2637160000000001</c:v>
                </c:pt>
                <c:pt idx="494">
                  <c:v>3.3036220000000003</c:v>
                </c:pt>
                <c:pt idx="495">
                  <c:v>3.3070209999999998</c:v>
                </c:pt>
                <c:pt idx="496">
                  <c:v>3.3894409999999997</c:v>
                </c:pt>
                <c:pt idx="497">
                  <c:v>3.4323360000000003</c:v>
                </c:pt>
                <c:pt idx="498">
                  <c:v>3.4119299999999999</c:v>
                </c:pt>
                <c:pt idx="499">
                  <c:v>3.3717219999999997</c:v>
                </c:pt>
                <c:pt idx="500">
                  <c:v>3.3239609999999997</c:v>
                </c:pt>
                <c:pt idx="501">
                  <c:v>3.2697929999999999</c:v>
                </c:pt>
                <c:pt idx="502">
                  <c:v>3.2592050000000006</c:v>
                </c:pt>
                <c:pt idx="503">
                  <c:v>3.2517750000000003</c:v>
                </c:pt>
                <c:pt idx="504">
                  <c:v>3.1468509999999998</c:v>
                </c:pt>
                <c:pt idx="505">
                  <c:v>3.0854179999999998</c:v>
                </c:pt>
                <c:pt idx="506">
                  <c:v>3.0112209999999995</c:v>
                </c:pt>
                <c:pt idx="507">
                  <c:v>3.0065720000000002</c:v>
                </c:pt>
                <c:pt idx="508">
                  <c:v>3.0331719999999995</c:v>
                </c:pt>
                <c:pt idx="509">
                  <c:v>3.0718969999999999</c:v>
                </c:pt>
                <c:pt idx="510">
                  <c:v>3.0358239999999999</c:v>
                </c:pt>
                <c:pt idx="511">
                  <c:v>3.0336310000000002</c:v>
                </c:pt>
                <c:pt idx="512">
                  <c:v>3.0376019999999997</c:v>
                </c:pt>
                <c:pt idx="513">
                  <c:v>3.1226119999999997</c:v>
                </c:pt>
                <c:pt idx="514">
                  <c:v>3.1204470000000004</c:v>
                </c:pt>
                <c:pt idx="515">
                  <c:v>3.1223130000000001</c:v>
                </c:pt>
                <c:pt idx="516">
                  <c:v>2.9344560000000004</c:v>
                </c:pt>
                <c:pt idx="517">
                  <c:v>2.8443430000000003</c:v>
                </c:pt>
                <c:pt idx="518">
                  <c:v>2.8378769999999998</c:v>
                </c:pt>
                <c:pt idx="519">
                  <c:v>2.774492</c:v>
                </c:pt>
                <c:pt idx="520">
                  <c:v>2.7553700000000001</c:v>
                </c:pt>
                <c:pt idx="521">
                  <c:v>2.8398240000000001</c:v>
                </c:pt>
                <c:pt idx="522">
                  <c:v>2.8362540000000003</c:v>
                </c:pt>
                <c:pt idx="523">
                  <c:v>2.8877830000000002</c:v>
                </c:pt>
                <c:pt idx="524">
                  <c:v>2.9634319999999996</c:v>
                </c:pt>
                <c:pt idx="525">
                  <c:v>2.9688209999999997</c:v>
                </c:pt>
                <c:pt idx="526">
                  <c:v>3.0501400000000003</c:v>
                </c:pt>
                <c:pt idx="527">
                  <c:v>3.0577700000000001</c:v>
                </c:pt>
                <c:pt idx="528">
                  <c:v>3.0576349999999999</c:v>
                </c:pt>
                <c:pt idx="529">
                  <c:v>3.0403430000000005</c:v>
                </c:pt>
                <c:pt idx="530">
                  <c:v>3.057264</c:v>
                </c:pt>
                <c:pt idx="531">
                  <c:v>3.1096589999999997</c:v>
                </c:pt>
                <c:pt idx="532">
                  <c:v>3.1403659999999998</c:v>
                </c:pt>
                <c:pt idx="533">
                  <c:v>3.1769030000000003</c:v>
                </c:pt>
                <c:pt idx="534">
                  <c:v>3.1513509999999996</c:v>
                </c:pt>
                <c:pt idx="535">
                  <c:v>3.0848080000000002</c:v>
                </c:pt>
                <c:pt idx="536">
                  <c:v>3.0502829999999999</c:v>
                </c:pt>
                <c:pt idx="537">
                  <c:v>2.9646029999999999</c:v>
                </c:pt>
                <c:pt idx="538">
                  <c:v>2.9727670000000002</c:v>
                </c:pt>
                <c:pt idx="539">
                  <c:v>3.0365139999999999</c:v>
                </c:pt>
                <c:pt idx="540">
                  <c:v>3.0440809999999998</c:v>
                </c:pt>
                <c:pt idx="541">
                  <c:v>3.0446290000000005</c:v>
                </c:pt>
                <c:pt idx="542">
                  <c:v>3.0580619999999996</c:v>
                </c:pt>
                <c:pt idx="543">
                  <c:v>3.0678940000000003</c:v>
                </c:pt>
                <c:pt idx="544">
                  <c:v>3.0240049999999998</c:v>
                </c:pt>
                <c:pt idx="545">
                  <c:v>2.9937470000000004</c:v>
                </c:pt>
                <c:pt idx="546">
                  <c:v>3.0125690000000001</c:v>
                </c:pt>
                <c:pt idx="547">
                  <c:v>3.0057920000000005</c:v>
                </c:pt>
                <c:pt idx="548">
                  <c:v>2.9717989999999999</c:v>
                </c:pt>
                <c:pt idx="549">
                  <c:v>2.9619069999999996</c:v>
                </c:pt>
                <c:pt idx="550">
                  <c:v>2.9467839999999996</c:v>
                </c:pt>
                <c:pt idx="551">
                  <c:v>2.9498220000000002</c:v>
                </c:pt>
                <c:pt idx="552">
                  <c:v>2.9002230000000004</c:v>
                </c:pt>
                <c:pt idx="553">
                  <c:v>2.8353389999999998</c:v>
                </c:pt>
                <c:pt idx="554">
                  <c:v>2.8952190000000004</c:v>
                </c:pt>
                <c:pt idx="555">
                  <c:v>2.9048699999999998</c:v>
                </c:pt>
                <c:pt idx="556">
                  <c:v>2.9794240000000003</c:v>
                </c:pt>
                <c:pt idx="557">
                  <c:v>3.0045399999999995</c:v>
                </c:pt>
                <c:pt idx="558">
                  <c:v>3.016025</c:v>
                </c:pt>
                <c:pt idx="559">
                  <c:v>2.9937360000000002</c:v>
                </c:pt>
                <c:pt idx="560">
                  <c:v>2.9665679999999996</c:v>
                </c:pt>
                <c:pt idx="561">
                  <c:v>2.9718520000000002</c:v>
                </c:pt>
                <c:pt idx="562">
                  <c:v>2.9472389999999997</c:v>
                </c:pt>
                <c:pt idx="563">
                  <c:v>2.9408279999999998</c:v>
                </c:pt>
                <c:pt idx="564">
                  <c:v>2.8942189999999997</c:v>
                </c:pt>
                <c:pt idx="565">
                  <c:v>2.8723250000000005</c:v>
                </c:pt>
                <c:pt idx="566">
                  <c:v>2.8248260000000003</c:v>
                </c:pt>
                <c:pt idx="567">
                  <c:v>2.9409800000000001</c:v>
                </c:pt>
                <c:pt idx="568">
                  <c:v>2.9580489999999995</c:v>
                </c:pt>
                <c:pt idx="569">
                  <c:v>2.9274869999999997</c:v>
                </c:pt>
                <c:pt idx="570">
                  <c:v>2.9375569999999995</c:v>
                </c:pt>
                <c:pt idx="571">
                  <c:v>2.9431399999999996</c:v>
                </c:pt>
                <c:pt idx="572">
                  <c:v>2.9353360000000004</c:v>
                </c:pt>
                <c:pt idx="573">
                  <c:v>2.9299659999999998</c:v>
                </c:pt>
                <c:pt idx="574">
                  <c:v>2.9616419999999994</c:v>
                </c:pt>
                <c:pt idx="575">
                  <c:v>2.9294050000000005</c:v>
                </c:pt>
                <c:pt idx="576">
                  <c:v>2.9426619999999999</c:v>
                </c:pt>
                <c:pt idx="577">
                  <c:v>2.8614499999999996</c:v>
                </c:pt>
                <c:pt idx="578">
                  <c:v>2.8401649999999998</c:v>
                </c:pt>
                <c:pt idx="579">
                  <c:v>2.863029</c:v>
                </c:pt>
                <c:pt idx="580">
                  <c:v>2.8429549999999999</c:v>
                </c:pt>
                <c:pt idx="581">
                  <c:v>2.8416819999999996</c:v>
                </c:pt>
                <c:pt idx="582">
                  <c:v>2.8813010000000001</c:v>
                </c:pt>
                <c:pt idx="583">
                  <c:v>2.8892380000000002</c:v>
                </c:pt>
                <c:pt idx="584">
                  <c:v>2.9225630000000002</c:v>
                </c:pt>
                <c:pt idx="585">
                  <c:v>2.9595639999999994</c:v>
                </c:pt>
                <c:pt idx="586">
                  <c:v>2.9891639999999997</c:v>
                </c:pt>
                <c:pt idx="587">
                  <c:v>3.0097140000000002</c:v>
                </c:pt>
                <c:pt idx="588">
                  <c:v>3.0260730000000002</c:v>
                </c:pt>
                <c:pt idx="589">
                  <c:v>3.0720570000000005</c:v>
                </c:pt>
                <c:pt idx="590">
                  <c:v>3.0682469999999999</c:v>
                </c:pt>
                <c:pt idx="591">
                  <c:v>3.0445160000000002</c:v>
                </c:pt>
                <c:pt idx="592">
                  <c:v>3.046386</c:v>
                </c:pt>
                <c:pt idx="593">
                  <c:v>3.0640030000000005</c:v>
                </c:pt>
                <c:pt idx="594">
                  <c:v>3.0272609999999998</c:v>
                </c:pt>
                <c:pt idx="595">
                  <c:v>2.9739599999999999</c:v>
                </c:pt>
                <c:pt idx="596">
                  <c:v>2.9931610000000002</c:v>
                </c:pt>
                <c:pt idx="597">
                  <c:v>3.0068679999999999</c:v>
                </c:pt>
                <c:pt idx="598">
                  <c:v>3.0177860000000005</c:v>
                </c:pt>
                <c:pt idx="599">
                  <c:v>3.0525970000000004</c:v>
                </c:pt>
                <c:pt idx="600">
                  <c:v>3.0936850000000002</c:v>
                </c:pt>
                <c:pt idx="601">
                  <c:v>3.2489339999999998</c:v>
                </c:pt>
                <c:pt idx="602">
                  <c:v>3.2007560000000002</c:v>
                </c:pt>
                <c:pt idx="603">
                  <c:v>3.1428530000000001</c:v>
                </c:pt>
                <c:pt idx="604">
                  <c:v>3.1644390000000002</c:v>
                </c:pt>
                <c:pt idx="605">
                  <c:v>3.1694140000000002</c:v>
                </c:pt>
                <c:pt idx="606">
                  <c:v>3.1887690000000002</c:v>
                </c:pt>
                <c:pt idx="607">
                  <c:v>3.2507649999999999</c:v>
                </c:pt>
                <c:pt idx="608">
                  <c:v>3.2565220000000004</c:v>
                </c:pt>
                <c:pt idx="609">
                  <c:v>3.2520550000000004</c:v>
                </c:pt>
                <c:pt idx="610">
                  <c:v>3.2935110000000001</c:v>
                </c:pt>
                <c:pt idx="611">
                  <c:v>3.2946369999999998</c:v>
                </c:pt>
                <c:pt idx="612">
                  <c:v>3.3178930000000002</c:v>
                </c:pt>
                <c:pt idx="613">
                  <c:v>3.2805039999999996</c:v>
                </c:pt>
                <c:pt idx="614">
                  <c:v>3.2269659999999996</c:v>
                </c:pt>
                <c:pt idx="615">
                  <c:v>3.2035200000000006</c:v>
                </c:pt>
                <c:pt idx="616">
                  <c:v>3.1666669999999999</c:v>
                </c:pt>
                <c:pt idx="617">
                  <c:v>3.1501649999999999</c:v>
                </c:pt>
                <c:pt idx="618">
                  <c:v>3.1705499999999995</c:v>
                </c:pt>
                <c:pt idx="619">
                  <c:v>3.1737910000000005</c:v>
                </c:pt>
                <c:pt idx="620">
                  <c:v>3.2506589999999997</c:v>
                </c:pt>
                <c:pt idx="621">
                  <c:v>3.2579490000000004</c:v>
                </c:pt>
                <c:pt idx="622">
                  <c:v>3.3047249999999999</c:v>
                </c:pt>
                <c:pt idx="623">
                  <c:v>3.2683789999999999</c:v>
                </c:pt>
                <c:pt idx="624">
                  <c:v>3.2816489999999998</c:v>
                </c:pt>
                <c:pt idx="625">
                  <c:v>3.2907149999999996</c:v>
                </c:pt>
                <c:pt idx="626">
                  <c:v>3.2988460000000002</c:v>
                </c:pt>
                <c:pt idx="627">
                  <c:v>3.3257060000000003</c:v>
                </c:pt>
                <c:pt idx="628">
                  <c:v>3.2955130000000001</c:v>
                </c:pt>
                <c:pt idx="629">
                  <c:v>3.2394779999999996</c:v>
                </c:pt>
                <c:pt idx="630">
                  <c:v>3.2013180000000001</c:v>
                </c:pt>
                <c:pt idx="631">
                  <c:v>3.1564749999999999</c:v>
                </c:pt>
                <c:pt idx="632">
                  <c:v>3.1394879999999996</c:v>
                </c:pt>
                <c:pt idx="633">
                  <c:v>3.1491849999999997</c:v>
                </c:pt>
                <c:pt idx="634">
                  <c:v>3.1407149999999997</c:v>
                </c:pt>
                <c:pt idx="635">
                  <c:v>3.1822249999999994</c:v>
                </c:pt>
                <c:pt idx="636">
                  <c:v>3.2551289999999997</c:v>
                </c:pt>
                <c:pt idx="637">
                  <c:v>3.2595879999999999</c:v>
                </c:pt>
                <c:pt idx="638">
                  <c:v>3.2807699999999995</c:v>
                </c:pt>
                <c:pt idx="639">
                  <c:v>3.3163560000000003</c:v>
                </c:pt>
                <c:pt idx="640">
                  <c:v>3.3428019999999998</c:v>
                </c:pt>
                <c:pt idx="641">
                  <c:v>3.3038460000000001</c:v>
                </c:pt>
                <c:pt idx="642">
                  <c:v>3.3376190000000001</c:v>
                </c:pt>
                <c:pt idx="643">
                  <c:v>3.2758340000000001</c:v>
                </c:pt>
                <c:pt idx="644">
                  <c:v>3.2410989999999997</c:v>
                </c:pt>
                <c:pt idx="645">
                  <c:v>3.2174169999999997</c:v>
                </c:pt>
                <c:pt idx="646">
                  <c:v>3.2214100000000001</c:v>
                </c:pt>
                <c:pt idx="647">
                  <c:v>3.2288189999999997</c:v>
                </c:pt>
                <c:pt idx="648">
                  <c:v>3.159964</c:v>
                </c:pt>
                <c:pt idx="649">
                  <c:v>3.1610719999999999</c:v>
                </c:pt>
                <c:pt idx="650">
                  <c:v>3.1596340000000005</c:v>
                </c:pt>
                <c:pt idx="651">
                  <c:v>3.1381409999999996</c:v>
                </c:pt>
                <c:pt idx="652">
                  <c:v>3.1324179999999995</c:v>
                </c:pt>
                <c:pt idx="653">
                  <c:v>3.1309069999999997</c:v>
                </c:pt>
                <c:pt idx="654">
                  <c:v>3.1340659999999998</c:v>
                </c:pt>
                <c:pt idx="655">
                  <c:v>3.1162820000000004</c:v>
                </c:pt>
                <c:pt idx="656">
                  <c:v>3.1292310000000003</c:v>
                </c:pt>
                <c:pt idx="657">
                  <c:v>3.1284340000000004</c:v>
                </c:pt>
                <c:pt idx="658">
                  <c:v>3.1122340000000004</c:v>
                </c:pt>
                <c:pt idx="659">
                  <c:v>3.14</c:v>
                </c:pt>
                <c:pt idx="660">
                  <c:v>3.1024169999999995</c:v>
                </c:pt>
                <c:pt idx="661">
                  <c:v>3.1025649999999998</c:v>
                </c:pt>
                <c:pt idx="662">
                  <c:v>3.1231139999999997</c:v>
                </c:pt>
                <c:pt idx="663">
                  <c:v>3.0936810000000006</c:v>
                </c:pt>
                <c:pt idx="664">
                  <c:v>3.0841749999999997</c:v>
                </c:pt>
                <c:pt idx="665">
                  <c:v>3.12</c:v>
                </c:pt>
                <c:pt idx="666">
                  <c:v>3.1</c:v>
                </c:pt>
                <c:pt idx="667">
                  <c:v>3.1001650000000005</c:v>
                </c:pt>
                <c:pt idx="668">
                  <c:v>3.1338460000000001</c:v>
                </c:pt>
                <c:pt idx="669">
                  <c:v>3.1498989999999996</c:v>
                </c:pt>
                <c:pt idx="670">
                  <c:v>3.2119420000000001</c:v>
                </c:pt>
                <c:pt idx="671">
                  <c:v>3.2319229999999997</c:v>
                </c:pt>
                <c:pt idx="672">
                  <c:v>3.258095</c:v>
                </c:pt>
                <c:pt idx="673">
                  <c:v>3.3026</c:v>
                </c:pt>
                <c:pt idx="674">
                  <c:v>3.313663</c:v>
                </c:pt>
                <c:pt idx="675">
                  <c:v>3.27</c:v>
                </c:pt>
                <c:pt idx="676">
                  <c:v>3.2323080000000002</c:v>
                </c:pt>
                <c:pt idx="677">
                  <c:v>3.2358880000000001</c:v>
                </c:pt>
                <c:pt idx="678">
                  <c:v>3.2734429999999999</c:v>
                </c:pt>
                <c:pt idx="679">
                  <c:v>3.2658519999999998</c:v>
                </c:pt>
                <c:pt idx="680">
                  <c:v>3.2691669999999999</c:v>
                </c:pt>
                <c:pt idx="681">
                  <c:v>3.2182409999999995</c:v>
                </c:pt>
                <c:pt idx="682">
                  <c:v>3.2105770000000002</c:v>
                </c:pt>
                <c:pt idx="683">
                  <c:v>3.1894880000000003</c:v>
                </c:pt>
                <c:pt idx="684">
                  <c:v>3.2315559999999999</c:v>
                </c:pt>
                <c:pt idx="685">
                  <c:v>3.203077</c:v>
                </c:pt>
                <c:pt idx="686">
                  <c:v>3.1730399999999999</c:v>
                </c:pt>
                <c:pt idx="687">
                  <c:v>3.1670689999999997</c:v>
                </c:pt>
                <c:pt idx="688">
                  <c:v>3.1685529999999997</c:v>
                </c:pt>
                <c:pt idx="689">
                  <c:v>3.1628570000000003</c:v>
                </c:pt>
                <c:pt idx="690">
                  <c:v>3.144231</c:v>
                </c:pt>
                <c:pt idx="691">
                  <c:v>3.07</c:v>
                </c:pt>
                <c:pt idx="692">
                  <c:v>3.0573260000000002</c:v>
                </c:pt>
                <c:pt idx="693">
                  <c:v>3.0460440000000002</c:v>
                </c:pt>
                <c:pt idx="694">
                  <c:v>3.0917490000000001</c:v>
                </c:pt>
                <c:pt idx="695">
                  <c:v>3.021795</c:v>
                </c:pt>
                <c:pt idx="696">
                  <c:v>3.0449449999999998</c:v>
                </c:pt>
                <c:pt idx="697">
                  <c:v>3.0671429999999997</c:v>
                </c:pt>
                <c:pt idx="698">
                  <c:v>3.0752380000000001</c:v>
                </c:pt>
                <c:pt idx="699">
                  <c:v>3.0420690000000001</c:v>
                </c:pt>
                <c:pt idx="700">
                  <c:v>3.0700000000000003</c:v>
                </c:pt>
                <c:pt idx="701">
                  <c:v>3.081245</c:v>
                </c:pt>
                <c:pt idx="702">
                  <c:v>3.1132410000000004</c:v>
                </c:pt>
                <c:pt idx="703">
                  <c:v>3.1910629999999998</c:v>
                </c:pt>
                <c:pt idx="704">
                  <c:v>3.1620879999999998</c:v>
                </c:pt>
                <c:pt idx="705">
                  <c:v>3.1230770000000003</c:v>
                </c:pt>
                <c:pt idx="706">
                  <c:v>3.1510069999999999</c:v>
                </c:pt>
                <c:pt idx="707">
                  <c:v>3.1509520000000002</c:v>
                </c:pt>
                <c:pt idx="708">
                  <c:v>3.196402</c:v>
                </c:pt>
                <c:pt idx="709">
                  <c:v>3.2309159999999997</c:v>
                </c:pt>
                <c:pt idx="710">
                  <c:v>3.2563460000000002</c:v>
                </c:pt>
                <c:pt idx="711">
                  <c:v>3.2691209999999997</c:v>
                </c:pt>
                <c:pt idx="712">
                  <c:v>3.2524179999999996</c:v>
                </c:pt>
                <c:pt idx="713">
                  <c:v>3.2392119999999998</c:v>
                </c:pt>
                <c:pt idx="714">
                  <c:v>3.1515389999999996</c:v>
                </c:pt>
                <c:pt idx="715">
                  <c:v>3.121502</c:v>
                </c:pt>
                <c:pt idx="716">
                  <c:v>3.1274360000000003</c:v>
                </c:pt>
                <c:pt idx="717">
                  <c:v>3.1353390000000001</c:v>
                </c:pt>
                <c:pt idx="718">
                  <c:v>3.1319779999999997</c:v>
                </c:pt>
                <c:pt idx="719">
                  <c:v>3.1378849999999998</c:v>
                </c:pt>
                <c:pt idx="720">
                  <c:v>3.1078019999999995</c:v>
                </c:pt>
                <c:pt idx="721">
                  <c:v>3.0832959999999998</c:v>
                </c:pt>
                <c:pt idx="722">
                  <c:v>3.1273900000000006</c:v>
                </c:pt>
                <c:pt idx="723">
                  <c:v>3.1215380000000001</c:v>
                </c:pt>
                <c:pt idx="724">
                  <c:v>3.0914840000000003</c:v>
                </c:pt>
                <c:pt idx="725">
                  <c:v>3.0756589999999999</c:v>
                </c:pt>
                <c:pt idx="726">
                  <c:v>2.968315</c:v>
                </c:pt>
                <c:pt idx="727">
                  <c:v>2.9471790000000002</c:v>
                </c:pt>
                <c:pt idx="728">
                  <c:v>2.9176919999999997</c:v>
                </c:pt>
                <c:pt idx="729">
                  <c:v>2.918901</c:v>
                </c:pt>
                <c:pt idx="730">
                  <c:v>2.9078200000000001</c:v>
                </c:pt>
                <c:pt idx="731">
                  <c:v>2.8325089999999999</c:v>
                </c:pt>
                <c:pt idx="732">
                  <c:v>2.7415649999999996</c:v>
                </c:pt>
                <c:pt idx="733">
                  <c:v>2.7915380000000001</c:v>
                </c:pt>
                <c:pt idx="734">
                  <c:v>2.8761909999999999</c:v>
                </c:pt>
                <c:pt idx="735">
                  <c:v>2.8719790000000005</c:v>
                </c:pt>
                <c:pt idx="736">
                  <c:v>2.8522810000000001</c:v>
                </c:pt>
                <c:pt idx="737">
                  <c:v>2.6324359999999998</c:v>
                </c:pt>
                <c:pt idx="738">
                  <c:v>2.6124999999999994</c:v>
                </c:pt>
                <c:pt idx="739">
                  <c:v>2.6428570000000002</c:v>
                </c:pt>
                <c:pt idx="740">
                  <c:v>2.6290649999999998</c:v>
                </c:pt>
                <c:pt idx="741">
                  <c:v>2.6243230000000004</c:v>
                </c:pt>
                <c:pt idx="742">
                  <c:v>2.6097799999999998</c:v>
                </c:pt>
                <c:pt idx="743">
                  <c:v>2.6199999999999997</c:v>
                </c:pt>
                <c:pt idx="744">
                  <c:v>2.6306409999999998</c:v>
                </c:pt>
                <c:pt idx="745">
                  <c:v>2.5778939999999997</c:v>
                </c:pt>
                <c:pt idx="746">
                  <c:v>2.5386170000000003</c:v>
                </c:pt>
                <c:pt idx="747">
                  <c:v>2.6191210000000003</c:v>
                </c:pt>
                <c:pt idx="748">
                  <c:v>2.5803210000000005</c:v>
                </c:pt>
                <c:pt idx="749">
                  <c:v>2.5376560000000001</c:v>
                </c:pt>
                <c:pt idx="750">
                  <c:v>2.5690109999999997</c:v>
                </c:pt>
                <c:pt idx="751">
                  <c:v>2.525595</c:v>
                </c:pt>
                <c:pt idx="752">
                  <c:v>2.4753849999999997</c:v>
                </c:pt>
                <c:pt idx="753">
                  <c:v>2.4518680000000002</c:v>
                </c:pt>
                <c:pt idx="754">
                  <c:v>2.4463089999999998</c:v>
                </c:pt>
                <c:pt idx="755">
                  <c:v>2.4658059999999997</c:v>
                </c:pt>
                <c:pt idx="756">
                  <c:v>2.477115</c:v>
                </c:pt>
                <c:pt idx="757">
                  <c:v>2.5412820000000003</c:v>
                </c:pt>
                <c:pt idx="758">
                  <c:v>2.5366750000000002</c:v>
                </c:pt>
                <c:pt idx="759">
                  <c:v>2.4557150000000005</c:v>
                </c:pt>
                <c:pt idx="760">
                  <c:v>2.4166210000000001</c:v>
                </c:pt>
                <c:pt idx="761">
                  <c:v>2.4444869999999996</c:v>
                </c:pt>
                <c:pt idx="762">
                  <c:v>2.4827009999999996</c:v>
                </c:pt>
                <c:pt idx="763">
                  <c:v>2.4852559999999997</c:v>
                </c:pt>
                <c:pt idx="764">
                  <c:v>2.470879</c:v>
                </c:pt>
                <c:pt idx="765">
                  <c:v>2.4977659999999999</c:v>
                </c:pt>
                <c:pt idx="766">
                  <c:v>2.5662179999999997</c:v>
                </c:pt>
                <c:pt idx="767">
                  <c:v>2.6305490000000002</c:v>
                </c:pt>
                <c:pt idx="768">
                  <c:v>2.69</c:v>
                </c:pt>
                <c:pt idx="769">
                  <c:v>2.7287909999999997</c:v>
                </c:pt>
                <c:pt idx="770">
                  <c:v>2.7312630000000002</c:v>
                </c:pt>
                <c:pt idx="771">
                  <c:v>2.7107699999999997</c:v>
                </c:pt>
                <c:pt idx="772">
                  <c:v>2.6648449999999997</c:v>
                </c:pt>
                <c:pt idx="773">
                  <c:v>2.6886079999999999</c:v>
                </c:pt>
                <c:pt idx="774">
                  <c:v>2.6396699999999997</c:v>
                </c:pt>
                <c:pt idx="775">
                  <c:v>2.7726920000000002</c:v>
                </c:pt>
                <c:pt idx="776">
                  <c:v>2.840036</c:v>
                </c:pt>
                <c:pt idx="777">
                  <c:v>2.8629120000000006</c:v>
                </c:pt>
                <c:pt idx="778">
                  <c:v>2.9345059999999998</c:v>
                </c:pt>
                <c:pt idx="779">
                  <c:v>2.8020149999999999</c:v>
                </c:pt>
                <c:pt idx="780">
                  <c:v>2.7975639999999999</c:v>
                </c:pt>
                <c:pt idx="781">
                  <c:v>2.7376099999999997</c:v>
                </c:pt>
                <c:pt idx="782">
                  <c:v>2.7187910000000004</c:v>
                </c:pt>
                <c:pt idx="783">
                  <c:v>2.7877929999999997</c:v>
                </c:pt>
                <c:pt idx="784">
                  <c:v>2.8856780000000004</c:v>
                </c:pt>
                <c:pt idx="785">
                  <c:v>2.9803849999999996</c:v>
                </c:pt>
                <c:pt idx="786">
                  <c:v>2.9646890000000004</c:v>
                </c:pt>
                <c:pt idx="787">
                  <c:v>2.8817489999999997</c:v>
                </c:pt>
                <c:pt idx="788">
                  <c:v>2.8468320000000005</c:v>
                </c:pt>
                <c:pt idx="789">
                  <c:v>2.8470060000000004</c:v>
                </c:pt>
                <c:pt idx="790">
                  <c:v>2.8043590000000003</c:v>
                </c:pt>
                <c:pt idx="791">
                  <c:v>2.8226010000000001</c:v>
                </c:pt>
                <c:pt idx="792">
                  <c:v>2.7353209999999999</c:v>
                </c:pt>
                <c:pt idx="793">
                  <c:v>2.7370599999999996</c:v>
                </c:pt>
                <c:pt idx="794">
                  <c:v>2.7670880000000002</c:v>
                </c:pt>
                <c:pt idx="795">
                  <c:v>2.8400650000000001</c:v>
                </c:pt>
                <c:pt idx="796">
                  <c:v>2.8528579999999999</c:v>
                </c:pt>
                <c:pt idx="797">
                  <c:v>2.7672249999999998</c:v>
                </c:pt>
                <c:pt idx="798">
                  <c:v>2.8554950000000003</c:v>
                </c:pt>
                <c:pt idx="799">
                  <c:v>2.85968</c:v>
                </c:pt>
                <c:pt idx="800">
                  <c:v>2.9026929999999997</c:v>
                </c:pt>
                <c:pt idx="801">
                  <c:v>2.918892</c:v>
                </c:pt>
                <c:pt idx="802">
                  <c:v>2.8622529999999999</c:v>
                </c:pt>
                <c:pt idx="803">
                  <c:v>2.8607049999999998</c:v>
                </c:pt>
                <c:pt idx="804">
                  <c:v>2.8616490000000003</c:v>
                </c:pt>
                <c:pt idx="805">
                  <c:v>2.8616670000000002</c:v>
                </c:pt>
                <c:pt idx="806">
                  <c:v>2.8658429999999999</c:v>
                </c:pt>
                <c:pt idx="807">
                  <c:v>2.9093959999999996</c:v>
                </c:pt>
                <c:pt idx="808">
                  <c:v>2.8912179999999998</c:v>
                </c:pt>
                <c:pt idx="809">
                  <c:v>2.8756039999999996</c:v>
                </c:pt>
                <c:pt idx="810">
                  <c:v>2.8962270000000001</c:v>
                </c:pt>
                <c:pt idx="811">
                  <c:v>2.9185709999999996</c:v>
                </c:pt>
                <c:pt idx="812">
                  <c:v>2.9084620000000005</c:v>
                </c:pt>
                <c:pt idx="813">
                  <c:v>2.9243219999999996</c:v>
                </c:pt>
                <c:pt idx="814">
                  <c:v>2.9340289999999998</c:v>
                </c:pt>
                <c:pt idx="815">
                  <c:v>2.943883</c:v>
                </c:pt>
                <c:pt idx="816">
                  <c:v>2.9297530000000003</c:v>
                </c:pt>
                <c:pt idx="817">
                  <c:v>2.8815389999999996</c:v>
                </c:pt>
                <c:pt idx="818">
                  <c:v>2.893443</c:v>
                </c:pt>
                <c:pt idx="819">
                  <c:v>2.8851279999999995</c:v>
                </c:pt>
                <c:pt idx="820">
                  <c:v>2.839286</c:v>
                </c:pt>
                <c:pt idx="821">
                  <c:v>2.8195969999999999</c:v>
                </c:pt>
                <c:pt idx="822">
                  <c:v>2.8560899999999996</c:v>
                </c:pt>
                <c:pt idx="823">
                  <c:v>2.86</c:v>
                </c:pt>
                <c:pt idx="824">
                  <c:v>2.84</c:v>
                </c:pt>
                <c:pt idx="825">
                  <c:v>2.8038640000000004</c:v>
                </c:pt>
                <c:pt idx="826">
                  <c:v>2.8054209999999999</c:v>
                </c:pt>
                <c:pt idx="827">
                  <c:v>2.8469229999999999</c:v>
                </c:pt>
                <c:pt idx="828">
                  <c:v>2.863022</c:v>
                </c:pt>
                <c:pt idx="829">
                  <c:v>2.8323810000000003</c:v>
                </c:pt>
                <c:pt idx="830">
                  <c:v>2.8171979999999994</c:v>
                </c:pt>
                <c:pt idx="831">
                  <c:v>2.8172530000000005</c:v>
                </c:pt>
                <c:pt idx="832">
                  <c:v>2.7886539999999997</c:v>
                </c:pt>
                <c:pt idx="833">
                  <c:v>2.7813179999999997</c:v>
                </c:pt>
                <c:pt idx="834">
                  <c:v>2.8299630000000002</c:v>
                </c:pt>
                <c:pt idx="835">
                  <c:v>2.817472</c:v>
                </c:pt>
                <c:pt idx="836">
                  <c:v>2.8337269999999997</c:v>
                </c:pt>
                <c:pt idx="837">
                  <c:v>2.8774359999999999</c:v>
                </c:pt>
                <c:pt idx="838">
                  <c:v>2.8800000000000003</c:v>
                </c:pt>
                <c:pt idx="839">
                  <c:v>2.850549</c:v>
                </c:pt>
                <c:pt idx="840">
                  <c:v>2.8353109999999999</c:v>
                </c:pt>
                <c:pt idx="841">
                  <c:v>2.8683150000000004</c:v>
                </c:pt>
                <c:pt idx="842">
                  <c:v>2.8873069999999998</c:v>
                </c:pt>
                <c:pt idx="843">
                  <c:v>2.956356</c:v>
                </c:pt>
                <c:pt idx="844">
                  <c:v>2.9472339999999999</c:v>
                </c:pt>
                <c:pt idx="845">
                  <c:v>2.9308249999999996</c:v>
                </c:pt>
                <c:pt idx="846">
                  <c:v>2.9723899999999999</c:v>
                </c:pt>
                <c:pt idx="847">
                  <c:v>2.9758980000000004</c:v>
                </c:pt>
                <c:pt idx="848">
                  <c:v>2.9386449999999997</c:v>
                </c:pt>
                <c:pt idx="849">
                  <c:v>2.9477650000000004</c:v>
                </c:pt>
                <c:pt idx="850">
                  <c:v>2.8606320000000003</c:v>
                </c:pt>
                <c:pt idx="851">
                  <c:v>2.8576740000000003</c:v>
                </c:pt>
                <c:pt idx="852">
                  <c:v>2.842371</c:v>
                </c:pt>
                <c:pt idx="853">
                  <c:v>2.9053840000000002</c:v>
                </c:pt>
                <c:pt idx="854">
                  <c:v>2.9130219999999998</c:v>
                </c:pt>
                <c:pt idx="855">
                  <c:v>2.9278390000000001</c:v>
                </c:pt>
                <c:pt idx="856">
                  <c:v>2.988178</c:v>
                </c:pt>
                <c:pt idx="857">
                  <c:v>3.0646149999999999</c:v>
                </c:pt>
                <c:pt idx="858">
                  <c:v>3.0776189999999999</c:v>
                </c:pt>
                <c:pt idx="859">
                  <c:v>3.0805490000000004</c:v>
                </c:pt>
                <c:pt idx="860">
                  <c:v>3.5771429999999995</c:v>
                </c:pt>
                <c:pt idx="861">
                  <c:v>3.0283509999999998</c:v>
                </c:pt>
                <c:pt idx="862">
                  <c:v>3.0573720000000004</c:v>
                </c:pt>
                <c:pt idx="863">
                  <c:v>3.0701640000000006</c:v>
                </c:pt>
                <c:pt idx="864">
                  <c:v>3.1098350000000003</c:v>
                </c:pt>
                <c:pt idx="865">
                  <c:v>3.136263</c:v>
                </c:pt>
                <c:pt idx="866">
                  <c:v>3.1798359999999994</c:v>
                </c:pt>
                <c:pt idx="867">
                  <c:v>3.1866670000000004</c:v>
                </c:pt>
                <c:pt idx="868">
                  <c:v>3.1732690000000003</c:v>
                </c:pt>
                <c:pt idx="869">
                  <c:v>3.2097799999999999</c:v>
                </c:pt>
                <c:pt idx="870">
                  <c:v>3.2128760000000005</c:v>
                </c:pt>
                <c:pt idx="871">
                  <c:v>3.163278</c:v>
                </c:pt>
                <c:pt idx="872">
                  <c:v>3.14</c:v>
                </c:pt>
                <c:pt idx="873">
                  <c:v>3.1439199999999996</c:v>
                </c:pt>
                <c:pt idx="874">
                  <c:v>3.1118130000000002</c:v>
                </c:pt>
                <c:pt idx="875">
                  <c:v>3.1471070000000001</c:v>
                </c:pt>
                <c:pt idx="876">
                  <c:v>3.1903569999999997</c:v>
                </c:pt>
                <c:pt idx="877">
                  <c:v>3.171923</c:v>
                </c:pt>
                <c:pt idx="878">
                  <c:v>3.25</c:v>
                </c:pt>
                <c:pt idx="879">
                  <c:v>3.2704950000000004</c:v>
                </c:pt>
                <c:pt idx="880">
                  <c:v>3.2889559999999998</c:v>
                </c:pt>
                <c:pt idx="881">
                  <c:v>3.3063009999999995</c:v>
                </c:pt>
                <c:pt idx="882">
                  <c:v>3.3131409999999999</c:v>
                </c:pt>
                <c:pt idx="883">
                  <c:v>3.3244510000000003</c:v>
                </c:pt>
                <c:pt idx="884">
                  <c:v>3.3234619999999997</c:v>
                </c:pt>
                <c:pt idx="885">
                  <c:v>3.3526189999999998</c:v>
                </c:pt>
                <c:pt idx="886">
                  <c:v>3.350238</c:v>
                </c:pt>
                <c:pt idx="887">
                  <c:v>3.3200000000000003</c:v>
                </c:pt>
                <c:pt idx="888">
                  <c:v>3.3573709999999997</c:v>
                </c:pt>
                <c:pt idx="889">
                  <c:v>3.355531</c:v>
                </c:pt>
                <c:pt idx="890">
                  <c:v>3.345183</c:v>
                </c:pt>
                <c:pt idx="891">
                  <c:v>3.3648359999999999</c:v>
                </c:pt>
                <c:pt idx="892">
                  <c:v>3.3905130000000003</c:v>
                </c:pt>
                <c:pt idx="893">
                  <c:v>3.4311349999999998</c:v>
                </c:pt>
                <c:pt idx="894">
                  <c:v>3.43119</c:v>
                </c:pt>
                <c:pt idx="895">
                  <c:v>3.4260440000000001</c:v>
                </c:pt>
                <c:pt idx="896">
                  <c:v>3.435778</c:v>
                </c:pt>
                <c:pt idx="897">
                  <c:v>3.444871</c:v>
                </c:pt>
                <c:pt idx="898">
                  <c:v>3.417033</c:v>
                </c:pt>
                <c:pt idx="899">
                  <c:v>3.4740660000000001</c:v>
                </c:pt>
                <c:pt idx="900">
                  <c:v>3.5022530000000001</c:v>
                </c:pt>
                <c:pt idx="901">
                  <c:v>3.4920869999999997</c:v>
                </c:pt>
                <c:pt idx="902">
                  <c:v>3.4603839999999999</c:v>
                </c:pt>
                <c:pt idx="903">
                  <c:v>3.4373809999999998</c:v>
                </c:pt>
                <c:pt idx="904">
                  <c:v>3.4027189999999998</c:v>
                </c:pt>
                <c:pt idx="905">
                  <c:v>3.2783880000000001</c:v>
                </c:pt>
                <c:pt idx="906">
                  <c:v>3.2611260000000004</c:v>
                </c:pt>
                <c:pt idx="907">
                  <c:v>3.2497429999999996</c:v>
                </c:pt>
                <c:pt idx="908">
                  <c:v>3.2221700000000002</c:v>
                </c:pt>
                <c:pt idx="909">
                  <c:v>3.1534070000000001</c:v>
                </c:pt>
                <c:pt idx="910">
                  <c:v>3.1205219999999998</c:v>
                </c:pt>
                <c:pt idx="911">
                  <c:v>3.1242489999999998</c:v>
                </c:pt>
                <c:pt idx="912">
                  <c:v>3.1323720000000002</c:v>
                </c:pt>
                <c:pt idx="913">
                  <c:v>3.165934</c:v>
                </c:pt>
                <c:pt idx="914">
                  <c:v>3.1999179999999998</c:v>
                </c:pt>
                <c:pt idx="915">
                  <c:v>3.2479489999999998</c:v>
                </c:pt>
                <c:pt idx="916">
                  <c:v>3.217015</c:v>
                </c:pt>
                <c:pt idx="917">
                  <c:v>3.2042310000000001</c:v>
                </c:pt>
                <c:pt idx="918">
                  <c:v>3.2073169999999998</c:v>
                </c:pt>
                <c:pt idx="919">
                  <c:v>3.1946890000000003</c:v>
                </c:pt>
                <c:pt idx="920">
                  <c:v>3.1700000000000004</c:v>
                </c:pt>
                <c:pt idx="921">
                  <c:v>3.1168130000000001</c:v>
                </c:pt>
                <c:pt idx="922">
                  <c:v>3.1126289999999996</c:v>
                </c:pt>
                <c:pt idx="923">
                  <c:v>3.1104759999999998</c:v>
                </c:pt>
                <c:pt idx="924">
                  <c:v>3.1051839999999995</c:v>
                </c:pt>
                <c:pt idx="925">
                  <c:v>3.0625819999999999</c:v>
                </c:pt>
                <c:pt idx="926">
                  <c:v>3.0777200000000002</c:v>
                </c:pt>
                <c:pt idx="927">
                  <c:v>3.0705129999999996</c:v>
                </c:pt>
                <c:pt idx="928">
                  <c:v>3.1251100000000003</c:v>
                </c:pt>
                <c:pt idx="929">
                  <c:v>3.1626370000000001</c:v>
                </c:pt>
                <c:pt idx="930">
                  <c:v>3.2351099999999997</c:v>
                </c:pt>
                <c:pt idx="931">
                  <c:v>3.24011</c:v>
                </c:pt>
                <c:pt idx="932">
                  <c:v>3.2650000000000001</c:v>
                </c:pt>
                <c:pt idx="933">
                  <c:v>3.2821700000000003</c:v>
                </c:pt>
                <c:pt idx="934">
                  <c:v>3.3364470000000006</c:v>
                </c:pt>
                <c:pt idx="935">
                  <c:v>3.3209069999999996</c:v>
                </c:pt>
                <c:pt idx="936">
                  <c:v>3.3633329999999995</c:v>
                </c:pt>
                <c:pt idx="937">
                  <c:v>3.405815</c:v>
                </c:pt>
                <c:pt idx="938">
                  <c:v>3.3811899999999997</c:v>
                </c:pt>
                <c:pt idx="939">
                  <c:v>3.3234620000000001</c:v>
                </c:pt>
                <c:pt idx="940">
                  <c:v>3.3161900000000002</c:v>
                </c:pt>
                <c:pt idx="941">
                  <c:v>3.257628</c:v>
                </c:pt>
                <c:pt idx="942">
                  <c:v>3.284726</c:v>
                </c:pt>
                <c:pt idx="943">
                  <c:v>3.2716760000000003</c:v>
                </c:pt>
                <c:pt idx="944">
                  <c:v>3.247436</c:v>
                </c:pt>
                <c:pt idx="945">
                  <c:v>3.2475649999999998</c:v>
                </c:pt>
                <c:pt idx="946">
                  <c:v>3.2615379999999998</c:v>
                </c:pt>
                <c:pt idx="947">
                  <c:v>3.2899999999999996</c:v>
                </c:pt>
                <c:pt idx="948">
                  <c:v>3.2468129999999999</c:v>
                </c:pt>
                <c:pt idx="949">
                  <c:v>3.1713100000000001</c:v>
                </c:pt>
                <c:pt idx="950">
                  <c:v>3.2045050000000002</c:v>
                </c:pt>
                <c:pt idx="951">
                  <c:v>3.2089750000000006</c:v>
                </c:pt>
                <c:pt idx="952">
                  <c:v>3.2212820000000004</c:v>
                </c:pt>
                <c:pt idx="953">
                  <c:v>3.2198630000000001</c:v>
                </c:pt>
                <c:pt idx="954">
                  <c:v>3.2531870000000005</c:v>
                </c:pt>
                <c:pt idx="955">
                  <c:v>3.2718870000000004</c:v>
                </c:pt>
                <c:pt idx="956">
                  <c:v>3.3083340000000003</c:v>
                </c:pt>
                <c:pt idx="957">
                  <c:v>3.3538739999999998</c:v>
                </c:pt>
                <c:pt idx="958">
                  <c:v>3.3621430000000005</c:v>
                </c:pt>
                <c:pt idx="959">
                  <c:v>3.3634700000000004</c:v>
                </c:pt>
                <c:pt idx="960">
                  <c:v>3.3697429999999997</c:v>
                </c:pt>
                <c:pt idx="961">
                  <c:v>3.3796149999999998</c:v>
                </c:pt>
                <c:pt idx="962">
                  <c:v>3.3963190000000005</c:v>
                </c:pt>
                <c:pt idx="963">
                  <c:v>3.3615749999999998</c:v>
                </c:pt>
                <c:pt idx="964">
                  <c:v>3.3641389999999998</c:v>
                </c:pt>
                <c:pt idx="965">
                  <c:v>3.314616</c:v>
                </c:pt>
                <c:pt idx="966">
                  <c:v>3.2483789999999999</c:v>
                </c:pt>
                <c:pt idx="967">
                  <c:v>3.1601460000000001</c:v>
                </c:pt>
                <c:pt idx="968">
                  <c:v>3.1200550000000002</c:v>
                </c:pt>
                <c:pt idx="969">
                  <c:v>3.2739739999999999</c:v>
                </c:pt>
                <c:pt idx="970">
                  <c:v>3.3743589999999997</c:v>
                </c:pt>
                <c:pt idx="971">
                  <c:v>3.3801100000000002</c:v>
                </c:pt>
                <c:pt idx="972">
                  <c:v>3.3678020000000002</c:v>
                </c:pt>
                <c:pt idx="973">
                  <c:v>3.4224169999999998</c:v>
                </c:pt>
                <c:pt idx="974">
                  <c:v>3.4896609999999999</c:v>
                </c:pt>
                <c:pt idx="975">
                  <c:v>3.5192310000000004</c:v>
                </c:pt>
                <c:pt idx="976">
                  <c:v>3.6572259999999996</c:v>
                </c:pt>
                <c:pt idx="977">
                  <c:v>3.6762819999999996</c:v>
                </c:pt>
                <c:pt idx="978">
                  <c:v>3.7879119999999995</c:v>
                </c:pt>
                <c:pt idx="979">
                  <c:v>3.9376289999999998</c:v>
                </c:pt>
                <c:pt idx="980">
                  <c:v>3.9306960000000002</c:v>
                </c:pt>
                <c:pt idx="981">
                  <c:v>3.937335</c:v>
                </c:pt>
                <c:pt idx="982">
                  <c:v>3.9262639999999998</c:v>
                </c:pt>
                <c:pt idx="983">
                  <c:v>3.9098439999999997</c:v>
                </c:pt>
                <c:pt idx="984">
                  <c:v>3.9279490000000004</c:v>
                </c:pt>
                <c:pt idx="985">
                  <c:v>3.9385719999999997</c:v>
                </c:pt>
                <c:pt idx="986">
                  <c:v>3.9246149999999997</c:v>
                </c:pt>
                <c:pt idx="987">
                  <c:v>3.9674909999999999</c:v>
                </c:pt>
                <c:pt idx="988">
                  <c:v>3.93174</c:v>
                </c:pt>
                <c:pt idx="989">
                  <c:v>3.8965390000000002</c:v>
                </c:pt>
                <c:pt idx="990">
                  <c:v>3.9931139999999998</c:v>
                </c:pt>
                <c:pt idx="991">
                  <c:v>3.99674</c:v>
                </c:pt>
                <c:pt idx="992">
                  <c:v>3.9767579999999998</c:v>
                </c:pt>
                <c:pt idx="993">
                  <c:v>3.9883329999999999</c:v>
                </c:pt>
                <c:pt idx="994">
                  <c:v>4.0966299999999993</c:v>
                </c:pt>
                <c:pt idx="995">
                  <c:v>4.0865200000000002</c:v>
                </c:pt>
                <c:pt idx="996">
                  <c:v>4.2213459999999996</c:v>
                </c:pt>
                <c:pt idx="997">
                  <c:v>4.2661169999999995</c:v>
                </c:pt>
                <c:pt idx="998">
                  <c:v>4.3092310000000005</c:v>
                </c:pt>
                <c:pt idx="999">
                  <c:v>4.3118679999999996</c:v>
                </c:pt>
                <c:pt idx="1000">
                  <c:v>4.311319000000001</c:v>
                </c:pt>
                <c:pt idx="1001">
                  <c:v>4.6417950000000001</c:v>
                </c:pt>
                <c:pt idx="1002">
                  <c:v>4.6178570000000008</c:v>
                </c:pt>
                <c:pt idx="1003">
                  <c:v>4.6376920000000004</c:v>
                </c:pt>
                <c:pt idx="1004">
                  <c:v>4.6321150000000006</c:v>
                </c:pt>
                <c:pt idx="1005">
                  <c:v>4.627033</c:v>
                </c:pt>
                <c:pt idx="1006">
                  <c:v>4.666722</c:v>
                </c:pt>
                <c:pt idx="1007">
                  <c:v>4.6993409999999995</c:v>
                </c:pt>
                <c:pt idx="1008">
                  <c:v>4.7771790000000003</c:v>
                </c:pt>
                <c:pt idx="1009">
                  <c:v>4.7466299999999997</c:v>
                </c:pt>
                <c:pt idx="1010">
                  <c:v>4.6816940000000002</c:v>
                </c:pt>
                <c:pt idx="1011">
                  <c:v>4.6728570000000005</c:v>
                </c:pt>
                <c:pt idx="1012">
                  <c:v>4.6324550000000002</c:v>
                </c:pt>
                <c:pt idx="1013">
                  <c:v>4.6407689999999997</c:v>
                </c:pt>
                <c:pt idx="1014">
                  <c:v>4.5786540000000002</c:v>
                </c:pt>
                <c:pt idx="1015">
                  <c:v>4.5679119999999998</c:v>
                </c:pt>
                <c:pt idx="1016">
                  <c:v>4.6432319999999994</c:v>
                </c:pt>
                <c:pt idx="1017">
                  <c:v>4.7648709999999994</c:v>
                </c:pt>
                <c:pt idx="1018">
                  <c:v>4.7648709999999994</c:v>
                </c:pt>
                <c:pt idx="1019">
                  <c:v>4.7926919999999997</c:v>
                </c:pt>
                <c:pt idx="1020">
                  <c:v>4.8455130000000004</c:v>
                </c:pt>
                <c:pt idx="1021">
                  <c:v>4.821072</c:v>
                </c:pt>
                <c:pt idx="1022">
                  <c:v>4.8803109999999998</c:v>
                </c:pt>
                <c:pt idx="1023">
                  <c:v>4.8358239999999997</c:v>
                </c:pt>
                <c:pt idx="1024">
                  <c:v>4.707948</c:v>
                </c:pt>
                <c:pt idx="1025">
                  <c:v>4.6216390000000001</c:v>
                </c:pt>
                <c:pt idx="1026">
                  <c:v>4.4899629999999995</c:v>
                </c:pt>
                <c:pt idx="1027">
                  <c:v>4.3611260000000005</c:v>
                </c:pt>
                <c:pt idx="1028">
                  <c:v>4.2834979999999998</c:v>
                </c:pt>
                <c:pt idx="1029">
                  <c:v>4.2536529999999999</c:v>
                </c:pt>
                <c:pt idx="1030">
                  <c:v>4.2427470000000005</c:v>
                </c:pt>
                <c:pt idx="1031">
                  <c:v>4.1917949999999999</c:v>
                </c:pt>
                <c:pt idx="1032">
                  <c:v>4.1430220000000002</c:v>
                </c:pt>
                <c:pt idx="1033">
                  <c:v>4.2511449999999993</c:v>
                </c:pt>
                <c:pt idx="1034">
                  <c:v>4.2388820000000003</c:v>
                </c:pt>
                <c:pt idx="1035">
                  <c:v>4.2133520000000004</c:v>
                </c:pt>
                <c:pt idx="1036">
                  <c:v>4.2512080000000001</c:v>
                </c:pt>
                <c:pt idx="1037">
                  <c:v>4.2734610000000002</c:v>
                </c:pt>
                <c:pt idx="1038">
                  <c:v>4.392436</c:v>
                </c:pt>
                <c:pt idx="1039">
                  <c:v>4.3994689999999999</c:v>
                </c:pt>
                <c:pt idx="1040">
                  <c:v>4.3285160000000005</c:v>
                </c:pt>
                <c:pt idx="1041">
                  <c:v>4.0675819999999998</c:v>
                </c:pt>
                <c:pt idx="1042">
                  <c:v>4.0897439999999996</c:v>
                </c:pt>
                <c:pt idx="1043">
                  <c:v>4.1267860000000001</c:v>
                </c:pt>
                <c:pt idx="1044">
                  <c:v>4.18011</c:v>
                </c:pt>
                <c:pt idx="1045">
                  <c:v>4.2011810000000001</c:v>
                </c:pt>
                <c:pt idx="1046">
                  <c:v>4.2112629999999998</c:v>
                </c:pt>
                <c:pt idx="1047">
                  <c:v>4.2494230000000002</c:v>
                </c:pt>
                <c:pt idx="1048">
                  <c:v>4.1723809999999997</c:v>
                </c:pt>
                <c:pt idx="1049">
                  <c:v>4.2026009999999996</c:v>
                </c:pt>
                <c:pt idx="1050">
                  <c:v>4.1463370000000008</c:v>
                </c:pt>
                <c:pt idx="1051">
                  <c:v>4.102746999999999</c:v>
                </c:pt>
                <c:pt idx="1052">
                  <c:v>4.0673069999999996</c:v>
                </c:pt>
                <c:pt idx="1053">
                  <c:v>4.0373349999999997</c:v>
                </c:pt>
                <c:pt idx="1054">
                  <c:v>3.9865559999999998</c:v>
                </c:pt>
                <c:pt idx="1055">
                  <c:v>3.8908510000000001</c:v>
                </c:pt>
                <c:pt idx="1056">
                  <c:v>3.8133699999999999</c:v>
                </c:pt>
                <c:pt idx="1057">
                  <c:v>3.7858329999999998</c:v>
                </c:pt>
                <c:pt idx="1058">
                  <c:v>3.7909340000000005</c:v>
                </c:pt>
                <c:pt idx="1059">
                  <c:v>3.7829130000000002</c:v>
                </c:pt>
                <c:pt idx="1060">
                  <c:v>3.7722160000000002</c:v>
                </c:pt>
                <c:pt idx="1061">
                  <c:v>3.703846</c:v>
                </c:pt>
                <c:pt idx="1062">
                  <c:v>3.6931590000000001</c:v>
                </c:pt>
                <c:pt idx="1063">
                  <c:v>3.7348720000000002</c:v>
                </c:pt>
                <c:pt idx="1064">
                  <c:v>3.79217</c:v>
                </c:pt>
                <c:pt idx="1065">
                  <c:v>3.6964290000000002</c:v>
                </c:pt>
                <c:pt idx="1066">
                  <c:v>3.6256409999999999</c:v>
                </c:pt>
                <c:pt idx="1067">
                  <c:v>3.6383509999999997</c:v>
                </c:pt>
                <c:pt idx="1068">
                  <c:v>3.6766850000000004</c:v>
                </c:pt>
                <c:pt idx="1069">
                  <c:v>3.6705490000000003</c:v>
                </c:pt>
                <c:pt idx="1070">
                  <c:v>3.6278019999999995</c:v>
                </c:pt>
                <c:pt idx="1071">
                  <c:v>3.6600000000000006</c:v>
                </c:pt>
                <c:pt idx="1072">
                  <c:v>3.6912639999999999</c:v>
                </c:pt>
                <c:pt idx="1073">
                  <c:v>3.7493950000000003</c:v>
                </c:pt>
                <c:pt idx="1074">
                  <c:v>3.7294049999999999</c:v>
                </c:pt>
                <c:pt idx="1075">
                  <c:v>3.6988279999999998</c:v>
                </c:pt>
                <c:pt idx="1076">
                  <c:v>3.6378379999999995</c:v>
                </c:pt>
                <c:pt idx="1077">
                  <c:v>3.6262820000000002</c:v>
                </c:pt>
                <c:pt idx="1078">
                  <c:v>3.6163460000000001</c:v>
                </c:pt>
                <c:pt idx="1079">
                  <c:v>3.6069230000000001</c:v>
                </c:pt>
                <c:pt idx="1080">
                  <c:v>3.5849630000000001</c:v>
                </c:pt>
                <c:pt idx="1081">
                  <c:v>3.6433339999999994</c:v>
                </c:pt>
                <c:pt idx="1082">
                  <c:v>3.6843960000000004</c:v>
                </c:pt>
                <c:pt idx="1083">
                  <c:v>3.8372519999999994</c:v>
                </c:pt>
                <c:pt idx="1084">
                  <c:v>3.8759609999999998</c:v>
                </c:pt>
                <c:pt idx="1085">
                  <c:v>3.848681</c:v>
                </c:pt>
                <c:pt idx="1086">
                  <c:v>3.88</c:v>
                </c:pt>
                <c:pt idx="1087">
                  <c:v>3.9207870000000002</c:v>
                </c:pt>
                <c:pt idx="1088">
                  <c:v>3.9561540000000002</c:v>
                </c:pt>
                <c:pt idx="1089">
                  <c:v>3.9511259999999999</c:v>
                </c:pt>
                <c:pt idx="1090">
                  <c:v>3.9927840000000003</c:v>
                </c:pt>
                <c:pt idx="1091">
                  <c:v>4.0616950000000003</c:v>
                </c:pt>
                <c:pt idx="1092">
                  <c:v>4.0709889999999991</c:v>
                </c:pt>
                <c:pt idx="1093">
                  <c:v>4.0287179999999996</c:v>
                </c:pt>
                <c:pt idx="1094">
                  <c:v>3.9878209999999998</c:v>
                </c:pt>
                <c:pt idx="1095">
                  <c:v>3.9288650000000005</c:v>
                </c:pt>
                <c:pt idx="1096">
                  <c:v>3.8680760000000003</c:v>
                </c:pt>
                <c:pt idx="1097">
                  <c:v>3.8181410000000002</c:v>
                </c:pt>
                <c:pt idx="1098">
                  <c:v>3.8569229999999997</c:v>
                </c:pt>
                <c:pt idx="1099">
                  <c:v>3.8570329999999999</c:v>
                </c:pt>
                <c:pt idx="1100">
                  <c:v>3.86978</c:v>
                </c:pt>
                <c:pt idx="1101">
                  <c:v>3.9404210000000002</c:v>
                </c:pt>
                <c:pt idx="1102">
                  <c:v>3.9820140000000004</c:v>
                </c:pt>
                <c:pt idx="1103">
                  <c:v>4.0330770000000005</c:v>
                </c:pt>
                <c:pt idx="1104">
                  <c:v>4.0221979999999995</c:v>
                </c:pt>
                <c:pt idx="1105">
                  <c:v>4.041868</c:v>
                </c:pt>
                <c:pt idx="1106">
                  <c:v>3.9817579999999997</c:v>
                </c:pt>
                <c:pt idx="1107">
                  <c:v>4.0106869999999999</c:v>
                </c:pt>
                <c:pt idx="1108">
                  <c:v>4.0312820000000009</c:v>
                </c:pt>
                <c:pt idx="1109">
                  <c:v>4.0413099999999993</c:v>
                </c:pt>
                <c:pt idx="1110">
                  <c:v>4.0014649999999996</c:v>
                </c:pt>
                <c:pt idx="1111">
                  <c:v>3.9911539999999999</c:v>
                </c:pt>
                <c:pt idx="1112">
                  <c:v>4.021172</c:v>
                </c:pt>
                <c:pt idx="1113">
                  <c:v>4.0310259999999998</c:v>
                </c:pt>
                <c:pt idx="1114">
                  <c:v>4.0008789999999994</c:v>
                </c:pt>
                <c:pt idx="1115">
                  <c:v>3.9904400000000004</c:v>
                </c:pt>
                <c:pt idx="1116">
                  <c:v>3.9301469999999998</c:v>
                </c:pt>
                <c:pt idx="1117">
                  <c:v>3.8199630000000004</c:v>
                </c:pt>
                <c:pt idx="1118">
                  <c:v>3.77</c:v>
                </c:pt>
                <c:pt idx="1119">
                  <c:v>3.7200550000000003</c:v>
                </c:pt>
                <c:pt idx="1120">
                  <c:v>3.7500420000000001</c:v>
                </c:pt>
                <c:pt idx="1121">
                  <c:v>3.7300530000000003</c:v>
                </c:pt>
                <c:pt idx="1122">
                  <c:v>3.760173</c:v>
                </c:pt>
                <c:pt idx="1123">
                  <c:v>3.6306409999999998</c:v>
                </c:pt>
                <c:pt idx="1124">
                  <c:v>3.5014020000000001</c:v>
                </c:pt>
                <c:pt idx="1125">
                  <c:v>3.4817269999999998</c:v>
                </c:pt>
                <c:pt idx="1126">
                  <c:v>3.5115699999999994</c:v>
                </c:pt>
                <c:pt idx="1127">
                  <c:v>3.511463</c:v>
                </c:pt>
                <c:pt idx="1128">
                  <c:v>3.5209519999999999</c:v>
                </c:pt>
                <c:pt idx="1129">
                  <c:v>3.5714130000000006</c:v>
                </c:pt>
                <c:pt idx="1130">
                  <c:v>3.5818370000000002</c:v>
                </c:pt>
                <c:pt idx="1131">
                  <c:v>3.5819390000000002</c:v>
                </c:pt>
                <c:pt idx="1132">
                  <c:v>3.5524069999999996</c:v>
                </c:pt>
                <c:pt idx="1133">
                  <c:v>3.5913730000000004</c:v>
                </c:pt>
                <c:pt idx="1134">
                  <c:v>3.4923600000000001</c:v>
                </c:pt>
                <c:pt idx="1135">
                  <c:v>3.463597</c:v>
                </c:pt>
                <c:pt idx="1136">
                  <c:v>3.4736060000000006</c:v>
                </c:pt>
                <c:pt idx="1137">
                  <c:v>3.4534620000000005</c:v>
                </c:pt>
                <c:pt idx="1138">
                  <c:v>3.5038830000000001</c:v>
                </c:pt>
                <c:pt idx="1139">
                  <c:v>3.5131870000000003</c:v>
                </c:pt>
                <c:pt idx="1140">
                  <c:v>3.5535160000000001</c:v>
                </c:pt>
                <c:pt idx="1141">
                  <c:v>3.5625039999999997</c:v>
                </c:pt>
                <c:pt idx="1142">
                  <c:v>3.6113340000000003</c:v>
                </c:pt>
                <c:pt idx="1143">
                  <c:v>3.6220150000000002</c:v>
                </c:pt>
                <c:pt idx="1144">
                  <c:v>3.6324490000000003</c:v>
                </c:pt>
                <c:pt idx="1145">
                  <c:v>3.7206119999999996</c:v>
                </c:pt>
                <c:pt idx="1146">
                  <c:v>3.702302</c:v>
                </c:pt>
                <c:pt idx="1147">
                  <c:v>3.7008579999999998</c:v>
                </c:pt>
                <c:pt idx="1148">
                  <c:v>3.6816489999999997</c:v>
                </c:pt>
                <c:pt idx="1149">
                  <c:v>3.622363</c:v>
                </c:pt>
                <c:pt idx="1150">
                  <c:v>3.641324</c:v>
                </c:pt>
                <c:pt idx="1151">
                  <c:v>3.6804920000000001</c:v>
                </c:pt>
                <c:pt idx="1152">
                  <c:v>3.701883</c:v>
                </c:pt>
                <c:pt idx="1153">
                  <c:v>3.6919230000000001</c:v>
                </c:pt>
                <c:pt idx="1154">
                  <c:v>3.7215700000000003</c:v>
                </c:pt>
                <c:pt idx="1155">
                  <c:v>3.7393070000000002</c:v>
                </c:pt>
                <c:pt idx="1156">
                  <c:v>3.7194349999999998</c:v>
                </c:pt>
                <c:pt idx="1157">
                  <c:v>3.7298559999999998</c:v>
                </c:pt>
                <c:pt idx="1158">
                  <c:v>3.6788280000000002</c:v>
                </c:pt>
                <c:pt idx="1159">
                  <c:v>3.6498510000000004</c:v>
                </c:pt>
                <c:pt idx="1160">
                  <c:v>3.669686</c:v>
                </c:pt>
                <c:pt idx="1161">
                  <c:v>3.6817549999999999</c:v>
                </c:pt>
                <c:pt idx="1162">
                  <c:v>3.6438939999999995</c:v>
                </c:pt>
                <c:pt idx="1163">
                  <c:v>3.6706589999999997</c:v>
                </c:pt>
                <c:pt idx="1164">
                  <c:v>3.6606699999999996</c:v>
                </c:pt>
                <c:pt idx="1165">
                  <c:v>3.6507009999999998</c:v>
                </c:pt>
                <c:pt idx="1166">
                  <c:v>3.6410680000000006</c:v>
                </c:pt>
                <c:pt idx="1167">
                  <c:v>3.6318060000000005</c:v>
                </c:pt>
                <c:pt idx="1168">
                  <c:v>3.6812819999999999</c:v>
                </c:pt>
                <c:pt idx="1169">
                  <c:v>3.6807429999999997</c:v>
                </c:pt>
                <c:pt idx="1170">
                  <c:v>3.7001929999999996</c:v>
                </c:pt>
                <c:pt idx="1171">
                  <c:v>3.7188229999999995</c:v>
                </c:pt>
                <c:pt idx="1172">
                  <c:v>3.709403</c:v>
                </c:pt>
                <c:pt idx="1173">
                  <c:v>3.6799999999999997</c:v>
                </c:pt>
                <c:pt idx="1174">
                  <c:v>3.6979590000000004</c:v>
                </c:pt>
                <c:pt idx="1175">
                  <c:v>3.6978799999999996</c:v>
                </c:pt>
                <c:pt idx="1176">
                  <c:v>3.697854</c:v>
                </c:pt>
                <c:pt idx="1177">
                  <c:v>3.7186969999999997</c:v>
                </c:pt>
                <c:pt idx="1178">
                  <c:v>3.6224180000000006</c:v>
                </c:pt>
                <c:pt idx="1179">
                  <c:v>3.6031139999999997</c:v>
                </c:pt>
                <c:pt idx="1180">
                  <c:v>3.6025320000000001</c:v>
                </c:pt>
                <c:pt idx="1181">
                  <c:v>3.6481369999999997</c:v>
                </c:pt>
                <c:pt idx="1182">
                  <c:v>3.6374089999999994</c:v>
                </c:pt>
                <c:pt idx="1183">
                  <c:v>3.677619</c:v>
                </c:pt>
                <c:pt idx="1184">
                  <c:v>3.6290369999999994</c:v>
                </c:pt>
                <c:pt idx="1185">
                  <c:v>3.6597520000000001</c:v>
                </c:pt>
                <c:pt idx="1186">
                  <c:v>3.6615070000000003</c:v>
                </c:pt>
                <c:pt idx="1187">
                  <c:v>3.6664470000000002</c:v>
                </c:pt>
                <c:pt idx="1188">
                  <c:v>3.6007699999999998</c:v>
                </c:pt>
                <c:pt idx="1189">
                  <c:v>3.5418129999999999</c:v>
                </c:pt>
                <c:pt idx="1190">
                  <c:v>3.5407999999999999</c:v>
                </c:pt>
                <c:pt idx="1191">
                  <c:v>3.5735040000000002</c:v>
                </c:pt>
                <c:pt idx="1192">
                  <c:v>3.6316319999999997</c:v>
                </c:pt>
                <c:pt idx="1193">
                  <c:v>3.6605490000000001</c:v>
                </c:pt>
                <c:pt idx="1194">
                  <c:v>3.6822190000000004</c:v>
                </c:pt>
                <c:pt idx="1195">
                  <c:v>3.6631370000000003</c:v>
                </c:pt>
                <c:pt idx="1196">
                  <c:v>3.6263320000000001</c:v>
                </c:pt>
                <c:pt idx="1197">
                  <c:v>3.6434849999999996</c:v>
                </c:pt>
                <c:pt idx="1198">
                  <c:v>3.6835170000000002</c:v>
                </c:pt>
                <c:pt idx="1199">
                  <c:v>3.6673909999999998</c:v>
                </c:pt>
                <c:pt idx="1200">
                  <c:v>3.5827469999999999</c:v>
                </c:pt>
                <c:pt idx="1201">
                  <c:v>3.6153060000000004</c:v>
                </c:pt>
                <c:pt idx="1202">
                  <c:v>3.6529669999999999</c:v>
                </c:pt>
                <c:pt idx="1203">
                  <c:v>3.7256039999999997</c:v>
                </c:pt>
                <c:pt idx="1204">
                  <c:v>3.7787910000000005</c:v>
                </c:pt>
                <c:pt idx="1205">
                  <c:v>3.8322530000000001</c:v>
                </c:pt>
                <c:pt idx="1206">
                  <c:v>3.8199999999999994</c:v>
                </c:pt>
                <c:pt idx="1207">
                  <c:v>3.7790190000000004</c:v>
                </c:pt>
                <c:pt idx="1208">
                  <c:v>3.778022</c:v>
                </c:pt>
                <c:pt idx="1209">
                  <c:v>3.8206650000000004</c:v>
                </c:pt>
                <c:pt idx="1210">
                  <c:v>3.8386399999999998</c:v>
                </c:pt>
                <c:pt idx="1211">
                  <c:v>3.8838300000000001</c:v>
                </c:pt>
                <c:pt idx="1212">
                  <c:v>3.8610359999999999</c:v>
                </c:pt>
                <c:pt idx="1213">
                  <c:v>3.8372160000000002</c:v>
                </c:pt>
                <c:pt idx="1214">
                  <c:v>3.845091</c:v>
                </c:pt>
                <c:pt idx="1215">
                  <c:v>3.8239060000000005</c:v>
                </c:pt>
                <c:pt idx="1216">
                  <c:v>3.7685559999999998</c:v>
                </c:pt>
                <c:pt idx="1217">
                  <c:v>3.7807279999999999</c:v>
                </c:pt>
                <c:pt idx="1218">
                  <c:v>3.7592620000000001</c:v>
                </c:pt>
                <c:pt idx="1219">
                  <c:v>3.728116</c:v>
                </c:pt>
                <c:pt idx="1220">
                  <c:v>3.7431239999999995</c:v>
                </c:pt>
                <c:pt idx="1221">
                  <c:v>3.7546149999999998</c:v>
                </c:pt>
                <c:pt idx="1222">
                  <c:v>3.7834169999999996</c:v>
                </c:pt>
                <c:pt idx="1223">
                  <c:v>3.7644690000000001</c:v>
                </c:pt>
                <c:pt idx="1224">
                  <c:v>3.7372160000000005</c:v>
                </c:pt>
                <c:pt idx="1225">
                  <c:v>3.751201</c:v>
                </c:pt>
                <c:pt idx="1226">
                  <c:v>3.7755679999999998</c:v>
                </c:pt>
                <c:pt idx="1227">
                  <c:v>3.7526999999999999</c:v>
                </c:pt>
                <c:pt idx="1228">
                  <c:v>3.7537599999999998</c:v>
                </c:pt>
                <c:pt idx="1229">
                  <c:v>3.7941390000000004</c:v>
                </c:pt>
                <c:pt idx="1230">
                  <c:v>3.9015749999999998</c:v>
                </c:pt>
                <c:pt idx="1231">
                  <c:v>3.8749140000000004</c:v>
                </c:pt>
                <c:pt idx="1232">
                  <c:v>3.8661150000000002</c:v>
                </c:pt>
                <c:pt idx="1233">
                  <c:v>3.8604449999999999</c:v>
                </c:pt>
                <c:pt idx="1234">
                  <c:v>3.8816980000000001</c:v>
                </c:pt>
                <c:pt idx="1235">
                  <c:v>3.8756049999999997</c:v>
                </c:pt>
                <c:pt idx="1236">
                  <c:v>3.8008839999999999</c:v>
                </c:pt>
                <c:pt idx="1237">
                  <c:v>3.8022500000000004</c:v>
                </c:pt>
                <c:pt idx="1238">
                  <c:v>3.7690939999999999</c:v>
                </c:pt>
                <c:pt idx="1239">
                  <c:v>3.7704550000000001</c:v>
                </c:pt>
                <c:pt idx="1240">
                  <c:v>3.7736629999999995</c:v>
                </c:pt>
                <c:pt idx="1241">
                  <c:v>3.7936839999999994</c:v>
                </c:pt>
                <c:pt idx="1242">
                  <c:v>3.8037469999999995</c:v>
                </c:pt>
                <c:pt idx="1243">
                  <c:v>3.8857379999999999</c:v>
                </c:pt>
                <c:pt idx="1244">
                  <c:v>3.948096</c:v>
                </c:pt>
                <c:pt idx="1245">
                  <c:v>4.0094659999999998</c:v>
                </c:pt>
                <c:pt idx="1246">
                  <c:v>4.0344270000000009</c:v>
                </c:pt>
                <c:pt idx="1247">
                  <c:v>4.1028750000000009</c:v>
                </c:pt>
                <c:pt idx="1248">
                  <c:v>4.1491790000000002</c:v>
                </c:pt>
                <c:pt idx="1249">
                  <c:v>4.2210989999999997</c:v>
                </c:pt>
                <c:pt idx="1250">
                  <c:v>4.2150289999999995</c:v>
                </c:pt>
                <c:pt idx="1251">
                  <c:v>4.209848</c:v>
                </c:pt>
                <c:pt idx="1252">
                  <c:v>4.1913260000000001</c:v>
                </c:pt>
                <c:pt idx="1253">
                  <c:v>4.2092309999999999</c:v>
                </c:pt>
                <c:pt idx="1254">
                  <c:v>4.1505149999999995</c:v>
                </c:pt>
                <c:pt idx="1255">
                  <c:v>4.1152669999999993</c:v>
                </c:pt>
                <c:pt idx="1256">
                  <c:v>4.1005289999999999</c:v>
                </c:pt>
                <c:pt idx="1257">
                  <c:v>4.0368130000000004</c:v>
                </c:pt>
                <c:pt idx="1258">
                  <c:v>4.0146630000000005</c:v>
                </c:pt>
                <c:pt idx="1259">
                  <c:v>4.0145839999999993</c:v>
                </c:pt>
                <c:pt idx="1260">
                  <c:v>3.9623809999999997</c:v>
                </c:pt>
                <c:pt idx="1261">
                  <c:v>3.9460150000000001</c:v>
                </c:pt>
                <c:pt idx="1262">
                  <c:v>3.9760440000000004</c:v>
                </c:pt>
                <c:pt idx="1263">
                  <c:v>3.9777290000000001</c:v>
                </c:pt>
                <c:pt idx="1264">
                  <c:v>3.9395190000000002</c:v>
                </c:pt>
                <c:pt idx="1265">
                  <c:v>3.9505629999999998</c:v>
                </c:pt>
                <c:pt idx="1266">
                  <c:v>3.9288700000000003</c:v>
                </c:pt>
                <c:pt idx="1267">
                  <c:v>3.9548899999999998</c:v>
                </c:pt>
                <c:pt idx="1268">
                  <c:v>3.9817110000000002</c:v>
                </c:pt>
                <c:pt idx="1269">
                  <c:v>3.9917349999999998</c:v>
                </c:pt>
                <c:pt idx="1270">
                  <c:v>4.0199999999999996</c:v>
                </c:pt>
                <c:pt idx="1271">
                  <c:v>3.9217500000000003</c:v>
                </c:pt>
                <c:pt idx="1272">
                  <c:v>3.8640840000000001</c:v>
                </c:pt>
                <c:pt idx="1273">
                  <c:v>3.9376350000000002</c:v>
                </c:pt>
                <c:pt idx="1274">
                  <c:v>3.9859110000000002</c:v>
                </c:pt>
                <c:pt idx="1275">
                  <c:v>3.9982030000000002</c:v>
                </c:pt>
                <c:pt idx="1276">
                  <c:v>4.0681949999999993</c:v>
                </c:pt>
                <c:pt idx="1277">
                  <c:v>4.0102379999999993</c:v>
                </c:pt>
                <c:pt idx="1278">
                  <c:v>3.9469230000000004</c:v>
                </c:pt>
                <c:pt idx="1279">
                  <c:v>3.9069960000000004</c:v>
                </c:pt>
                <c:pt idx="1280">
                  <c:v>3.9243220000000005</c:v>
                </c:pt>
                <c:pt idx="1281">
                  <c:v>3.8548900000000001</c:v>
                </c:pt>
              </c:numCache>
            </c:numRef>
          </c:val>
          <c:smooth val="0"/>
          <c:extLst xmlns:c16r2="http://schemas.microsoft.com/office/drawing/2015/06/chart">
            <c:ext xmlns:c16="http://schemas.microsoft.com/office/drawing/2014/chart" uri="{C3380CC4-5D6E-409C-BE32-E72D297353CC}">
              <c16:uniqueId val="{00000001-750A-4E39-B6FF-15C28CA7FDE3}"/>
            </c:ext>
          </c:extLst>
        </c:ser>
        <c:ser>
          <c:idx val="2"/>
          <c:order val="2"/>
          <c:tx>
            <c:v>10 años</c:v>
          </c:tx>
          <c:spPr>
            <a:ln w="28575" cap="rnd">
              <a:solidFill>
                <a:srgbClr val="00B050"/>
              </a:solidFill>
              <a:round/>
            </a:ln>
            <a:effectLst/>
          </c:spPr>
          <c:marker>
            <c:symbol val="none"/>
          </c:marker>
          <c:cat>
            <c:numRef>
              <c:f>'[Actualiza TasasGuber - PruebaFinal CI.xlsm]Inflaciones Implícitas'!$A$3:$A$2000</c:f>
              <c:numCache>
                <c:formatCode>m/d/yyyy</c:formatCode>
                <c:ptCount val="1998"/>
                <c:pt idx="0">
                  <c:v>41276</c:v>
                </c:pt>
                <c:pt idx="1">
                  <c:v>41277</c:v>
                </c:pt>
                <c:pt idx="2">
                  <c:v>41278</c:v>
                </c:pt>
                <c:pt idx="3">
                  <c:v>41281</c:v>
                </c:pt>
                <c:pt idx="4">
                  <c:v>41282</c:v>
                </c:pt>
                <c:pt idx="5">
                  <c:v>41283</c:v>
                </c:pt>
                <c:pt idx="6">
                  <c:v>41284</c:v>
                </c:pt>
                <c:pt idx="7">
                  <c:v>41285</c:v>
                </c:pt>
                <c:pt idx="8">
                  <c:v>41288</c:v>
                </c:pt>
                <c:pt idx="9">
                  <c:v>41289</c:v>
                </c:pt>
                <c:pt idx="10">
                  <c:v>41290</c:v>
                </c:pt>
                <c:pt idx="11">
                  <c:v>41291</c:v>
                </c:pt>
                <c:pt idx="12">
                  <c:v>41292</c:v>
                </c:pt>
                <c:pt idx="13">
                  <c:v>41295</c:v>
                </c:pt>
                <c:pt idx="14">
                  <c:v>41296</c:v>
                </c:pt>
                <c:pt idx="15">
                  <c:v>41297</c:v>
                </c:pt>
                <c:pt idx="16">
                  <c:v>41298</c:v>
                </c:pt>
                <c:pt idx="17">
                  <c:v>41299</c:v>
                </c:pt>
                <c:pt idx="18">
                  <c:v>41302</c:v>
                </c:pt>
                <c:pt idx="19">
                  <c:v>41303</c:v>
                </c:pt>
                <c:pt idx="20">
                  <c:v>41304</c:v>
                </c:pt>
                <c:pt idx="21">
                  <c:v>41305</c:v>
                </c:pt>
                <c:pt idx="22">
                  <c:v>41306</c:v>
                </c:pt>
                <c:pt idx="23">
                  <c:v>41310</c:v>
                </c:pt>
                <c:pt idx="24">
                  <c:v>41311</c:v>
                </c:pt>
                <c:pt idx="25">
                  <c:v>41312</c:v>
                </c:pt>
                <c:pt idx="26">
                  <c:v>41313</c:v>
                </c:pt>
                <c:pt idx="27">
                  <c:v>41316</c:v>
                </c:pt>
                <c:pt idx="28">
                  <c:v>41317</c:v>
                </c:pt>
                <c:pt idx="29">
                  <c:v>41318</c:v>
                </c:pt>
                <c:pt idx="30">
                  <c:v>41319</c:v>
                </c:pt>
                <c:pt idx="31">
                  <c:v>41320</c:v>
                </c:pt>
                <c:pt idx="32">
                  <c:v>41323</c:v>
                </c:pt>
                <c:pt idx="33">
                  <c:v>41324</c:v>
                </c:pt>
                <c:pt idx="34">
                  <c:v>41325</c:v>
                </c:pt>
                <c:pt idx="35">
                  <c:v>41326</c:v>
                </c:pt>
                <c:pt idx="36">
                  <c:v>41327</c:v>
                </c:pt>
                <c:pt idx="37">
                  <c:v>41330</c:v>
                </c:pt>
                <c:pt idx="38">
                  <c:v>41331</c:v>
                </c:pt>
                <c:pt idx="39">
                  <c:v>41332</c:v>
                </c:pt>
                <c:pt idx="40">
                  <c:v>41333</c:v>
                </c:pt>
                <c:pt idx="41">
                  <c:v>41334</c:v>
                </c:pt>
                <c:pt idx="42">
                  <c:v>41337</c:v>
                </c:pt>
                <c:pt idx="43">
                  <c:v>41338</c:v>
                </c:pt>
                <c:pt idx="44">
                  <c:v>41339</c:v>
                </c:pt>
                <c:pt idx="45">
                  <c:v>41340</c:v>
                </c:pt>
                <c:pt idx="46">
                  <c:v>41341</c:v>
                </c:pt>
                <c:pt idx="47">
                  <c:v>41344</c:v>
                </c:pt>
                <c:pt idx="48">
                  <c:v>41345</c:v>
                </c:pt>
                <c:pt idx="49">
                  <c:v>41346</c:v>
                </c:pt>
                <c:pt idx="50">
                  <c:v>41347</c:v>
                </c:pt>
                <c:pt idx="51">
                  <c:v>41348</c:v>
                </c:pt>
                <c:pt idx="52">
                  <c:v>41352</c:v>
                </c:pt>
                <c:pt idx="53">
                  <c:v>41353</c:v>
                </c:pt>
                <c:pt idx="54">
                  <c:v>41354</c:v>
                </c:pt>
                <c:pt idx="55">
                  <c:v>41355</c:v>
                </c:pt>
                <c:pt idx="56">
                  <c:v>41358</c:v>
                </c:pt>
                <c:pt idx="57">
                  <c:v>41359</c:v>
                </c:pt>
                <c:pt idx="58">
                  <c:v>41360</c:v>
                </c:pt>
                <c:pt idx="59">
                  <c:v>41365</c:v>
                </c:pt>
                <c:pt idx="60">
                  <c:v>41366</c:v>
                </c:pt>
                <c:pt idx="61">
                  <c:v>41367</c:v>
                </c:pt>
                <c:pt idx="62">
                  <c:v>41368</c:v>
                </c:pt>
                <c:pt idx="63">
                  <c:v>41369</c:v>
                </c:pt>
                <c:pt idx="64">
                  <c:v>41372</c:v>
                </c:pt>
                <c:pt idx="65">
                  <c:v>41373</c:v>
                </c:pt>
                <c:pt idx="66">
                  <c:v>41374</c:v>
                </c:pt>
                <c:pt idx="67">
                  <c:v>41375</c:v>
                </c:pt>
                <c:pt idx="68">
                  <c:v>41376</c:v>
                </c:pt>
                <c:pt idx="69">
                  <c:v>41379</c:v>
                </c:pt>
                <c:pt idx="70">
                  <c:v>41380</c:v>
                </c:pt>
                <c:pt idx="71">
                  <c:v>41381</c:v>
                </c:pt>
                <c:pt idx="72">
                  <c:v>41382</c:v>
                </c:pt>
                <c:pt idx="73">
                  <c:v>41383</c:v>
                </c:pt>
                <c:pt idx="74">
                  <c:v>41386</c:v>
                </c:pt>
                <c:pt idx="75">
                  <c:v>41387</c:v>
                </c:pt>
                <c:pt idx="76">
                  <c:v>41388</c:v>
                </c:pt>
                <c:pt idx="77">
                  <c:v>41389</c:v>
                </c:pt>
                <c:pt idx="78">
                  <c:v>41390</c:v>
                </c:pt>
                <c:pt idx="79">
                  <c:v>41393</c:v>
                </c:pt>
                <c:pt idx="80">
                  <c:v>41394</c:v>
                </c:pt>
                <c:pt idx="81">
                  <c:v>41396</c:v>
                </c:pt>
                <c:pt idx="82">
                  <c:v>41397</c:v>
                </c:pt>
                <c:pt idx="83">
                  <c:v>41400</c:v>
                </c:pt>
                <c:pt idx="84">
                  <c:v>41401</c:v>
                </c:pt>
                <c:pt idx="85">
                  <c:v>41402</c:v>
                </c:pt>
                <c:pt idx="86">
                  <c:v>41403</c:v>
                </c:pt>
                <c:pt idx="87">
                  <c:v>41404</c:v>
                </c:pt>
                <c:pt idx="88">
                  <c:v>41407</c:v>
                </c:pt>
                <c:pt idx="89">
                  <c:v>41408</c:v>
                </c:pt>
                <c:pt idx="90">
                  <c:v>41409</c:v>
                </c:pt>
                <c:pt idx="91">
                  <c:v>41410</c:v>
                </c:pt>
                <c:pt idx="92">
                  <c:v>41411</c:v>
                </c:pt>
                <c:pt idx="93">
                  <c:v>41414</c:v>
                </c:pt>
                <c:pt idx="94">
                  <c:v>41415</c:v>
                </c:pt>
                <c:pt idx="95">
                  <c:v>41416</c:v>
                </c:pt>
                <c:pt idx="96">
                  <c:v>41417</c:v>
                </c:pt>
                <c:pt idx="97">
                  <c:v>41418</c:v>
                </c:pt>
                <c:pt idx="98">
                  <c:v>41421</c:v>
                </c:pt>
                <c:pt idx="99">
                  <c:v>41422</c:v>
                </c:pt>
                <c:pt idx="100">
                  <c:v>41423</c:v>
                </c:pt>
                <c:pt idx="101">
                  <c:v>41424</c:v>
                </c:pt>
                <c:pt idx="102">
                  <c:v>41425</c:v>
                </c:pt>
                <c:pt idx="103">
                  <c:v>41428</c:v>
                </c:pt>
                <c:pt idx="104">
                  <c:v>41429</c:v>
                </c:pt>
                <c:pt idx="105">
                  <c:v>41430</c:v>
                </c:pt>
                <c:pt idx="106">
                  <c:v>41431</c:v>
                </c:pt>
                <c:pt idx="107">
                  <c:v>41432</c:v>
                </c:pt>
                <c:pt idx="108">
                  <c:v>41435</c:v>
                </c:pt>
                <c:pt idx="109">
                  <c:v>41436</c:v>
                </c:pt>
                <c:pt idx="110">
                  <c:v>41437</c:v>
                </c:pt>
                <c:pt idx="111">
                  <c:v>41438</c:v>
                </c:pt>
                <c:pt idx="112">
                  <c:v>41439</c:v>
                </c:pt>
                <c:pt idx="113">
                  <c:v>41442</c:v>
                </c:pt>
                <c:pt idx="114">
                  <c:v>41443</c:v>
                </c:pt>
                <c:pt idx="115">
                  <c:v>41444</c:v>
                </c:pt>
                <c:pt idx="116">
                  <c:v>41445</c:v>
                </c:pt>
                <c:pt idx="117">
                  <c:v>41446</c:v>
                </c:pt>
                <c:pt idx="118">
                  <c:v>41449</c:v>
                </c:pt>
                <c:pt idx="119">
                  <c:v>41450</c:v>
                </c:pt>
                <c:pt idx="120">
                  <c:v>41451</c:v>
                </c:pt>
                <c:pt idx="121">
                  <c:v>41452</c:v>
                </c:pt>
                <c:pt idx="122">
                  <c:v>41453</c:v>
                </c:pt>
                <c:pt idx="123">
                  <c:v>41456</c:v>
                </c:pt>
                <c:pt idx="124">
                  <c:v>41457</c:v>
                </c:pt>
                <c:pt idx="125">
                  <c:v>41458</c:v>
                </c:pt>
                <c:pt idx="126">
                  <c:v>41459</c:v>
                </c:pt>
                <c:pt idx="127">
                  <c:v>41460</c:v>
                </c:pt>
                <c:pt idx="128">
                  <c:v>41463</c:v>
                </c:pt>
                <c:pt idx="129">
                  <c:v>41464</c:v>
                </c:pt>
                <c:pt idx="130">
                  <c:v>41465</c:v>
                </c:pt>
                <c:pt idx="131">
                  <c:v>41466</c:v>
                </c:pt>
                <c:pt idx="132">
                  <c:v>41467</c:v>
                </c:pt>
                <c:pt idx="133">
                  <c:v>41470</c:v>
                </c:pt>
                <c:pt idx="134">
                  <c:v>41471</c:v>
                </c:pt>
                <c:pt idx="135">
                  <c:v>41472</c:v>
                </c:pt>
                <c:pt idx="136">
                  <c:v>41473</c:v>
                </c:pt>
                <c:pt idx="137">
                  <c:v>41474</c:v>
                </c:pt>
                <c:pt idx="138">
                  <c:v>41477</c:v>
                </c:pt>
                <c:pt idx="139">
                  <c:v>41478</c:v>
                </c:pt>
                <c:pt idx="140">
                  <c:v>41479</c:v>
                </c:pt>
                <c:pt idx="141">
                  <c:v>41480</c:v>
                </c:pt>
                <c:pt idx="142">
                  <c:v>41481</c:v>
                </c:pt>
                <c:pt idx="143">
                  <c:v>41484</c:v>
                </c:pt>
                <c:pt idx="144">
                  <c:v>41485</c:v>
                </c:pt>
                <c:pt idx="145">
                  <c:v>41486</c:v>
                </c:pt>
                <c:pt idx="146">
                  <c:v>41487</c:v>
                </c:pt>
                <c:pt idx="147">
                  <c:v>41488</c:v>
                </c:pt>
                <c:pt idx="148">
                  <c:v>41491</c:v>
                </c:pt>
                <c:pt idx="149">
                  <c:v>41492</c:v>
                </c:pt>
                <c:pt idx="150">
                  <c:v>41493</c:v>
                </c:pt>
                <c:pt idx="151">
                  <c:v>41494</c:v>
                </c:pt>
                <c:pt idx="152">
                  <c:v>41495</c:v>
                </c:pt>
                <c:pt idx="153">
                  <c:v>41498</c:v>
                </c:pt>
                <c:pt idx="154">
                  <c:v>41499</c:v>
                </c:pt>
                <c:pt idx="155">
                  <c:v>41500</c:v>
                </c:pt>
                <c:pt idx="156">
                  <c:v>41501</c:v>
                </c:pt>
                <c:pt idx="157">
                  <c:v>41502</c:v>
                </c:pt>
                <c:pt idx="158">
                  <c:v>41505</c:v>
                </c:pt>
                <c:pt idx="159">
                  <c:v>41506</c:v>
                </c:pt>
                <c:pt idx="160">
                  <c:v>41507</c:v>
                </c:pt>
                <c:pt idx="161">
                  <c:v>41508</c:v>
                </c:pt>
                <c:pt idx="162">
                  <c:v>41509</c:v>
                </c:pt>
                <c:pt idx="163">
                  <c:v>41512</c:v>
                </c:pt>
                <c:pt idx="164">
                  <c:v>41513</c:v>
                </c:pt>
                <c:pt idx="165">
                  <c:v>41514</c:v>
                </c:pt>
                <c:pt idx="166">
                  <c:v>41515</c:v>
                </c:pt>
                <c:pt idx="167">
                  <c:v>41516</c:v>
                </c:pt>
                <c:pt idx="168">
                  <c:v>41519</c:v>
                </c:pt>
                <c:pt idx="169">
                  <c:v>41520</c:v>
                </c:pt>
                <c:pt idx="170">
                  <c:v>41521</c:v>
                </c:pt>
                <c:pt idx="171">
                  <c:v>41522</c:v>
                </c:pt>
                <c:pt idx="172">
                  <c:v>41523</c:v>
                </c:pt>
                <c:pt idx="173">
                  <c:v>41526</c:v>
                </c:pt>
                <c:pt idx="174">
                  <c:v>41527</c:v>
                </c:pt>
                <c:pt idx="175">
                  <c:v>41528</c:v>
                </c:pt>
                <c:pt idx="176">
                  <c:v>41529</c:v>
                </c:pt>
                <c:pt idx="177">
                  <c:v>41530</c:v>
                </c:pt>
                <c:pt idx="178">
                  <c:v>41534</c:v>
                </c:pt>
                <c:pt idx="179">
                  <c:v>41535</c:v>
                </c:pt>
                <c:pt idx="180">
                  <c:v>41536</c:v>
                </c:pt>
                <c:pt idx="181">
                  <c:v>41537</c:v>
                </c:pt>
                <c:pt idx="182">
                  <c:v>41540</c:v>
                </c:pt>
                <c:pt idx="183">
                  <c:v>41541</c:v>
                </c:pt>
                <c:pt idx="184">
                  <c:v>41542</c:v>
                </c:pt>
                <c:pt idx="185">
                  <c:v>41543</c:v>
                </c:pt>
                <c:pt idx="186">
                  <c:v>41544</c:v>
                </c:pt>
                <c:pt idx="187">
                  <c:v>41547</c:v>
                </c:pt>
                <c:pt idx="188">
                  <c:v>41548</c:v>
                </c:pt>
                <c:pt idx="189">
                  <c:v>41549</c:v>
                </c:pt>
                <c:pt idx="190">
                  <c:v>41550</c:v>
                </c:pt>
                <c:pt idx="191">
                  <c:v>41551</c:v>
                </c:pt>
                <c:pt idx="192">
                  <c:v>41554</c:v>
                </c:pt>
                <c:pt idx="193">
                  <c:v>41555</c:v>
                </c:pt>
                <c:pt idx="194">
                  <c:v>41556</c:v>
                </c:pt>
                <c:pt idx="195">
                  <c:v>41557</c:v>
                </c:pt>
                <c:pt idx="196">
                  <c:v>41558</c:v>
                </c:pt>
                <c:pt idx="197">
                  <c:v>41561</c:v>
                </c:pt>
                <c:pt idx="198">
                  <c:v>41562</c:v>
                </c:pt>
                <c:pt idx="199">
                  <c:v>41563</c:v>
                </c:pt>
                <c:pt idx="200">
                  <c:v>41564</c:v>
                </c:pt>
                <c:pt idx="201">
                  <c:v>41565</c:v>
                </c:pt>
                <c:pt idx="202">
                  <c:v>41568</c:v>
                </c:pt>
                <c:pt idx="203">
                  <c:v>41569</c:v>
                </c:pt>
                <c:pt idx="204">
                  <c:v>41570</c:v>
                </c:pt>
                <c:pt idx="205">
                  <c:v>41571</c:v>
                </c:pt>
                <c:pt idx="206">
                  <c:v>41572</c:v>
                </c:pt>
                <c:pt idx="207">
                  <c:v>41575</c:v>
                </c:pt>
                <c:pt idx="208">
                  <c:v>41576</c:v>
                </c:pt>
                <c:pt idx="209">
                  <c:v>41577</c:v>
                </c:pt>
                <c:pt idx="210">
                  <c:v>41578</c:v>
                </c:pt>
                <c:pt idx="211">
                  <c:v>41579</c:v>
                </c:pt>
                <c:pt idx="212">
                  <c:v>41582</c:v>
                </c:pt>
                <c:pt idx="213">
                  <c:v>41583</c:v>
                </c:pt>
                <c:pt idx="214">
                  <c:v>41584</c:v>
                </c:pt>
                <c:pt idx="215">
                  <c:v>41585</c:v>
                </c:pt>
                <c:pt idx="216">
                  <c:v>41586</c:v>
                </c:pt>
                <c:pt idx="217">
                  <c:v>41589</c:v>
                </c:pt>
                <c:pt idx="218">
                  <c:v>41590</c:v>
                </c:pt>
                <c:pt idx="219">
                  <c:v>41591</c:v>
                </c:pt>
                <c:pt idx="220">
                  <c:v>41592</c:v>
                </c:pt>
                <c:pt idx="221">
                  <c:v>41593</c:v>
                </c:pt>
                <c:pt idx="222">
                  <c:v>41597</c:v>
                </c:pt>
                <c:pt idx="223">
                  <c:v>41598</c:v>
                </c:pt>
                <c:pt idx="224">
                  <c:v>41599</c:v>
                </c:pt>
                <c:pt idx="225">
                  <c:v>41600</c:v>
                </c:pt>
                <c:pt idx="226">
                  <c:v>41603</c:v>
                </c:pt>
                <c:pt idx="227">
                  <c:v>41604</c:v>
                </c:pt>
                <c:pt idx="228">
                  <c:v>41605</c:v>
                </c:pt>
                <c:pt idx="229">
                  <c:v>41606</c:v>
                </c:pt>
                <c:pt idx="230">
                  <c:v>41607</c:v>
                </c:pt>
                <c:pt idx="231">
                  <c:v>41610</c:v>
                </c:pt>
                <c:pt idx="232">
                  <c:v>41611</c:v>
                </c:pt>
                <c:pt idx="233">
                  <c:v>41612</c:v>
                </c:pt>
                <c:pt idx="234">
                  <c:v>41613</c:v>
                </c:pt>
                <c:pt idx="235">
                  <c:v>41614</c:v>
                </c:pt>
                <c:pt idx="236">
                  <c:v>41617</c:v>
                </c:pt>
                <c:pt idx="237">
                  <c:v>41618</c:v>
                </c:pt>
                <c:pt idx="238">
                  <c:v>41619</c:v>
                </c:pt>
                <c:pt idx="239">
                  <c:v>41621</c:v>
                </c:pt>
                <c:pt idx="240">
                  <c:v>41624</c:v>
                </c:pt>
                <c:pt idx="241">
                  <c:v>41625</c:v>
                </c:pt>
                <c:pt idx="242">
                  <c:v>41626</c:v>
                </c:pt>
                <c:pt idx="243">
                  <c:v>41627</c:v>
                </c:pt>
                <c:pt idx="244">
                  <c:v>41628</c:v>
                </c:pt>
                <c:pt idx="245">
                  <c:v>41631</c:v>
                </c:pt>
                <c:pt idx="246">
                  <c:v>41632</c:v>
                </c:pt>
                <c:pt idx="247">
                  <c:v>41634</c:v>
                </c:pt>
                <c:pt idx="248">
                  <c:v>41635</c:v>
                </c:pt>
                <c:pt idx="249">
                  <c:v>41638</c:v>
                </c:pt>
                <c:pt idx="250">
                  <c:v>41639</c:v>
                </c:pt>
                <c:pt idx="251">
                  <c:v>41641</c:v>
                </c:pt>
                <c:pt idx="252">
                  <c:v>41642</c:v>
                </c:pt>
                <c:pt idx="253">
                  <c:v>41645</c:v>
                </c:pt>
                <c:pt idx="254">
                  <c:v>41646</c:v>
                </c:pt>
                <c:pt idx="255">
                  <c:v>41647</c:v>
                </c:pt>
                <c:pt idx="256">
                  <c:v>41648</c:v>
                </c:pt>
                <c:pt idx="257">
                  <c:v>41649</c:v>
                </c:pt>
                <c:pt idx="258">
                  <c:v>41652</c:v>
                </c:pt>
                <c:pt idx="259">
                  <c:v>41653</c:v>
                </c:pt>
                <c:pt idx="260">
                  <c:v>41654</c:v>
                </c:pt>
                <c:pt idx="261">
                  <c:v>41655</c:v>
                </c:pt>
                <c:pt idx="262">
                  <c:v>41656</c:v>
                </c:pt>
                <c:pt idx="263">
                  <c:v>41659</c:v>
                </c:pt>
                <c:pt idx="264">
                  <c:v>41660</c:v>
                </c:pt>
                <c:pt idx="265">
                  <c:v>41661</c:v>
                </c:pt>
                <c:pt idx="266">
                  <c:v>41662</c:v>
                </c:pt>
                <c:pt idx="267">
                  <c:v>41663</c:v>
                </c:pt>
                <c:pt idx="268">
                  <c:v>41666</c:v>
                </c:pt>
                <c:pt idx="269">
                  <c:v>41667</c:v>
                </c:pt>
                <c:pt idx="270">
                  <c:v>41668</c:v>
                </c:pt>
                <c:pt idx="271">
                  <c:v>41669</c:v>
                </c:pt>
                <c:pt idx="272">
                  <c:v>41670</c:v>
                </c:pt>
                <c:pt idx="273">
                  <c:v>41674</c:v>
                </c:pt>
                <c:pt idx="274">
                  <c:v>41675</c:v>
                </c:pt>
                <c:pt idx="275">
                  <c:v>41676</c:v>
                </c:pt>
                <c:pt idx="276">
                  <c:v>41677</c:v>
                </c:pt>
                <c:pt idx="277">
                  <c:v>41680</c:v>
                </c:pt>
                <c:pt idx="278">
                  <c:v>41681</c:v>
                </c:pt>
                <c:pt idx="279">
                  <c:v>41682</c:v>
                </c:pt>
                <c:pt idx="280">
                  <c:v>41683</c:v>
                </c:pt>
                <c:pt idx="281">
                  <c:v>41684</c:v>
                </c:pt>
                <c:pt idx="282">
                  <c:v>41687</c:v>
                </c:pt>
                <c:pt idx="283">
                  <c:v>41688</c:v>
                </c:pt>
                <c:pt idx="284">
                  <c:v>41689</c:v>
                </c:pt>
                <c:pt idx="285">
                  <c:v>41690</c:v>
                </c:pt>
                <c:pt idx="286">
                  <c:v>41691</c:v>
                </c:pt>
                <c:pt idx="287">
                  <c:v>41694</c:v>
                </c:pt>
                <c:pt idx="288">
                  <c:v>41695</c:v>
                </c:pt>
                <c:pt idx="289">
                  <c:v>41696</c:v>
                </c:pt>
                <c:pt idx="290">
                  <c:v>41697</c:v>
                </c:pt>
                <c:pt idx="291">
                  <c:v>41698</c:v>
                </c:pt>
                <c:pt idx="292">
                  <c:v>41701</c:v>
                </c:pt>
                <c:pt idx="293">
                  <c:v>41702</c:v>
                </c:pt>
                <c:pt idx="294">
                  <c:v>41703</c:v>
                </c:pt>
                <c:pt idx="295">
                  <c:v>41704</c:v>
                </c:pt>
                <c:pt idx="296">
                  <c:v>41705</c:v>
                </c:pt>
                <c:pt idx="297">
                  <c:v>41708</c:v>
                </c:pt>
                <c:pt idx="298">
                  <c:v>41709</c:v>
                </c:pt>
                <c:pt idx="299">
                  <c:v>41710</c:v>
                </c:pt>
                <c:pt idx="300">
                  <c:v>41711</c:v>
                </c:pt>
                <c:pt idx="301">
                  <c:v>41712</c:v>
                </c:pt>
                <c:pt idx="302">
                  <c:v>41716</c:v>
                </c:pt>
                <c:pt idx="303">
                  <c:v>41717</c:v>
                </c:pt>
                <c:pt idx="304">
                  <c:v>41718</c:v>
                </c:pt>
                <c:pt idx="305">
                  <c:v>41719</c:v>
                </c:pt>
                <c:pt idx="306">
                  <c:v>41722</c:v>
                </c:pt>
                <c:pt idx="307">
                  <c:v>41723</c:v>
                </c:pt>
                <c:pt idx="308">
                  <c:v>41724</c:v>
                </c:pt>
                <c:pt idx="309">
                  <c:v>41725</c:v>
                </c:pt>
                <c:pt idx="310">
                  <c:v>41726</c:v>
                </c:pt>
                <c:pt idx="311">
                  <c:v>41729</c:v>
                </c:pt>
                <c:pt idx="312">
                  <c:v>41730</c:v>
                </c:pt>
                <c:pt idx="313">
                  <c:v>41731</c:v>
                </c:pt>
                <c:pt idx="314">
                  <c:v>41732</c:v>
                </c:pt>
                <c:pt idx="315">
                  <c:v>41733</c:v>
                </c:pt>
                <c:pt idx="316">
                  <c:v>41736</c:v>
                </c:pt>
                <c:pt idx="317">
                  <c:v>41737</c:v>
                </c:pt>
                <c:pt idx="318">
                  <c:v>41738</c:v>
                </c:pt>
                <c:pt idx="319">
                  <c:v>41739</c:v>
                </c:pt>
                <c:pt idx="320">
                  <c:v>41740</c:v>
                </c:pt>
                <c:pt idx="321">
                  <c:v>41743</c:v>
                </c:pt>
                <c:pt idx="322">
                  <c:v>41744</c:v>
                </c:pt>
                <c:pt idx="323">
                  <c:v>41745</c:v>
                </c:pt>
                <c:pt idx="324">
                  <c:v>41750</c:v>
                </c:pt>
                <c:pt idx="325">
                  <c:v>41751</c:v>
                </c:pt>
                <c:pt idx="326">
                  <c:v>41752</c:v>
                </c:pt>
                <c:pt idx="327">
                  <c:v>41753</c:v>
                </c:pt>
                <c:pt idx="328">
                  <c:v>41754</c:v>
                </c:pt>
                <c:pt idx="329">
                  <c:v>41757</c:v>
                </c:pt>
                <c:pt idx="330">
                  <c:v>41758</c:v>
                </c:pt>
                <c:pt idx="331">
                  <c:v>41759</c:v>
                </c:pt>
                <c:pt idx="332">
                  <c:v>41761</c:v>
                </c:pt>
                <c:pt idx="333">
                  <c:v>41764</c:v>
                </c:pt>
                <c:pt idx="334">
                  <c:v>41765</c:v>
                </c:pt>
                <c:pt idx="335">
                  <c:v>41766</c:v>
                </c:pt>
                <c:pt idx="336">
                  <c:v>41767</c:v>
                </c:pt>
                <c:pt idx="337">
                  <c:v>41768</c:v>
                </c:pt>
                <c:pt idx="338">
                  <c:v>41771</c:v>
                </c:pt>
                <c:pt idx="339">
                  <c:v>41772</c:v>
                </c:pt>
                <c:pt idx="340">
                  <c:v>41773</c:v>
                </c:pt>
                <c:pt idx="341">
                  <c:v>41774</c:v>
                </c:pt>
                <c:pt idx="342">
                  <c:v>41775</c:v>
                </c:pt>
                <c:pt idx="343">
                  <c:v>41778</c:v>
                </c:pt>
                <c:pt idx="344">
                  <c:v>41779</c:v>
                </c:pt>
                <c:pt idx="345">
                  <c:v>41780</c:v>
                </c:pt>
                <c:pt idx="346">
                  <c:v>41781</c:v>
                </c:pt>
                <c:pt idx="347">
                  <c:v>41782</c:v>
                </c:pt>
                <c:pt idx="348">
                  <c:v>41785</c:v>
                </c:pt>
                <c:pt idx="349">
                  <c:v>41786</c:v>
                </c:pt>
                <c:pt idx="350">
                  <c:v>41787</c:v>
                </c:pt>
                <c:pt idx="351">
                  <c:v>41788</c:v>
                </c:pt>
                <c:pt idx="352">
                  <c:v>41789</c:v>
                </c:pt>
                <c:pt idx="353">
                  <c:v>41792</c:v>
                </c:pt>
                <c:pt idx="354">
                  <c:v>41793</c:v>
                </c:pt>
                <c:pt idx="355">
                  <c:v>41794</c:v>
                </c:pt>
                <c:pt idx="356">
                  <c:v>41795</c:v>
                </c:pt>
                <c:pt idx="357">
                  <c:v>41796</c:v>
                </c:pt>
                <c:pt idx="358">
                  <c:v>41799</c:v>
                </c:pt>
                <c:pt idx="359">
                  <c:v>41800</c:v>
                </c:pt>
                <c:pt idx="360">
                  <c:v>41801</c:v>
                </c:pt>
                <c:pt idx="361">
                  <c:v>41802</c:v>
                </c:pt>
                <c:pt idx="362">
                  <c:v>41803</c:v>
                </c:pt>
                <c:pt idx="363">
                  <c:v>41806</c:v>
                </c:pt>
                <c:pt idx="364">
                  <c:v>41807</c:v>
                </c:pt>
                <c:pt idx="365">
                  <c:v>41808</c:v>
                </c:pt>
                <c:pt idx="366">
                  <c:v>41809</c:v>
                </c:pt>
                <c:pt idx="367">
                  <c:v>41810</c:v>
                </c:pt>
                <c:pt idx="368">
                  <c:v>41813</c:v>
                </c:pt>
                <c:pt idx="369">
                  <c:v>41814</c:v>
                </c:pt>
                <c:pt idx="370">
                  <c:v>41815</c:v>
                </c:pt>
                <c:pt idx="371">
                  <c:v>41816</c:v>
                </c:pt>
                <c:pt idx="372">
                  <c:v>41817</c:v>
                </c:pt>
                <c:pt idx="373">
                  <c:v>41820</c:v>
                </c:pt>
                <c:pt idx="374">
                  <c:v>41821</c:v>
                </c:pt>
                <c:pt idx="375">
                  <c:v>41822</c:v>
                </c:pt>
                <c:pt idx="376">
                  <c:v>41823</c:v>
                </c:pt>
                <c:pt idx="377">
                  <c:v>41824</c:v>
                </c:pt>
                <c:pt idx="378">
                  <c:v>41827</c:v>
                </c:pt>
                <c:pt idx="379">
                  <c:v>41828</c:v>
                </c:pt>
                <c:pt idx="380">
                  <c:v>41829</c:v>
                </c:pt>
                <c:pt idx="381">
                  <c:v>41830</c:v>
                </c:pt>
                <c:pt idx="382">
                  <c:v>41831</c:v>
                </c:pt>
                <c:pt idx="383">
                  <c:v>41834</c:v>
                </c:pt>
                <c:pt idx="384">
                  <c:v>41835</c:v>
                </c:pt>
                <c:pt idx="385">
                  <c:v>41836</c:v>
                </c:pt>
                <c:pt idx="386">
                  <c:v>41837</c:v>
                </c:pt>
                <c:pt idx="387">
                  <c:v>41838</c:v>
                </c:pt>
                <c:pt idx="388">
                  <c:v>41841</c:v>
                </c:pt>
                <c:pt idx="389">
                  <c:v>41842</c:v>
                </c:pt>
                <c:pt idx="390">
                  <c:v>41843</c:v>
                </c:pt>
                <c:pt idx="391">
                  <c:v>41844</c:v>
                </c:pt>
                <c:pt idx="392">
                  <c:v>41845</c:v>
                </c:pt>
                <c:pt idx="393">
                  <c:v>41848</c:v>
                </c:pt>
                <c:pt idx="394">
                  <c:v>41849</c:v>
                </c:pt>
                <c:pt idx="395">
                  <c:v>41850</c:v>
                </c:pt>
                <c:pt idx="396">
                  <c:v>41851</c:v>
                </c:pt>
                <c:pt idx="397">
                  <c:v>41852</c:v>
                </c:pt>
                <c:pt idx="398">
                  <c:v>41855</c:v>
                </c:pt>
                <c:pt idx="399">
                  <c:v>41856</c:v>
                </c:pt>
                <c:pt idx="400">
                  <c:v>41857</c:v>
                </c:pt>
                <c:pt idx="401">
                  <c:v>41858</c:v>
                </c:pt>
                <c:pt idx="402">
                  <c:v>41859</c:v>
                </c:pt>
                <c:pt idx="403">
                  <c:v>41862</c:v>
                </c:pt>
                <c:pt idx="404">
                  <c:v>41863</c:v>
                </c:pt>
                <c:pt idx="405">
                  <c:v>41864</c:v>
                </c:pt>
                <c:pt idx="406">
                  <c:v>41865</c:v>
                </c:pt>
                <c:pt idx="407">
                  <c:v>41866</c:v>
                </c:pt>
                <c:pt idx="408">
                  <c:v>41869</c:v>
                </c:pt>
                <c:pt idx="409">
                  <c:v>41870</c:v>
                </c:pt>
                <c:pt idx="410">
                  <c:v>41871</c:v>
                </c:pt>
                <c:pt idx="411">
                  <c:v>41872</c:v>
                </c:pt>
                <c:pt idx="412">
                  <c:v>41873</c:v>
                </c:pt>
                <c:pt idx="413">
                  <c:v>41876</c:v>
                </c:pt>
                <c:pt idx="414">
                  <c:v>41877</c:v>
                </c:pt>
                <c:pt idx="415">
                  <c:v>41878</c:v>
                </c:pt>
                <c:pt idx="416">
                  <c:v>41879</c:v>
                </c:pt>
                <c:pt idx="417">
                  <c:v>41880</c:v>
                </c:pt>
                <c:pt idx="418">
                  <c:v>41883</c:v>
                </c:pt>
                <c:pt idx="419">
                  <c:v>41884</c:v>
                </c:pt>
                <c:pt idx="420">
                  <c:v>41885</c:v>
                </c:pt>
                <c:pt idx="421">
                  <c:v>41886</c:v>
                </c:pt>
                <c:pt idx="422">
                  <c:v>41887</c:v>
                </c:pt>
                <c:pt idx="423">
                  <c:v>41890</c:v>
                </c:pt>
                <c:pt idx="424">
                  <c:v>41891</c:v>
                </c:pt>
                <c:pt idx="425">
                  <c:v>41892</c:v>
                </c:pt>
                <c:pt idx="426">
                  <c:v>41893</c:v>
                </c:pt>
                <c:pt idx="427">
                  <c:v>41894</c:v>
                </c:pt>
                <c:pt idx="428">
                  <c:v>41897</c:v>
                </c:pt>
                <c:pt idx="429">
                  <c:v>41899</c:v>
                </c:pt>
                <c:pt idx="430">
                  <c:v>41900</c:v>
                </c:pt>
                <c:pt idx="431">
                  <c:v>41901</c:v>
                </c:pt>
                <c:pt idx="432">
                  <c:v>41904</c:v>
                </c:pt>
                <c:pt idx="433">
                  <c:v>41905</c:v>
                </c:pt>
                <c:pt idx="434">
                  <c:v>41906</c:v>
                </c:pt>
                <c:pt idx="435">
                  <c:v>41907</c:v>
                </c:pt>
                <c:pt idx="436">
                  <c:v>41908</c:v>
                </c:pt>
                <c:pt idx="437">
                  <c:v>41911</c:v>
                </c:pt>
                <c:pt idx="438">
                  <c:v>41912</c:v>
                </c:pt>
                <c:pt idx="439">
                  <c:v>41913</c:v>
                </c:pt>
                <c:pt idx="440">
                  <c:v>41914</c:v>
                </c:pt>
                <c:pt idx="441">
                  <c:v>41915</c:v>
                </c:pt>
                <c:pt idx="442">
                  <c:v>41918</c:v>
                </c:pt>
                <c:pt idx="443">
                  <c:v>41919</c:v>
                </c:pt>
                <c:pt idx="444">
                  <c:v>41920</c:v>
                </c:pt>
                <c:pt idx="445">
                  <c:v>41921</c:v>
                </c:pt>
                <c:pt idx="446">
                  <c:v>41922</c:v>
                </c:pt>
                <c:pt idx="447">
                  <c:v>41925</c:v>
                </c:pt>
                <c:pt idx="448">
                  <c:v>41926</c:v>
                </c:pt>
                <c:pt idx="449">
                  <c:v>41927</c:v>
                </c:pt>
                <c:pt idx="450">
                  <c:v>41928</c:v>
                </c:pt>
                <c:pt idx="451">
                  <c:v>41929</c:v>
                </c:pt>
                <c:pt idx="452">
                  <c:v>41932</c:v>
                </c:pt>
                <c:pt idx="453">
                  <c:v>41933</c:v>
                </c:pt>
                <c:pt idx="454">
                  <c:v>41934</c:v>
                </c:pt>
                <c:pt idx="455">
                  <c:v>41935</c:v>
                </c:pt>
                <c:pt idx="456">
                  <c:v>41936</c:v>
                </c:pt>
                <c:pt idx="457">
                  <c:v>41939</c:v>
                </c:pt>
                <c:pt idx="458">
                  <c:v>41940</c:v>
                </c:pt>
                <c:pt idx="459">
                  <c:v>41941</c:v>
                </c:pt>
                <c:pt idx="460">
                  <c:v>41942</c:v>
                </c:pt>
                <c:pt idx="461">
                  <c:v>41943</c:v>
                </c:pt>
                <c:pt idx="462">
                  <c:v>41946</c:v>
                </c:pt>
                <c:pt idx="463">
                  <c:v>41947</c:v>
                </c:pt>
                <c:pt idx="464">
                  <c:v>41948</c:v>
                </c:pt>
                <c:pt idx="465">
                  <c:v>41949</c:v>
                </c:pt>
                <c:pt idx="466">
                  <c:v>41950</c:v>
                </c:pt>
                <c:pt idx="467">
                  <c:v>41953</c:v>
                </c:pt>
                <c:pt idx="468">
                  <c:v>41954</c:v>
                </c:pt>
                <c:pt idx="469">
                  <c:v>41955</c:v>
                </c:pt>
                <c:pt idx="470">
                  <c:v>41956</c:v>
                </c:pt>
                <c:pt idx="471">
                  <c:v>41957</c:v>
                </c:pt>
                <c:pt idx="472">
                  <c:v>41961</c:v>
                </c:pt>
                <c:pt idx="473">
                  <c:v>41962</c:v>
                </c:pt>
                <c:pt idx="474">
                  <c:v>41963</c:v>
                </c:pt>
                <c:pt idx="475">
                  <c:v>41964</c:v>
                </c:pt>
                <c:pt idx="476">
                  <c:v>41967</c:v>
                </c:pt>
                <c:pt idx="477">
                  <c:v>41968</c:v>
                </c:pt>
                <c:pt idx="478">
                  <c:v>41969</c:v>
                </c:pt>
                <c:pt idx="479">
                  <c:v>41970</c:v>
                </c:pt>
                <c:pt idx="480">
                  <c:v>41971</c:v>
                </c:pt>
                <c:pt idx="481">
                  <c:v>41974</c:v>
                </c:pt>
                <c:pt idx="482">
                  <c:v>41975</c:v>
                </c:pt>
                <c:pt idx="483">
                  <c:v>41976</c:v>
                </c:pt>
                <c:pt idx="484">
                  <c:v>41977</c:v>
                </c:pt>
                <c:pt idx="485">
                  <c:v>41978</c:v>
                </c:pt>
                <c:pt idx="486">
                  <c:v>41981</c:v>
                </c:pt>
                <c:pt idx="487">
                  <c:v>41982</c:v>
                </c:pt>
                <c:pt idx="488">
                  <c:v>41983</c:v>
                </c:pt>
                <c:pt idx="489">
                  <c:v>41984</c:v>
                </c:pt>
                <c:pt idx="490">
                  <c:v>41988</c:v>
                </c:pt>
                <c:pt idx="491">
                  <c:v>41989</c:v>
                </c:pt>
                <c:pt idx="492">
                  <c:v>41990</c:v>
                </c:pt>
                <c:pt idx="493">
                  <c:v>41991</c:v>
                </c:pt>
                <c:pt idx="494">
                  <c:v>41992</c:v>
                </c:pt>
                <c:pt idx="495">
                  <c:v>41995</c:v>
                </c:pt>
                <c:pt idx="496">
                  <c:v>41996</c:v>
                </c:pt>
                <c:pt idx="497">
                  <c:v>41997</c:v>
                </c:pt>
                <c:pt idx="498">
                  <c:v>41999</c:v>
                </c:pt>
                <c:pt idx="499">
                  <c:v>42002</c:v>
                </c:pt>
                <c:pt idx="500">
                  <c:v>42003</c:v>
                </c:pt>
                <c:pt idx="501">
                  <c:v>42004</c:v>
                </c:pt>
                <c:pt idx="502">
                  <c:v>42006</c:v>
                </c:pt>
                <c:pt idx="503">
                  <c:v>42009</c:v>
                </c:pt>
                <c:pt idx="504">
                  <c:v>42010</c:v>
                </c:pt>
                <c:pt idx="505">
                  <c:v>42011</c:v>
                </c:pt>
                <c:pt idx="506">
                  <c:v>42012</c:v>
                </c:pt>
                <c:pt idx="507">
                  <c:v>42013</c:v>
                </c:pt>
                <c:pt idx="508">
                  <c:v>42016</c:v>
                </c:pt>
                <c:pt idx="509">
                  <c:v>42017</c:v>
                </c:pt>
                <c:pt idx="510">
                  <c:v>42018</c:v>
                </c:pt>
                <c:pt idx="511">
                  <c:v>42019</c:v>
                </c:pt>
                <c:pt idx="512">
                  <c:v>42020</c:v>
                </c:pt>
                <c:pt idx="513">
                  <c:v>42023</c:v>
                </c:pt>
                <c:pt idx="514">
                  <c:v>42024</c:v>
                </c:pt>
                <c:pt idx="515">
                  <c:v>42025</c:v>
                </c:pt>
                <c:pt idx="516">
                  <c:v>42026</c:v>
                </c:pt>
                <c:pt idx="517">
                  <c:v>42027</c:v>
                </c:pt>
                <c:pt idx="518">
                  <c:v>42030</c:v>
                </c:pt>
                <c:pt idx="519">
                  <c:v>42031</c:v>
                </c:pt>
                <c:pt idx="520">
                  <c:v>42032</c:v>
                </c:pt>
                <c:pt idx="521">
                  <c:v>42033</c:v>
                </c:pt>
                <c:pt idx="522">
                  <c:v>42034</c:v>
                </c:pt>
                <c:pt idx="523">
                  <c:v>42038</c:v>
                </c:pt>
                <c:pt idx="524">
                  <c:v>42039</c:v>
                </c:pt>
                <c:pt idx="525">
                  <c:v>42040</c:v>
                </c:pt>
                <c:pt idx="526">
                  <c:v>42041</c:v>
                </c:pt>
                <c:pt idx="527">
                  <c:v>42044</c:v>
                </c:pt>
                <c:pt idx="528">
                  <c:v>42045</c:v>
                </c:pt>
                <c:pt idx="529">
                  <c:v>42046</c:v>
                </c:pt>
                <c:pt idx="530">
                  <c:v>42047</c:v>
                </c:pt>
                <c:pt idx="531">
                  <c:v>42048</c:v>
                </c:pt>
                <c:pt idx="532">
                  <c:v>42051</c:v>
                </c:pt>
                <c:pt idx="533">
                  <c:v>42052</c:v>
                </c:pt>
                <c:pt idx="534">
                  <c:v>42053</c:v>
                </c:pt>
                <c:pt idx="535">
                  <c:v>42054</c:v>
                </c:pt>
                <c:pt idx="536">
                  <c:v>42055</c:v>
                </c:pt>
                <c:pt idx="537">
                  <c:v>42058</c:v>
                </c:pt>
                <c:pt idx="538">
                  <c:v>42059</c:v>
                </c:pt>
                <c:pt idx="539">
                  <c:v>42060</c:v>
                </c:pt>
                <c:pt idx="540">
                  <c:v>42061</c:v>
                </c:pt>
                <c:pt idx="541">
                  <c:v>42062</c:v>
                </c:pt>
                <c:pt idx="542">
                  <c:v>42065</c:v>
                </c:pt>
                <c:pt idx="543">
                  <c:v>42066</c:v>
                </c:pt>
                <c:pt idx="544">
                  <c:v>42067</c:v>
                </c:pt>
                <c:pt idx="545">
                  <c:v>42068</c:v>
                </c:pt>
                <c:pt idx="546">
                  <c:v>42069</c:v>
                </c:pt>
                <c:pt idx="547">
                  <c:v>42072</c:v>
                </c:pt>
                <c:pt idx="548">
                  <c:v>42073</c:v>
                </c:pt>
                <c:pt idx="549">
                  <c:v>42074</c:v>
                </c:pt>
                <c:pt idx="550">
                  <c:v>42075</c:v>
                </c:pt>
                <c:pt idx="551">
                  <c:v>42076</c:v>
                </c:pt>
                <c:pt idx="552">
                  <c:v>42080</c:v>
                </c:pt>
                <c:pt idx="553">
                  <c:v>42081</c:v>
                </c:pt>
                <c:pt idx="554">
                  <c:v>42082</c:v>
                </c:pt>
                <c:pt idx="555">
                  <c:v>42083</c:v>
                </c:pt>
                <c:pt idx="556">
                  <c:v>42086</c:v>
                </c:pt>
                <c:pt idx="557">
                  <c:v>42087</c:v>
                </c:pt>
                <c:pt idx="558">
                  <c:v>42088</c:v>
                </c:pt>
                <c:pt idx="559">
                  <c:v>42089</c:v>
                </c:pt>
                <c:pt idx="560">
                  <c:v>42090</c:v>
                </c:pt>
                <c:pt idx="561">
                  <c:v>42093</c:v>
                </c:pt>
                <c:pt idx="562">
                  <c:v>42094</c:v>
                </c:pt>
                <c:pt idx="563">
                  <c:v>42095</c:v>
                </c:pt>
                <c:pt idx="564">
                  <c:v>42100</c:v>
                </c:pt>
                <c:pt idx="565">
                  <c:v>42101</c:v>
                </c:pt>
                <c:pt idx="566">
                  <c:v>42102</c:v>
                </c:pt>
                <c:pt idx="567">
                  <c:v>42103</c:v>
                </c:pt>
                <c:pt idx="568">
                  <c:v>42104</c:v>
                </c:pt>
                <c:pt idx="569">
                  <c:v>42107</c:v>
                </c:pt>
                <c:pt idx="570">
                  <c:v>42108</c:v>
                </c:pt>
                <c:pt idx="571">
                  <c:v>42109</c:v>
                </c:pt>
                <c:pt idx="572">
                  <c:v>42110</c:v>
                </c:pt>
                <c:pt idx="573">
                  <c:v>42111</c:v>
                </c:pt>
                <c:pt idx="574">
                  <c:v>42114</c:v>
                </c:pt>
                <c:pt idx="575">
                  <c:v>42115</c:v>
                </c:pt>
                <c:pt idx="576">
                  <c:v>42116</c:v>
                </c:pt>
                <c:pt idx="577">
                  <c:v>42117</c:v>
                </c:pt>
                <c:pt idx="578">
                  <c:v>42118</c:v>
                </c:pt>
                <c:pt idx="579">
                  <c:v>42121</c:v>
                </c:pt>
                <c:pt idx="580">
                  <c:v>42122</c:v>
                </c:pt>
                <c:pt idx="581">
                  <c:v>42123</c:v>
                </c:pt>
                <c:pt idx="582">
                  <c:v>42124</c:v>
                </c:pt>
                <c:pt idx="583">
                  <c:v>42128</c:v>
                </c:pt>
                <c:pt idx="584">
                  <c:v>42129</c:v>
                </c:pt>
                <c:pt idx="585">
                  <c:v>42130</c:v>
                </c:pt>
                <c:pt idx="586">
                  <c:v>42131</c:v>
                </c:pt>
                <c:pt idx="587">
                  <c:v>42132</c:v>
                </c:pt>
                <c:pt idx="588">
                  <c:v>42135</c:v>
                </c:pt>
                <c:pt idx="589">
                  <c:v>42136</c:v>
                </c:pt>
                <c:pt idx="590">
                  <c:v>42137</c:v>
                </c:pt>
                <c:pt idx="591">
                  <c:v>42138</c:v>
                </c:pt>
                <c:pt idx="592">
                  <c:v>42139</c:v>
                </c:pt>
                <c:pt idx="593">
                  <c:v>42142</c:v>
                </c:pt>
                <c:pt idx="594">
                  <c:v>42143</c:v>
                </c:pt>
                <c:pt idx="595">
                  <c:v>42144</c:v>
                </c:pt>
                <c:pt idx="596">
                  <c:v>42145</c:v>
                </c:pt>
                <c:pt idx="597">
                  <c:v>42146</c:v>
                </c:pt>
                <c:pt idx="598">
                  <c:v>42149</c:v>
                </c:pt>
                <c:pt idx="599">
                  <c:v>42150</c:v>
                </c:pt>
                <c:pt idx="600">
                  <c:v>42151</c:v>
                </c:pt>
                <c:pt idx="601">
                  <c:v>42152</c:v>
                </c:pt>
                <c:pt idx="602">
                  <c:v>42153</c:v>
                </c:pt>
                <c:pt idx="603">
                  <c:v>42156</c:v>
                </c:pt>
                <c:pt idx="604">
                  <c:v>42157</c:v>
                </c:pt>
                <c:pt idx="605">
                  <c:v>42158</c:v>
                </c:pt>
                <c:pt idx="606">
                  <c:v>42159</c:v>
                </c:pt>
                <c:pt idx="607">
                  <c:v>42160</c:v>
                </c:pt>
                <c:pt idx="608">
                  <c:v>42163</c:v>
                </c:pt>
                <c:pt idx="609">
                  <c:v>42164</c:v>
                </c:pt>
                <c:pt idx="610">
                  <c:v>42165</c:v>
                </c:pt>
                <c:pt idx="611">
                  <c:v>42166</c:v>
                </c:pt>
                <c:pt idx="612">
                  <c:v>42167</c:v>
                </c:pt>
                <c:pt idx="613">
                  <c:v>42170</c:v>
                </c:pt>
                <c:pt idx="614">
                  <c:v>42171</c:v>
                </c:pt>
                <c:pt idx="615">
                  <c:v>42172</c:v>
                </c:pt>
                <c:pt idx="616">
                  <c:v>42173</c:v>
                </c:pt>
                <c:pt idx="617">
                  <c:v>42174</c:v>
                </c:pt>
                <c:pt idx="618">
                  <c:v>42177</c:v>
                </c:pt>
                <c:pt idx="619">
                  <c:v>42178</c:v>
                </c:pt>
                <c:pt idx="620">
                  <c:v>42179</c:v>
                </c:pt>
                <c:pt idx="621">
                  <c:v>42180</c:v>
                </c:pt>
                <c:pt idx="622">
                  <c:v>42181</c:v>
                </c:pt>
                <c:pt idx="623">
                  <c:v>42184</c:v>
                </c:pt>
                <c:pt idx="624">
                  <c:v>42185</c:v>
                </c:pt>
                <c:pt idx="625">
                  <c:v>42186</c:v>
                </c:pt>
                <c:pt idx="626">
                  <c:v>42187</c:v>
                </c:pt>
                <c:pt idx="627">
                  <c:v>42188</c:v>
                </c:pt>
                <c:pt idx="628">
                  <c:v>42191</c:v>
                </c:pt>
                <c:pt idx="629">
                  <c:v>42192</c:v>
                </c:pt>
                <c:pt idx="630">
                  <c:v>42193</c:v>
                </c:pt>
                <c:pt idx="631">
                  <c:v>42194</c:v>
                </c:pt>
                <c:pt idx="632">
                  <c:v>42195</c:v>
                </c:pt>
                <c:pt idx="633">
                  <c:v>42198</c:v>
                </c:pt>
                <c:pt idx="634">
                  <c:v>42199</c:v>
                </c:pt>
                <c:pt idx="635">
                  <c:v>42200</c:v>
                </c:pt>
                <c:pt idx="636">
                  <c:v>42201</c:v>
                </c:pt>
                <c:pt idx="637">
                  <c:v>42202</c:v>
                </c:pt>
                <c:pt idx="638">
                  <c:v>42205</c:v>
                </c:pt>
                <c:pt idx="639">
                  <c:v>42206</c:v>
                </c:pt>
                <c:pt idx="640">
                  <c:v>42207</c:v>
                </c:pt>
                <c:pt idx="641">
                  <c:v>42208</c:v>
                </c:pt>
                <c:pt idx="642">
                  <c:v>42209</c:v>
                </c:pt>
                <c:pt idx="643">
                  <c:v>42212</c:v>
                </c:pt>
                <c:pt idx="644">
                  <c:v>42213</c:v>
                </c:pt>
                <c:pt idx="645">
                  <c:v>42214</c:v>
                </c:pt>
                <c:pt idx="646">
                  <c:v>42215</c:v>
                </c:pt>
                <c:pt idx="647">
                  <c:v>42216</c:v>
                </c:pt>
                <c:pt idx="648">
                  <c:v>42219</c:v>
                </c:pt>
                <c:pt idx="649">
                  <c:v>42220</c:v>
                </c:pt>
                <c:pt idx="650">
                  <c:v>42221</c:v>
                </c:pt>
                <c:pt idx="651">
                  <c:v>42222</c:v>
                </c:pt>
                <c:pt idx="652">
                  <c:v>42223</c:v>
                </c:pt>
                <c:pt idx="653">
                  <c:v>42226</c:v>
                </c:pt>
                <c:pt idx="654">
                  <c:v>42227</c:v>
                </c:pt>
                <c:pt idx="655">
                  <c:v>42228</c:v>
                </c:pt>
                <c:pt idx="656">
                  <c:v>42229</c:v>
                </c:pt>
                <c:pt idx="657">
                  <c:v>42230</c:v>
                </c:pt>
                <c:pt idx="658">
                  <c:v>42233</c:v>
                </c:pt>
                <c:pt idx="659">
                  <c:v>42234</c:v>
                </c:pt>
                <c:pt idx="660">
                  <c:v>42235</c:v>
                </c:pt>
                <c:pt idx="661">
                  <c:v>42236</c:v>
                </c:pt>
                <c:pt idx="662">
                  <c:v>42237</c:v>
                </c:pt>
                <c:pt idx="663">
                  <c:v>42240</c:v>
                </c:pt>
                <c:pt idx="664">
                  <c:v>42241</c:v>
                </c:pt>
                <c:pt idx="665">
                  <c:v>42242</c:v>
                </c:pt>
                <c:pt idx="666">
                  <c:v>42243</c:v>
                </c:pt>
                <c:pt idx="667">
                  <c:v>42244</c:v>
                </c:pt>
                <c:pt idx="668">
                  <c:v>42247</c:v>
                </c:pt>
                <c:pt idx="669">
                  <c:v>42248</c:v>
                </c:pt>
                <c:pt idx="670">
                  <c:v>42249</c:v>
                </c:pt>
                <c:pt idx="671">
                  <c:v>42250</c:v>
                </c:pt>
                <c:pt idx="672">
                  <c:v>42251</c:v>
                </c:pt>
                <c:pt idx="673">
                  <c:v>42254</c:v>
                </c:pt>
                <c:pt idx="674">
                  <c:v>42255</c:v>
                </c:pt>
                <c:pt idx="675">
                  <c:v>42256</c:v>
                </c:pt>
                <c:pt idx="676">
                  <c:v>42257</c:v>
                </c:pt>
                <c:pt idx="677">
                  <c:v>42258</c:v>
                </c:pt>
                <c:pt idx="678">
                  <c:v>42261</c:v>
                </c:pt>
                <c:pt idx="679">
                  <c:v>42262</c:v>
                </c:pt>
                <c:pt idx="680">
                  <c:v>42264</c:v>
                </c:pt>
                <c:pt idx="681">
                  <c:v>42265</c:v>
                </c:pt>
                <c:pt idx="682">
                  <c:v>42268</c:v>
                </c:pt>
                <c:pt idx="683">
                  <c:v>42269</c:v>
                </c:pt>
                <c:pt idx="684">
                  <c:v>42270</c:v>
                </c:pt>
                <c:pt idx="685">
                  <c:v>42271</c:v>
                </c:pt>
                <c:pt idx="686">
                  <c:v>42272</c:v>
                </c:pt>
                <c:pt idx="687">
                  <c:v>42275</c:v>
                </c:pt>
                <c:pt idx="688">
                  <c:v>42276</c:v>
                </c:pt>
                <c:pt idx="689">
                  <c:v>42277</c:v>
                </c:pt>
                <c:pt idx="690">
                  <c:v>42278</c:v>
                </c:pt>
                <c:pt idx="691">
                  <c:v>42279</c:v>
                </c:pt>
                <c:pt idx="692">
                  <c:v>42282</c:v>
                </c:pt>
                <c:pt idx="693">
                  <c:v>42283</c:v>
                </c:pt>
                <c:pt idx="694">
                  <c:v>42284</c:v>
                </c:pt>
                <c:pt idx="695">
                  <c:v>42285</c:v>
                </c:pt>
                <c:pt idx="696">
                  <c:v>42286</c:v>
                </c:pt>
                <c:pt idx="697">
                  <c:v>42289</c:v>
                </c:pt>
                <c:pt idx="698">
                  <c:v>42290</c:v>
                </c:pt>
                <c:pt idx="699">
                  <c:v>42291</c:v>
                </c:pt>
                <c:pt idx="700">
                  <c:v>42292</c:v>
                </c:pt>
                <c:pt idx="701">
                  <c:v>42293</c:v>
                </c:pt>
                <c:pt idx="702">
                  <c:v>42296</c:v>
                </c:pt>
                <c:pt idx="703">
                  <c:v>42297</c:v>
                </c:pt>
                <c:pt idx="704">
                  <c:v>42298</c:v>
                </c:pt>
                <c:pt idx="705">
                  <c:v>42299</c:v>
                </c:pt>
                <c:pt idx="706">
                  <c:v>42300</c:v>
                </c:pt>
                <c:pt idx="707">
                  <c:v>42303</c:v>
                </c:pt>
                <c:pt idx="708">
                  <c:v>42304</c:v>
                </c:pt>
                <c:pt idx="709">
                  <c:v>42305</c:v>
                </c:pt>
                <c:pt idx="710">
                  <c:v>42306</c:v>
                </c:pt>
                <c:pt idx="711">
                  <c:v>42307</c:v>
                </c:pt>
                <c:pt idx="712">
                  <c:v>42311</c:v>
                </c:pt>
                <c:pt idx="713">
                  <c:v>42312</c:v>
                </c:pt>
                <c:pt idx="714">
                  <c:v>42313</c:v>
                </c:pt>
                <c:pt idx="715">
                  <c:v>42314</c:v>
                </c:pt>
                <c:pt idx="716">
                  <c:v>42317</c:v>
                </c:pt>
                <c:pt idx="717">
                  <c:v>42318</c:v>
                </c:pt>
                <c:pt idx="718">
                  <c:v>42319</c:v>
                </c:pt>
                <c:pt idx="719">
                  <c:v>42320</c:v>
                </c:pt>
                <c:pt idx="720">
                  <c:v>42321</c:v>
                </c:pt>
                <c:pt idx="721">
                  <c:v>42325</c:v>
                </c:pt>
                <c:pt idx="722">
                  <c:v>42326</c:v>
                </c:pt>
                <c:pt idx="723">
                  <c:v>42327</c:v>
                </c:pt>
                <c:pt idx="724">
                  <c:v>42328</c:v>
                </c:pt>
                <c:pt idx="725">
                  <c:v>42331</c:v>
                </c:pt>
                <c:pt idx="726">
                  <c:v>42332</c:v>
                </c:pt>
                <c:pt idx="727">
                  <c:v>42333</c:v>
                </c:pt>
                <c:pt idx="728">
                  <c:v>42334</c:v>
                </c:pt>
                <c:pt idx="729">
                  <c:v>42335</c:v>
                </c:pt>
                <c:pt idx="730">
                  <c:v>42338</c:v>
                </c:pt>
                <c:pt idx="731">
                  <c:v>42339</c:v>
                </c:pt>
                <c:pt idx="732">
                  <c:v>42340</c:v>
                </c:pt>
                <c:pt idx="733">
                  <c:v>42341</c:v>
                </c:pt>
                <c:pt idx="734">
                  <c:v>42342</c:v>
                </c:pt>
                <c:pt idx="735">
                  <c:v>42345</c:v>
                </c:pt>
                <c:pt idx="736">
                  <c:v>42346</c:v>
                </c:pt>
                <c:pt idx="737">
                  <c:v>42347</c:v>
                </c:pt>
                <c:pt idx="738">
                  <c:v>42348</c:v>
                </c:pt>
                <c:pt idx="739">
                  <c:v>42349</c:v>
                </c:pt>
                <c:pt idx="740">
                  <c:v>42352</c:v>
                </c:pt>
                <c:pt idx="741">
                  <c:v>42353</c:v>
                </c:pt>
                <c:pt idx="742">
                  <c:v>42354</c:v>
                </c:pt>
                <c:pt idx="743">
                  <c:v>42355</c:v>
                </c:pt>
                <c:pt idx="744">
                  <c:v>42356</c:v>
                </c:pt>
                <c:pt idx="745">
                  <c:v>42359</c:v>
                </c:pt>
                <c:pt idx="746">
                  <c:v>42360</c:v>
                </c:pt>
                <c:pt idx="747">
                  <c:v>42361</c:v>
                </c:pt>
                <c:pt idx="748">
                  <c:v>42362</c:v>
                </c:pt>
                <c:pt idx="749">
                  <c:v>42366</c:v>
                </c:pt>
                <c:pt idx="750">
                  <c:v>42367</c:v>
                </c:pt>
                <c:pt idx="751">
                  <c:v>42368</c:v>
                </c:pt>
                <c:pt idx="752">
                  <c:v>42369</c:v>
                </c:pt>
                <c:pt idx="753">
                  <c:v>42373</c:v>
                </c:pt>
                <c:pt idx="754">
                  <c:v>42374</c:v>
                </c:pt>
                <c:pt idx="755">
                  <c:v>42375</c:v>
                </c:pt>
                <c:pt idx="756">
                  <c:v>42376</c:v>
                </c:pt>
                <c:pt idx="757">
                  <c:v>42377</c:v>
                </c:pt>
                <c:pt idx="758">
                  <c:v>42380</c:v>
                </c:pt>
                <c:pt idx="759">
                  <c:v>42381</c:v>
                </c:pt>
                <c:pt idx="760">
                  <c:v>42382</c:v>
                </c:pt>
                <c:pt idx="761">
                  <c:v>42383</c:v>
                </c:pt>
                <c:pt idx="762">
                  <c:v>42384</c:v>
                </c:pt>
                <c:pt idx="763">
                  <c:v>42387</c:v>
                </c:pt>
                <c:pt idx="764">
                  <c:v>42388</c:v>
                </c:pt>
                <c:pt idx="765">
                  <c:v>42389</c:v>
                </c:pt>
                <c:pt idx="766">
                  <c:v>42390</c:v>
                </c:pt>
                <c:pt idx="767">
                  <c:v>42391</c:v>
                </c:pt>
                <c:pt idx="768">
                  <c:v>42394</c:v>
                </c:pt>
                <c:pt idx="769">
                  <c:v>42395</c:v>
                </c:pt>
                <c:pt idx="770">
                  <c:v>42396</c:v>
                </c:pt>
                <c:pt idx="771">
                  <c:v>42397</c:v>
                </c:pt>
                <c:pt idx="772">
                  <c:v>42398</c:v>
                </c:pt>
                <c:pt idx="773">
                  <c:v>42402</c:v>
                </c:pt>
                <c:pt idx="774">
                  <c:v>42403</c:v>
                </c:pt>
                <c:pt idx="775">
                  <c:v>42404</c:v>
                </c:pt>
                <c:pt idx="776">
                  <c:v>42405</c:v>
                </c:pt>
                <c:pt idx="777">
                  <c:v>42408</c:v>
                </c:pt>
                <c:pt idx="778">
                  <c:v>42409</c:v>
                </c:pt>
                <c:pt idx="779">
                  <c:v>42410</c:v>
                </c:pt>
                <c:pt idx="780">
                  <c:v>42411</c:v>
                </c:pt>
                <c:pt idx="781">
                  <c:v>42412</c:v>
                </c:pt>
                <c:pt idx="782">
                  <c:v>42415</c:v>
                </c:pt>
                <c:pt idx="783">
                  <c:v>42416</c:v>
                </c:pt>
                <c:pt idx="784">
                  <c:v>42417</c:v>
                </c:pt>
                <c:pt idx="785">
                  <c:v>42418</c:v>
                </c:pt>
                <c:pt idx="786">
                  <c:v>42419</c:v>
                </c:pt>
                <c:pt idx="787">
                  <c:v>42422</c:v>
                </c:pt>
                <c:pt idx="788">
                  <c:v>42423</c:v>
                </c:pt>
                <c:pt idx="789">
                  <c:v>42424</c:v>
                </c:pt>
                <c:pt idx="790">
                  <c:v>42425</c:v>
                </c:pt>
                <c:pt idx="791">
                  <c:v>42426</c:v>
                </c:pt>
                <c:pt idx="792">
                  <c:v>42429</c:v>
                </c:pt>
                <c:pt idx="793">
                  <c:v>42430</c:v>
                </c:pt>
                <c:pt idx="794">
                  <c:v>42431</c:v>
                </c:pt>
                <c:pt idx="795">
                  <c:v>42432</c:v>
                </c:pt>
                <c:pt idx="796">
                  <c:v>42433</c:v>
                </c:pt>
                <c:pt idx="797">
                  <c:v>42436</c:v>
                </c:pt>
                <c:pt idx="798">
                  <c:v>42437</c:v>
                </c:pt>
                <c:pt idx="799">
                  <c:v>42438</c:v>
                </c:pt>
                <c:pt idx="800">
                  <c:v>42439</c:v>
                </c:pt>
                <c:pt idx="801">
                  <c:v>42440</c:v>
                </c:pt>
                <c:pt idx="802">
                  <c:v>42443</c:v>
                </c:pt>
                <c:pt idx="803">
                  <c:v>42444</c:v>
                </c:pt>
                <c:pt idx="804">
                  <c:v>42445</c:v>
                </c:pt>
                <c:pt idx="805">
                  <c:v>42446</c:v>
                </c:pt>
                <c:pt idx="806">
                  <c:v>42447</c:v>
                </c:pt>
                <c:pt idx="807">
                  <c:v>42451</c:v>
                </c:pt>
                <c:pt idx="808">
                  <c:v>42452</c:v>
                </c:pt>
                <c:pt idx="809">
                  <c:v>42457</c:v>
                </c:pt>
                <c:pt idx="810">
                  <c:v>42458</c:v>
                </c:pt>
                <c:pt idx="811">
                  <c:v>42459</c:v>
                </c:pt>
                <c:pt idx="812">
                  <c:v>42460</c:v>
                </c:pt>
                <c:pt idx="813">
                  <c:v>42461</c:v>
                </c:pt>
                <c:pt idx="814">
                  <c:v>42464</c:v>
                </c:pt>
                <c:pt idx="815">
                  <c:v>42465</c:v>
                </c:pt>
                <c:pt idx="816">
                  <c:v>42466</c:v>
                </c:pt>
                <c:pt idx="817">
                  <c:v>42467</c:v>
                </c:pt>
                <c:pt idx="818">
                  <c:v>42468</c:v>
                </c:pt>
                <c:pt idx="819">
                  <c:v>42471</c:v>
                </c:pt>
                <c:pt idx="820">
                  <c:v>42472</c:v>
                </c:pt>
                <c:pt idx="821">
                  <c:v>42473</c:v>
                </c:pt>
                <c:pt idx="822">
                  <c:v>42474</c:v>
                </c:pt>
                <c:pt idx="823">
                  <c:v>42475</c:v>
                </c:pt>
                <c:pt idx="824">
                  <c:v>42478</c:v>
                </c:pt>
                <c:pt idx="825">
                  <c:v>42479</c:v>
                </c:pt>
                <c:pt idx="826">
                  <c:v>42480</c:v>
                </c:pt>
                <c:pt idx="827">
                  <c:v>42481</c:v>
                </c:pt>
                <c:pt idx="828">
                  <c:v>42482</c:v>
                </c:pt>
                <c:pt idx="829">
                  <c:v>42485</c:v>
                </c:pt>
                <c:pt idx="830">
                  <c:v>42486</c:v>
                </c:pt>
                <c:pt idx="831">
                  <c:v>42487</c:v>
                </c:pt>
                <c:pt idx="832">
                  <c:v>42488</c:v>
                </c:pt>
                <c:pt idx="833">
                  <c:v>42489</c:v>
                </c:pt>
                <c:pt idx="834">
                  <c:v>42492</c:v>
                </c:pt>
                <c:pt idx="835">
                  <c:v>42493</c:v>
                </c:pt>
                <c:pt idx="836">
                  <c:v>42494</c:v>
                </c:pt>
                <c:pt idx="837">
                  <c:v>42495</c:v>
                </c:pt>
                <c:pt idx="838">
                  <c:v>42496</c:v>
                </c:pt>
                <c:pt idx="839">
                  <c:v>42499</c:v>
                </c:pt>
                <c:pt idx="840">
                  <c:v>42500</c:v>
                </c:pt>
                <c:pt idx="841">
                  <c:v>42501</c:v>
                </c:pt>
                <c:pt idx="842">
                  <c:v>42502</c:v>
                </c:pt>
                <c:pt idx="843">
                  <c:v>42503</c:v>
                </c:pt>
                <c:pt idx="844">
                  <c:v>42506</c:v>
                </c:pt>
                <c:pt idx="845">
                  <c:v>42507</c:v>
                </c:pt>
                <c:pt idx="846">
                  <c:v>42508</c:v>
                </c:pt>
                <c:pt idx="847">
                  <c:v>42509</c:v>
                </c:pt>
                <c:pt idx="848">
                  <c:v>42510</c:v>
                </c:pt>
                <c:pt idx="849">
                  <c:v>42513</c:v>
                </c:pt>
                <c:pt idx="850">
                  <c:v>42514</c:v>
                </c:pt>
                <c:pt idx="851">
                  <c:v>42515</c:v>
                </c:pt>
                <c:pt idx="852">
                  <c:v>42516</c:v>
                </c:pt>
                <c:pt idx="853">
                  <c:v>42517</c:v>
                </c:pt>
                <c:pt idx="854">
                  <c:v>42520</c:v>
                </c:pt>
                <c:pt idx="855">
                  <c:v>42521</c:v>
                </c:pt>
                <c:pt idx="856">
                  <c:v>42522</c:v>
                </c:pt>
                <c:pt idx="857">
                  <c:v>42523</c:v>
                </c:pt>
                <c:pt idx="858">
                  <c:v>42524</c:v>
                </c:pt>
                <c:pt idx="859">
                  <c:v>42527</c:v>
                </c:pt>
                <c:pt idx="860">
                  <c:v>42528</c:v>
                </c:pt>
                <c:pt idx="861">
                  <c:v>42529</c:v>
                </c:pt>
                <c:pt idx="862">
                  <c:v>42530</c:v>
                </c:pt>
                <c:pt idx="863">
                  <c:v>42531</c:v>
                </c:pt>
                <c:pt idx="864">
                  <c:v>42534</c:v>
                </c:pt>
                <c:pt idx="865">
                  <c:v>42535</c:v>
                </c:pt>
                <c:pt idx="866">
                  <c:v>42536</c:v>
                </c:pt>
                <c:pt idx="867">
                  <c:v>42537</c:v>
                </c:pt>
                <c:pt idx="868">
                  <c:v>42538</c:v>
                </c:pt>
                <c:pt idx="869">
                  <c:v>42541</c:v>
                </c:pt>
                <c:pt idx="870">
                  <c:v>42542</c:v>
                </c:pt>
                <c:pt idx="871">
                  <c:v>42543</c:v>
                </c:pt>
                <c:pt idx="872">
                  <c:v>42544</c:v>
                </c:pt>
                <c:pt idx="873">
                  <c:v>42545</c:v>
                </c:pt>
                <c:pt idx="874">
                  <c:v>42548</c:v>
                </c:pt>
                <c:pt idx="875">
                  <c:v>42549</c:v>
                </c:pt>
                <c:pt idx="876">
                  <c:v>42550</c:v>
                </c:pt>
                <c:pt idx="877">
                  <c:v>42551</c:v>
                </c:pt>
                <c:pt idx="878">
                  <c:v>42552</c:v>
                </c:pt>
                <c:pt idx="879">
                  <c:v>42555</c:v>
                </c:pt>
                <c:pt idx="880">
                  <c:v>42556</c:v>
                </c:pt>
                <c:pt idx="881">
                  <c:v>42557</c:v>
                </c:pt>
                <c:pt idx="882">
                  <c:v>42558</c:v>
                </c:pt>
                <c:pt idx="883">
                  <c:v>42559</c:v>
                </c:pt>
                <c:pt idx="884">
                  <c:v>42562</c:v>
                </c:pt>
                <c:pt idx="885">
                  <c:v>42563</c:v>
                </c:pt>
                <c:pt idx="886">
                  <c:v>42564</c:v>
                </c:pt>
                <c:pt idx="887">
                  <c:v>42565</c:v>
                </c:pt>
                <c:pt idx="888">
                  <c:v>42566</c:v>
                </c:pt>
                <c:pt idx="889">
                  <c:v>42569</c:v>
                </c:pt>
                <c:pt idx="890">
                  <c:v>42570</c:v>
                </c:pt>
                <c:pt idx="891">
                  <c:v>42571</c:v>
                </c:pt>
                <c:pt idx="892">
                  <c:v>42572</c:v>
                </c:pt>
                <c:pt idx="893">
                  <c:v>42573</c:v>
                </c:pt>
                <c:pt idx="894">
                  <c:v>42576</c:v>
                </c:pt>
                <c:pt idx="895">
                  <c:v>42577</c:v>
                </c:pt>
                <c:pt idx="896">
                  <c:v>42578</c:v>
                </c:pt>
                <c:pt idx="897">
                  <c:v>42579</c:v>
                </c:pt>
                <c:pt idx="898">
                  <c:v>42580</c:v>
                </c:pt>
                <c:pt idx="899">
                  <c:v>42583</c:v>
                </c:pt>
                <c:pt idx="900">
                  <c:v>42584</c:v>
                </c:pt>
                <c:pt idx="901">
                  <c:v>42585</c:v>
                </c:pt>
                <c:pt idx="902">
                  <c:v>42586</c:v>
                </c:pt>
                <c:pt idx="903">
                  <c:v>42587</c:v>
                </c:pt>
                <c:pt idx="904">
                  <c:v>42590</c:v>
                </c:pt>
                <c:pt idx="905">
                  <c:v>42591</c:v>
                </c:pt>
                <c:pt idx="906">
                  <c:v>42592</c:v>
                </c:pt>
                <c:pt idx="907">
                  <c:v>42593</c:v>
                </c:pt>
                <c:pt idx="908">
                  <c:v>42594</c:v>
                </c:pt>
                <c:pt idx="909">
                  <c:v>42597</c:v>
                </c:pt>
                <c:pt idx="910">
                  <c:v>42598</c:v>
                </c:pt>
                <c:pt idx="911">
                  <c:v>42599</c:v>
                </c:pt>
                <c:pt idx="912">
                  <c:v>42600</c:v>
                </c:pt>
                <c:pt idx="913">
                  <c:v>42601</c:v>
                </c:pt>
                <c:pt idx="914">
                  <c:v>42604</c:v>
                </c:pt>
                <c:pt idx="915">
                  <c:v>42605</c:v>
                </c:pt>
                <c:pt idx="916">
                  <c:v>42606</c:v>
                </c:pt>
                <c:pt idx="917">
                  <c:v>42607</c:v>
                </c:pt>
                <c:pt idx="918">
                  <c:v>42608</c:v>
                </c:pt>
                <c:pt idx="919">
                  <c:v>42611</c:v>
                </c:pt>
                <c:pt idx="920">
                  <c:v>42612</c:v>
                </c:pt>
                <c:pt idx="921">
                  <c:v>42613</c:v>
                </c:pt>
                <c:pt idx="922">
                  <c:v>42614</c:v>
                </c:pt>
                <c:pt idx="923">
                  <c:v>42615</c:v>
                </c:pt>
                <c:pt idx="924">
                  <c:v>42618</c:v>
                </c:pt>
                <c:pt idx="925">
                  <c:v>42619</c:v>
                </c:pt>
                <c:pt idx="926">
                  <c:v>42620</c:v>
                </c:pt>
                <c:pt idx="927">
                  <c:v>42621</c:v>
                </c:pt>
                <c:pt idx="928">
                  <c:v>42622</c:v>
                </c:pt>
                <c:pt idx="929">
                  <c:v>42625</c:v>
                </c:pt>
                <c:pt idx="930">
                  <c:v>42626</c:v>
                </c:pt>
                <c:pt idx="931">
                  <c:v>42627</c:v>
                </c:pt>
                <c:pt idx="932">
                  <c:v>42628</c:v>
                </c:pt>
                <c:pt idx="933">
                  <c:v>42632</c:v>
                </c:pt>
                <c:pt idx="934">
                  <c:v>42633</c:v>
                </c:pt>
                <c:pt idx="935">
                  <c:v>42634</c:v>
                </c:pt>
                <c:pt idx="936">
                  <c:v>42635</c:v>
                </c:pt>
                <c:pt idx="937">
                  <c:v>42636</c:v>
                </c:pt>
                <c:pt idx="938">
                  <c:v>42639</c:v>
                </c:pt>
                <c:pt idx="939">
                  <c:v>42640</c:v>
                </c:pt>
                <c:pt idx="940">
                  <c:v>42641</c:v>
                </c:pt>
                <c:pt idx="941">
                  <c:v>42642</c:v>
                </c:pt>
                <c:pt idx="942">
                  <c:v>42643</c:v>
                </c:pt>
                <c:pt idx="943">
                  <c:v>42646</c:v>
                </c:pt>
                <c:pt idx="944">
                  <c:v>42647</c:v>
                </c:pt>
                <c:pt idx="945">
                  <c:v>42648</c:v>
                </c:pt>
                <c:pt idx="946">
                  <c:v>42649</c:v>
                </c:pt>
                <c:pt idx="947">
                  <c:v>42650</c:v>
                </c:pt>
                <c:pt idx="948">
                  <c:v>42653</c:v>
                </c:pt>
                <c:pt idx="949">
                  <c:v>42654</c:v>
                </c:pt>
                <c:pt idx="950">
                  <c:v>42655</c:v>
                </c:pt>
                <c:pt idx="951">
                  <c:v>42656</c:v>
                </c:pt>
                <c:pt idx="952">
                  <c:v>42657</c:v>
                </c:pt>
                <c:pt idx="953">
                  <c:v>42660</c:v>
                </c:pt>
                <c:pt idx="954">
                  <c:v>42661</c:v>
                </c:pt>
                <c:pt idx="955">
                  <c:v>42662</c:v>
                </c:pt>
                <c:pt idx="956">
                  <c:v>42663</c:v>
                </c:pt>
                <c:pt idx="957">
                  <c:v>42664</c:v>
                </c:pt>
                <c:pt idx="958">
                  <c:v>42667</c:v>
                </c:pt>
                <c:pt idx="959">
                  <c:v>42668</c:v>
                </c:pt>
                <c:pt idx="960">
                  <c:v>42669</c:v>
                </c:pt>
                <c:pt idx="961">
                  <c:v>42670</c:v>
                </c:pt>
                <c:pt idx="962">
                  <c:v>42671</c:v>
                </c:pt>
                <c:pt idx="963">
                  <c:v>42674</c:v>
                </c:pt>
                <c:pt idx="964">
                  <c:v>42675</c:v>
                </c:pt>
                <c:pt idx="965">
                  <c:v>42677</c:v>
                </c:pt>
                <c:pt idx="966">
                  <c:v>42678</c:v>
                </c:pt>
                <c:pt idx="967">
                  <c:v>42681</c:v>
                </c:pt>
                <c:pt idx="968">
                  <c:v>42682</c:v>
                </c:pt>
                <c:pt idx="969">
                  <c:v>42683</c:v>
                </c:pt>
                <c:pt idx="970">
                  <c:v>42684</c:v>
                </c:pt>
                <c:pt idx="971">
                  <c:v>42685</c:v>
                </c:pt>
                <c:pt idx="972">
                  <c:v>42688</c:v>
                </c:pt>
                <c:pt idx="973">
                  <c:v>42689</c:v>
                </c:pt>
                <c:pt idx="974">
                  <c:v>42690</c:v>
                </c:pt>
                <c:pt idx="975">
                  <c:v>42691</c:v>
                </c:pt>
                <c:pt idx="976">
                  <c:v>42692</c:v>
                </c:pt>
                <c:pt idx="977">
                  <c:v>42696</c:v>
                </c:pt>
                <c:pt idx="978">
                  <c:v>42697</c:v>
                </c:pt>
                <c:pt idx="979">
                  <c:v>42698</c:v>
                </c:pt>
                <c:pt idx="980">
                  <c:v>42699</c:v>
                </c:pt>
                <c:pt idx="981">
                  <c:v>42702</c:v>
                </c:pt>
                <c:pt idx="982">
                  <c:v>42703</c:v>
                </c:pt>
                <c:pt idx="983">
                  <c:v>42704</c:v>
                </c:pt>
                <c:pt idx="984">
                  <c:v>42705</c:v>
                </c:pt>
                <c:pt idx="985">
                  <c:v>42706</c:v>
                </c:pt>
                <c:pt idx="986">
                  <c:v>42709</c:v>
                </c:pt>
                <c:pt idx="987">
                  <c:v>42710</c:v>
                </c:pt>
                <c:pt idx="988">
                  <c:v>42711</c:v>
                </c:pt>
                <c:pt idx="989">
                  <c:v>42712</c:v>
                </c:pt>
                <c:pt idx="990">
                  <c:v>42713</c:v>
                </c:pt>
                <c:pt idx="991">
                  <c:v>42717</c:v>
                </c:pt>
                <c:pt idx="992">
                  <c:v>42718</c:v>
                </c:pt>
                <c:pt idx="993">
                  <c:v>42719</c:v>
                </c:pt>
                <c:pt idx="994">
                  <c:v>42720</c:v>
                </c:pt>
                <c:pt idx="995">
                  <c:v>42723</c:v>
                </c:pt>
                <c:pt idx="996">
                  <c:v>42724</c:v>
                </c:pt>
                <c:pt idx="997">
                  <c:v>42725</c:v>
                </c:pt>
                <c:pt idx="998">
                  <c:v>42726</c:v>
                </c:pt>
                <c:pt idx="999">
                  <c:v>42727</c:v>
                </c:pt>
                <c:pt idx="1000">
                  <c:v>42730</c:v>
                </c:pt>
                <c:pt idx="1001">
                  <c:v>42731</c:v>
                </c:pt>
                <c:pt idx="1002">
                  <c:v>42732</c:v>
                </c:pt>
                <c:pt idx="1003">
                  <c:v>42733</c:v>
                </c:pt>
                <c:pt idx="1004">
                  <c:v>42734</c:v>
                </c:pt>
                <c:pt idx="1005">
                  <c:v>42737</c:v>
                </c:pt>
                <c:pt idx="1006">
                  <c:v>42738</c:v>
                </c:pt>
                <c:pt idx="1007">
                  <c:v>42739</c:v>
                </c:pt>
                <c:pt idx="1008">
                  <c:v>42740</c:v>
                </c:pt>
                <c:pt idx="1009">
                  <c:v>42741</c:v>
                </c:pt>
                <c:pt idx="1010">
                  <c:v>42744</c:v>
                </c:pt>
                <c:pt idx="1011">
                  <c:v>42745</c:v>
                </c:pt>
                <c:pt idx="1012">
                  <c:v>42746</c:v>
                </c:pt>
                <c:pt idx="1013">
                  <c:v>42747</c:v>
                </c:pt>
                <c:pt idx="1014">
                  <c:v>42748</c:v>
                </c:pt>
                <c:pt idx="1015">
                  <c:v>42751</c:v>
                </c:pt>
                <c:pt idx="1016">
                  <c:v>42752</c:v>
                </c:pt>
                <c:pt idx="1017">
                  <c:v>42753</c:v>
                </c:pt>
                <c:pt idx="1018">
                  <c:v>42753</c:v>
                </c:pt>
                <c:pt idx="1019">
                  <c:v>42754</c:v>
                </c:pt>
                <c:pt idx="1020">
                  <c:v>42755</c:v>
                </c:pt>
                <c:pt idx="1021">
                  <c:v>42758</c:v>
                </c:pt>
                <c:pt idx="1022">
                  <c:v>42759</c:v>
                </c:pt>
                <c:pt idx="1023">
                  <c:v>42760</c:v>
                </c:pt>
                <c:pt idx="1024">
                  <c:v>42761</c:v>
                </c:pt>
                <c:pt idx="1025">
                  <c:v>42762</c:v>
                </c:pt>
                <c:pt idx="1026">
                  <c:v>42765</c:v>
                </c:pt>
                <c:pt idx="1027">
                  <c:v>42766</c:v>
                </c:pt>
                <c:pt idx="1028">
                  <c:v>42767</c:v>
                </c:pt>
                <c:pt idx="1029">
                  <c:v>42768</c:v>
                </c:pt>
                <c:pt idx="1030">
                  <c:v>42769</c:v>
                </c:pt>
                <c:pt idx="1031">
                  <c:v>42773</c:v>
                </c:pt>
                <c:pt idx="1032">
                  <c:v>42774</c:v>
                </c:pt>
                <c:pt idx="1033">
                  <c:v>42776</c:v>
                </c:pt>
                <c:pt idx="1034">
                  <c:v>42779</c:v>
                </c:pt>
                <c:pt idx="1035">
                  <c:v>42780</c:v>
                </c:pt>
                <c:pt idx="1036">
                  <c:v>42781</c:v>
                </c:pt>
                <c:pt idx="1037">
                  <c:v>42782</c:v>
                </c:pt>
                <c:pt idx="1038">
                  <c:v>42783</c:v>
                </c:pt>
                <c:pt idx="1039">
                  <c:v>42786</c:v>
                </c:pt>
                <c:pt idx="1040">
                  <c:v>42787</c:v>
                </c:pt>
                <c:pt idx="1041">
                  <c:v>42788</c:v>
                </c:pt>
                <c:pt idx="1042">
                  <c:v>42789</c:v>
                </c:pt>
                <c:pt idx="1043">
                  <c:v>42790</c:v>
                </c:pt>
                <c:pt idx="1044">
                  <c:v>42793</c:v>
                </c:pt>
                <c:pt idx="1045">
                  <c:v>42794</c:v>
                </c:pt>
                <c:pt idx="1046">
                  <c:v>42795</c:v>
                </c:pt>
                <c:pt idx="1047">
                  <c:v>42796</c:v>
                </c:pt>
                <c:pt idx="1048">
                  <c:v>42797</c:v>
                </c:pt>
                <c:pt idx="1049">
                  <c:v>42800</c:v>
                </c:pt>
                <c:pt idx="1050">
                  <c:v>42801</c:v>
                </c:pt>
                <c:pt idx="1051">
                  <c:v>42802</c:v>
                </c:pt>
                <c:pt idx="1052">
                  <c:v>42803</c:v>
                </c:pt>
                <c:pt idx="1053">
                  <c:v>42804</c:v>
                </c:pt>
                <c:pt idx="1054">
                  <c:v>42807</c:v>
                </c:pt>
                <c:pt idx="1055">
                  <c:v>42808</c:v>
                </c:pt>
                <c:pt idx="1056">
                  <c:v>42809</c:v>
                </c:pt>
                <c:pt idx="1057">
                  <c:v>42810</c:v>
                </c:pt>
                <c:pt idx="1058">
                  <c:v>42811</c:v>
                </c:pt>
                <c:pt idx="1059">
                  <c:v>42815</c:v>
                </c:pt>
                <c:pt idx="1060">
                  <c:v>42816</c:v>
                </c:pt>
                <c:pt idx="1061">
                  <c:v>42817</c:v>
                </c:pt>
                <c:pt idx="1062">
                  <c:v>42818</c:v>
                </c:pt>
                <c:pt idx="1063">
                  <c:v>42821</c:v>
                </c:pt>
                <c:pt idx="1064">
                  <c:v>42822</c:v>
                </c:pt>
                <c:pt idx="1065">
                  <c:v>42823</c:v>
                </c:pt>
                <c:pt idx="1066">
                  <c:v>42824</c:v>
                </c:pt>
                <c:pt idx="1067">
                  <c:v>42825</c:v>
                </c:pt>
                <c:pt idx="1068">
                  <c:v>42828</c:v>
                </c:pt>
                <c:pt idx="1069">
                  <c:v>42829</c:v>
                </c:pt>
                <c:pt idx="1070">
                  <c:v>42830</c:v>
                </c:pt>
                <c:pt idx="1071">
                  <c:v>42831</c:v>
                </c:pt>
                <c:pt idx="1072">
                  <c:v>42832</c:v>
                </c:pt>
                <c:pt idx="1073">
                  <c:v>42835</c:v>
                </c:pt>
                <c:pt idx="1074">
                  <c:v>42836</c:v>
                </c:pt>
                <c:pt idx="1075">
                  <c:v>42837</c:v>
                </c:pt>
                <c:pt idx="1076">
                  <c:v>42842</c:v>
                </c:pt>
                <c:pt idx="1077">
                  <c:v>42843</c:v>
                </c:pt>
                <c:pt idx="1078">
                  <c:v>42844</c:v>
                </c:pt>
                <c:pt idx="1079">
                  <c:v>42845</c:v>
                </c:pt>
                <c:pt idx="1080">
                  <c:v>42846</c:v>
                </c:pt>
                <c:pt idx="1081">
                  <c:v>42849</c:v>
                </c:pt>
                <c:pt idx="1082">
                  <c:v>42850</c:v>
                </c:pt>
                <c:pt idx="1083">
                  <c:v>42851</c:v>
                </c:pt>
                <c:pt idx="1084">
                  <c:v>42852</c:v>
                </c:pt>
                <c:pt idx="1085">
                  <c:v>42853</c:v>
                </c:pt>
                <c:pt idx="1086">
                  <c:v>42857</c:v>
                </c:pt>
                <c:pt idx="1087">
                  <c:v>42858</c:v>
                </c:pt>
                <c:pt idx="1088">
                  <c:v>42859</c:v>
                </c:pt>
                <c:pt idx="1089">
                  <c:v>42860</c:v>
                </c:pt>
                <c:pt idx="1090">
                  <c:v>42863</c:v>
                </c:pt>
                <c:pt idx="1091">
                  <c:v>42864</c:v>
                </c:pt>
                <c:pt idx="1092">
                  <c:v>42865</c:v>
                </c:pt>
                <c:pt idx="1093">
                  <c:v>42866</c:v>
                </c:pt>
                <c:pt idx="1094">
                  <c:v>42867</c:v>
                </c:pt>
                <c:pt idx="1095">
                  <c:v>42870</c:v>
                </c:pt>
                <c:pt idx="1096">
                  <c:v>42871</c:v>
                </c:pt>
                <c:pt idx="1097">
                  <c:v>42872</c:v>
                </c:pt>
                <c:pt idx="1098">
                  <c:v>42873</c:v>
                </c:pt>
                <c:pt idx="1099">
                  <c:v>42874</c:v>
                </c:pt>
                <c:pt idx="1100">
                  <c:v>42877</c:v>
                </c:pt>
                <c:pt idx="1101">
                  <c:v>42878</c:v>
                </c:pt>
                <c:pt idx="1102">
                  <c:v>42879</c:v>
                </c:pt>
                <c:pt idx="1103">
                  <c:v>42880</c:v>
                </c:pt>
                <c:pt idx="1104">
                  <c:v>42881</c:v>
                </c:pt>
                <c:pt idx="1105">
                  <c:v>42884</c:v>
                </c:pt>
                <c:pt idx="1106">
                  <c:v>42885</c:v>
                </c:pt>
                <c:pt idx="1107">
                  <c:v>42886</c:v>
                </c:pt>
                <c:pt idx="1108">
                  <c:v>42887</c:v>
                </c:pt>
                <c:pt idx="1109">
                  <c:v>42888</c:v>
                </c:pt>
                <c:pt idx="1110">
                  <c:v>42891</c:v>
                </c:pt>
                <c:pt idx="1111">
                  <c:v>42892</c:v>
                </c:pt>
                <c:pt idx="1112">
                  <c:v>42893</c:v>
                </c:pt>
                <c:pt idx="1113">
                  <c:v>42894</c:v>
                </c:pt>
                <c:pt idx="1114">
                  <c:v>42895</c:v>
                </c:pt>
                <c:pt idx="1115">
                  <c:v>42898</c:v>
                </c:pt>
                <c:pt idx="1116">
                  <c:v>42899</c:v>
                </c:pt>
                <c:pt idx="1117">
                  <c:v>42900</c:v>
                </c:pt>
                <c:pt idx="1118">
                  <c:v>42901</c:v>
                </c:pt>
                <c:pt idx="1119">
                  <c:v>42902</c:v>
                </c:pt>
                <c:pt idx="1120">
                  <c:v>42905</c:v>
                </c:pt>
                <c:pt idx="1121">
                  <c:v>42906</c:v>
                </c:pt>
                <c:pt idx="1122">
                  <c:v>42907</c:v>
                </c:pt>
                <c:pt idx="1123">
                  <c:v>42908</c:v>
                </c:pt>
                <c:pt idx="1124">
                  <c:v>42909</c:v>
                </c:pt>
                <c:pt idx="1125">
                  <c:v>42912</c:v>
                </c:pt>
                <c:pt idx="1126">
                  <c:v>42913</c:v>
                </c:pt>
                <c:pt idx="1127">
                  <c:v>42914</c:v>
                </c:pt>
                <c:pt idx="1128">
                  <c:v>42915</c:v>
                </c:pt>
                <c:pt idx="1129">
                  <c:v>42916</c:v>
                </c:pt>
                <c:pt idx="1130">
                  <c:v>42919</c:v>
                </c:pt>
                <c:pt idx="1131">
                  <c:v>42920</c:v>
                </c:pt>
                <c:pt idx="1132">
                  <c:v>42921</c:v>
                </c:pt>
                <c:pt idx="1133">
                  <c:v>42922</c:v>
                </c:pt>
                <c:pt idx="1134">
                  <c:v>42923</c:v>
                </c:pt>
                <c:pt idx="1135">
                  <c:v>42926</c:v>
                </c:pt>
                <c:pt idx="1136">
                  <c:v>42927</c:v>
                </c:pt>
                <c:pt idx="1137">
                  <c:v>42928</c:v>
                </c:pt>
                <c:pt idx="1138">
                  <c:v>42929</c:v>
                </c:pt>
                <c:pt idx="1139">
                  <c:v>42930</c:v>
                </c:pt>
                <c:pt idx="1140">
                  <c:v>42933</c:v>
                </c:pt>
                <c:pt idx="1141">
                  <c:v>42934</c:v>
                </c:pt>
                <c:pt idx="1142">
                  <c:v>42935</c:v>
                </c:pt>
                <c:pt idx="1143">
                  <c:v>42936</c:v>
                </c:pt>
                <c:pt idx="1144">
                  <c:v>42937</c:v>
                </c:pt>
                <c:pt idx="1145">
                  <c:v>42940</c:v>
                </c:pt>
                <c:pt idx="1146">
                  <c:v>42941</c:v>
                </c:pt>
                <c:pt idx="1147">
                  <c:v>42942</c:v>
                </c:pt>
                <c:pt idx="1148">
                  <c:v>42943</c:v>
                </c:pt>
                <c:pt idx="1149">
                  <c:v>42944</c:v>
                </c:pt>
                <c:pt idx="1150">
                  <c:v>42947</c:v>
                </c:pt>
                <c:pt idx="1151">
                  <c:v>42948</c:v>
                </c:pt>
                <c:pt idx="1152">
                  <c:v>42949</c:v>
                </c:pt>
                <c:pt idx="1153">
                  <c:v>42950</c:v>
                </c:pt>
                <c:pt idx="1154">
                  <c:v>42951</c:v>
                </c:pt>
                <c:pt idx="1155">
                  <c:v>42954</c:v>
                </c:pt>
                <c:pt idx="1156">
                  <c:v>42955</c:v>
                </c:pt>
                <c:pt idx="1157">
                  <c:v>42956</c:v>
                </c:pt>
                <c:pt idx="1158">
                  <c:v>42957</c:v>
                </c:pt>
                <c:pt idx="1159">
                  <c:v>42958</c:v>
                </c:pt>
                <c:pt idx="1160">
                  <c:v>42961</c:v>
                </c:pt>
                <c:pt idx="1161">
                  <c:v>42962</c:v>
                </c:pt>
                <c:pt idx="1162">
                  <c:v>42963</c:v>
                </c:pt>
                <c:pt idx="1163">
                  <c:v>42964</c:v>
                </c:pt>
                <c:pt idx="1164">
                  <c:v>42965</c:v>
                </c:pt>
                <c:pt idx="1165">
                  <c:v>42968</c:v>
                </c:pt>
                <c:pt idx="1166">
                  <c:v>42969</c:v>
                </c:pt>
                <c:pt idx="1167">
                  <c:v>42970</c:v>
                </c:pt>
                <c:pt idx="1168">
                  <c:v>42971</c:v>
                </c:pt>
                <c:pt idx="1169">
                  <c:v>42972</c:v>
                </c:pt>
                <c:pt idx="1170">
                  <c:v>42975</c:v>
                </c:pt>
                <c:pt idx="1171">
                  <c:v>42976</c:v>
                </c:pt>
                <c:pt idx="1172">
                  <c:v>42977</c:v>
                </c:pt>
                <c:pt idx="1173">
                  <c:v>42978</c:v>
                </c:pt>
                <c:pt idx="1174">
                  <c:v>42979</c:v>
                </c:pt>
                <c:pt idx="1175">
                  <c:v>42982</c:v>
                </c:pt>
                <c:pt idx="1176">
                  <c:v>42983</c:v>
                </c:pt>
                <c:pt idx="1177">
                  <c:v>42984</c:v>
                </c:pt>
                <c:pt idx="1178">
                  <c:v>42985</c:v>
                </c:pt>
                <c:pt idx="1179">
                  <c:v>42986</c:v>
                </c:pt>
                <c:pt idx="1180">
                  <c:v>42989</c:v>
                </c:pt>
                <c:pt idx="1181">
                  <c:v>42990</c:v>
                </c:pt>
                <c:pt idx="1182">
                  <c:v>42991</c:v>
                </c:pt>
                <c:pt idx="1183">
                  <c:v>42992</c:v>
                </c:pt>
                <c:pt idx="1184">
                  <c:v>42993</c:v>
                </c:pt>
                <c:pt idx="1185">
                  <c:v>42996</c:v>
                </c:pt>
                <c:pt idx="1186">
                  <c:v>42997</c:v>
                </c:pt>
                <c:pt idx="1187">
                  <c:v>42998</c:v>
                </c:pt>
                <c:pt idx="1188">
                  <c:v>42999</c:v>
                </c:pt>
                <c:pt idx="1189">
                  <c:v>43000</c:v>
                </c:pt>
                <c:pt idx="1190">
                  <c:v>43003</c:v>
                </c:pt>
                <c:pt idx="1191">
                  <c:v>43004</c:v>
                </c:pt>
                <c:pt idx="1192">
                  <c:v>43005</c:v>
                </c:pt>
                <c:pt idx="1193">
                  <c:v>43006</c:v>
                </c:pt>
                <c:pt idx="1194">
                  <c:v>43007</c:v>
                </c:pt>
                <c:pt idx="1195">
                  <c:v>43010</c:v>
                </c:pt>
                <c:pt idx="1196">
                  <c:v>43011</c:v>
                </c:pt>
                <c:pt idx="1197">
                  <c:v>43012</c:v>
                </c:pt>
                <c:pt idx="1198">
                  <c:v>43013</c:v>
                </c:pt>
                <c:pt idx="1199">
                  <c:v>43014</c:v>
                </c:pt>
                <c:pt idx="1200">
                  <c:v>43017</c:v>
                </c:pt>
                <c:pt idx="1201">
                  <c:v>43018</c:v>
                </c:pt>
                <c:pt idx="1202">
                  <c:v>43019</c:v>
                </c:pt>
                <c:pt idx="1203">
                  <c:v>43020</c:v>
                </c:pt>
                <c:pt idx="1204">
                  <c:v>43021</c:v>
                </c:pt>
                <c:pt idx="1205">
                  <c:v>43024</c:v>
                </c:pt>
                <c:pt idx="1206">
                  <c:v>43025</c:v>
                </c:pt>
                <c:pt idx="1207">
                  <c:v>43026</c:v>
                </c:pt>
                <c:pt idx="1208">
                  <c:v>43027</c:v>
                </c:pt>
                <c:pt idx="1209">
                  <c:v>43028</c:v>
                </c:pt>
                <c:pt idx="1210">
                  <c:v>43031</c:v>
                </c:pt>
                <c:pt idx="1211">
                  <c:v>43032</c:v>
                </c:pt>
                <c:pt idx="1212">
                  <c:v>43033</c:v>
                </c:pt>
                <c:pt idx="1213">
                  <c:v>43034</c:v>
                </c:pt>
                <c:pt idx="1214">
                  <c:v>43035</c:v>
                </c:pt>
                <c:pt idx="1215">
                  <c:v>43038</c:v>
                </c:pt>
                <c:pt idx="1216">
                  <c:v>43039</c:v>
                </c:pt>
                <c:pt idx="1217">
                  <c:v>43040</c:v>
                </c:pt>
                <c:pt idx="1218">
                  <c:v>43042</c:v>
                </c:pt>
                <c:pt idx="1219">
                  <c:v>43045</c:v>
                </c:pt>
                <c:pt idx="1220">
                  <c:v>43047</c:v>
                </c:pt>
                <c:pt idx="1221">
                  <c:v>43048</c:v>
                </c:pt>
                <c:pt idx="1222">
                  <c:v>43049</c:v>
                </c:pt>
                <c:pt idx="1223">
                  <c:v>43052</c:v>
                </c:pt>
                <c:pt idx="1224">
                  <c:v>43053</c:v>
                </c:pt>
                <c:pt idx="1225">
                  <c:v>43054</c:v>
                </c:pt>
                <c:pt idx="1226">
                  <c:v>43055</c:v>
                </c:pt>
                <c:pt idx="1227">
                  <c:v>43056</c:v>
                </c:pt>
                <c:pt idx="1228">
                  <c:v>43060</c:v>
                </c:pt>
                <c:pt idx="1229">
                  <c:v>43061</c:v>
                </c:pt>
                <c:pt idx="1230">
                  <c:v>43062</c:v>
                </c:pt>
                <c:pt idx="1231">
                  <c:v>43063</c:v>
                </c:pt>
                <c:pt idx="1232">
                  <c:v>43066</c:v>
                </c:pt>
                <c:pt idx="1233">
                  <c:v>43067</c:v>
                </c:pt>
                <c:pt idx="1234">
                  <c:v>43068</c:v>
                </c:pt>
                <c:pt idx="1235">
                  <c:v>43069</c:v>
                </c:pt>
                <c:pt idx="1236">
                  <c:v>43070</c:v>
                </c:pt>
                <c:pt idx="1237">
                  <c:v>43073</c:v>
                </c:pt>
                <c:pt idx="1238">
                  <c:v>43074</c:v>
                </c:pt>
                <c:pt idx="1239">
                  <c:v>43075</c:v>
                </c:pt>
                <c:pt idx="1240">
                  <c:v>43076</c:v>
                </c:pt>
                <c:pt idx="1241">
                  <c:v>43077</c:v>
                </c:pt>
                <c:pt idx="1242">
                  <c:v>43080</c:v>
                </c:pt>
                <c:pt idx="1243">
                  <c:v>43082</c:v>
                </c:pt>
                <c:pt idx="1244">
                  <c:v>43083</c:v>
                </c:pt>
                <c:pt idx="1245">
                  <c:v>43084</c:v>
                </c:pt>
                <c:pt idx="1246">
                  <c:v>43087</c:v>
                </c:pt>
                <c:pt idx="1247">
                  <c:v>43088</c:v>
                </c:pt>
                <c:pt idx="1248">
                  <c:v>43089</c:v>
                </c:pt>
                <c:pt idx="1249">
                  <c:v>43090</c:v>
                </c:pt>
                <c:pt idx="1250">
                  <c:v>43091</c:v>
                </c:pt>
                <c:pt idx="1251">
                  <c:v>43095</c:v>
                </c:pt>
                <c:pt idx="1252">
                  <c:v>43096</c:v>
                </c:pt>
                <c:pt idx="1253">
                  <c:v>43097</c:v>
                </c:pt>
                <c:pt idx="1254">
                  <c:v>43098</c:v>
                </c:pt>
                <c:pt idx="1255">
                  <c:v>43102</c:v>
                </c:pt>
                <c:pt idx="1256">
                  <c:v>43103</c:v>
                </c:pt>
                <c:pt idx="1257">
                  <c:v>43104</c:v>
                </c:pt>
                <c:pt idx="1258">
                  <c:v>43105</c:v>
                </c:pt>
                <c:pt idx="1259">
                  <c:v>43108</c:v>
                </c:pt>
                <c:pt idx="1260">
                  <c:v>43109</c:v>
                </c:pt>
                <c:pt idx="1261">
                  <c:v>43110</c:v>
                </c:pt>
                <c:pt idx="1262">
                  <c:v>43111</c:v>
                </c:pt>
                <c:pt idx="1263">
                  <c:v>43112</c:v>
                </c:pt>
                <c:pt idx="1264">
                  <c:v>43115</c:v>
                </c:pt>
                <c:pt idx="1265">
                  <c:v>43116</c:v>
                </c:pt>
                <c:pt idx="1266">
                  <c:v>43117</c:v>
                </c:pt>
                <c:pt idx="1267">
                  <c:v>43118</c:v>
                </c:pt>
                <c:pt idx="1268">
                  <c:v>43119</c:v>
                </c:pt>
                <c:pt idx="1269">
                  <c:v>43122</c:v>
                </c:pt>
                <c:pt idx="1270">
                  <c:v>43122</c:v>
                </c:pt>
                <c:pt idx="1271">
                  <c:v>43123</c:v>
                </c:pt>
                <c:pt idx="1272">
                  <c:v>43124</c:v>
                </c:pt>
                <c:pt idx="1273">
                  <c:v>43125</c:v>
                </c:pt>
                <c:pt idx="1274">
                  <c:v>43126</c:v>
                </c:pt>
                <c:pt idx="1275">
                  <c:v>43129</c:v>
                </c:pt>
                <c:pt idx="1276">
                  <c:v>43130</c:v>
                </c:pt>
                <c:pt idx="1277">
                  <c:v>43131</c:v>
                </c:pt>
                <c:pt idx="1278">
                  <c:v>43132</c:v>
                </c:pt>
                <c:pt idx="1279">
                  <c:v>43133</c:v>
                </c:pt>
                <c:pt idx="1280">
                  <c:v>43137</c:v>
                </c:pt>
                <c:pt idx="1281">
                  <c:v>43138</c:v>
                </c:pt>
              </c:numCache>
            </c:numRef>
          </c:cat>
          <c:val>
            <c:numRef>
              <c:f>'[Actualiza TasasGuber - PruebaFinal CI.xlsm]Inflaciones Implícitas'!$F$3:$F$2000</c:f>
              <c:numCache>
                <c:formatCode>General</c:formatCode>
                <c:ptCount val="1998"/>
                <c:pt idx="0">
                  <c:v>3.9182139999999999</c:v>
                </c:pt>
                <c:pt idx="1">
                  <c:v>3.8583330000000005</c:v>
                </c:pt>
                <c:pt idx="2">
                  <c:v>3.8684520000000004</c:v>
                </c:pt>
                <c:pt idx="3">
                  <c:v>3.8651460000000002</c:v>
                </c:pt>
                <c:pt idx="4">
                  <c:v>3.8315659999999996</c:v>
                </c:pt>
                <c:pt idx="5">
                  <c:v>3.7490479999999997</c:v>
                </c:pt>
                <c:pt idx="6">
                  <c:v>3.7191669999999997</c:v>
                </c:pt>
                <c:pt idx="7">
                  <c:v>3.6692859999999996</c:v>
                </c:pt>
                <c:pt idx="8">
                  <c:v>3.6472249999999997</c:v>
                </c:pt>
                <c:pt idx="9">
                  <c:v>3.6397620000000002</c:v>
                </c:pt>
                <c:pt idx="10">
                  <c:v>3.6737090000000001</c:v>
                </c:pt>
                <c:pt idx="11">
                  <c:v>3.6338460000000001</c:v>
                </c:pt>
                <c:pt idx="12">
                  <c:v>3.5539829999999997</c:v>
                </c:pt>
                <c:pt idx="13">
                  <c:v>3.4987180000000002</c:v>
                </c:pt>
                <c:pt idx="14">
                  <c:v>3.5327190000000002</c:v>
                </c:pt>
                <c:pt idx="15">
                  <c:v>3.5069780000000002</c:v>
                </c:pt>
                <c:pt idx="16">
                  <c:v>3.5169870000000003</c:v>
                </c:pt>
                <c:pt idx="17">
                  <c:v>3.5269959999999996</c:v>
                </c:pt>
                <c:pt idx="18">
                  <c:v>3.5691670000000002</c:v>
                </c:pt>
                <c:pt idx="19">
                  <c:v>3.5229669999999995</c:v>
                </c:pt>
                <c:pt idx="20">
                  <c:v>3.5370420000000005</c:v>
                </c:pt>
                <c:pt idx="21">
                  <c:v>3.5775639999999997</c:v>
                </c:pt>
                <c:pt idx="22">
                  <c:v>3.5253030000000001</c:v>
                </c:pt>
                <c:pt idx="23">
                  <c:v>3.5238740000000002</c:v>
                </c:pt>
                <c:pt idx="24">
                  <c:v>3.5139559999999994</c:v>
                </c:pt>
                <c:pt idx="25">
                  <c:v>3.5913469999999998</c:v>
                </c:pt>
                <c:pt idx="26">
                  <c:v>3.5986259999999994</c:v>
                </c:pt>
                <c:pt idx="27">
                  <c:v>3.6385440000000004</c:v>
                </c:pt>
                <c:pt idx="28">
                  <c:v>3.6085159999999998</c:v>
                </c:pt>
                <c:pt idx="29">
                  <c:v>3.5428300000000004</c:v>
                </c:pt>
                <c:pt idx="30">
                  <c:v>3.52718</c:v>
                </c:pt>
                <c:pt idx="31">
                  <c:v>3.5271880000000007</c:v>
                </c:pt>
                <c:pt idx="32">
                  <c:v>3.5227840000000001</c:v>
                </c:pt>
                <c:pt idx="33">
                  <c:v>3.4972260000000004</c:v>
                </c:pt>
                <c:pt idx="34">
                  <c:v>3.4827649999999997</c:v>
                </c:pt>
                <c:pt idx="35">
                  <c:v>3.4872440000000005</c:v>
                </c:pt>
                <c:pt idx="36">
                  <c:v>3.5227470000000003</c:v>
                </c:pt>
                <c:pt idx="37">
                  <c:v>3.5127199999999998</c:v>
                </c:pt>
                <c:pt idx="38">
                  <c:v>3.498132</c:v>
                </c:pt>
                <c:pt idx="39">
                  <c:v>3.5081039999999994</c:v>
                </c:pt>
                <c:pt idx="40">
                  <c:v>3.5426929999999999</c:v>
                </c:pt>
                <c:pt idx="41">
                  <c:v>3.5626830000000003</c:v>
                </c:pt>
                <c:pt idx="42">
                  <c:v>3.5379670000000001</c:v>
                </c:pt>
                <c:pt idx="43">
                  <c:v>3.5173539999999996</c:v>
                </c:pt>
                <c:pt idx="44">
                  <c:v>3.4673620000000005</c:v>
                </c:pt>
                <c:pt idx="45">
                  <c:v>3.4021160000000004</c:v>
                </c:pt>
                <c:pt idx="46">
                  <c:v>3.423095</c:v>
                </c:pt>
                <c:pt idx="47">
                  <c:v>3.4577750000000003</c:v>
                </c:pt>
                <c:pt idx="48">
                  <c:v>3.432912</c:v>
                </c:pt>
                <c:pt idx="49">
                  <c:v>3.4877190000000002</c:v>
                </c:pt>
                <c:pt idx="50">
                  <c:v>3.4828210000000004</c:v>
                </c:pt>
                <c:pt idx="51">
                  <c:v>3.5127749999999995</c:v>
                </c:pt>
                <c:pt idx="52">
                  <c:v>3.5375550000000002</c:v>
                </c:pt>
                <c:pt idx="53">
                  <c:v>3.5825449999999996</c:v>
                </c:pt>
                <c:pt idx="54">
                  <c:v>3.5575000000000001</c:v>
                </c:pt>
                <c:pt idx="55">
                  <c:v>3.5974729999999999</c:v>
                </c:pt>
                <c:pt idx="56">
                  <c:v>3.6175360000000003</c:v>
                </c:pt>
                <c:pt idx="57">
                  <c:v>3.6073629999999994</c:v>
                </c:pt>
                <c:pt idx="58">
                  <c:v>3.6224449999999999</c:v>
                </c:pt>
                <c:pt idx="59">
                  <c:v>3.6028020000000005</c:v>
                </c:pt>
                <c:pt idx="60">
                  <c:v>3.5628299999999999</c:v>
                </c:pt>
                <c:pt idx="61">
                  <c:v>3.5628579999999994</c:v>
                </c:pt>
                <c:pt idx="62">
                  <c:v>3.5428839999999999</c:v>
                </c:pt>
                <c:pt idx="63">
                  <c:v>3.5136260000000004</c:v>
                </c:pt>
                <c:pt idx="64">
                  <c:v>3.474011</c:v>
                </c:pt>
                <c:pt idx="65">
                  <c:v>3.4455859999999996</c:v>
                </c:pt>
                <c:pt idx="66">
                  <c:v>3.4701189999999995</c:v>
                </c:pt>
                <c:pt idx="67">
                  <c:v>3.4746160000000001</c:v>
                </c:pt>
                <c:pt idx="68">
                  <c:v>3.4890750000000001</c:v>
                </c:pt>
                <c:pt idx="69">
                  <c:v>3.4886080000000002</c:v>
                </c:pt>
                <c:pt idx="70">
                  <c:v>3.4984519999999999</c:v>
                </c:pt>
                <c:pt idx="71">
                  <c:v>3.4682969999999997</c:v>
                </c:pt>
                <c:pt idx="72">
                  <c:v>3.3991670000000003</c:v>
                </c:pt>
                <c:pt idx="73">
                  <c:v>3.4090479999999994</c:v>
                </c:pt>
                <c:pt idx="74">
                  <c:v>3.4242770000000005</c:v>
                </c:pt>
                <c:pt idx="75">
                  <c:v>3.4485719999999995</c:v>
                </c:pt>
                <c:pt idx="76">
                  <c:v>3.4440749999999998</c:v>
                </c:pt>
                <c:pt idx="77">
                  <c:v>3.4787179999999998</c:v>
                </c:pt>
                <c:pt idx="78">
                  <c:v>3.4130220000000002</c:v>
                </c:pt>
                <c:pt idx="79">
                  <c:v>3.4671419999999999</c:v>
                </c:pt>
                <c:pt idx="80">
                  <c:v>3.5128029999999999</c:v>
                </c:pt>
                <c:pt idx="81">
                  <c:v>3.5284619999999998</c:v>
                </c:pt>
                <c:pt idx="82">
                  <c:v>3.6326369999999999</c:v>
                </c:pt>
                <c:pt idx="83">
                  <c:v>3.6166299999999998</c:v>
                </c:pt>
                <c:pt idx="84">
                  <c:v>3.5624180000000001</c:v>
                </c:pt>
                <c:pt idx="85">
                  <c:v>3.5482419999999997</c:v>
                </c:pt>
                <c:pt idx="86">
                  <c:v>3.484102</c:v>
                </c:pt>
                <c:pt idx="87">
                  <c:v>3.508168</c:v>
                </c:pt>
                <c:pt idx="88">
                  <c:v>3.5120879999999994</c:v>
                </c:pt>
                <c:pt idx="89">
                  <c:v>3.4660989999999998</c:v>
                </c:pt>
                <c:pt idx="90">
                  <c:v>3.4799629999999997</c:v>
                </c:pt>
                <c:pt idx="91">
                  <c:v>3.4319229999999994</c:v>
                </c:pt>
                <c:pt idx="92">
                  <c:v>3.465824</c:v>
                </c:pt>
                <c:pt idx="93">
                  <c:v>3.4417029999999995</c:v>
                </c:pt>
                <c:pt idx="94">
                  <c:v>3.4416479999999998</c:v>
                </c:pt>
                <c:pt idx="95">
                  <c:v>3.4793219999999998</c:v>
                </c:pt>
                <c:pt idx="96">
                  <c:v>3.5915379999999999</c:v>
                </c:pt>
                <c:pt idx="97">
                  <c:v>3.6353119999999999</c:v>
                </c:pt>
                <c:pt idx="98">
                  <c:v>3.645092</c:v>
                </c:pt>
                <c:pt idx="99">
                  <c:v>3.6512639999999994</c:v>
                </c:pt>
                <c:pt idx="100">
                  <c:v>3.6674719999999996</c:v>
                </c:pt>
                <c:pt idx="101">
                  <c:v>3.6274359999999999</c:v>
                </c:pt>
                <c:pt idx="102">
                  <c:v>3.6003479999999999</c:v>
                </c:pt>
                <c:pt idx="103">
                  <c:v>3.5391109999999997</c:v>
                </c:pt>
                <c:pt idx="104">
                  <c:v>3.5271980000000003</c:v>
                </c:pt>
                <c:pt idx="105">
                  <c:v>3.557061</c:v>
                </c:pt>
                <c:pt idx="106">
                  <c:v>3.6005130000000003</c:v>
                </c:pt>
                <c:pt idx="107">
                  <c:v>3.6767849999999997</c:v>
                </c:pt>
                <c:pt idx="108">
                  <c:v>3.7087919999999999</c:v>
                </c:pt>
                <c:pt idx="109">
                  <c:v>3.6092399999999998</c:v>
                </c:pt>
                <c:pt idx="110">
                  <c:v>3.519139</c:v>
                </c:pt>
                <c:pt idx="111">
                  <c:v>3.3925000000000001</c:v>
                </c:pt>
                <c:pt idx="112">
                  <c:v>3.4020520000000003</c:v>
                </c:pt>
                <c:pt idx="113">
                  <c:v>3.455247</c:v>
                </c:pt>
                <c:pt idx="114">
                  <c:v>3.551685</c:v>
                </c:pt>
                <c:pt idx="115">
                  <c:v>3.6016760000000003</c:v>
                </c:pt>
                <c:pt idx="116">
                  <c:v>3.5883330000000004</c:v>
                </c:pt>
                <c:pt idx="117">
                  <c:v>3.7017129999999998</c:v>
                </c:pt>
                <c:pt idx="118">
                  <c:v>3.6914099999999999</c:v>
                </c:pt>
                <c:pt idx="119">
                  <c:v>3.9113459999999995</c:v>
                </c:pt>
                <c:pt idx="120">
                  <c:v>3.7448350000000001</c:v>
                </c:pt>
                <c:pt idx="121">
                  <c:v>3.6312180000000001</c:v>
                </c:pt>
                <c:pt idx="122">
                  <c:v>3.5347799999999996</c:v>
                </c:pt>
                <c:pt idx="123">
                  <c:v>3.5384340000000001</c:v>
                </c:pt>
                <c:pt idx="124">
                  <c:v>3.590897</c:v>
                </c:pt>
                <c:pt idx="125">
                  <c:v>3.6908340000000002</c:v>
                </c:pt>
                <c:pt idx="126">
                  <c:v>3.6846149999999995</c:v>
                </c:pt>
                <c:pt idx="127">
                  <c:v>3.7876459999999996</c:v>
                </c:pt>
                <c:pt idx="128">
                  <c:v>3.7875089999999996</c:v>
                </c:pt>
                <c:pt idx="129">
                  <c:v>3.7144779999999997</c:v>
                </c:pt>
                <c:pt idx="130">
                  <c:v>3.7363190000000004</c:v>
                </c:pt>
                <c:pt idx="131">
                  <c:v>3.7391670000000001</c:v>
                </c:pt>
                <c:pt idx="132">
                  <c:v>3.681978</c:v>
                </c:pt>
                <c:pt idx="133">
                  <c:v>3.7315659999999995</c:v>
                </c:pt>
                <c:pt idx="134">
                  <c:v>3.7114280000000002</c:v>
                </c:pt>
                <c:pt idx="135">
                  <c:v>3.6184519999999996</c:v>
                </c:pt>
                <c:pt idx="136">
                  <c:v>3.639872</c:v>
                </c:pt>
                <c:pt idx="137">
                  <c:v>3.6498079999999997</c:v>
                </c:pt>
                <c:pt idx="138">
                  <c:v>3.6423630000000005</c:v>
                </c:pt>
                <c:pt idx="139">
                  <c:v>3.6350090000000002</c:v>
                </c:pt>
                <c:pt idx="140">
                  <c:v>3.6503290000000002</c:v>
                </c:pt>
                <c:pt idx="141">
                  <c:v>3.7055770000000003</c:v>
                </c:pt>
                <c:pt idx="142">
                  <c:v>3.7454030000000005</c:v>
                </c:pt>
                <c:pt idx="143">
                  <c:v>3.744405</c:v>
                </c:pt>
                <c:pt idx="144">
                  <c:v>3.8391030000000002</c:v>
                </c:pt>
                <c:pt idx="145">
                  <c:v>3.841621</c:v>
                </c:pt>
                <c:pt idx="146">
                  <c:v>3.8989739999999999</c:v>
                </c:pt>
                <c:pt idx="147">
                  <c:v>3.7863639999999998</c:v>
                </c:pt>
                <c:pt idx="148">
                  <c:v>3.776227</c:v>
                </c:pt>
                <c:pt idx="149">
                  <c:v>3.8311259999999998</c:v>
                </c:pt>
                <c:pt idx="150">
                  <c:v>3.8610440000000001</c:v>
                </c:pt>
                <c:pt idx="151">
                  <c:v>3.850962</c:v>
                </c:pt>
                <c:pt idx="152">
                  <c:v>3.8732959999999999</c:v>
                </c:pt>
                <c:pt idx="153">
                  <c:v>3.9206319999999995</c:v>
                </c:pt>
                <c:pt idx="154">
                  <c:v>3.9652380000000003</c:v>
                </c:pt>
                <c:pt idx="155">
                  <c:v>4.0151190000000003</c:v>
                </c:pt>
                <c:pt idx="156">
                  <c:v>4.0326920000000008</c:v>
                </c:pt>
                <c:pt idx="157">
                  <c:v>4.1303029999999996</c:v>
                </c:pt>
                <c:pt idx="158">
                  <c:v>4.1822900000000001</c:v>
                </c:pt>
                <c:pt idx="159">
                  <c:v>4.1544050000000006</c:v>
                </c:pt>
                <c:pt idx="160">
                  <c:v>4.1820880000000002</c:v>
                </c:pt>
                <c:pt idx="161">
                  <c:v>4.1241760000000003</c:v>
                </c:pt>
                <c:pt idx="162">
                  <c:v>4.0540479999999999</c:v>
                </c:pt>
                <c:pt idx="163">
                  <c:v>4.1022370000000006</c:v>
                </c:pt>
                <c:pt idx="164">
                  <c:v>4.1077239999999993</c:v>
                </c:pt>
                <c:pt idx="165">
                  <c:v>4.1927479999999999</c:v>
                </c:pt>
                <c:pt idx="166">
                  <c:v>4.2012820000000008</c:v>
                </c:pt>
                <c:pt idx="167">
                  <c:v>4.2026760000000003</c:v>
                </c:pt>
                <c:pt idx="168">
                  <c:v>4.2383519999999999</c:v>
                </c:pt>
                <c:pt idx="169">
                  <c:v>4.2529010000000005</c:v>
                </c:pt>
                <c:pt idx="170">
                  <c:v>4.2189380000000005</c:v>
                </c:pt>
                <c:pt idx="171">
                  <c:v>4.2365379999999995</c:v>
                </c:pt>
                <c:pt idx="172">
                  <c:v>4.1472109999999995</c:v>
                </c:pt>
                <c:pt idx="173">
                  <c:v>4.1367029999999998</c:v>
                </c:pt>
                <c:pt idx="174">
                  <c:v>4.1132070000000001</c:v>
                </c:pt>
                <c:pt idx="175">
                  <c:v>4.0459569999999996</c:v>
                </c:pt>
                <c:pt idx="176">
                  <c:v>3.9980949999999997</c:v>
                </c:pt>
                <c:pt idx="177">
                  <c:v>3.9620609999999998</c:v>
                </c:pt>
                <c:pt idx="178">
                  <c:v>3.9194189999999995</c:v>
                </c:pt>
                <c:pt idx="179">
                  <c:v>3.8446989999999999</c:v>
                </c:pt>
                <c:pt idx="180">
                  <c:v>3.8283329999999998</c:v>
                </c:pt>
                <c:pt idx="181">
                  <c:v>3.8634540000000004</c:v>
                </c:pt>
                <c:pt idx="182">
                  <c:v>3.8877389999999998</c:v>
                </c:pt>
                <c:pt idx="183">
                  <c:v>3.8984979999999996</c:v>
                </c:pt>
                <c:pt idx="184">
                  <c:v>3.9118239999999997</c:v>
                </c:pt>
                <c:pt idx="185">
                  <c:v>3.9839559999999996</c:v>
                </c:pt>
                <c:pt idx="186">
                  <c:v>3.9790259999999997</c:v>
                </c:pt>
                <c:pt idx="187">
                  <c:v>3.9990060000000001</c:v>
                </c:pt>
                <c:pt idx="188">
                  <c:v>3.9565279999999996</c:v>
                </c:pt>
                <c:pt idx="189">
                  <c:v>3.9155100000000003</c:v>
                </c:pt>
                <c:pt idx="190">
                  <c:v>3.8435709999999998</c:v>
                </c:pt>
                <c:pt idx="191">
                  <c:v>3.8438780000000001</c:v>
                </c:pt>
                <c:pt idx="192">
                  <c:v>3.8158350000000003</c:v>
                </c:pt>
                <c:pt idx="193">
                  <c:v>3.900455</c:v>
                </c:pt>
                <c:pt idx="194">
                  <c:v>3.8828080000000003</c:v>
                </c:pt>
                <c:pt idx="195">
                  <c:v>3.8356780000000001</c:v>
                </c:pt>
                <c:pt idx="196">
                  <c:v>3.7809810000000006</c:v>
                </c:pt>
                <c:pt idx="197">
                  <c:v>3.7870799999999996</c:v>
                </c:pt>
                <c:pt idx="198">
                  <c:v>3.8451370000000002</c:v>
                </c:pt>
                <c:pt idx="199">
                  <c:v>3.7592569999999998</c:v>
                </c:pt>
                <c:pt idx="200">
                  <c:v>3.6970330000000002</c:v>
                </c:pt>
                <c:pt idx="201">
                  <c:v>3.7308269999999997</c:v>
                </c:pt>
                <c:pt idx="202">
                  <c:v>3.7873069999999998</c:v>
                </c:pt>
                <c:pt idx="203">
                  <c:v>3.7464150000000003</c:v>
                </c:pt>
                <c:pt idx="204">
                  <c:v>3.7588860000000004</c:v>
                </c:pt>
                <c:pt idx="205">
                  <c:v>3.7651289999999999</c:v>
                </c:pt>
                <c:pt idx="206">
                  <c:v>3.7803060000000004</c:v>
                </c:pt>
                <c:pt idx="207">
                  <c:v>3.8793199999999999</c:v>
                </c:pt>
                <c:pt idx="208">
                  <c:v>3.9035479999999998</c:v>
                </c:pt>
                <c:pt idx="209">
                  <c:v>3.8736679999999999</c:v>
                </c:pt>
                <c:pt idx="210">
                  <c:v>3.8733509999999995</c:v>
                </c:pt>
                <c:pt idx="211">
                  <c:v>3.9010829999999999</c:v>
                </c:pt>
                <c:pt idx="212">
                  <c:v>3.8907060000000002</c:v>
                </c:pt>
                <c:pt idx="213">
                  <c:v>3.9526900000000005</c:v>
                </c:pt>
                <c:pt idx="214">
                  <c:v>3.9392649999999998</c:v>
                </c:pt>
                <c:pt idx="215">
                  <c:v>3.8897799999999996</c:v>
                </c:pt>
                <c:pt idx="216">
                  <c:v>3.9235089999999997</c:v>
                </c:pt>
                <c:pt idx="217">
                  <c:v>3.9791210000000001</c:v>
                </c:pt>
                <c:pt idx="218">
                  <c:v>3.9476839999999997</c:v>
                </c:pt>
                <c:pt idx="219">
                  <c:v>3.9195609999999999</c:v>
                </c:pt>
                <c:pt idx="220">
                  <c:v>3.8627469999999997</c:v>
                </c:pt>
                <c:pt idx="221">
                  <c:v>3.8505069999999999</c:v>
                </c:pt>
                <c:pt idx="222">
                  <c:v>3.8046619999999995</c:v>
                </c:pt>
                <c:pt idx="223">
                  <c:v>3.8066719999999998</c:v>
                </c:pt>
                <c:pt idx="224">
                  <c:v>3.8780220000000001</c:v>
                </c:pt>
                <c:pt idx="225">
                  <c:v>3.904058</c:v>
                </c:pt>
                <c:pt idx="226">
                  <c:v>3.9653530000000003</c:v>
                </c:pt>
                <c:pt idx="227">
                  <c:v>3.9321009999999998</c:v>
                </c:pt>
                <c:pt idx="228">
                  <c:v>3.9656509999999994</c:v>
                </c:pt>
                <c:pt idx="229">
                  <c:v>3.9719229999999999</c:v>
                </c:pt>
                <c:pt idx="230">
                  <c:v>3.958545</c:v>
                </c:pt>
                <c:pt idx="231">
                  <c:v>4.0059190000000005</c:v>
                </c:pt>
                <c:pt idx="232">
                  <c:v>3.9642749999999998</c:v>
                </c:pt>
                <c:pt idx="233">
                  <c:v>3.9625979999999998</c:v>
                </c:pt>
                <c:pt idx="234">
                  <c:v>4.0124169999999992</c:v>
                </c:pt>
                <c:pt idx="235">
                  <c:v>3.9351699999999998</c:v>
                </c:pt>
                <c:pt idx="236">
                  <c:v>3.9115169999999999</c:v>
                </c:pt>
                <c:pt idx="237">
                  <c:v>3.9278649999999997</c:v>
                </c:pt>
                <c:pt idx="238">
                  <c:v>4.039828</c:v>
                </c:pt>
                <c:pt idx="239">
                  <c:v>3.9801730000000002</c:v>
                </c:pt>
                <c:pt idx="240">
                  <c:v>3.9723389999999998</c:v>
                </c:pt>
                <c:pt idx="241">
                  <c:v>3.9772209999999997</c:v>
                </c:pt>
                <c:pt idx="242">
                  <c:v>3.9707290000000004</c:v>
                </c:pt>
                <c:pt idx="243">
                  <c:v>3.9885709999999999</c:v>
                </c:pt>
                <c:pt idx="244">
                  <c:v>3.9016610000000003</c:v>
                </c:pt>
                <c:pt idx="245">
                  <c:v>4.0167820000000001</c:v>
                </c:pt>
                <c:pt idx="246">
                  <c:v>4.1437989999999996</c:v>
                </c:pt>
                <c:pt idx="247">
                  <c:v>4.061731</c:v>
                </c:pt>
                <c:pt idx="248">
                  <c:v>4.0463260000000005</c:v>
                </c:pt>
                <c:pt idx="249">
                  <c:v>4.0570919999999999</c:v>
                </c:pt>
                <c:pt idx="250">
                  <c:v>4.0226379999999997</c:v>
                </c:pt>
                <c:pt idx="251">
                  <c:v>3.9958789999999995</c:v>
                </c:pt>
                <c:pt idx="252">
                  <c:v>3.9849019999999995</c:v>
                </c:pt>
                <c:pt idx="253">
                  <c:v>3.9841129999999998</c:v>
                </c:pt>
                <c:pt idx="254">
                  <c:v>3.9936539999999998</c:v>
                </c:pt>
                <c:pt idx="255">
                  <c:v>4.0194030000000005</c:v>
                </c:pt>
                <c:pt idx="256">
                  <c:v>4.0440389999999997</c:v>
                </c:pt>
                <c:pt idx="257">
                  <c:v>3.9380850000000005</c:v>
                </c:pt>
                <c:pt idx="258">
                  <c:v>3.9096389999999994</c:v>
                </c:pt>
                <c:pt idx="259">
                  <c:v>3.963571</c:v>
                </c:pt>
                <c:pt idx="260">
                  <c:v>3.9537089999999999</c:v>
                </c:pt>
                <c:pt idx="261">
                  <c:v>3.9428569999999996</c:v>
                </c:pt>
                <c:pt idx="262">
                  <c:v>3.9073469999999997</c:v>
                </c:pt>
                <c:pt idx="263">
                  <c:v>3.9305970000000001</c:v>
                </c:pt>
                <c:pt idx="264">
                  <c:v>4.024521</c:v>
                </c:pt>
                <c:pt idx="265">
                  <c:v>4.0402740000000001</c:v>
                </c:pt>
                <c:pt idx="266">
                  <c:v>3.9941759999999995</c:v>
                </c:pt>
                <c:pt idx="267">
                  <c:v>4.0098899999999995</c:v>
                </c:pt>
                <c:pt idx="268">
                  <c:v>3.9361229999999994</c:v>
                </c:pt>
                <c:pt idx="269">
                  <c:v>3.8366880000000001</c:v>
                </c:pt>
                <c:pt idx="270">
                  <c:v>3.9169980000000004</c:v>
                </c:pt>
                <c:pt idx="271">
                  <c:v>3.9696150000000001</c:v>
                </c:pt>
                <c:pt idx="272">
                  <c:v>3.9641759999999997</c:v>
                </c:pt>
                <c:pt idx="273">
                  <c:v>3.9895489999999998</c:v>
                </c:pt>
                <c:pt idx="274">
                  <c:v>3.9211619999999998</c:v>
                </c:pt>
                <c:pt idx="275">
                  <c:v>3.8788459999999998</c:v>
                </c:pt>
                <c:pt idx="276">
                  <c:v>3.799874</c:v>
                </c:pt>
                <c:pt idx="277">
                  <c:v>3.8009810000000002</c:v>
                </c:pt>
                <c:pt idx="278">
                  <c:v>3.7825120000000001</c:v>
                </c:pt>
                <c:pt idx="279">
                  <c:v>3.788697</c:v>
                </c:pt>
                <c:pt idx="280">
                  <c:v>3.7443949999999999</c:v>
                </c:pt>
                <c:pt idx="281">
                  <c:v>3.7588619999999997</c:v>
                </c:pt>
                <c:pt idx="282">
                  <c:v>3.777755</c:v>
                </c:pt>
                <c:pt idx="283">
                  <c:v>3.7907889999999997</c:v>
                </c:pt>
                <c:pt idx="284">
                  <c:v>3.8770329999999995</c:v>
                </c:pt>
                <c:pt idx="285">
                  <c:v>3.8251369999999998</c:v>
                </c:pt>
                <c:pt idx="286">
                  <c:v>3.7601890000000004</c:v>
                </c:pt>
                <c:pt idx="287">
                  <c:v>3.7428410000000003</c:v>
                </c:pt>
                <c:pt idx="288">
                  <c:v>3.7375979999999998</c:v>
                </c:pt>
                <c:pt idx="289">
                  <c:v>3.748265</c:v>
                </c:pt>
                <c:pt idx="290">
                  <c:v>3.7879119999999999</c:v>
                </c:pt>
                <c:pt idx="291">
                  <c:v>3.8011420000000005</c:v>
                </c:pt>
                <c:pt idx="292">
                  <c:v>3.8269629999999997</c:v>
                </c:pt>
                <c:pt idx="293">
                  <c:v>3.7824139999999997</c:v>
                </c:pt>
                <c:pt idx="294">
                  <c:v>3.7276129999999998</c:v>
                </c:pt>
                <c:pt idx="295">
                  <c:v>3.7088189999999996</c:v>
                </c:pt>
                <c:pt idx="296">
                  <c:v>3.7390810000000001</c:v>
                </c:pt>
                <c:pt idx="297">
                  <c:v>3.7249490000000001</c:v>
                </c:pt>
                <c:pt idx="298">
                  <c:v>3.7023859999999997</c:v>
                </c:pt>
                <c:pt idx="299">
                  <c:v>3.7154590000000005</c:v>
                </c:pt>
                <c:pt idx="300">
                  <c:v>3.7408790000000001</c:v>
                </c:pt>
                <c:pt idx="301">
                  <c:v>3.6912050000000001</c:v>
                </c:pt>
                <c:pt idx="302">
                  <c:v>3.6620989999999995</c:v>
                </c:pt>
                <c:pt idx="303">
                  <c:v>3.6947719999999999</c:v>
                </c:pt>
                <c:pt idx="304">
                  <c:v>3.7175000000000002</c:v>
                </c:pt>
                <c:pt idx="305">
                  <c:v>3.6752590000000005</c:v>
                </c:pt>
                <c:pt idx="306">
                  <c:v>3.6832380000000002</c:v>
                </c:pt>
                <c:pt idx="307">
                  <c:v>3.6708640000000003</c:v>
                </c:pt>
                <c:pt idx="308">
                  <c:v>3.6409420000000003</c:v>
                </c:pt>
                <c:pt idx="309">
                  <c:v>3.6156050000000004</c:v>
                </c:pt>
                <c:pt idx="310">
                  <c:v>3.6196239999999995</c:v>
                </c:pt>
                <c:pt idx="311">
                  <c:v>3.6140500000000002</c:v>
                </c:pt>
                <c:pt idx="312">
                  <c:v>3.6139640000000002</c:v>
                </c:pt>
                <c:pt idx="313">
                  <c:v>3.6367339999999997</c:v>
                </c:pt>
                <c:pt idx="314">
                  <c:v>3.6026650000000005</c:v>
                </c:pt>
                <c:pt idx="315">
                  <c:v>3.599764</c:v>
                </c:pt>
                <c:pt idx="316">
                  <c:v>3.556441</c:v>
                </c:pt>
                <c:pt idx="317">
                  <c:v>3.5715310000000002</c:v>
                </c:pt>
                <c:pt idx="318">
                  <c:v>3.606636</c:v>
                </c:pt>
                <c:pt idx="319">
                  <c:v>3.5617579999999998</c:v>
                </c:pt>
                <c:pt idx="320">
                  <c:v>3.5396549999999998</c:v>
                </c:pt>
                <c:pt idx="321">
                  <c:v>3.603234</c:v>
                </c:pt>
                <c:pt idx="322">
                  <c:v>3.6295919999999997</c:v>
                </c:pt>
                <c:pt idx="323">
                  <c:v>3.6295760000000001</c:v>
                </c:pt>
                <c:pt idx="324">
                  <c:v>3.6647479999999995</c:v>
                </c:pt>
                <c:pt idx="325">
                  <c:v>3.5921500000000002</c:v>
                </c:pt>
                <c:pt idx="326">
                  <c:v>3.5686300000000002</c:v>
                </c:pt>
                <c:pt idx="327">
                  <c:v>3.5889009999999999</c:v>
                </c:pt>
                <c:pt idx="328">
                  <c:v>3.6395329999999997</c:v>
                </c:pt>
                <c:pt idx="329">
                  <c:v>3.6539790000000001</c:v>
                </c:pt>
                <c:pt idx="330">
                  <c:v>3.6392040000000003</c:v>
                </c:pt>
                <c:pt idx="331">
                  <c:v>3.627834</c:v>
                </c:pt>
                <c:pt idx="332">
                  <c:v>3.6089559999999996</c:v>
                </c:pt>
                <c:pt idx="333">
                  <c:v>3.5740700000000003</c:v>
                </c:pt>
                <c:pt idx="334">
                  <c:v>3.5170480000000004</c:v>
                </c:pt>
                <c:pt idx="335">
                  <c:v>3.5192970000000003</c:v>
                </c:pt>
                <c:pt idx="336">
                  <c:v>3.5015380000000005</c:v>
                </c:pt>
                <c:pt idx="337">
                  <c:v>3.5453919999999997</c:v>
                </c:pt>
                <c:pt idx="338">
                  <c:v>3.5729200000000003</c:v>
                </c:pt>
                <c:pt idx="339">
                  <c:v>3.5454239999999997</c:v>
                </c:pt>
                <c:pt idx="340">
                  <c:v>3.5346229999999998</c:v>
                </c:pt>
                <c:pt idx="341">
                  <c:v>3.5321150000000001</c:v>
                </c:pt>
                <c:pt idx="342">
                  <c:v>3.5704079999999996</c:v>
                </c:pt>
                <c:pt idx="343">
                  <c:v>3.5450909999999998</c:v>
                </c:pt>
                <c:pt idx="344">
                  <c:v>3.5022610000000003</c:v>
                </c:pt>
                <c:pt idx="345">
                  <c:v>3.5086729999999999</c:v>
                </c:pt>
                <c:pt idx="346">
                  <c:v>3.5137910000000003</c:v>
                </c:pt>
                <c:pt idx="347">
                  <c:v>3.5469850000000003</c:v>
                </c:pt>
                <c:pt idx="348">
                  <c:v>3.5768450000000001</c:v>
                </c:pt>
                <c:pt idx="349">
                  <c:v>3.5668960000000003</c:v>
                </c:pt>
                <c:pt idx="350">
                  <c:v>3.5356680000000003</c:v>
                </c:pt>
                <c:pt idx="351">
                  <c:v>3.5500539999999998</c:v>
                </c:pt>
                <c:pt idx="352">
                  <c:v>3.5644269999999998</c:v>
                </c:pt>
                <c:pt idx="353">
                  <c:v>3.5987249999999995</c:v>
                </c:pt>
                <c:pt idx="354">
                  <c:v>3.6451410000000002</c:v>
                </c:pt>
                <c:pt idx="355">
                  <c:v>3.6606399999999999</c:v>
                </c:pt>
                <c:pt idx="356">
                  <c:v>3.6297809999999995</c:v>
                </c:pt>
                <c:pt idx="357">
                  <c:v>3.5102039999999999</c:v>
                </c:pt>
                <c:pt idx="358">
                  <c:v>3.5601880000000001</c:v>
                </c:pt>
                <c:pt idx="359">
                  <c:v>3.620098</c:v>
                </c:pt>
                <c:pt idx="360">
                  <c:v>3.5982729999999998</c:v>
                </c:pt>
                <c:pt idx="361">
                  <c:v>3.6033240000000006</c:v>
                </c:pt>
                <c:pt idx="362">
                  <c:v>3.6036579999999998</c:v>
                </c:pt>
                <c:pt idx="363">
                  <c:v>3.5932569999999999</c:v>
                </c:pt>
                <c:pt idx="364">
                  <c:v>3.5638770000000006</c:v>
                </c:pt>
                <c:pt idx="365">
                  <c:v>3.5294860000000003</c:v>
                </c:pt>
                <c:pt idx="366">
                  <c:v>3.463571</c:v>
                </c:pt>
                <c:pt idx="367">
                  <c:v>3.4770019999999997</c:v>
                </c:pt>
                <c:pt idx="368">
                  <c:v>3.4474339999999999</c:v>
                </c:pt>
                <c:pt idx="369">
                  <c:v>3.4567109999999994</c:v>
                </c:pt>
                <c:pt idx="370">
                  <c:v>3.4581470000000003</c:v>
                </c:pt>
                <c:pt idx="371">
                  <c:v>3.4786540000000001</c:v>
                </c:pt>
                <c:pt idx="372">
                  <c:v>3.4812319999999999</c:v>
                </c:pt>
                <c:pt idx="373">
                  <c:v>3.4792899999999998</c:v>
                </c:pt>
                <c:pt idx="374">
                  <c:v>3.4770639999999995</c:v>
                </c:pt>
                <c:pt idx="375">
                  <c:v>3.4734700000000003</c:v>
                </c:pt>
                <c:pt idx="376">
                  <c:v>3.4892300000000001</c:v>
                </c:pt>
                <c:pt idx="377">
                  <c:v>3.5345869999999997</c:v>
                </c:pt>
                <c:pt idx="378">
                  <c:v>3.5348669999999998</c:v>
                </c:pt>
                <c:pt idx="379">
                  <c:v>3.507571</c:v>
                </c:pt>
                <c:pt idx="380">
                  <c:v>3.4816089999999997</c:v>
                </c:pt>
                <c:pt idx="381">
                  <c:v>3.4653299999999998</c:v>
                </c:pt>
                <c:pt idx="382">
                  <c:v>3.4311310000000006</c:v>
                </c:pt>
                <c:pt idx="383">
                  <c:v>3.4433870000000004</c:v>
                </c:pt>
                <c:pt idx="384">
                  <c:v>3.3936739999999994</c:v>
                </c:pt>
                <c:pt idx="385">
                  <c:v>3.399807</c:v>
                </c:pt>
                <c:pt idx="386">
                  <c:v>3.4016480000000002</c:v>
                </c:pt>
                <c:pt idx="387">
                  <c:v>3.3956549999999996</c:v>
                </c:pt>
                <c:pt idx="388">
                  <c:v>3.3928799999999999</c:v>
                </c:pt>
                <c:pt idx="389">
                  <c:v>3.4005330000000002</c:v>
                </c:pt>
                <c:pt idx="390">
                  <c:v>3.3883199999999998</c:v>
                </c:pt>
                <c:pt idx="391">
                  <c:v>3.4221980000000003</c:v>
                </c:pt>
                <c:pt idx="392">
                  <c:v>3.4260359999999999</c:v>
                </c:pt>
                <c:pt idx="393">
                  <c:v>3.4256130000000002</c:v>
                </c:pt>
                <c:pt idx="394">
                  <c:v>3.4275909999999996</c:v>
                </c:pt>
                <c:pt idx="395">
                  <c:v>3.4635130000000003</c:v>
                </c:pt>
                <c:pt idx="396">
                  <c:v>3.5050549999999996</c:v>
                </c:pt>
                <c:pt idx="397">
                  <c:v>3.5152740000000002</c:v>
                </c:pt>
                <c:pt idx="398">
                  <c:v>3.5172840000000001</c:v>
                </c:pt>
                <c:pt idx="399">
                  <c:v>3.537417</c:v>
                </c:pt>
                <c:pt idx="400">
                  <c:v>3.508861</c:v>
                </c:pt>
                <c:pt idx="401">
                  <c:v>3.5002200000000006</c:v>
                </c:pt>
                <c:pt idx="402">
                  <c:v>3.4914909999999999</c:v>
                </c:pt>
                <c:pt idx="403">
                  <c:v>3.4635239999999996</c:v>
                </c:pt>
                <c:pt idx="404">
                  <c:v>3.4646159999999999</c:v>
                </c:pt>
                <c:pt idx="405">
                  <c:v>3.448277</c:v>
                </c:pt>
                <c:pt idx="406">
                  <c:v>3.4373069999999997</c:v>
                </c:pt>
                <c:pt idx="407">
                  <c:v>3.4310090000000004</c:v>
                </c:pt>
                <c:pt idx="408">
                  <c:v>3.4567579999999998</c:v>
                </c:pt>
                <c:pt idx="409">
                  <c:v>3.4928140000000001</c:v>
                </c:pt>
                <c:pt idx="410">
                  <c:v>3.5021820000000004</c:v>
                </c:pt>
                <c:pt idx="411">
                  <c:v>3.5125549999999994</c:v>
                </c:pt>
                <c:pt idx="412">
                  <c:v>3.543234</c:v>
                </c:pt>
                <c:pt idx="413">
                  <c:v>3.5396350000000001</c:v>
                </c:pt>
                <c:pt idx="414">
                  <c:v>3.5269310000000003</c:v>
                </c:pt>
                <c:pt idx="415">
                  <c:v>3.5098579999999999</c:v>
                </c:pt>
                <c:pt idx="416">
                  <c:v>3.4890110000000001</c:v>
                </c:pt>
                <c:pt idx="417">
                  <c:v>3.4494820000000002</c:v>
                </c:pt>
                <c:pt idx="418">
                  <c:v>3.4681790000000006</c:v>
                </c:pt>
                <c:pt idx="419">
                  <c:v>3.481668</c:v>
                </c:pt>
                <c:pt idx="420">
                  <c:v>3.50854</c:v>
                </c:pt>
                <c:pt idx="421">
                  <c:v>3.5149170000000001</c:v>
                </c:pt>
                <c:pt idx="422">
                  <c:v>3.4818359999999995</c:v>
                </c:pt>
                <c:pt idx="423">
                  <c:v>3.4948980000000001</c:v>
                </c:pt>
                <c:pt idx="424">
                  <c:v>3.5047250000000001</c:v>
                </c:pt>
                <c:pt idx="425">
                  <c:v>3.5071970000000006</c:v>
                </c:pt>
                <c:pt idx="426">
                  <c:v>3.5432959999999998</c:v>
                </c:pt>
                <c:pt idx="427">
                  <c:v>3.5694109999999997</c:v>
                </c:pt>
                <c:pt idx="428">
                  <c:v>3.5650390000000001</c:v>
                </c:pt>
                <c:pt idx="429">
                  <c:v>3.4933759999999996</c:v>
                </c:pt>
                <c:pt idx="430">
                  <c:v>3.5253570000000005</c:v>
                </c:pt>
                <c:pt idx="431">
                  <c:v>3.5212719999999997</c:v>
                </c:pt>
                <c:pt idx="432">
                  <c:v>3.5196510000000001</c:v>
                </c:pt>
                <c:pt idx="433">
                  <c:v>3.5224099999999998</c:v>
                </c:pt>
                <c:pt idx="434">
                  <c:v>3.5452009999999996</c:v>
                </c:pt>
                <c:pt idx="435">
                  <c:v>3.5492310000000002</c:v>
                </c:pt>
                <c:pt idx="436">
                  <c:v>3.5803490000000004</c:v>
                </c:pt>
                <c:pt idx="437">
                  <c:v>3.5387909999999998</c:v>
                </c:pt>
                <c:pt idx="438">
                  <c:v>3.5047610000000002</c:v>
                </c:pt>
                <c:pt idx="439">
                  <c:v>3.5107139999999997</c:v>
                </c:pt>
                <c:pt idx="440">
                  <c:v>3.4705770000000005</c:v>
                </c:pt>
                <c:pt idx="441">
                  <c:v>3.4773470000000004</c:v>
                </c:pt>
                <c:pt idx="442">
                  <c:v>3.4491839999999998</c:v>
                </c:pt>
                <c:pt idx="443">
                  <c:v>3.4521349999999997</c:v>
                </c:pt>
                <c:pt idx="444">
                  <c:v>3.4299959999999996</c:v>
                </c:pt>
                <c:pt idx="445">
                  <c:v>3.4262090000000005</c:v>
                </c:pt>
                <c:pt idx="446">
                  <c:v>3.4292820000000002</c:v>
                </c:pt>
                <c:pt idx="447">
                  <c:v>3.3837519999999999</c:v>
                </c:pt>
                <c:pt idx="448">
                  <c:v>3.3488269999999996</c:v>
                </c:pt>
                <c:pt idx="449">
                  <c:v>3.3187120000000001</c:v>
                </c:pt>
                <c:pt idx="450">
                  <c:v>3.288599</c:v>
                </c:pt>
                <c:pt idx="451">
                  <c:v>3.3469070000000003</c:v>
                </c:pt>
                <c:pt idx="452">
                  <c:v>3.3630449999999996</c:v>
                </c:pt>
                <c:pt idx="453">
                  <c:v>3.4079039999999998</c:v>
                </c:pt>
                <c:pt idx="454">
                  <c:v>3.4492229999999999</c:v>
                </c:pt>
                <c:pt idx="455">
                  <c:v>3.4708799999999997</c:v>
                </c:pt>
                <c:pt idx="456">
                  <c:v>3.4655099999999996</c:v>
                </c:pt>
                <c:pt idx="457">
                  <c:v>3.4634690000000004</c:v>
                </c:pt>
                <c:pt idx="458">
                  <c:v>3.4098080000000004</c:v>
                </c:pt>
                <c:pt idx="459">
                  <c:v>3.4296150000000001</c:v>
                </c:pt>
                <c:pt idx="460">
                  <c:v>3.4294240000000005</c:v>
                </c:pt>
                <c:pt idx="461">
                  <c:v>3.4002520000000001</c:v>
                </c:pt>
                <c:pt idx="462">
                  <c:v>3.3750740000000006</c:v>
                </c:pt>
                <c:pt idx="463">
                  <c:v>3.3268599999999999</c:v>
                </c:pt>
                <c:pt idx="464">
                  <c:v>3.3434780000000002</c:v>
                </c:pt>
                <c:pt idx="465">
                  <c:v>3.3140110000000003</c:v>
                </c:pt>
                <c:pt idx="466">
                  <c:v>3.3501369999999997</c:v>
                </c:pt>
                <c:pt idx="467">
                  <c:v>3.3699289999999995</c:v>
                </c:pt>
                <c:pt idx="468">
                  <c:v>3.3855419999999996</c:v>
                </c:pt>
                <c:pt idx="469">
                  <c:v>3.370063</c:v>
                </c:pt>
                <c:pt idx="470">
                  <c:v>3.32673</c:v>
                </c:pt>
                <c:pt idx="471">
                  <c:v>3.3634150000000003</c:v>
                </c:pt>
                <c:pt idx="472">
                  <c:v>3.3495840000000001</c:v>
                </c:pt>
                <c:pt idx="473">
                  <c:v>3.3702040000000002</c:v>
                </c:pt>
                <c:pt idx="474">
                  <c:v>3.3723069999999997</c:v>
                </c:pt>
                <c:pt idx="475">
                  <c:v>3.365243</c:v>
                </c:pt>
                <c:pt idx="476">
                  <c:v>3.3778649999999999</c:v>
                </c:pt>
                <c:pt idx="477">
                  <c:v>3.3477159999999997</c:v>
                </c:pt>
                <c:pt idx="478">
                  <c:v>3.3375660000000003</c:v>
                </c:pt>
                <c:pt idx="479">
                  <c:v>3.3549720000000001</c:v>
                </c:pt>
                <c:pt idx="480">
                  <c:v>3.3097330000000005</c:v>
                </c:pt>
                <c:pt idx="481">
                  <c:v>3.2948589999999998</c:v>
                </c:pt>
                <c:pt idx="482">
                  <c:v>3.329215</c:v>
                </c:pt>
                <c:pt idx="483">
                  <c:v>3.3109850000000001</c:v>
                </c:pt>
                <c:pt idx="484">
                  <c:v>3.2712090000000003</c:v>
                </c:pt>
                <c:pt idx="485">
                  <c:v>3.3136230000000002</c:v>
                </c:pt>
                <c:pt idx="486">
                  <c:v>3.3392629999999999</c:v>
                </c:pt>
                <c:pt idx="487">
                  <c:v>3.30905</c:v>
                </c:pt>
                <c:pt idx="488">
                  <c:v>3.3154789999999998</c:v>
                </c:pt>
                <c:pt idx="489">
                  <c:v>3.3436820000000003</c:v>
                </c:pt>
                <c:pt idx="490">
                  <c:v>3.3761739999999998</c:v>
                </c:pt>
                <c:pt idx="491">
                  <c:v>3.3689479999999996</c:v>
                </c:pt>
                <c:pt idx="492">
                  <c:v>3.3815700000000004</c:v>
                </c:pt>
                <c:pt idx="493">
                  <c:v>3.3885709999999998</c:v>
                </c:pt>
                <c:pt idx="494">
                  <c:v>3.4314519999999997</c:v>
                </c:pt>
                <c:pt idx="495">
                  <c:v>3.441303</c:v>
                </c:pt>
                <c:pt idx="496">
                  <c:v>3.5040900000000001</c:v>
                </c:pt>
                <c:pt idx="497">
                  <c:v>3.5169270000000004</c:v>
                </c:pt>
                <c:pt idx="498">
                  <c:v>3.4726189999999999</c:v>
                </c:pt>
                <c:pt idx="499">
                  <c:v>3.4197580000000003</c:v>
                </c:pt>
                <c:pt idx="500">
                  <c:v>3.380395</c:v>
                </c:pt>
                <c:pt idx="501">
                  <c:v>3.3081020000000003</c:v>
                </c:pt>
                <c:pt idx="502">
                  <c:v>3.313564</c:v>
                </c:pt>
                <c:pt idx="503">
                  <c:v>3.3082730000000002</c:v>
                </c:pt>
                <c:pt idx="504">
                  <c:v>3.2181269999999995</c:v>
                </c:pt>
                <c:pt idx="505">
                  <c:v>3.1698590000000002</c:v>
                </c:pt>
                <c:pt idx="506">
                  <c:v>3.1465380000000001</c:v>
                </c:pt>
                <c:pt idx="507">
                  <c:v>3.1509670000000001</c:v>
                </c:pt>
                <c:pt idx="508">
                  <c:v>3.1564200000000002</c:v>
                </c:pt>
                <c:pt idx="509">
                  <c:v>3.1364489999999994</c:v>
                </c:pt>
                <c:pt idx="510">
                  <c:v>3.0902970000000001</c:v>
                </c:pt>
                <c:pt idx="511">
                  <c:v>3.0229460000000001</c:v>
                </c:pt>
                <c:pt idx="512">
                  <c:v>3.0217929999999997</c:v>
                </c:pt>
                <c:pt idx="513">
                  <c:v>3.0525340000000001</c:v>
                </c:pt>
                <c:pt idx="514">
                  <c:v>3.060333</c:v>
                </c:pt>
                <c:pt idx="515">
                  <c:v>3.0803729999999998</c:v>
                </c:pt>
                <c:pt idx="516">
                  <c:v>2.9363739999999998</c:v>
                </c:pt>
                <c:pt idx="517">
                  <c:v>2.9019779999999997</c:v>
                </c:pt>
                <c:pt idx="518">
                  <c:v>2.8902240000000003</c:v>
                </c:pt>
                <c:pt idx="519">
                  <c:v>2.8202670000000003</c:v>
                </c:pt>
                <c:pt idx="520">
                  <c:v>2.8012110000000003</c:v>
                </c:pt>
                <c:pt idx="521">
                  <c:v>2.8773629999999999</c:v>
                </c:pt>
                <c:pt idx="522">
                  <c:v>2.8859059999999994</c:v>
                </c:pt>
                <c:pt idx="523">
                  <c:v>2.9270899999999997</c:v>
                </c:pt>
                <c:pt idx="524">
                  <c:v>2.9710550000000002</c:v>
                </c:pt>
                <c:pt idx="525">
                  <c:v>3.0316160000000001</c:v>
                </c:pt>
                <c:pt idx="526">
                  <c:v>3.0952120000000001</c:v>
                </c:pt>
                <c:pt idx="527">
                  <c:v>3.0972120000000003</c:v>
                </c:pt>
                <c:pt idx="528">
                  <c:v>3.0571800000000002</c:v>
                </c:pt>
                <c:pt idx="529">
                  <c:v>3.07029</c:v>
                </c:pt>
                <c:pt idx="530">
                  <c:v>3.0667690000000003</c:v>
                </c:pt>
                <c:pt idx="531">
                  <c:v>3.1262640000000004</c:v>
                </c:pt>
                <c:pt idx="532">
                  <c:v>3.1489790000000002</c:v>
                </c:pt>
                <c:pt idx="533">
                  <c:v>3.1382270000000001</c:v>
                </c:pt>
                <c:pt idx="534">
                  <c:v>3.1247699999999998</c:v>
                </c:pt>
                <c:pt idx="535">
                  <c:v>3.1038679999999998</c:v>
                </c:pt>
                <c:pt idx="536">
                  <c:v>3.0778589999999997</c:v>
                </c:pt>
                <c:pt idx="537">
                  <c:v>3.030491</c:v>
                </c:pt>
                <c:pt idx="538">
                  <c:v>3.0029080000000001</c:v>
                </c:pt>
                <c:pt idx="539">
                  <c:v>3.066004</c:v>
                </c:pt>
                <c:pt idx="540">
                  <c:v>3.0661539999999996</c:v>
                </c:pt>
                <c:pt idx="541">
                  <c:v>3.0847419999999999</c:v>
                </c:pt>
                <c:pt idx="542">
                  <c:v>3.120571</c:v>
                </c:pt>
                <c:pt idx="543">
                  <c:v>3.1070009999999995</c:v>
                </c:pt>
                <c:pt idx="544">
                  <c:v>3.0908579999999999</c:v>
                </c:pt>
                <c:pt idx="545">
                  <c:v>3.0650870000000001</c:v>
                </c:pt>
                <c:pt idx="546">
                  <c:v>3.1130200000000001</c:v>
                </c:pt>
                <c:pt idx="547">
                  <c:v>3.154242</c:v>
                </c:pt>
                <c:pt idx="548">
                  <c:v>3.1490889999999996</c:v>
                </c:pt>
                <c:pt idx="549">
                  <c:v>3.1179760000000001</c:v>
                </c:pt>
                <c:pt idx="550">
                  <c:v>3.1281760000000003</c:v>
                </c:pt>
                <c:pt idx="551">
                  <c:v>3.1046229999999997</c:v>
                </c:pt>
                <c:pt idx="552">
                  <c:v>3.0778070000000004</c:v>
                </c:pt>
                <c:pt idx="553">
                  <c:v>3.0101249999999999</c:v>
                </c:pt>
                <c:pt idx="554">
                  <c:v>3.0334289999999999</c:v>
                </c:pt>
                <c:pt idx="555">
                  <c:v>2.9705590000000002</c:v>
                </c:pt>
                <c:pt idx="556">
                  <c:v>2.975149</c:v>
                </c:pt>
                <c:pt idx="557">
                  <c:v>2.9547629999999998</c:v>
                </c:pt>
                <c:pt idx="558">
                  <c:v>2.9738569999999998</c:v>
                </c:pt>
                <c:pt idx="559">
                  <c:v>3.0151429999999997</c:v>
                </c:pt>
                <c:pt idx="560">
                  <c:v>3.0162229999999997</c:v>
                </c:pt>
                <c:pt idx="561">
                  <c:v>3.031209</c:v>
                </c:pt>
                <c:pt idx="562">
                  <c:v>3.006548</c:v>
                </c:pt>
                <c:pt idx="563">
                  <c:v>3.0134690000000002</c:v>
                </c:pt>
                <c:pt idx="564">
                  <c:v>2.9543740000000001</c:v>
                </c:pt>
                <c:pt idx="565">
                  <c:v>2.9457140000000002</c:v>
                </c:pt>
                <c:pt idx="566">
                  <c:v>2.911886</c:v>
                </c:pt>
                <c:pt idx="567">
                  <c:v>2.9679780000000004</c:v>
                </c:pt>
                <c:pt idx="568">
                  <c:v>2.9988410000000001</c:v>
                </c:pt>
                <c:pt idx="569">
                  <c:v>3.0059689999999999</c:v>
                </c:pt>
                <c:pt idx="570">
                  <c:v>2.9999600000000002</c:v>
                </c:pt>
                <c:pt idx="571">
                  <c:v>3.0419869999999998</c:v>
                </c:pt>
                <c:pt idx="572">
                  <c:v>3.050154</c:v>
                </c:pt>
                <c:pt idx="573">
                  <c:v>3.0483360000000004</c:v>
                </c:pt>
                <c:pt idx="574">
                  <c:v>3.0424350000000002</c:v>
                </c:pt>
                <c:pt idx="575">
                  <c:v>3.0306410000000001</c:v>
                </c:pt>
                <c:pt idx="576">
                  <c:v>3.0688620000000002</c:v>
                </c:pt>
                <c:pt idx="577">
                  <c:v>3.0057140000000002</c:v>
                </c:pt>
                <c:pt idx="578">
                  <c:v>2.9807009999999998</c:v>
                </c:pt>
                <c:pt idx="579">
                  <c:v>2.9824489999999999</c:v>
                </c:pt>
                <c:pt idx="580">
                  <c:v>2.9711269999999996</c:v>
                </c:pt>
                <c:pt idx="581">
                  <c:v>2.9608640000000004</c:v>
                </c:pt>
                <c:pt idx="582">
                  <c:v>2.9946150000000005</c:v>
                </c:pt>
                <c:pt idx="583">
                  <c:v>3.0150549999999998</c:v>
                </c:pt>
                <c:pt idx="584">
                  <c:v>3.0187129999999995</c:v>
                </c:pt>
                <c:pt idx="585">
                  <c:v>3.0588069999999998</c:v>
                </c:pt>
                <c:pt idx="586">
                  <c:v>3.105604</c:v>
                </c:pt>
                <c:pt idx="587">
                  <c:v>3.0907449999999996</c:v>
                </c:pt>
                <c:pt idx="588">
                  <c:v>3.124314</c:v>
                </c:pt>
                <c:pt idx="589">
                  <c:v>3.1542780000000001</c:v>
                </c:pt>
                <c:pt idx="590">
                  <c:v>3.2010700000000005</c:v>
                </c:pt>
                <c:pt idx="591">
                  <c:v>3.169384</c:v>
                </c:pt>
                <c:pt idx="592">
                  <c:v>3.1826649999999996</c:v>
                </c:pt>
                <c:pt idx="593">
                  <c:v>3.1648839999999998</c:v>
                </c:pt>
                <c:pt idx="594">
                  <c:v>3.1150520000000004</c:v>
                </c:pt>
                <c:pt idx="595">
                  <c:v>3.1135260000000002</c:v>
                </c:pt>
                <c:pt idx="596">
                  <c:v>3.1369669999999998</c:v>
                </c:pt>
                <c:pt idx="597">
                  <c:v>3.1504400000000001</c:v>
                </c:pt>
                <c:pt idx="598">
                  <c:v>3.1690989999999997</c:v>
                </c:pt>
                <c:pt idx="599">
                  <c:v>3.1472659999999997</c:v>
                </c:pt>
                <c:pt idx="600">
                  <c:v>3.2008640000000002</c:v>
                </c:pt>
                <c:pt idx="601">
                  <c:v>3.2957469999999995</c:v>
                </c:pt>
                <c:pt idx="602">
                  <c:v>3.259096</c:v>
                </c:pt>
                <c:pt idx="603">
                  <c:v>3.2593169999999998</c:v>
                </c:pt>
                <c:pt idx="604">
                  <c:v>3.2558780000000005</c:v>
                </c:pt>
                <c:pt idx="605">
                  <c:v>3.2838150000000002</c:v>
                </c:pt>
                <c:pt idx="606">
                  <c:v>3.3066150000000003</c:v>
                </c:pt>
                <c:pt idx="607">
                  <c:v>3.3514699999999995</c:v>
                </c:pt>
                <c:pt idx="608">
                  <c:v>3.2943550000000004</c:v>
                </c:pt>
                <c:pt idx="609">
                  <c:v>3.3170009999999999</c:v>
                </c:pt>
                <c:pt idx="610">
                  <c:v>3.3429829999999998</c:v>
                </c:pt>
                <c:pt idx="611">
                  <c:v>3.329561</c:v>
                </c:pt>
                <c:pt idx="612">
                  <c:v>3.3463610000000004</c:v>
                </c:pt>
                <c:pt idx="613">
                  <c:v>3.2992279999999998</c:v>
                </c:pt>
                <c:pt idx="614">
                  <c:v>3.2763109999999998</c:v>
                </c:pt>
                <c:pt idx="615">
                  <c:v>3.2748620000000002</c:v>
                </c:pt>
                <c:pt idx="616">
                  <c:v>3.2705710000000003</c:v>
                </c:pt>
                <c:pt idx="617">
                  <c:v>3.2720110000000004</c:v>
                </c:pt>
                <c:pt idx="618">
                  <c:v>3.2748379999999999</c:v>
                </c:pt>
                <c:pt idx="619">
                  <c:v>3.2662229999999997</c:v>
                </c:pt>
                <c:pt idx="620">
                  <c:v>3.2862100000000001</c:v>
                </c:pt>
                <c:pt idx="621">
                  <c:v>3.2968679999999999</c:v>
                </c:pt>
                <c:pt idx="622">
                  <c:v>3.3040979999999998</c:v>
                </c:pt>
                <c:pt idx="623">
                  <c:v>3.2548049999999997</c:v>
                </c:pt>
                <c:pt idx="624">
                  <c:v>3.252132</c:v>
                </c:pt>
                <c:pt idx="625">
                  <c:v>3.2782650000000002</c:v>
                </c:pt>
                <c:pt idx="626">
                  <c:v>3.2895829999999999</c:v>
                </c:pt>
                <c:pt idx="627">
                  <c:v>3.2717369999999999</c:v>
                </c:pt>
                <c:pt idx="628">
                  <c:v>3.2595449999999997</c:v>
                </c:pt>
                <c:pt idx="629">
                  <c:v>3.2591849999999996</c:v>
                </c:pt>
                <c:pt idx="630">
                  <c:v>3.2325439999999999</c:v>
                </c:pt>
                <c:pt idx="631">
                  <c:v>3.1993299999999998</c:v>
                </c:pt>
                <c:pt idx="632">
                  <c:v>3.2290139999999998</c:v>
                </c:pt>
                <c:pt idx="633">
                  <c:v>3.1961619999999997</c:v>
                </c:pt>
                <c:pt idx="634">
                  <c:v>3.1473470000000003</c:v>
                </c:pt>
                <c:pt idx="635">
                  <c:v>3.1848670000000006</c:v>
                </c:pt>
                <c:pt idx="636">
                  <c:v>3.1895600000000002</c:v>
                </c:pt>
                <c:pt idx="637">
                  <c:v>3.2218429999999998</c:v>
                </c:pt>
                <c:pt idx="638">
                  <c:v>3.230594</c:v>
                </c:pt>
                <c:pt idx="639">
                  <c:v>3.2593799999999997</c:v>
                </c:pt>
                <c:pt idx="640">
                  <c:v>3.2658579999999997</c:v>
                </c:pt>
                <c:pt idx="641">
                  <c:v>3.2570769999999998</c:v>
                </c:pt>
                <c:pt idx="642">
                  <c:v>3.25698</c:v>
                </c:pt>
                <c:pt idx="643">
                  <c:v>3.2180410000000004</c:v>
                </c:pt>
                <c:pt idx="644">
                  <c:v>3.212018</c:v>
                </c:pt>
                <c:pt idx="645">
                  <c:v>3.2095259999999994</c:v>
                </c:pt>
                <c:pt idx="646">
                  <c:v>3.2046589999999995</c:v>
                </c:pt>
                <c:pt idx="647">
                  <c:v>3.2122920000000006</c:v>
                </c:pt>
                <c:pt idx="648">
                  <c:v>3.1767540000000003</c:v>
                </c:pt>
                <c:pt idx="649">
                  <c:v>3.1741730000000001</c:v>
                </c:pt>
                <c:pt idx="650">
                  <c:v>3.1734689999999994</c:v>
                </c:pt>
                <c:pt idx="651">
                  <c:v>3.1459670000000002</c:v>
                </c:pt>
                <c:pt idx="652">
                  <c:v>3.1289639999999994</c:v>
                </c:pt>
                <c:pt idx="653">
                  <c:v>3.1312400000000005</c:v>
                </c:pt>
                <c:pt idx="654">
                  <c:v>3.1102099999999995</c:v>
                </c:pt>
                <c:pt idx="655">
                  <c:v>3.0901929999999997</c:v>
                </c:pt>
                <c:pt idx="656">
                  <c:v>3.1011639999999998</c:v>
                </c:pt>
                <c:pt idx="657">
                  <c:v>3.0901580000000002</c:v>
                </c:pt>
                <c:pt idx="658">
                  <c:v>3.0910640000000003</c:v>
                </c:pt>
                <c:pt idx="659">
                  <c:v>3.1419890000000001</c:v>
                </c:pt>
                <c:pt idx="660">
                  <c:v>3.1165209999999997</c:v>
                </c:pt>
                <c:pt idx="661">
                  <c:v>3.1001099999999999</c:v>
                </c:pt>
                <c:pt idx="662">
                  <c:v>3.1364459999999998</c:v>
                </c:pt>
                <c:pt idx="663">
                  <c:v>3.1181660000000004</c:v>
                </c:pt>
                <c:pt idx="664">
                  <c:v>3.1254010000000001</c:v>
                </c:pt>
                <c:pt idx="665">
                  <c:v>3.1362580000000002</c:v>
                </c:pt>
                <c:pt idx="666">
                  <c:v>3.1279779999999997</c:v>
                </c:pt>
                <c:pt idx="667">
                  <c:v>3.1270530000000001</c:v>
                </c:pt>
                <c:pt idx="668">
                  <c:v>3.1369170000000004</c:v>
                </c:pt>
                <c:pt idx="669">
                  <c:v>3.1705349999999997</c:v>
                </c:pt>
                <c:pt idx="670">
                  <c:v>3.1974880000000003</c:v>
                </c:pt>
                <c:pt idx="671">
                  <c:v>3.2045720000000002</c:v>
                </c:pt>
                <c:pt idx="672">
                  <c:v>3.2108160000000003</c:v>
                </c:pt>
                <c:pt idx="673">
                  <c:v>3.227671</c:v>
                </c:pt>
                <c:pt idx="674">
                  <c:v>3.2770640000000002</c:v>
                </c:pt>
                <c:pt idx="675">
                  <c:v>3.2269939999999995</c:v>
                </c:pt>
                <c:pt idx="676">
                  <c:v>3.2276920000000002</c:v>
                </c:pt>
                <c:pt idx="677">
                  <c:v>3.2505480000000002</c:v>
                </c:pt>
                <c:pt idx="678">
                  <c:v>3.2666409999999999</c:v>
                </c:pt>
                <c:pt idx="679">
                  <c:v>3.277358</c:v>
                </c:pt>
                <c:pt idx="680">
                  <c:v>3.2635710000000002</c:v>
                </c:pt>
                <c:pt idx="681">
                  <c:v>3.1979559999999996</c:v>
                </c:pt>
                <c:pt idx="682">
                  <c:v>3.2220490000000006</c:v>
                </c:pt>
                <c:pt idx="683">
                  <c:v>3.2094860000000001</c:v>
                </c:pt>
                <c:pt idx="684">
                  <c:v>3.2193329999999998</c:v>
                </c:pt>
                <c:pt idx="685">
                  <c:v>3.1904400000000002</c:v>
                </c:pt>
                <c:pt idx="686">
                  <c:v>3.1767419999999995</c:v>
                </c:pt>
                <c:pt idx="687">
                  <c:v>3.1843669999999999</c:v>
                </c:pt>
                <c:pt idx="688">
                  <c:v>3.1925119999999998</c:v>
                </c:pt>
                <c:pt idx="689">
                  <c:v>3.1643679999999996</c:v>
                </c:pt>
                <c:pt idx="690">
                  <c:v>3.1143619999999999</c:v>
                </c:pt>
                <c:pt idx="691">
                  <c:v>3.0517900000000004</c:v>
                </c:pt>
                <c:pt idx="692">
                  <c:v>3.0485210000000005</c:v>
                </c:pt>
                <c:pt idx="693">
                  <c:v>3.058487</c:v>
                </c:pt>
                <c:pt idx="694">
                  <c:v>3.0822289999999994</c:v>
                </c:pt>
                <c:pt idx="695">
                  <c:v>3.042198</c:v>
                </c:pt>
                <c:pt idx="696">
                  <c:v>3.0672920000000001</c:v>
                </c:pt>
                <c:pt idx="697">
                  <c:v>3.0836169999999998</c:v>
                </c:pt>
                <c:pt idx="698">
                  <c:v>3.0760610000000002</c:v>
                </c:pt>
                <c:pt idx="699">
                  <c:v>3.0507849999999999</c:v>
                </c:pt>
                <c:pt idx="700">
                  <c:v>3.0380990000000003</c:v>
                </c:pt>
                <c:pt idx="701">
                  <c:v>3.0285840000000004</c:v>
                </c:pt>
                <c:pt idx="702">
                  <c:v>3.0433510000000004</c:v>
                </c:pt>
                <c:pt idx="703">
                  <c:v>3.080543</c:v>
                </c:pt>
                <c:pt idx="704">
                  <c:v>3.080568</c:v>
                </c:pt>
                <c:pt idx="705">
                  <c:v>3.0710329999999999</c:v>
                </c:pt>
                <c:pt idx="706">
                  <c:v>3.0810499999999998</c:v>
                </c:pt>
                <c:pt idx="707">
                  <c:v>3.0850619999999997</c:v>
                </c:pt>
                <c:pt idx="708">
                  <c:v>3.0958410000000001</c:v>
                </c:pt>
                <c:pt idx="709">
                  <c:v>3.1215289999999998</c:v>
                </c:pt>
                <c:pt idx="710">
                  <c:v>3.1642300000000003</c:v>
                </c:pt>
                <c:pt idx="711">
                  <c:v>3.144145</c:v>
                </c:pt>
                <c:pt idx="712">
                  <c:v>3.1337999999999999</c:v>
                </c:pt>
                <c:pt idx="713">
                  <c:v>3.1189279999999995</c:v>
                </c:pt>
                <c:pt idx="714">
                  <c:v>3.098484</c:v>
                </c:pt>
                <c:pt idx="715">
                  <c:v>3.1228920000000002</c:v>
                </c:pt>
                <c:pt idx="716">
                  <c:v>3.1422350000000003</c:v>
                </c:pt>
                <c:pt idx="717">
                  <c:v>3.169311</c:v>
                </c:pt>
                <c:pt idx="718">
                  <c:v>3.1889380000000003</c:v>
                </c:pt>
                <c:pt idx="719">
                  <c:v>3.1963630000000003</c:v>
                </c:pt>
                <c:pt idx="720">
                  <c:v>3.1862949999999999</c:v>
                </c:pt>
                <c:pt idx="721">
                  <c:v>3.1536010000000005</c:v>
                </c:pt>
                <c:pt idx="722">
                  <c:v>3.1092779999999998</c:v>
                </c:pt>
                <c:pt idx="723">
                  <c:v>3.1237150000000002</c:v>
                </c:pt>
                <c:pt idx="724">
                  <c:v>3.114077</c:v>
                </c:pt>
                <c:pt idx="725">
                  <c:v>3.1136570000000003</c:v>
                </c:pt>
                <c:pt idx="726">
                  <c:v>3.065553</c:v>
                </c:pt>
                <c:pt idx="727">
                  <c:v>3.0649669999999998</c:v>
                </c:pt>
                <c:pt idx="728">
                  <c:v>3.0547579999999996</c:v>
                </c:pt>
                <c:pt idx="729">
                  <c:v>3.0327529999999996</c:v>
                </c:pt>
                <c:pt idx="730">
                  <c:v>3.0005339999999996</c:v>
                </c:pt>
                <c:pt idx="731">
                  <c:v>2.9381510000000004</c:v>
                </c:pt>
                <c:pt idx="732">
                  <c:v>2.8681409999999996</c:v>
                </c:pt>
                <c:pt idx="733">
                  <c:v>2.90055</c:v>
                </c:pt>
                <c:pt idx="734">
                  <c:v>2.9524900000000005</c:v>
                </c:pt>
                <c:pt idx="735">
                  <c:v>2.9502350000000002</c:v>
                </c:pt>
                <c:pt idx="736">
                  <c:v>2.9124099999999999</c:v>
                </c:pt>
                <c:pt idx="737">
                  <c:v>2.8342889999999996</c:v>
                </c:pt>
                <c:pt idx="738">
                  <c:v>2.8797799999999998</c:v>
                </c:pt>
                <c:pt idx="739">
                  <c:v>2.9299059999999995</c:v>
                </c:pt>
                <c:pt idx="740">
                  <c:v>2.9099529999999998</c:v>
                </c:pt>
                <c:pt idx="741">
                  <c:v>2.9637740000000004</c:v>
                </c:pt>
                <c:pt idx="742">
                  <c:v>2.9459010000000001</c:v>
                </c:pt>
                <c:pt idx="743">
                  <c:v>2.9220000000000006</c:v>
                </c:pt>
                <c:pt idx="744">
                  <c:v>2.9182420000000002</c:v>
                </c:pt>
                <c:pt idx="745">
                  <c:v>2.9049119999999999</c:v>
                </c:pt>
                <c:pt idx="746">
                  <c:v>2.897319</c:v>
                </c:pt>
                <c:pt idx="747">
                  <c:v>2.9312690000000003</c:v>
                </c:pt>
                <c:pt idx="748">
                  <c:v>2.919597</c:v>
                </c:pt>
                <c:pt idx="749">
                  <c:v>2.8988109999999998</c:v>
                </c:pt>
                <c:pt idx="750">
                  <c:v>2.940671</c:v>
                </c:pt>
                <c:pt idx="751">
                  <c:v>2.9349280000000002</c:v>
                </c:pt>
                <c:pt idx="752">
                  <c:v>2.8810770000000003</c:v>
                </c:pt>
                <c:pt idx="753">
                  <c:v>2.8504009999999997</c:v>
                </c:pt>
                <c:pt idx="754">
                  <c:v>2.8406979999999997</c:v>
                </c:pt>
                <c:pt idx="755">
                  <c:v>2.8608359999999999</c:v>
                </c:pt>
                <c:pt idx="756">
                  <c:v>2.9493660000000004</c:v>
                </c:pt>
                <c:pt idx="757">
                  <c:v>2.9994999999999994</c:v>
                </c:pt>
                <c:pt idx="758">
                  <c:v>2.9973490000000003</c:v>
                </c:pt>
                <c:pt idx="759">
                  <c:v>2.9276429999999998</c:v>
                </c:pt>
                <c:pt idx="760">
                  <c:v>2.8594180000000002</c:v>
                </c:pt>
                <c:pt idx="761">
                  <c:v>2.8796150000000003</c:v>
                </c:pt>
                <c:pt idx="762">
                  <c:v>2.8898080000000004</c:v>
                </c:pt>
                <c:pt idx="763">
                  <c:v>2.9293190000000005</c:v>
                </c:pt>
                <c:pt idx="764">
                  <c:v>2.9097909999999998</c:v>
                </c:pt>
                <c:pt idx="765">
                  <c:v>2.959994</c:v>
                </c:pt>
                <c:pt idx="766">
                  <c:v>2.9526539999999999</c:v>
                </c:pt>
                <c:pt idx="767">
                  <c:v>2.9915929999999999</c:v>
                </c:pt>
                <c:pt idx="768">
                  <c:v>3.0012500000000002</c:v>
                </c:pt>
                <c:pt idx="769">
                  <c:v>2.9728790000000003</c:v>
                </c:pt>
                <c:pt idx="770">
                  <c:v>2.9732639999999995</c:v>
                </c:pt>
                <c:pt idx="771">
                  <c:v>2.8948460000000003</c:v>
                </c:pt>
                <c:pt idx="772">
                  <c:v>2.8635769999999998</c:v>
                </c:pt>
                <c:pt idx="773">
                  <c:v>2.89317</c:v>
                </c:pt>
                <c:pt idx="774">
                  <c:v>2.8658899999999998</c:v>
                </c:pt>
                <c:pt idx="775">
                  <c:v>2.9446350000000003</c:v>
                </c:pt>
                <c:pt idx="776">
                  <c:v>3.023676</c:v>
                </c:pt>
                <c:pt idx="777">
                  <c:v>3.0261919999999995</c:v>
                </c:pt>
                <c:pt idx="778">
                  <c:v>3.1054230000000005</c:v>
                </c:pt>
                <c:pt idx="779">
                  <c:v>2.9748429999999999</c:v>
                </c:pt>
                <c:pt idx="780">
                  <c:v>2.9756920000000004</c:v>
                </c:pt>
                <c:pt idx="781">
                  <c:v>2.9260570000000001</c:v>
                </c:pt>
                <c:pt idx="782">
                  <c:v>2.9458459999999995</c:v>
                </c:pt>
                <c:pt idx="783">
                  <c:v>3.0065800000000005</c:v>
                </c:pt>
                <c:pt idx="784">
                  <c:v>2.9900499999999997</c:v>
                </c:pt>
                <c:pt idx="785">
                  <c:v>3.0196730000000001</c:v>
                </c:pt>
                <c:pt idx="786">
                  <c:v>3.0008349999999999</c:v>
                </c:pt>
                <c:pt idx="787">
                  <c:v>2.9519639999999998</c:v>
                </c:pt>
                <c:pt idx="788">
                  <c:v>2.9235819999999997</c:v>
                </c:pt>
                <c:pt idx="789">
                  <c:v>2.8937529999999998</c:v>
                </c:pt>
                <c:pt idx="790">
                  <c:v>2.8643849999999995</c:v>
                </c:pt>
                <c:pt idx="791">
                  <c:v>2.9437029999999997</c:v>
                </c:pt>
                <c:pt idx="792">
                  <c:v>2.8357969999999999</c:v>
                </c:pt>
                <c:pt idx="793">
                  <c:v>2.9042169999999996</c:v>
                </c:pt>
                <c:pt idx="794">
                  <c:v>2.9442849999999998</c:v>
                </c:pt>
                <c:pt idx="795">
                  <c:v>2.9452310000000002</c:v>
                </c:pt>
                <c:pt idx="796">
                  <c:v>2.9650000000000003</c:v>
                </c:pt>
                <c:pt idx="797">
                  <c:v>2.9453579999999997</c:v>
                </c:pt>
                <c:pt idx="798">
                  <c:v>3.0051480000000002</c:v>
                </c:pt>
                <c:pt idx="799">
                  <c:v>3.0058379999999998</c:v>
                </c:pt>
                <c:pt idx="800">
                  <c:v>3.0157690000000006</c:v>
                </c:pt>
                <c:pt idx="801">
                  <c:v>3.025382</c:v>
                </c:pt>
                <c:pt idx="802">
                  <c:v>3.0157800000000003</c:v>
                </c:pt>
                <c:pt idx="803">
                  <c:v>3.0254919999999994</c:v>
                </c:pt>
                <c:pt idx="804">
                  <c:v>2.9948569999999997</c:v>
                </c:pt>
                <c:pt idx="805">
                  <c:v>2.9649999999999999</c:v>
                </c:pt>
                <c:pt idx="806">
                  <c:v>2.9465389999999996</c:v>
                </c:pt>
                <c:pt idx="807">
                  <c:v>2.9871650000000001</c:v>
                </c:pt>
                <c:pt idx="808">
                  <c:v>3.0167819999999996</c:v>
                </c:pt>
                <c:pt idx="809">
                  <c:v>2.9988619999999999</c:v>
                </c:pt>
                <c:pt idx="810">
                  <c:v>3.0083350000000002</c:v>
                </c:pt>
                <c:pt idx="811">
                  <c:v>2.948572</c:v>
                </c:pt>
                <c:pt idx="812">
                  <c:v>3.0361359999999999</c:v>
                </c:pt>
                <c:pt idx="813">
                  <c:v>2.9593739999999999</c:v>
                </c:pt>
                <c:pt idx="814">
                  <c:v>2.9497530000000003</c:v>
                </c:pt>
                <c:pt idx="815">
                  <c:v>2.9292689999999997</c:v>
                </c:pt>
                <c:pt idx="816">
                  <c:v>2.9199200000000003</c:v>
                </c:pt>
                <c:pt idx="817">
                  <c:v>2.9193850000000001</c:v>
                </c:pt>
                <c:pt idx="818">
                  <c:v>2.9289369999999999</c:v>
                </c:pt>
                <c:pt idx="819">
                  <c:v>2.9195829999999998</c:v>
                </c:pt>
                <c:pt idx="820">
                  <c:v>2.9001070000000002</c:v>
                </c:pt>
                <c:pt idx="821">
                  <c:v>2.8994500000000003</c:v>
                </c:pt>
                <c:pt idx="822">
                  <c:v>2.9299800000000005</c:v>
                </c:pt>
                <c:pt idx="823">
                  <c:v>2.8917800000000002</c:v>
                </c:pt>
                <c:pt idx="824">
                  <c:v>2.8922750000000002</c:v>
                </c:pt>
                <c:pt idx="825">
                  <c:v>2.8058900000000002</c:v>
                </c:pt>
                <c:pt idx="826">
                  <c:v>2.8072499999999998</c:v>
                </c:pt>
                <c:pt idx="827">
                  <c:v>2.8564620000000001</c:v>
                </c:pt>
                <c:pt idx="828">
                  <c:v>2.884865</c:v>
                </c:pt>
                <c:pt idx="829">
                  <c:v>2.8463569999999998</c:v>
                </c:pt>
                <c:pt idx="830">
                  <c:v>2.839788</c:v>
                </c:pt>
                <c:pt idx="831">
                  <c:v>2.8782750000000004</c:v>
                </c:pt>
                <c:pt idx="832">
                  <c:v>2.848884</c:v>
                </c:pt>
                <c:pt idx="833">
                  <c:v>2.8778190000000001</c:v>
                </c:pt>
                <c:pt idx="834">
                  <c:v>2.9081099999999998</c:v>
                </c:pt>
                <c:pt idx="835">
                  <c:v>2.8855059999999995</c:v>
                </c:pt>
                <c:pt idx="836">
                  <c:v>2.8968209999999996</c:v>
                </c:pt>
                <c:pt idx="837">
                  <c:v>2.924769</c:v>
                </c:pt>
                <c:pt idx="838">
                  <c:v>2.8971159999999996</c:v>
                </c:pt>
                <c:pt idx="839">
                  <c:v>2.8588570000000004</c:v>
                </c:pt>
                <c:pt idx="840">
                  <c:v>2.8602580000000004</c:v>
                </c:pt>
                <c:pt idx="841">
                  <c:v>2.8520980000000002</c:v>
                </c:pt>
                <c:pt idx="842">
                  <c:v>2.884385</c:v>
                </c:pt>
                <c:pt idx="843">
                  <c:v>2.9058789999999997</c:v>
                </c:pt>
                <c:pt idx="844">
                  <c:v>2.8880469999999998</c:v>
                </c:pt>
                <c:pt idx="845">
                  <c:v>2.9187700000000003</c:v>
                </c:pt>
                <c:pt idx="846">
                  <c:v>2.9415989999999996</c:v>
                </c:pt>
                <c:pt idx="847">
                  <c:v>2.9187299999999996</c:v>
                </c:pt>
                <c:pt idx="848">
                  <c:v>2.9008410000000002</c:v>
                </c:pt>
                <c:pt idx="849">
                  <c:v>2.9115769999999999</c:v>
                </c:pt>
                <c:pt idx="850">
                  <c:v>2.88775</c:v>
                </c:pt>
                <c:pt idx="851">
                  <c:v>2.8510329999999997</c:v>
                </c:pt>
                <c:pt idx="852">
                  <c:v>2.8997690000000005</c:v>
                </c:pt>
                <c:pt idx="853">
                  <c:v>2.9476150000000003</c:v>
                </c:pt>
                <c:pt idx="854">
                  <c:v>2.98725</c:v>
                </c:pt>
                <c:pt idx="855">
                  <c:v>2.9658519999999999</c:v>
                </c:pt>
                <c:pt idx="856">
                  <c:v>3.0111980000000003</c:v>
                </c:pt>
                <c:pt idx="857">
                  <c:v>3.0109229999999996</c:v>
                </c:pt>
                <c:pt idx="858">
                  <c:v>3.0326789999999995</c:v>
                </c:pt>
                <c:pt idx="859">
                  <c:v>3.07511</c:v>
                </c:pt>
                <c:pt idx="860">
                  <c:v>3.32633</c:v>
                </c:pt>
                <c:pt idx="861">
                  <c:v>3.024632</c:v>
                </c:pt>
                <c:pt idx="862">
                  <c:v>3.0585579999999997</c:v>
                </c:pt>
                <c:pt idx="863">
                  <c:v>3.0279350000000003</c:v>
                </c:pt>
                <c:pt idx="864">
                  <c:v>3.0416340000000002</c:v>
                </c:pt>
                <c:pt idx="865">
                  <c:v>3.081429</c:v>
                </c:pt>
                <c:pt idx="866">
                  <c:v>3.1017029999999997</c:v>
                </c:pt>
                <c:pt idx="867">
                  <c:v>3.1545000000000001</c:v>
                </c:pt>
                <c:pt idx="868">
                  <c:v>3.1162420000000002</c:v>
                </c:pt>
                <c:pt idx="869">
                  <c:v>3.1179890000000001</c:v>
                </c:pt>
                <c:pt idx="870">
                  <c:v>3.1413929999999999</c:v>
                </c:pt>
                <c:pt idx="871">
                  <c:v>3.1263519999999998</c:v>
                </c:pt>
                <c:pt idx="872">
                  <c:v>3.1002879999999999</c:v>
                </c:pt>
                <c:pt idx="873">
                  <c:v>3.0799340000000002</c:v>
                </c:pt>
                <c:pt idx="874">
                  <c:v>3.1001290000000004</c:v>
                </c:pt>
                <c:pt idx="875">
                  <c:v>3.104231</c:v>
                </c:pt>
                <c:pt idx="876">
                  <c:v>3.0993929999999996</c:v>
                </c:pt>
                <c:pt idx="877">
                  <c:v>3.1275380000000004</c:v>
                </c:pt>
                <c:pt idx="878">
                  <c:v>3.1412009999999997</c:v>
                </c:pt>
                <c:pt idx="879">
                  <c:v>3.1748349999999994</c:v>
                </c:pt>
                <c:pt idx="880">
                  <c:v>3.1905060000000001</c:v>
                </c:pt>
                <c:pt idx="881">
                  <c:v>3.2319670000000005</c:v>
                </c:pt>
                <c:pt idx="882">
                  <c:v>3.2610000000000001</c:v>
                </c:pt>
                <c:pt idx="883">
                  <c:v>3.2566699999999997</c:v>
                </c:pt>
                <c:pt idx="884">
                  <c:v>3.2775330000000005</c:v>
                </c:pt>
                <c:pt idx="885">
                  <c:v>3.3457139999999996</c:v>
                </c:pt>
                <c:pt idx="886">
                  <c:v>3.3499150000000006</c:v>
                </c:pt>
                <c:pt idx="887">
                  <c:v>3.3163459999999998</c:v>
                </c:pt>
                <c:pt idx="888">
                  <c:v>3.3265189999999998</c:v>
                </c:pt>
                <c:pt idx="889">
                  <c:v>3.2960989999999999</c:v>
                </c:pt>
                <c:pt idx="890">
                  <c:v>3.2753049999999995</c:v>
                </c:pt>
                <c:pt idx="891">
                  <c:v>3.2693630000000002</c:v>
                </c:pt>
                <c:pt idx="892">
                  <c:v>3.2655959999999999</c:v>
                </c:pt>
                <c:pt idx="893">
                  <c:v>3.2651429999999997</c:v>
                </c:pt>
                <c:pt idx="894">
                  <c:v>3.2667860000000002</c:v>
                </c:pt>
                <c:pt idx="895">
                  <c:v>3.2898129999999997</c:v>
                </c:pt>
                <c:pt idx="896">
                  <c:v>3.3189200000000003</c:v>
                </c:pt>
                <c:pt idx="897">
                  <c:v>3.3649230000000001</c:v>
                </c:pt>
                <c:pt idx="898">
                  <c:v>3.3944339999999995</c:v>
                </c:pt>
                <c:pt idx="899">
                  <c:v>3.4335610000000001</c:v>
                </c:pt>
                <c:pt idx="900">
                  <c:v>3.4706490000000003</c:v>
                </c:pt>
                <c:pt idx="901">
                  <c:v>3.4794829999999997</c:v>
                </c:pt>
                <c:pt idx="902">
                  <c:v>3.4720189999999995</c:v>
                </c:pt>
                <c:pt idx="903">
                  <c:v>3.4334070000000003</c:v>
                </c:pt>
                <c:pt idx="904">
                  <c:v>3.3575720000000002</c:v>
                </c:pt>
                <c:pt idx="905">
                  <c:v>3.2834940000000001</c:v>
                </c:pt>
                <c:pt idx="906">
                  <c:v>3.2787859999999998</c:v>
                </c:pt>
                <c:pt idx="907">
                  <c:v>3.276424</c:v>
                </c:pt>
                <c:pt idx="908">
                  <c:v>3.2740219999999995</c:v>
                </c:pt>
                <c:pt idx="909">
                  <c:v>3.2238850000000001</c:v>
                </c:pt>
                <c:pt idx="910">
                  <c:v>3.1600279999999996</c:v>
                </c:pt>
                <c:pt idx="911">
                  <c:v>3.1374939999999998</c:v>
                </c:pt>
                <c:pt idx="912">
                  <c:v>3.1482890000000001</c:v>
                </c:pt>
                <c:pt idx="913">
                  <c:v>3.1677370000000002</c:v>
                </c:pt>
                <c:pt idx="914">
                  <c:v>3.1766780000000003</c:v>
                </c:pt>
                <c:pt idx="915">
                  <c:v>3.2002810000000004</c:v>
                </c:pt>
                <c:pt idx="916">
                  <c:v>3.1933759999999998</c:v>
                </c:pt>
                <c:pt idx="917">
                  <c:v>3.1676929999999994</c:v>
                </c:pt>
                <c:pt idx="918">
                  <c:v>3.1578020000000002</c:v>
                </c:pt>
                <c:pt idx="919">
                  <c:v>3.155208</c:v>
                </c:pt>
                <c:pt idx="920">
                  <c:v>3.1411840000000004</c:v>
                </c:pt>
                <c:pt idx="921">
                  <c:v>3.1120220000000001</c:v>
                </c:pt>
                <c:pt idx="922">
                  <c:v>3.1519230000000005</c:v>
                </c:pt>
                <c:pt idx="923">
                  <c:v>3.1550000000000002</c:v>
                </c:pt>
                <c:pt idx="924">
                  <c:v>3.1552880000000001</c:v>
                </c:pt>
                <c:pt idx="925">
                  <c:v>3.0873399999999998</c:v>
                </c:pt>
                <c:pt idx="926">
                  <c:v>3.1160410000000001</c:v>
                </c:pt>
                <c:pt idx="927">
                  <c:v>3.1416919999999999</c:v>
                </c:pt>
                <c:pt idx="928">
                  <c:v>3.1634099999999998</c:v>
                </c:pt>
                <c:pt idx="929">
                  <c:v>3.2098959999999996</c:v>
                </c:pt>
                <c:pt idx="930">
                  <c:v>3.2662910000000003</c:v>
                </c:pt>
                <c:pt idx="931">
                  <c:v>3.2603730000000004</c:v>
                </c:pt>
                <c:pt idx="932">
                  <c:v>3.2925</c:v>
                </c:pt>
                <c:pt idx="933">
                  <c:v>3.2802449999999999</c:v>
                </c:pt>
                <c:pt idx="934">
                  <c:v>3.2947310000000005</c:v>
                </c:pt>
                <c:pt idx="935">
                  <c:v>3.2841670000000005</c:v>
                </c:pt>
                <c:pt idx="936">
                  <c:v>3.3143079999999996</c:v>
                </c:pt>
                <c:pt idx="937">
                  <c:v>3.3643510000000005</c:v>
                </c:pt>
                <c:pt idx="938">
                  <c:v>3.3753070000000003</c:v>
                </c:pt>
                <c:pt idx="939">
                  <c:v>3.3247150000000003</c:v>
                </c:pt>
                <c:pt idx="940">
                  <c:v>3.3521429999999999</c:v>
                </c:pt>
                <c:pt idx="941">
                  <c:v>3.3402879999999997</c:v>
                </c:pt>
                <c:pt idx="942">
                  <c:v>3.3747690000000001</c:v>
                </c:pt>
                <c:pt idx="943">
                  <c:v>3.3367719999999998</c:v>
                </c:pt>
                <c:pt idx="944">
                  <c:v>3.3705279999999997</c:v>
                </c:pt>
                <c:pt idx="945">
                  <c:v>3.364322</c:v>
                </c:pt>
                <c:pt idx="946">
                  <c:v>3.339769</c:v>
                </c:pt>
                <c:pt idx="947">
                  <c:v>3.3701950000000003</c:v>
                </c:pt>
                <c:pt idx="948">
                  <c:v>3.3469339999999996</c:v>
                </c:pt>
                <c:pt idx="949">
                  <c:v>3.3149290000000002</c:v>
                </c:pt>
                <c:pt idx="950">
                  <c:v>3.3272310000000003</c:v>
                </c:pt>
                <c:pt idx="951">
                  <c:v>3.2974029999999996</c:v>
                </c:pt>
                <c:pt idx="952">
                  <c:v>3.2821210000000005</c:v>
                </c:pt>
                <c:pt idx="953">
                  <c:v>3.2770580000000002</c:v>
                </c:pt>
                <c:pt idx="954">
                  <c:v>3.2588730000000004</c:v>
                </c:pt>
                <c:pt idx="955">
                  <c:v>3.2729169999999996</c:v>
                </c:pt>
                <c:pt idx="956">
                  <c:v>3.3109229999999998</c:v>
                </c:pt>
                <c:pt idx="957">
                  <c:v>3.3367479999999996</c:v>
                </c:pt>
                <c:pt idx="958">
                  <c:v>3.3522859999999994</c:v>
                </c:pt>
                <c:pt idx="959">
                  <c:v>3.3555540000000001</c:v>
                </c:pt>
                <c:pt idx="960">
                  <c:v>3.3523069999999997</c:v>
                </c:pt>
                <c:pt idx="961">
                  <c:v>3.388404</c:v>
                </c:pt>
                <c:pt idx="962">
                  <c:v>3.396693</c:v>
                </c:pt>
                <c:pt idx="963">
                  <c:v>3.3018190000000005</c:v>
                </c:pt>
                <c:pt idx="964">
                  <c:v>3.3185059999999997</c:v>
                </c:pt>
                <c:pt idx="965">
                  <c:v>3.3246539999999998</c:v>
                </c:pt>
                <c:pt idx="966">
                  <c:v>3.2950029999999995</c:v>
                </c:pt>
                <c:pt idx="967">
                  <c:v>3.2341259999999998</c:v>
                </c:pt>
                <c:pt idx="968">
                  <c:v>3.1945109999999999</c:v>
                </c:pt>
                <c:pt idx="969">
                  <c:v>3.3677800000000002</c:v>
                </c:pt>
                <c:pt idx="970">
                  <c:v>3.6695389999999994</c:v>
                </c:pt>
                <c:pt idx="971">
                  <c:v>3.691379</c:v>
                </c:pt>
                <c:pt idx="972">
                  <c:v>3.6802079999999999</c:v>
                </c:pt>
                <c:pt idx="973">
                  <c:v>3.6694779999999998</c:v>
                </c:pt>
                <c:pt idx="974">
                  <c:v>3.6968660000000004</c:v>
                </c:pt>
                <c:pt idx="975">
                  <c:v>3.8241540000000001</c:v>
                </c:pt>
                <c:pt idx="976">
                  <c:v>3.9500310000000005</c:v>
                </c:pt>
                <c:pt idx="977">
                  <c:v>3.9381349999999999</c:v>
                </c:pt>
                <c:pt idx="978">
                  <c:v>4.0416760000000007</c:v>
                </c:pt>
                <c:pt idx="979">
                  <c:v>4.1262880000000006</c:v>
                </c:pt>
                <c:pt idx="980">
                  <c:v>4.111032999999999</c:v>
                </c:pt>
                <c:pt idx="981">
                  <c:v>4.006151</c:v>
                </c:pt>
                <c:pt idx="982">
                  <c:v>3.9678030000000004</c:v>
                </c:pt>
                <c:pt idx="983">
                  <c:v>3.9836400000000003</c:v>
                </c:pt>
                <c:pt idx="984">
                  <c:v>4.0065379999999999</c:v>
                </c:pt>
                <c:pt idx="985">
                  <c:v>4.0580360000000004</c:v>
                </c:pt>
                <c:pt idx="986">
                  <c:v>4.0330659999999998</c:v>
                </c:pt>
                <c:pt idx="987">
                  <c:v>4.0441349999999998</c:v>
                </c:pt>
                <c:pt idx="988">
                  <c:v>4.0174289999999999</c:v>
                </c:pt>
                <c:pt idx="989">
                  <c:v>3.9875000000000003</c:v>
                </c:pt>
                <c:pt idx="990">
                  <c:v>4.0853729999999997</c:v>
                </c:pt>
                <c:pt idx="991">
                  <c:v>4.0688399999999998</c:v>
                </c:pt>
                <c:pt idx="992">
                  <c:v>4.0858569999999999</c:v>
                </c:pt>
                <c:pt idx="993">
                  <c:v>4.0739999999999998</c:v>
                </c:pt>
                <c:pt idx="994">
                  <c:v>4.1240220000000001</c:v>
                </c:pt>
                <c:pt idx="995">
                  <c:v>4.0965500000000006</c:v>
                </c:pt>
                <c:pt idx="996">
                  <c:v>4.1536179999999998</c:v>
                </c:pt>
                <c:pt idx="997">
                  <c:v>4.1758070000000007</c:v>
                </c:pt>
                <c:pt idx="998">
                  <c:v>4.212154</c:v>
                </c:pt>
                <c:pt idx="999">
                  <c:v>4.2262640000000005</c:v>
                </c:pt>
                <c:pt idx="1000">
                  <c:v>4.2263630000000001</c:v>
                </c:pt>
                <c:pt idx="1001">
                  <c:v>4.5500439999999998</c:v>
                </c:pt>
                <c:pt idx="1002">
                  <c:v>4.5187139999999992</c:v>
                </c:pt>
                <c:pt idx="1003">
                  <c:v>4.5367299999999995</c:v>
                </c:pt>
                <c:pt idx="1004">
                  <c:v>4.4868240000000004</c:v>
                </c:pt>
                <c:pt idx="1005">
                  <c:v>4.4895440000000004</c:v>
                </c:pt>
                <c:pt idx="1006">
                  <c:v>4.5416780000000001</c:v>
                </c:pt>
                <c:pt idx="1007">
                  <c:v>4.5584399999999992</c:v>
                </c:pt>
                <c:pt idx="1008">
                  <c:v>4.6495189999999997</c:v>
                </c:pt>
                <c:pt idx="1009">
                  <c:v>4.5516649999999998</c:v>
                </c:pt>
                <c:pt idx="1010">
                  <c:v>4.542580000000001</c:v>
                </c:pt>
                <c:pt idx="1011">
                  <c:v>4.5747860000000005</c:v>
                </c:pt>
                <c:pt idx="1012">
                  <c:v>4.5327060000000001</c:v>
                </c:pt>
                <c:pt idx="1013">
                  <c:v>4.5293840000000003</c:v>
                </c:pt>
                <c:pt idx="1014">
                  <c:v>4.4638240000000007</c:v>
                </c:pt>
                <c:pt idx="1015">
                  <c:v>4.4663950000000003</c:v>
                </c:pt>
                <c:pt idx="1016">
                  <c:v>4.4578000000000007</c:v>
                </c:pt>
                <c:pt idx="1017">
                  <c:v>4.5866710000000008</c:v>
                </c:pt>
                <c:pt idx="1018">
                  <c:v>4.5866710000000008</c:v>
                </c:pt>
                <c:pt idx="1019">
                  <c:v>4.6011349999999993</c:v>
                </c:pt>
                <c:pt idx="1020">
                  <c:v>4.6268570000000002</c:v>
                </c:pt>
                <c:pt idx="1021">
                  <c:v>4.5693929999999998</c:v>
                </c:pt>
                <c:pt idx="1022">
                  <c:v>4.6126259999999997</c:v>
                </c:pt>
                <c:pt idx="1023">
                  <c:v>4.6124779999999994</c:v>
                </c:pt>
                <c:pt idx="1024">
                  <c:v>4.5075000000000003</c:v>
                </c:pt>
                <c:pt idx="1025">
                  <c:v>4.4765060000000005</c:v>
                </c:pt>
                <c:pt idx="1026">
                  <c:v>4.3742029999999996</c:v>
                </c:pt>
                <c:pt idx="1027">
                  <c:v>4.2700060000000004</c:v>
                </c:pt>
                <c:pt idx="1028">
                  <c:v>4.2064830000000004</c:v>
                </c:pt>
                <c:pt idx="1029">
                  <c:v>4.2202500000000001</c:v>
                </c:pt>
                <c:pt idx="1030">
                  <c:v>4.2356929999999995</c:v>
                </c:pt>
                <c:pt idx="1031">
                  <c:v>4.1870440000000002</c:v>
                </c:pt>
                <c:pt idx="1032">
                  <c:v>4.1353239999999998</c:v>
                </c:pt>
                <c:pt idx="1033">
                  <c:v>4.1793490000000002</c:v>
                </c:pt>
                <c:pt idx="1034">
                  <c:v>4.1467910000000003</c:v>
                </c:pt>
                <c:pt idx="1035">
                  <c:v>4.1403580000000009</c:v>
                </c:pt>
                <c:pt idx="1036">
                  <c:v>4.1598360000000003</c:v>
                </c:pt>
                <c:pt idx="1037">
                  <c:v>4.2025769999999998</c:v>
                </c:pt>
                <c:pt idx="1038">
                  <c:v>4.2577359999999995</c:v>
                </c:pt>
                <c:pt idx="1039">
                  <c:v>4.255571999999999</c:v>
                </c:pt>
                <c:pt idx="1040">
                  <c:v>4.1015600000000001</c:v>
                </c:pt>
                <c:pt idx="1041">
                  <c:v>4.0495300000000007</c:v>
                </c:pt>
                <c:pt idx="1042">
                  <c:v>4.0280000000000005</c:v>
                </c:pt>
                <c:pt idx="1043">
                  <c:v>4.0757519999999996</c:v>
                </c:pt>
                <c:pt idx="1044">
                  <c:v>4.1137579999999998</c:v>
                </c:pt>
                <c:pt idx="1045">
                  <c:v>4.1210659999999999</c:v>
                </c:pt>
                <c:pt idx="1046">
                  <c:v>4.1217810000000004</c:v>
                </c:pt>
                <c:pt idx="1047">
                  <c:v>4.1236149999999991</c:v>
                </c:pt>
                <c:pt idx="1048">
                  <c:v>4.0312859999999997</c:v>
                </c:pt>
                <c:pt idx="1049">
                  <c:v>4.0562310000000004</c:v>
                </c:pt>
                <c:pt idx="1050">
                  <c:v>3.9868129999999997</c:v>
                </c:pt>
                <c:pt idx="1051">
                  <c:v>3.9928049999999997</c:v>
                </c:pt>
                <c:pt idx="1052">
                  <c:v>4.0393849999999993</c:v>
                </c:pt>
                <c:pt idx="1053">
                  <c:v>4.0430409999999997</c:v>
                </c:pt>
                <c:pt idx="1054">
                  <c:v>4.0071210000000006</c:v>
                </c:pt>
                <c:pt idx="1055">
                  <c:v>3.9542689999999996</c:v>
                </c:pt>
                <c:pt idx="1056">
                  <c:v>3.9340820000000001</c:v>
                </c:pt>
                <c:pt idx="1057">
                  <c:v>3.9352499999999995</c:v>
                </c:pt>
                <c:pt idx="1058">
                  <c:v>3.9046380000000003</c:v>
                </c:pt>
                <c:pt idx="1059">
                  <c:v>3.826451</c:v>
                </c:pt>
                <c:pt idx="1060">
                  <c:v>3.8209230000000001</c:v>
                </c:pt>
                <c:pt idx="1061">
                  <c:v>3.7360389999999999</c:v>
                </c:pt>
                <c:pt idx="1062">
                  <c:v>3.743055</c:v>
                </c:pt>
                <c:pt idx="1063">
                  <c:v>3.7761650000000002</c:v>
                </c:pt>
                <c:pt idx="1064">
                  <c:v>3.8440359999999996</c:v>
                </c:pt>
                <c:pt idx="1065">
                  <c:v>3.7911420000000002</c:v>
                </c:pt>
                <c:pt idx="1066">
                  <c:v>3.7385189999999997</c:v>
                </c:pt>
                <c:pt idx="1067">
                  <c:v>3.6931690000000001</c:v>
                </c:pt>
                <c:pt idx="1068">
                  <c:v>3.7509079999999999</c:v>
                </c:pt>
                <c:pt idx="1069">
                  <c:v>3.7610329999999998</c:v>
                </c:pt>
                <c:pt idx="1070">
                  <c:v>3.7081079999999997</c:v>
                </c:pt>
                <c:pt idx="1071">
                  <c:v>3.768205</c:v>
                </c:pt>
                <c:pt idx="1072">
                  <c:v>3.8009010000000005</c:v>
                </c:pt>
                <c:pt idx="1073">
                  <c:v>3.8556920000000003</c:v>
                </c:pt>
                <c:pt idx="1074">
                  <c:v>3.830238</c:v>
                </c:pt>
                <c:pt idx="1075">
                  <c:v>3.8315600000000001</c:v>
                </c:pt>
                <c:pt idx="1076">
                  <c:v>3.7424359999999997</c:v>
                </c:pt>
                <c:pt idx="1077">
                  <c:v>3.7180949999999999</c:v>
                </c:pt>
                <c:pt idx="1078">
                  <c:v>3.7229009999999993</c:v>
                </c:pt>
                <c:pt idx="1079">
                  <c:v>3.7297690000000006</c:v>
                </c:pt>
                <c:pt idx="1080">
                  <c:v>3.7253669999999999</c:v>
                </c:pt>
                <c:pt idx="1081">
                  <c:v>3.754667</c:v>
                </c:pt>
                <c:pt idx="1082">
                  <c:v>3.8289279999999999</c:v>
                </c:pt>
                <c:pt idx="1083">
                  <c:v>3.9119779999999995</c:v>
                </c:pt>
                <c:pt idx="1084">
                  <c:v>3.9487439999999996</c:v>
                </c:pt>
                <c:pt idx="1085">
                  <c:v>3.9233289999999998</c:v>
                </c:pt>
                <c:pt idx="1086">
                  <c:v>3.9225019999999997</c:v>
                </c:pt>
                <c:pt idx="1087">
                  <c:v>3.9481099999999998</c:v>
                </c:pt>
                <c:pt idx="1088">
                  <c:v>3.9963070000000003</c:v>
                </c:pt>
                <c:pt idx="1089">
                  <c:v>3.9774469999999997</c:v>
                </c:pt>
                <c:pt idx="1090">
                  <c:v>4.0076339999999995</c:v>
                </c:pt>
                <c:pt idx="1091">
                  <c:v>4.0546610000000003</c:v>
                </c:pt>
                <c:pt idx="1092">
                  <c:v>4.0453299999999999</c:v>
                </c:pt>
                <c:pt idx="1093">
                  <c:v>3.9953209999999997</c:v>
                </c:pt>
                <c:pt idx="1094">
                  <c:v>3.95</c:v>
                </c:pt>
                <c:pt idx="1095">
                  <c:v>3.9053979999999999</c:v>
                </c:pt>
                <c:pt idx="1096">
                  <c:v>3.8705490000000005</c:v>
                </c:pt>
                <c:pt idx="1097">
                  <c:v>3.8446279999999997</c:v>
                </c:pt>
                <c:pt idx="1098">
                  <c:v>3.9141289999999995</c:v>
                </c:pt>
                <c:pt idx="1099">
                  <c:v>3.9093079999999998</c:v>
                </c:pt>
                <c:pt idx="1100">
                  <c:v>3.8942530000000004</c:v>
                </c:pt>
                <c:pt idx="1101">
                  <c:v>3.9105899999999996</c:v>
                </c:pt>
                <c:pt idx="1102">
                  <c:v>3.9605640000000002</c:v>
                </c:pt>
                <c:pt idx="1103">
                  <c:v>3.990923</c:v>
                </c:pt>
                <c:pt idx="1104">
                  <c:v>3.990513</c:v>
                </c:pt>
                <c:pt idx="1105">
                  <c:v>4.0004360000000005</c:v>
                </c:pt>
                <c:pt idx="1106">
                  <c:v>4.0100579999999999</c:v>
                </c:pt>
                <c:pt idx="1107">
                  <c:v>3.9952470000000004</c:v>
                </c:pt>
                <c:pt idx="1108">
                  <c:v>4.010103</c:v>
                </c:pt>
                <c:pt idx="1109">
                  <c:v>4.0150240000000004</c:v>
                </c:pt>
                <c:pt idx="1110">
                  <c:v>3.9847989999999998</c:v>
                </c:pt>
                <c:pt idx="1111">
                  <c:v>3.9750159999999997</c:v>
                </c:pt>
                <c:pt idx="1112">
                  <c:v>4.0102340000000005</c:v>
                </c:pt>
                <c:pt idx="1113">
                  <c:v>4.0151409999999998</c:v>
                </c:pt>
                <c:pt idx="1114">
                  <c:v>3.9800660000000003</c:v>
                </c:pt>
                <c:pt idx="1115">
                  <c:v>3.989967</c:v>
                </c:pt>
                <c:pt idx="1116">
                  <c:v>3.870066</c:v>
                </c:pt>
                <c:pt idx="1117">
                  <c:v>3.7850420000000002</c:v>
                </c:pt>
                <c:pt idx="1118">
                  <c:v>3.7550000000000003</c:v>
                </c:pt>
                <c:pt idx="1119">
                  <c:v>3.729968</c:v>
                </c:pt>
                <c:pt idx="1120">
                  <c:v>3.7299269999999995</c:v>
                </c:pt>
                <c:pt idx="1121">
                  <c:v>3.7298400000000003</c:v>
                </c:pt>
                <c:pt idx="1122">
                  <c:v>3.7598069999999999</c:v>
                </c:pt>
                <c:pt idx="1123">
                  <c:v>3.640352</c:v>
                </c:pt>
                <c:pt idx="1124">
                  <c:v>3.6048170000000006</c:v>
                </c:pt>
                <c:pt idx="1125">
                  <c:v>3.5898489999999996</c:v>
                </c:pt>
                <c:pt idx="1126">
                  <c:v>3.5897250000000001</c:v>
                </c:pt>
                <c:pt idx="1127">
                  <c:v>3.5698810000000001</c:v>
                </c:pt>
                <c:pt idx="1128">
                  <c:v>3.5847439999999997</c:v>
                </c:pt>
                <c:pt idx="1129">
                  <c:v>3.6543819999999996</c:v>
                </c:pt>
                <c:pt idx="1130">
                  <c:v>3.6845049999999997</c:v>
                </c:pt>
                <c:pt idx="1131">
                  <c:v>3.6850869999999998</c:v>
                </c:pt>
                <c:pt idx="1132">
                  <c:v>3.650366</c:v>
                </c:pt>
                <c:pt idx="1133">
                  <c:v>3.6458650000000001</c:v>
                </c:pt>
                <c:pt idx="1134">
                  <c:v>3.6057050000000004</c:v>
                </c:pt>
                <c:pt idx="1135">
                  <c:v>3.5961449999999999</c:v>
                </c:pt>
                <c:pt idx="1136">
                  <c:v>3.59131</c:v>
                </c:pt>
                <c:pt idx="1137">
                  <c:v>3.5971009999999994</c:v>
                </c:pt>
                <c:pt idx="1138">
                  <c:v>3.6115380000000004</c:v>
                </c:pt>
                <c:pt idx="1139">
                  <c:v>3.6217259999999998</c:v>
                </c:pt>
                <c:pt idx="1140">
                  <c:v>3.6608800000000001</c:v>
                </c:pt>
                <c:pt idx="1141">
                  <c:v>3.6515109999999997</c:v>
                </c:pt>
                <c:pt idx="1142">
                  <c:v>3.6867120000000004</c:v>
                </c:pt>
                <c:pt idx="1143">
                  <c:v>3.7030449999999999</c:v>
                </c:pt>
                <c:pt idx="1144">
                  <c:v>3.7084619999999995</c:v>
                </c:pt>
                <c:pt idx="1145">
                  <c:v>3.7582150000000003</c:v>
                </c:pt>
                <c:pt idx="1146">
                  <c:v>3.7571979999999998</c:v>
                </c:pt>
                <c:pt idx="1147">
                  <c:v>3.755563</c:v>
                </c:pt>
                <c:pt idx="1148">
                  <c:v>3.7450000000000001</c:v>
                </c:pt>
                <c:pt idx="1149">
                  <c:v>3.7001969999999997</c:v>
                </c:pt>
                <c:pt idx="1150">
                  <c:v>3.6908430000000001</c:v>
                </c:pt>
                <c:pt idx="1151">
                  <c:v>3.720215</c:v>
                </c:pt>
                <c:pt idx="1152">
                  <c:v>3.7463189999999997</c:v>
                </c:pt>
                <c:pt idx="1153">
                  <c:v>3.7363470000000003</c:v>
                </c:pt>
                <c:pt idx="1154">
                  <c:v>3.7656869999999998</c:v>
                </c:pt>
                <c:pt idx="1155">
                  <c:v>3.7619409999999998</c:v>
                </c:pt>
                <c:pt idx="1156">
                  <c:v>3.731236</c:v>
                </c:pt>
                <c:pt idx="1157">
                  <c:v>3.7252510000000001</c:v>
                </c:pt>
                <c:pt idx="1158">
                  <c:v>3.686795</c:v>
                </c:pt>
                <c:pt idx="1159">
                  <c:v>3.6768269999999998</c:v>
                </c:pt>
                <c:pt idx="1160">
                  <c:v>3.691373</c:v>
                </c:pt>
                <c:pt idx="1161">
                  <c:v>3.7394409999999998</c:v>
                </c:pt>
                <c:pt idx="1162">
                  <c:v>3.7194319999999998</c:v>
                </c:pt>
                <c:pt idx="1163">
                  <c:v>3.7011540000000003</c:v>
                </c:pt>
                <c:pt idx="1164">
                  <c:v>3.6902929999999996</c:v>
                </c:pt>
                <c:pt idx="1165">
                  <c:v>3.6712269999999996</c:v>
                </c:pt>
                <c:pt idx="1166">
                  <c:v>3.6978029999999995</c:v>
                </c:pt>
                <c:pt idx="1167">
                  <c:v>3.676895</c:v>
                </c:pt>
                <c:pt idx="1168">
                  <c:v>3.7122440000000001</c:v>
                </c:pt>
                <c:pt idx="1169">
                  <c:v>3.708901</c:v>
                </c:pt>
                <c:pt idx="1170">
                  <c:v>3.7100820000000003</c:v>
                </c:pt>
                <c:pt idx="1171">
                  <c:v>3.7177470000000001</c:v>
                </c:pt>
                <c:pt idx="1172">
                  <c:v>3.7234799999999999</c:v>
                </c:pt>
                <c:pt idx="1173">
                  <c:v>3.6978209999999998</c:v>
                </c:pt>
                <c:pt idx="1174">
                  <c:v>3.7125000000000004</c:v>
                </c:pt>
                <c:pt idx="1175">
                  <c:v>3.7125959999999996</c:v>
                </c:pt>
                <c:pt idx="1176">
                  <c:v>3.7268770000000004</c:v>
                </c:pt>
                <c:pt idx="1177">
                  <c:v>3.7426600000000003</c:v>
                </c:pt>
                <c:pt idx="1178">
                  <c:v>3.665</c:v>
                </c:pt>
                <c:pt idx="1179">
                  <c:v>3.6492810000000002</c:v>
                </c:pt>
                <c:pt idx="1180">
                  <c:v>3.6394329999999999</c:v>
                </c:pt>
                <c:pt idx="1181">
                  <c:v>3.6552980000000002</c:v>
                </c:pt>
                <c:pt idx="1182">
                  <c:v>3.6553570000000004</c:v>
                </c:pt>
                <c:pt idx="1183">
                  <c:v>3.6579169999999999</c:v>
                </c:pt>
                <c:pt idx="1184">
                  <c:v>3.6571069999999999</c:v>
                </c:pt>
                <c:pt idx="1185">
                  <c:v>3.6826089999999998</c:v>
                </c:pt>
                <c:pt idx="1186">
                  <c:v>3.6813189999999998</c:v>
                </c:pt>
                <c:pt idx="1187">
                  <c:v>3.6926649999999999</c:v>
                </c:pt>
                <c:pt idx="1188">
                  <c:v>3.6672430000000005</c:v>
                </c:pt>
                <c:pt idx="1189">
                  <c:v>3.6099860000000001</c:v>
                </c:pt>
                <c:pt idx="1190">
                  <c:v>3.6201370000000002</c:v>
                </c:pt>
                <c:pt idx="1191">
                  <c:v>3.6540570000000003</c:v>
                </c:pt>
                <c:pt idx="1192">
                  <c:v>3.7154759999999998</c:v>
                </c:pt>
                <c:pt idx="1193">
                  <c:v>3.738076</c:v>
                </c:pt>
                <c:pt idx="1194">
                  <c:v>3.745485</c:v>
                </c:pt>
                <c:pt idx="1195">
                  <c:v>3.7440020000000001</c:v>
                </c:pt>
                <c:pt idx="1196">
                  <c:v>3.72</c:v>
                </c:pt>
                <c:pt idx="1197">
                  <c:v>3.7184750000000002</c:v>
                </c:pt>
                <c:pt idx="1198">
                  <c:v>3.7614100000000001</c:v>
                </c:pt>
                <c:pt idx="1199">
                  <c:v>3.7953430000000004</c:v>
                </c:pt>
                <c:pt idx="1200">
                  <c:v>3.7589369999999995</c:v>
                </c:pt>
                <c:pt idx="1201">
                  <c:v>3.8189289999999998</c:v>
                </c:pt>
                <c:pt idx="1202">
                  <c:v>3.84</c:v>
                </c:pt>
                <c:pt idx="1203">
                  <c:v>3.8329170000000001</c:v>
                </c:pt>
                <c:pt idx="1204">
                  <c:v>3.8945049999999997</c:v>
                </c:pt>
                <c:pt idx="1205">
                  <c:v>3.9421840000000001</c:v>
                </c:pt>
                <c:pt idx="1206">
                  <c:v>3.9027289999999994</c:v>
                </c:pt>
                <c:pt idx="1207">
                  <c:v>3.8501510000000003</c:v>
                </c:pt>
                <c:pt idx="1208">
                  <c:v>3.8423080000000001</c:v>
                </c:pt>
                <c:pt idx="1209">
                  <c:v>3.9173260000000005</c:v>
                </c:pt>
                <c:pt idx="1210">
                  <c:v>3.9209530000000004</c:v>
                </c:pt>
                <c:pt idx="1211">
                  <c:v>3.9635990000000003</c:v>
                </c:pt>
                <c:pt idx="1212">
                  <c:v>3.9860439999999997</c:v>
                </c:pt>
                <c:pt idx="1213">
                  <c:v>3.9398719999999998</c:v>
                </c:pt>
                <c:pt idx="1214">
                  <c:v>3.9380670000000002</c:v>
                </c:pt>
                <c:pt idx="1215">
                  <c:v>3.905627</c:v>
                </c:pt>
                <c:pt idx="1216">
                  <c:v>3.8775280000000003</c:v>
                </c:pt>
                <c:pt idx="1217">
                  <c:v>3.8930910000000001</c:v>
                </c:pt>
                <c:pt idx="1218">
                  <c:v>3.8856460000000004</c:v>
                </c:pt>
                <c:pt idx="1219">
                  <c:v>3.8476370000000002</c:v>
                </c:pt>
                <c:pt idx="1220">
                  <c:v>3.822994</c:v>
                </c:pt>
                <c:pt idx="1221">
                  <c:v>3.8329810000000002</c:v>
                </c:pt>
                <c:pt idx="1222">
                  <c:v>3.8493230000000005</c:v>
                </c:pt>
                <c:pt idx="1223">
                  <c:v>3.8308520000000001</c:v>
                </c:pt>
                <c:pt idx="1224">
                  <c:v>3.8193039999999998</c:v>
                </c:pt>
                <c:pt idx="1225">
                  <c:v>3.8521010000000002</c:v>
                </c:pt>
                <c:pt idx="1226">
                  <c:v>3.8742299999999998</c:v>
                </c:pt>
                <c:pt idx="1227">
                  <c:v>3.8485490000000002</c:v>
                </c:pt>
                <c:pt idx="1228">
                  <c:v>3.847912</c:v>
                </c:pt>
                <c:pt idx="1229">
                  <c:v>3.8449999999999998</c:v>
                </c:pt>
                <c:pt idx="1230">
                  <c:v>3.9033660000000001</c:v>
                </c:pt>
                <c:pt idx="1231">
                  <c:v>3.8685170000000002</c:v>
                </c:pt>
                <c:pt idx="1232">
                  <c:v>3.8457550000000005</c:v>
                </c:pt>
                <c:pt idx="1233">
                  <c:v>3.8123989999999996</c:v>
                </c:pt>
                <c:pt idx="1234">
                  <c:v>3.8588830000000001</c:v>
                </c:pt>
                <c:pt idx="1235">
                  <c:v>3.8723079999999994</c:v>
                </c:pt>
                <c:pt idx="1236">
                  <c:v>3.8407150000000003</c:v>
                </c:pt>
                <c:pt idx="1237">
                  <c:v>3.8471249999999997</c:v>
                </c:pt>
                <c:pt idx="1238">
                  <c:v>3.8368309999999997</c:v>
                </c:pt>
                <c:pt idx="1239">
                  <c:v>3.8434059999999999</c:v>
                </c:pt>
                <c:pt idx="1240">
                  <c:v>3.85</c:v>
                </c:pt>
                <c:pt idx="1241">
                  <c:v>3.8541939999999997</c:v>
                </c:pt>
                <c:pt idx="1242">
                  <c:v>3.8932780000000005</c:v>
                </c:pt>
                <c:pt idx="1243">
                  <c:v>3.9441709999999999</c:v>
                </c:pt>
                <c:pt idx="1244">
                  <c:v>3.9616669999999994</c:v>
                </c:pt>
                <c:pt idx="1245">
                  <c:v>3.9765929999999998</c:v>
                </c:pt>
                <c:pt idx="1246">
                  <c:v>3.9815940000000003</c:v>
                </c:pt>
                <c:pt idx="1247">
                  <c:v>4.0382870000000004</c:v>
                </c:pt>
                <c:pt idx="1248">
                  <c:v>4.1256959999999996</c:v>
                </c:pt>
                <c:pt idx="1249">
                  <c:v>4.2098080000000007</c:v>
                </c:pt>
                <c:pt idx="1250">
                  <c:v>4.1871700000000001</c:v>
                </c:pt>
                <c:pt idx="1251">
                  <c:v>4.1466760000000003</c:v>
                </c:pt>
                <c:pt idx="1252">
                  <c:v>4.147322</c:v>
                </c:pt>
                <c:pt idx="1253">
                  <c:v>4.16</c:v>
                </c:pt>
                <c:pt idx="1254">
                  <c:v>4.1363920000000007</c:v>
                </c:pt>
                <c:pt idx="1255">
                  <c:v>4.08908</c:v>
                </c:pt>
                <c:pt idx="1256">
                  <c:v>4.0903749999999999</c:v>
                </c:pt>
                <c:pt idx="1257">
                  <c:v>4.0465059999999999</c:v>
                </c:pt>
                <c:pt idx="1258">
                  <c:v>4.0365380000000002</c:v>
                </c:pt>
                <c:pt idx="1259">
                  <c:v>4.0237920000000003</c:v>
                </c:pt>
                <c:pt idx="1260">
                  <c:v>4.0042859999999996</c:v>
                </c:pt>
                <c:pt idx="1261">
                  <c:v>4.0326559999999994</c:v>
                </c:pt>
                <c:pt idx="1262">
                  <c:v>4.0365389999999994</c:v>
                </c:pt>
                <c:pt idx="1263">
                  <c:v>4.0625590000000003</c:v>
                </c:pt>
                <c:pt idx="1264">
                  <c:v>4.0457780000000003</c:v>
                </c:pt>
                <c:pt idx="1265">
                  <c:v>4.0258289999999999</c:v>
                </c:pt>
                <c:pt idx="1266">
                  <c:v>3.992912</c:v>
                </c:pt>
                <c:pt idx="1267">
                  <c:v>4.0029810000000001</c:v>
                </c:pt>
                <c:pt idx="1268">
                  <c:v>4.0220149999999997</c:v>
                </c:pt>
                <c:pt idx="1269">
                  <c:v>4.0219050000000003</c:v>
                </c:pt>
                <c:pt idx="1270">
                  <c:v>4.0136810000000001</c:v>
                </c:pt>
                <c:pt idx="1271">
                  <c:v>3.9487270000000003</c:v>
                </c:pt>
                <c:pt idx="1272">
                  <c:v>3.9386770000000002</c:v>
                </c:pt>
                <c:pt idx="1273">
                  <c:v>4.0086270000000006</c:v>
                </c:pt>
                <c:pt idx="1274">
                  <c:v>4.0211259999999998</c:v>
                </c:pt>
                <c:pt idx="1275">
                  <c:v>4.0352930000000002</c:v>
                </c:pt>
                <c:pt idx="1276">
                  <c:v>4.0883749999999992</c:v>
                </c:pt>
                <c:pt idx="1277">
                  <c:v>4.0538189999999998</c:v>
                </c:pt>
                <c:pt idx="1278">
                  <c:v>4.0100730000000002</c:v>
                </c:pt>
                <c:pt idx="1279">
                  <c:v>3.9839739999999999</c:v>
                </c:pt>
                <c:pt idx="1280">
                  <c:v>3.9840929999999997</c:v>
                </c:pt>
                <c:pt idx="1281">
                  <c:v>3.952766</c:v>
                </c:pt>
              </c:numCache>
            </c:numRef>
          </c:val>
          <c:smooth val="0"/>
          <c:extLst xmlns:c16r2="http://schemas.microsoft.com/office/drawing/2015/06/chart">
            <c:ext xmlns:c16="http://schemas.microsoft.com/office/drawing/2014/chart" uri="{C3380CC4-5D6E-409C-BE32-E72D297353CC}">
              <c16:uniqueId val="{00000002-750A-4E39-B6FF-15C28CA7FDE3}"/>
            </c:ext>
          </c:extLst>
        </c:ser>
        <c:ser>
          <c:idx val="3"/>
          <c:order val="3"/>
          <c:tx>
            <c:v>Inflación publicada</c:v>
          </c:tx>
          <c:spPr>
            <a:ln w="28575" cap="rnd">
              <a:solidFill>
                <a:schemeClr val="tx1"/>
              </a:solidFill>
              <a:prstDash val="sysDash"/>
              <a:round/>
            </a:ln>
            <a:effectLst/>
          </c:spPr>
          <c:marker>
            <c:symbol val="none"/>
          </c:marker>
          <c:cat>
            <c:numRef>
              <c:f>'[Actualiza TasasGuber - PruebaFinal CI.xlsm]Inflaciones Implícitas'!$A$3:$A$2000</c:f>
              <c:numCache>
                <c:formatCode>m/d/yyyy</c:formatCode>
                <c:ptCount val="1998"/>
                <c:pt idx="0">
                  <c:v>41276</c:v>
                </c:pt>
                <c:pt idx="1">
                  <c:v>41277</c:v>
                </c:pt>
                <c:pt idx="2">
                  <c:v>41278</c:v>
                </c:pt>
                <c:pt idx="3">
                  <c:v>41281</c:v>
                </c:pt>
                <c:pt idx="4">
                  <c:v>41282</c:v>
                </c:pt>
                <c:pt idx="5">
                  <c:v>41283</c:v>
                </c:pt>
                <c:pt idx="6">
                  <c:v>41284</c:v>
                </c:pt>
                <c:pt idx="7">
                  <c:v>41285</c:v>
                </c:pt>
                <c:pt idx="8">
                  <c:v>41288</c:v>
                </c:pt>
                <c:pt idx="9">
                  <c:v>41289</c:v>
                </c:pt>
                <c:pt idx="10">
                  <c:v>41290</c:v>
                </c:pt>
                <c:pt idx="11">
                  <c:v>41291</c:v>
                </c:pt>
                <c:pt idx="12">
                  <c:v>41292</c:v>
                </c:pt>
                <c:pt idx="13">
                  <c:v>41295</c:v>
                </c:pt>
                <c:pt idx="14">
                  <c:v>41296</c:v>
                </c:pt>
                <c:pt idx="15">
                  <c:v>41297</c:v>
                </c:pt>
                <c:pt idx="16">
                  <c:v>41298</c:v>
                </c:pt>
                <c:pt idx="17">
                  <c:v>41299</c:v>
                </c:pt>
                <c:pt idx="18">
                  <c:v>41302</c:v>
                </c:pt>
                <c:pt idx="19">
                  <c:v>41303</c:v>
                </c:pt>
                <c:pt idx="20">
                  <c:v>41304</c:v>
                </c:pt>
                <c:pt idx="21">
                  <c:v>41305</c:v>
                </c:pt>
                <c:pt idx="22">
                  <c:v>41306</c:v>
                </c:pt>
                <c:pt idx="23">
                  <c:v>41310</c:v>
                </c:pt>
                <c:pt idx="24">
                  <c:v>41311</c:v>
                </c:pt>
                <c:pt idx="25">
                  <c:v>41312</c:v>
                </c:pt>
                <c:pt idx="26">
                  <c:v>41313</c:v>
                </c:pt>
                <c:pt idx="27">
                  <c:v>41316</c:v>
                </c:pt>
                <c:pt idx="28">
                  <c:v>41317</c:v>
                </c:pt>
                <c:pt idx="29">
                  <c:v>41318</c:v>
                </c:pt>
                <c:pt idx="30">
                  <c:v>41319</c:v>
                </c:pt>
                <c:pt idx="31">
                  <c:v>41320</c:v>
                </c:pt>
                <c:pt idx="32">
                  <c:v>41323</c:v>
                </c:pt>
                <c:pt idx="33">
                  <c:v>41324</c:v>
                </c:pt>
                <c:pt idx="34">
                  <c:v>41325</c:v>
                </c:pt>
                <c:pt idx="35">
                  <c:v>41326</c:v>
                </c:pt>
                <c:pt idx="36">
                  <c:v>41327</c:v>
                </c:pt>
                <c:pt idx="37">
                  <c:v>41330</c:v>
                </c:pt>
                <c:pt idx="38">
                  <c:v>41331</c:v>
                </c:pt>
                <c:pt idx="39">
                  <c:v>41332</c:v>
                </c:pt>
                <c:pt idx="40">
                  <c:v>41333</c:v>
                </c:pt>
                <c:pt idx="41">
                  <c:v>41334</c:v>
                </c:pt>
                <c:pt idx="42">
                  <c:v>41337</c:v>
                </c:pt>
                <c:pt idx="43">
                  <c:v>41338</c:v>
                </c:pt>
                <c:pt idx="44">
                  <c:v>41339</c:v>
                </c:pt>
                <c:pt idx="45">
                  <c:v>41340</c:v>
                </c:pt>
                <c:pt idx="46">
                  <c:v>41341</c:v>
                </c:pt>
                <c:pt idx="47">
                  <c:v>41344</c:v>
                </c:pt>
                <c:pt idx="48">
                  <c:v>41345</c:v>
                </c:pt>
                <c:pt idx="49">
                  <c:v>41346</c:v>
                </c:pt>
                <c:pt idx="50">
                  <c:v>41347</c:v>
                </c:pt>
                <c:pt idx="51">
                  <c:v>41348</c:v>
                </c:pt>
                <c:pt idx="52">
                  <c:v>41352</c:v>
                </c:pt>
                <c:pt idx="53">
                  <c:v>41353</c:v>
                </c:pt>
                <c:pt idx="54">
                  <c:v>41354</c:v>
                </c:pt>
                <c:pt idx="55">
                  <c:v>41355</c:v>
                </c:pt>
                <c:pt idx="56">
                  <c:v>41358</c:v>
                </c:pt>
                <c:pt idx="57">
                  <c:v>41359</c:v>
                </c:pt>
                <c:pt idx="58">
                  <c:v>41360</c:v>
                </c:pt>
                <c:pt idx="59">
                  <c:v>41365</c:v>
                </c:pt>
                <c:pt idx="60">
                  <c:v>41366</c:v>
                </c:pt>
                <c:pt idx="61">
                  <c:v>41367</c:v>
                </c:pt>
                <c:pt idx="62">
                  <c:v>41368</c:v>
                </c:pt>
                <c:pt idx="63">
                  <c:v>41369</c:v>
                </c:pt>
                <c:pt idx="64">
                  <c:v>41372</c:v>
                </c:pt>
                <c:pt idx="65">
                  <c:v>41373</c:v>
                </c:pt>
                <c:pt idx="66">
                  <c:v>41374</c:v>
                </c:pt>
                <c:pt idx="67">
                  <c:v>41375</c:v>
                </c:pt>
                <c:pt idx="68">
                  <c:v>41376</c:v>
                </c:pt>
                <c:pt idx="69">
                  <c:v>41379</c:v>
                </c:pt>
                <c:pt idx="70">
                  <c:v>41380</c:v>
                </c:pt>
                <c:pt idx="71">
                  <c:v>41381</c:v>
                </c:pt>
                <c:pt idx="72">
                  <c:v>41382</c:v>
                </c:pt>
                <c:pt idx="73">
                  <c:v>41383</c:v>
                </c:pt>
                <c:pt idx="74">
                  <c:v>41386</c:v>
                </c:pt>
                <c:pt idx="75">
                  <c:v>41387</c:v>
                </c:pt>
                <c:pt idx="76">
                  <c:v>41388</c:v>
                </c:pt>
                <c:pt idx="77">
                  <c:v>41389</c:v>
                </c:pt>
                <c:pt idx="78">
                  <c:v>41390</c:v>
                </c:pt>
                <c:pt idx="79">
                  <c:v>41393</c:v>
                </c:pt>
                <c:pt idx="80">
                  <c:v>41394</c:v>
                </c:pt>
                <c:pt idx="81">
                  <c:v>41396</c:v>
                </c:pt>
                <c:pt idx="82">
                  <c:v>41397</c:v>
                </c:pt>
                <c:pt idx="83">
                  <c:v>41400</c:v>
                </c:pt>
                <c:pt idx="84">
                  <c:v>41401</c:v>
                </c:pt>
                <c:pt idx="85">
                  <c:v>41402</c:v>
                </c:pt>
                <c:pt idx="86">
                  <c:v>41403</c:v>
                </c:pt>
                <c:pt idx="87">
                  <c:v>41404</c:v>
                </c:pt>
                <c:pt idx="88">
                  <c:v>41407</c:v>
                </c:pt>
                <c:pt idx="89">
                  <c:v>41408</c:v>
                </c:pt>
                <c:pt idx="90">
                  <c:v>41409</c:v>
                </c:pt>
                <c:pt idx="91">
                  <c:v>41410</c:v>
                </c:pt>
                <c:pt idx="92">
                  <c:v>41411</c:v>
                </c:pt>
                <c:pt idx="93">
                  <c:v>41414</c:v>
                </c:pt>
                <c:pt idx="94">
                  <c:v>41415</c:v>
                </c:pt>
                <c:pt idx="95">
                  <c:v>41416</c:v>
                </c:pt>
                <c:pt idx="96">
                  <c:v>41417</c:v>
                </c:pt>
                <c:pt idx="97">
                  <c:v>41418</c:v>
                </c:pt>
                <c:pt idx="98">
                  <c:v>41421</c:v>
                </c:pt>
                <c:pt idx="99">
                  <c:v>41422</c:v>
                </c:pt>
                <c:pt idx="100">
                  <c:v>41423</c:v>
                </c:pt>
                <c:pt idx="101">
                  <c:v>41424</c:v>
                </c:pt>
                <c:pt idx="102">
                  <c:v>41425</c:v>
                </c:pt>
                <c:pt idx="103">
                  <c:v>41428</c:v>
                </c:pt>
                <c:pt idx="104">
                  <c:v>41429</c:v>
                </c:pt>
                <c:pt idx="105">
                  <c:v>41430</c:v>
                </c:pt>
                <c:pt idx="106">
                  <c:v>41431</c:v>
                </c:pt>
                <c:pt idx="107">
                  <c:v>41432</c:v>
                </c:pt>
                <c:pt idx="108">
                  <c:v>41435</c:v>
                </c:pt>
                <c:pt idx="109">
                  <c:v>41436</c:v>
                </c:pt>
                <c:pt idx="110">
                  <c:v>41437</c:v>
                </c:pt>
                <c:pt idx="111">
                  <c:v>41438</c:v>
                </c:pt>
                <c:pt idx="112">
                  <c:v>41439</c:v>
                </c:pt>
                <c:pt idx="113">
                  <c:v>41442</c:v>
                </c:pt>
                <c:pt idx="114">
                  <c:v>41443</c:v>
                </c:pt>
                <c:pt idx="115">
                  <c:v>41444</c:v>
                </c:pt>
                <c:pt idx="116">
                  <c:v>41445</c:v>
                </c:pt>
                <c:pt idx="117">
                  <c:v>41446</c:v>
                </c:pt>
                <c:pt idx="118">
                  <c:v>41449</c:v>
                </c:pt>
                <c:pt idx="119">
                  <c:v>41450</c:v>
                </c:pt>
                <c:pt idx="120">
                  <c:v>41451</c:v>
                </c:pt>
                <c:pt idx="121">
                  <c:v>41452</c:v>
                </c:pt>
                <c:pt idx="122">
                  <c:v>41453</c:v>
                </c:pt>
                <c:pt idx="123">
                  <c:v>41456</c:v>
                </c:pt>
                <c:pt idx="124">
                  <c:v>41457</c:v>
                </c:pt>
                <c:pt idx="125">
                  <c:v>41458</c:v>
                </c:pt>
                <c:pt idx="126">
                  <c:v>41459</c:v>
                </c:pt>
                <c:pt idx="127">
                  <c:v>41460</c:v>
                </c:pt>
                <c:pt idx="128">
                  <c:v>41463</c:v>
                </c:pt>
                <c:pt idx="129">
                  <c:v>41464</c:v>
                </c:pt>
                <c:pt idx="130">
                  <c:v>41465</c:v>
                </c:pt>
                <c:pt idx="131">
                  <c:v>41466</c:v>
                </c:pt>
                <c:pt idx="132">
                  <c:v>41467</c:v>
                </c:pt>
                <c:pt idx="133">
                  <c:v>41470</c:v>
                </c:pt>
                <c:pt idx="134">
                  <c:v>41471</c:v>
                </c:pt>
                <c:pt idx="135">
                  <c:v>41472</c:v>
                </c:pt>
                <c:pt idx="136">
                  <c:v>41473</c:v>
                </c:pt>
                <c:pt idx="137">
                  <c:v>41474</c:v>
                </c:pt>
                <c:pt idx="138">
                  <c:v>41477</c:v>
                </c:pt>
                <c:pt idx="139">
                  <c:v>41478</c:v>
                </c:pt>
                <c:pt idx="140">
                  <c:v>41479</c:v>
                </c:pt>
                <c:pt idx="141">
                  <c:v>41480</c:v>
                </c:pt>
                <c:pt idx="142">
                  <c:v>41481</c:v>
                </c:pt>
                <c:pt idx="143">
                  <c:v>41484</c:v>
                </c:pt>
                <c:pt idx="144">
                  <c:v>41485</c:v>
                </c:pt>
                <c:pt idx="145">
                  <c:v>41486</c:v>
                </c:pt>
                <c:pt idx="146">
                  <c:v>41487</c:v>
                </c:pt>
                <c:pt idx="147">
                  <c:v>41488</c:v>
                </c:pt>
                <c:pt idx="148">
                  <c:v>41491</c:v>
                </c:pt>
                <c:pt idx="149">
                  <c:v>41492</c:v>
                </c:pt>
                <c:pt idx="150">
                  <c:v>41493</c:v>
                </c:pt>
                <c:pt idx="151">
                  <c:v>41494</c:v>
                </c:pt>
                <c:pt idx="152">
                  <c:v>41495</c:v>
                </c:pt>
                <c:pt idx="153">
                  <c:v>41498</c:v>
                </c:pt>
                <c:pt idx="154">
                  <c:v>41499</c:v>
                </c:pt>
                <c:pt idx="155">
                  <c:v>41500</c:v>
                </c:pt>
                <c:pt idx="156">
                  <c:v>41501</c:v>
                </c:pt>
                <c:pt idx="157">
                  <c:v>41502</c:v>
                </c:pt>
                <c:pt idx="158">
                  <c:v>41505</c:v>
                </c:pt>
                <c:pt idx="159">
                  <c:v>41506</c:v>
                </c:pt>
                <c:pt idx="160">
                  <c:v>41507</c:v>
                </c:pt>
                <c:pt idx="161">
                  <c:v>41508</c:v>
                </c:pt>
                <c:pt idx="162">
                  <c:v>41509</c:v>
                </c:pt>
                <c:pt idx="163">
                  <c:v>41512</c:v>
                </c:pt>
                <c:pt idx="164">
                  <c:v>41513</c:v>
                </c:pt>
                <c:pt idx="165">
                  <c:v>41514</c:v>
                </c:pt>
                <c:pt idx="166">
                  <c:v>41515</c:v>
                </c:pt>
                <c:pt idx="167">
                  <c:v>41516</c:v>
                </c:pt>
                <c:pt idx="168">
                  <c:v>41519</c:v>
                </c:pt>
                <c:pt idx="169">
                  <c:v>41520</c:v>
                </c:pt>
                <c:pt idx="170">
                  <c:v>41521</c:v>
                </c:pt>
                <c:pt idx="171">
                  <c:v>41522</c:v>
                </c:pt>
                <c:pt idx="172">
                  <c:v>41523</c:v>
                </c:pt>
                <c:pt idx="173">
                  <c:v>41526</c:v>
                </c:pt>
                <c:pt idx="174">
                  <c:v>41527</c:v>
                </c:pt>
                <c:pt idx="175">
                  <c:v>41528</c:v>
                </c:pt>
                <c:pt idx="176">
                  <c:v>41529</c:v>
                </c:pt>
                <c:pt idx="177">
                  <c:v>41530</c:v>
                </c:pt>
                <c:pt idx="178">
                  <c:v>41534</c:v>
                </c:pt>
                <c:pt idx="179">
                  <c:v>41535</c:v>
                </c:pt>
                <c:pt idx="180">
                  <c:v>41536</c:v>
                </c:pt>
                <c:pt idx="181">
                  <c:v>41537</c:v>
                </c:pt>
                <c:pt idx="182">
                  <c:v>41540</c:v>
                </c:pt>
                <c:pt idx="183">
                  <c:v>41541</c:v>
                </c:pt>
                <c:pt idx="184">
                  <c:v>41542</c:v>
                </c:pt>
                <c:pt idx="185">
                  <c:v>41543</c:v>
                </c:pt>
                <c:pt idx="186">
                  <c:v>41544</c:v>
                </c:pt>
                <c:pt idx="187">
                  <c:v>41547</c:v>
                </c:pt>
                <c:pt idx="188">
                  <c:v>41548</c:v>
                </c:pt>
                <c:pt idx="189">
                  <c:v>41549</c:v>
                </c:pt>
                <c:pt idx="190">
                  <c:v>41550</c:v>
                </c:pt>
                <c:pt idx="191">
                  <c:v>41551</c:v>
                </c:pt>
                <c:pt idx="192">
                  <c:v>41554</c:v>
                </c:pt>
                <c:pt idx="193">
                  <c:v>41555</c:v>
                </c:pt>
                <c:pt idx="194">
                  <c:v>41556</c:v>
                </c:pt>
                <c:pt idx="195">
                  <c:v>41557</c:v>
                </c:pt>
                <c:pt idx="196">
                  <c:v>41558</c:v>
                </c:pt>
                <c:pt idx="197">
                  <c:v>41561</c:v>
                </c:pt>
                <c:pt idx="198">
                  <c:v>41562</c:v>
                </c:pt>
                <c:pt idx="199">
                  <c:v>41563</c:v>
                </c:pt>
                <c:pt idx="200">
                  <c:v>41564</c:v>
                </c:pt>
                <c:pt idx="201">
                  <c:v>41565</c:v>
                </c:pt>
                <c:pt idx="202">
                  <c:v>41568</c:v>
                </c:pt>
                <c:pt idx="203">
                  <c:v>41569</c:v>
                </c:pt>
                <c:pt idx="204">
                  <c:v>41570</c:v>
                </c:pt>
                <c:pt idx="205">
                  <c:v>41571</c:v>
                </c:pt>
                <c:pt idx="206">
                  <c:v>41572</c:v>
                </c:pt>
                <c:pt idx="207">
                  <c:v>41575</c:v>
                </c:pt>
                <c:pt idx="208">
                  <c:v>41576</c:v>
                </c:pt>
                <c:pt idx="209">
                  <c:v>41577</c:v>
                </c:pt>
                <c:pt idx="210">
                  <c:v>41578</c:v>
                </c:pt>
                <c:pt idx="211">
                  <c:v>41579</c:v>
                </c:pt>
                <c:pt idx="212">
                  <c:v>41582</c:v>
                </c:pt>
                <c:pt idx="213">
                  <c:v>41583</c:v>
                </c:pt>
                <c:pt idx="214">
                  <c:v>41584</c:v>
                </c:pt>
                <c:pt idx="215">
                  <c:v>41585</c:v>
                </c:pt>
                <c:pt idx="216">
                  <c:v>41586</c:v>
                </c:pt>
                <c:pt idx="217">
                  <c:v>41589</c:v>
                </c:pt>
                <c:pt idx="218">
                  <c:v>41590</c:v>
                </c:pt>
                <c:pt idx="219">
                  <c:v>41591</c:v>
                </c:pt>
                <c:pt idx="220">
                  <c:v>41592</c:v>
                </c:pt>
                <c:pt idx="221">
                  <c:v>41593</c:v>
                </c:pt>
                <c:pt idx="222">
                  <c:v>41597</c:v>
                </c:pt>
                <c:pt idx="223">
                  <c:v>41598</c:v>
                </c:pt>
                <c:pt idx="224">
                  <c:v>41599</c:v>
                </c:pt>
                <c:pt idx="225">
                  <c:v>41600</c:v>
                </c:pt>
                <c:pt idx="226">
                  <c:v>41603</c:v>
                </c:pt>
                <c:pt idx="227">
                  <c:v>41604</c:v>
                </c:pt>
                <c:pt idx="228">
                  <c:v>41605</c:v>
                </c:pt>
                <c:pt idx="229">
                  <c:v>41606</c:v>
                </c:pt>
                <c:pt idx="230">
                  <c:v>41607</c:v>
                </c:pt>
                <c:pt idx="231">
                  <c:v>41610</c:v>
                </c:pt>
                <c:pt idx="232">
                  <c:v>41611</c:v>
                </c:pt>
                <c:pt idx="233">
                  <c:v>41612</c:v>
                </c:pt>
                <c:pt idx="234">
                  <c:v>41613</c:v>
                </c:pt>
                <c:pt idx="235">
                  <c:v>41614</c:v>
                </c:pt>
                <c:pt idx="236">
                  <c:v>41617</c:v>
                </c:pt>
                <c:pt idx="237">
                  <c:v>41618</c:v>
                </c:pt>
                <c:pt idx="238">
                  <c:v>41619</c:v>
                </c:pt>
                <c:pt idx="239">
                  <c:v>41621</c:v>
                </c:pt>
                <c:pt idx="240">
                  <c:v>41624</c:v>
                </c:pt>
                <c:pt idx="241">
                  <c:v>41625</c:v>
                </c:pt>
                <c:pt idx="242">
                  <c:v>41626</c:v>
                </c:pt>
                <c:pt idx="243">
                  <c:v>41627</c:v>
                </c:pt>
                <c:pt idx="244">
                  <c:v>41628</c:v>
                </c:pt>
                <c:pt idx="245">
                  <c:v>41631</c:v>
                </c:pt>
                <c:pt idx="246">
                  <c:v>41632</c:v>
                </c:pt>
                <c:pt idx="247">
                  <c:v>41634</c:v>
                </c:pt>
                <c:pt idx="248">
                  <c:v>41635</c:v>
                </c:pt>
                <c:pt idx="249">
                  <c:v>41638</c:v>
                </c:pt>
                <c:pt idx="250">
                  <c:v>41639</c:v>
                </c:pt>
                <c:pt idx="251">
                  <c:v>41641</c:v>
                </c:pt>
                <c:pt idx="252">
                  <c:v>41642</c:v>
                </c:pt>
                <c:pt idx="253">
                  <c:v>41645</c:v>
                </c:pt>
                <c:pt idx="254">
                  <c:v>41646</c:v>
                </c:pt>
                <c:pt idx="255">
                  <c:v>41647</c:v>
                </c:pt>
                <c:pt idx="256">
                  <c:v>41648</c:v>
                </c:pt>
                <c:pt idx="257">
                  <c:v>41649</c:v>
                </c:pt>
                <c:pt idx="258">
                  <c:v>41652</c:v>
                </c:pt>
                <c:pt idx="259">
                  <c:v>41653</c:v>
                </c:pt>
                <c:pt idx="260">
                  <c:v>41654</c:v>
                </c:pt>
                <c:pt idx="261">
                  <c:v>41655</c:v>
                </c:pt>
                <c:pt idx="262">
                  <c:v>41656</c:v>
                </c:pt>
                <c:pt idx="263">
                  <c:v>41659</c:v>
                </c:pt>
                <c:pt idx="264">
                  <c:v>41660</c:v>
                </c:pt>
                <c:pt idx="265">
                  <c:v>41661</c:v>
                </c:pt>
                <c:pt idx="266">
                  <c:v>41662</c:v>
                </c:pt>
                <c:pt idx="267">
                  <c:v>41663</c:v>
                </c:pt>
                <c:pt idx="268">
                  <c:v>41666</c:v>
                </c:pt>
                <c:pt idx="269">
                  <c:v>41667</c:v>
                </c:pt>
                <c:pt idx="270">
                  <c:v>41668</c:v>
                </c:pt>
                <c:pt idx="271">
                  <c:v>41669</c:v>
                </c:pt>
                <c:pt idx="272">
                  <c:v>41670</c:v>
                </c:pt>
                <c:pt idx="273">
                  <c:v>41674</c:v>
                </c:pt>
                <c:pt idx="274">
                  <c:v>41675</c:v>
                </c:pt>
                <c:pt idx="275">
                  <c:v>41676</c:v>
                </c:pt>
                <c:pt idx="276">
                  <c:v>41677</c:v>
                </c:pt>
                <c:pt idx="277">
                  <c:v>41680</c:v>
                </c:pt>
                <c:pt idx="278">
                  <c:v>41681</c:v>
                </c:pt>
                <c:pt idx="279">
                  <c:v>41682</c:v>
                </c:pt>
                <c:pt idx="280">
                  <c:v>41683</c:v>
                </c:pt>
                <c:pt idx="281">
                  <c:v>41684</c:v>
                </c:pt>
                <c:pt idx="282">
                  <c:v>41687</c:v>
                </c:pt>
                <c:pt idx="283">
                  <c:v>41688</c:v>
                </c:pt>
                <c:pt idx="284">
                  <c:v>41689</c:v>
                </c:pt>
                <c:pt idx="285">
                  <c:v>41690</c:v>
                </c:pt>
                <c:pt idx="286">
                  <c:v>41691</c:v>
                </c:pt>
                <c:pt idx="287">
                  <c:v>41694</c:v>
                </c:pt>
                <c:pt idx="288">
                  <c:v>41695</c:v>
                </c:pt>
                <c:pt idx="289">
                  <c:v>41696</c:v>
                </c:pt>
                <c:pt idx="290">
                  <c:v>41697</c:v>
                </c:pt>
                <c:pt idx="291">
                  <c:v>41698</c:v>
                </c:pt>
                <c:pt idx="292">
                  <c:v>41701</c:v>
                </c:pt>
                <c:pt idx="293">
                  <c:v>41702</c:v>
                </c:pt>
                <c:pt idx="294">
                  <c:v>41703</c:v>
                </c:pt>
                <c:pt idx="295">
                  <c:v>41704</c:v>
                </c:pt>
                <c:pt idx="296">
                  <c:v>41705</c:v>
                </c:pt>
                <c:pt idx="297">
                  <c:v>41708</c:v>
                </c:pt>
                <c:pt idx="298">
                  <c:v>41709</c:v>
                </c:pt>
                <c:pt idx="299">
                  <c:v>41710</c:v>
                </c:pt>
                <c:pt idx="300">
                  <c:v>41711</c:v>
                </c:pt>
                <c:pt idx="301">
                  <c:v>41712</c:v>
                </c:pt>
                <c:pt idx="302">
                  <c:v>41716</c:v>
                </c:pt>
                <c:pt idx="303">
                  <c:v>41717</c:v>
                </c:pt>
                <c:pt idx="304">
                  <c:v>41718</c:v>
                </c:pt>
                <c:pt idx="305">
                  <c:v>41719</c:v>
                </c:pt>
                <c:pt idx="306">
                  <c:v>41722</c:v>
                </c:pt>
                <c:pt idx="307">
                  <c:v>41723</c:v>
                </c:pt>
                <c:pt idx="308">
                  <c:v>41724</c:v>
                </c:pt>
                <c:pt idx="309">
                  <c:v>41725</c:v>
                </c:pt>
                <c:pt idx="310">
                  <c:v>41726</c:v>
                </c:pt>
                <c:pt idx="311">
                  <c:v>41729</c:v>
                </c:pt>
                <c:pt idx="312">
                  <c:v>41730</c:v>
                </c:pt>
                <c:pt idx="313">
                  <c:v>41731</c:v>
                </c:pt>
                <c:pt idx="314">
                  <c:v>41732</c:v>
                </c:pt>
                <c:pt idx="315">
                  <c:v>41733</c:v>
                </c:pt>
                <c:pt idx="316">
                  <c:v>41736</c:v>
                </c:pt>
                <c:pt idx="317">
                  <c:v>41737</c:v>
                </c:pt>
                <c:pt idx="318">
                  <c:v>41738</c:v>
                </c:pt>
                <c:pt idx="319">
                  <c:v>41739</c:v>
                </c:pt>
                <c:pt idx="320">
                  <c:v>41740</c:v>
                </c:pt>
                <c:pt idx="321">
                  <c:v>41743</c:v>
                </c:pt>
                <c:pt idx="322">
                  <c:v>41744</c:v>
                </c:pt>
                <c:pt idx="323">
                  <c:v>41745</c:v>
                </c:pt>
                <c:pt idx="324">
                  <c:v>41750</c:v>
                </c:pt>
                <c:pt idx="325">
                  <c:v>41751</c:v>
                </c:pt>
                <c:pt idx="326">
                  <c:v>41752</c:v>
                </c:pt>
                <c:pt idx="327">
                  <c:v>41753</c:v>
                </c:pt>
                <c:pt idx="328">
                  <c:v>41754</c:v>
                </c:pt>
                <c:pt idx="329">
                  <c:v>41757</c:v>
                </c:pt>
                <c:pt idx="330">
                  <c:v>41758</c:v>
                </c:pt>
                <c:pt idx="331">
                  <c:v>41759</c:v>
                </c:pt>
                <c:pt idx="332">
                  <c:v>41761</c:v>
                </c:pt>
                <c:pt idx="333">
                  <c:v>41764</c:v>
                </c:pt>
                <c:pt idx="334">
                  <c:v>41765</c:v>
                </c:pt>
                <c:pt idx="335">
                  <c:v>41766</c:v>
                </c:pt>
                <c:pt idx="336">
                  <c:v>41767</c:v>
                </c:pt>
                <c:pt idx="337">
                  <c:v>41768</c:v>
                </c:pt>
                <c:pt idx="338">
                  <c:v>41771</c:v>
                </c:pt>
                <c:pt idx="339">
                  <c:v>41772</c:v>
                </c:pt>
                <c:pt idx="340">
                  <c:v>41773</c:v>
                </c:pt>
                <c:pt idx="341">
                  <c:v>41774</c:v>
                </c:pt>
                <c:pt idx="342">
                  <c:v>41775</c:v>
                </c:pt>
                <c:pt idx="343">
                  <c:v>41778</c:v>
                </c:pt>
                <c:pt idx="344">
                  <c:v>41779</c:v>
                </c:pt>
                <c:pt idx="345">
                  <c:v>41780</c:v>
                </c:pt>
                <c:pt idx="346">
                  <c:v>41781</c:v>
                </c:pt>
                <c:pt idx="347">
                  <c:v>41782</c:v>
                </c:pt>
                <c:pt idx="348">
                  <c:v>41785</c:v>
                </c:pt>
                <c:pt idx="349">
                  <c:v>41786</c:v>
                </c:pt>
                <c:pt idx="350">
                  <c:v>41787</c:v>
                </c:pt>
                <c:pt idx="351">
                  <c:v>41788</c:v>
                </c:pt>
                <c:pt idx="352">
                  <c:v>41789</c:v>
                </c:pt>
                <c:pt idx="353">
                  <c:v>41792</c:v>
                </c:pt>
                <c:pt idx="354">
                  <c:v>41793</c:v>
                </c:pt>
                <c:pt idx="355">
                  <c:v>41794</c:v>
                </c:pt>
                <c:pt idx="356">
                  <c:v>41795</c:v>
                </c:pt>
                <c:pt idx="357">
                  <c:v>41796</c:v>
                </c:pt>
                <c:pt idx="358">
                  <c:v>41799</c:v>
                </c:pt>
                <c:pt idx="359">
                  <c:v>41800</c:v>
                </c:pt>
                <c:pt idx="360">
                  <c:v>41801</c:v>
                </c:pt>
                <c:pt idx="361">
                  <c:v>41802</c:v>
                </c:pt>
                <c:pt idx="362">
                  <c:v>41803</c:v>
                </c:pt>
                <c:pt idx="363">
                  <c:v>41806</c:v>
                </c:pt>
                <c:pt idx="364">
                  <c:v>41807</c:v>
                </c:pt>
                <c:pt idx="365">
                  <c:v>41808</c:v>
                </c:pt>
                <c:pt idx="366">
                  <c:v>41809</c:v>
                </c:pt>
                <c:pt idx="367">
                  <c:v>41810</c:v>
                </c:pt>
                <c:pt idx="368">
                  <c:v>41813</c:v>
                </c:pt>
                <c:pt idx="369">
                  <c:v>41814</c:v>
                </c:pt>
                <c:pt idx="370">
                  <c:v>41815</c:v>
                </c:pt>
                <c:pt idx="371">
                  <c:v>41816</c:v>
                </c:pt>
                <c:pt idx="372">
                  <c:v>41817</c:v>
                </c:pt>
                <c:pt idx="373">
                  <c:v>41820</c:v>
                </c:pt>
                <c:pt idx="374">
                  <c:v>41821</c:v>
                </c:pt>
                <c:pt idx="375">
                  <c:v>41822</c:v>
                </c:pt>
                <c:pt idx="376">
                  <c:v>41823</c:v>
                </c:pt>
                <c:pt idx="377">
                  <c:v>41824</c:v>
                </c:pt>
                <c:pt idx="378">
                  <c:v>41827</c:v>
                </c:pt>
                <c:pt idx="379">
                  <c:v>41828</c:v>
                </c:pt>
                <c:pt idx="380">
                  <c:v>41829</c:v>
                </c:pt>
                <c:pt idx="381">
                  <c:v>41830</c:v>
                </c:pt>
                <c:pt idx="382">
                  <c:v>41831</c:v>
                </c:pt>
                <c:pt idx="383">
                  <c:v>41834</c:v>
                </c:pt>
                <c:pt idx="384">
                  <c:v>41835</c:v>
                </c:pt>
                <c:pt idx="385">
                  <c:v>41836</c:v>
                </c:pt>
                <c:pt idx="386">
                  <c:v>41837</c:v>
                </c:pt>
                <c:pt idx="387">
                  <c:v>41838</c:v>
                </c:pt>
                <c:pt idx="388">
                  <c:v>41841</c:v>
                </c:pt>
                <c:pt idx="389">
                  <c:v>41842</c:v>
                </c:pt>
                <c:pt idx="390">
                  <c:v>41843</c:v>
                </c:pt>
                <c:pt idx="391">
                  <c:v>41844</c:v>
                </c:pt>
                <c:pt idx="392">
                  <c:v>41845</c:v>
                </c:pt>
                <c:pt idx="393">
                  <c:v>41848</c:v>
                </c:pt>
                <c:pt idx="394">
                  <c:v>41849</c:v>
                </c:pt>
                <c:pt idx="395">
                  <c:v>41850</c:v>
                </c:pt>
                <c:pt idx="396">
                  <c:v>41851</c:v>
                </c:pt>
                <c:pt idx="397">
                  <c:v>41852</c:v>
                </c:pt>
                <c:pt idx="398">
                  <c:v>41855</c:v>
                </c:pt>
                <c:pt idx="399">
                  <c:v>41856</c:v>
                </c:pt>
                <c:pt idx="400">
                  <c:v>41857</c:v>
                </c:pt>
                <c:pt idx="401">
                  <c:v>41858</c:v>
                </c:pt>
                <c:pt idx="402">
                  <c:v>41859</c:v>
                </c:pt>
                <c:pt idx="403">
                  <c:v>41862</c:v>
                </c:pt>
                <c:pt idx="404">
                  <c:v>41863</c:v>
                </c:pt>
                <c:pt idx="405">
                  <c:v>41864</c:v>
                </c:pt>
                <c:pt idx="406">
                  <c:v>41865</c:v>
                </c:pt>
                <c:pt idx="407">
                  <c:v>41866</c:v>
                </c:pt>
                <c:pt idx="408">
                  <c:v>41869</c:v>
                </c:pt>
                <c:pt idx="409">
                  <c:v>41870</c:v>
                </c:pt>
                <c:pt idx="410">
                  <c:v>41871</c:v>
                </c:pt>
                <c:pt idx="411">
                  <c:v>41872</c:v>
                </c:pt>
                <c:pt idx="412">
                  <c:v>41873</c:v>
                </c:pt>
                <c:pt idx="413">
                  <c:v>41876</c:v>
                </c:pt>
                <c:pt idx="414">
                  <c:v>41877</c:v>
                </c:pt>
                <c:pt idx="415">
                  <c:v>41878</c:v>
                </c:pt>
                <c:pt idx="416">
                  <c:v>41879</c:v>
                </c:pt>
                <c:pt idx="417">
                  <c:v>41880</c:v>
                </c:pt>
                <c:pt idx="418">
                  <c:v>41883</c:v>
                </c:pt>
                <c:pt idx="419">
                  <c:v>41884</c:v>
                </c:pt>
                <c:pt idx="420">
                  <c:v>41885</c:v>
                </c:pt>
                <c:pt idx="421">
                  <c:v>41886</c:v>
                </c:pt>
                <c:pt idx="422">
                  <c:v>41887</c:v>
                </c:pt>
                <c:pt idx="423">
                  <c:v>41890</c:v>
                </c:pt>
                <c:pt idx="424">
                  <c:v>41891</c:v>
                </c:pt>
                <c:pt idx="425">
                  <c:v>41892</c:v>
                </c:pt>
                <c:pt idx="426">
                  <c:v>41893</c:v>
                </c:pt>
                <c:pt idx="427">
                  <c:v>41894</c:v>
                </c:pt>
                <c:pt idx="428">
                  <c:v>41897</c:v>
                </c:pt>
                <c:pt idx="429">
                  <c:v>41899</c:v>
                </c:pt>
                <c:pt idx="430">
                  <c:v>41900</c:v>
                </c:pt>
                <c:pt idx="431">
                  <c:v>41901</c:v>
                </c:pt>
                <c:pt idx="432">
                  <c:v>41904</c:v>
                </c:pt>
                <c:pt idx="433">
                  <c:v>41905</c:v>
                </c:pt>
                <c:pt idx="434">
                  <c:v>41906</c:v>
                </c:pt>
                <c:pt idx="435">
                  <c:v>41907</c:v>
                </c:pt>
                <c:pt idx="436">
                  <c:v>41908</c:v>
                </c:pt>
                <c:pt idx="437">
                  <c:v>41911</c:v>
                </c:pt>
                <c:pt idx="438">
                  <c:v>41912</c:v>
                </c:pt>
                <c:pt idx="439">
                  <c:v>41913</c:v>
                </c:pt>
                <c:pt idx="440">
                  <c:v>41914</c:v>
                </c:pt>
                <c:pt idx="441">
                  <c:v>41915</c:v>
                </c:pt>
                <c:pt idx="442">
                  <c:v>41918</c:v>
                </c:pt>
                <c:pt idx="443">
                  <c:v>41919</c:v>
                </c:pt>
                <c:pt idx="444">
                  <c:v>41920</c:v>
                </c:pt>
                <c:pt idx="445">
                  <c:v>41921</c:v>
                </c:pt>
                <c:pt idx="446">
                  <c:v>41922</c:v>
                </c:pt>
                <c:pt idx="447">
                  <c:v>41925</c:v>
                </c:pt>
                <c:pt idx="448">
                  <c:v>41926</c:v>
                </c:pt>
                <c:pt idx="449">
                  <c:v>41927</c:v>
                </c:pt>
                <c:pt idx="450">
                  <c:v>41928</c:v>
                </c:pt>
                <c:pt idx="451">
                  <c:v>41929</c:v>
                </c:pt>
                <c:pt idx="452">
                  <c:v>41932</c:v>
                </c:pt>
                <c:pt idx="453">
                  <c:v>41933</c:v>
                </c:pt>
                <c:pt idx="454">
                  <c:v>41934</c:v>
                </c:pt>
                <c:pt idx="455">
                  <c:v>41935</c:v>
                </c:pt>
                <c:pt idx="456">
                  <c:v>41936</c:v>
                </c:pt>
                <c:pt idx="457">
                  <c:v>41939</c:v>
                </c:pt>
                <c:pt idx="458">
                  <c:v>41940</c:v>
                </c:pt>
                <c:pt idx="459">
                  <c:v>41941</c:v>
                </c:pt>
                <c:pt idx="460">
                  <c:v>41942</c:v>
                </c:pt>
                <c:pt idx="461">
                  <c:v>41943</c:v>
                </c:pt>
                <c:pt idx="462">
                  <c:v>41946</c:v>
                </c:pt>
                <c:pt idx="463">
                  <c:v>41947</c:v>
                </c:pt>
                <c:pt idx="464">
                  <c:v>41948</c:v>
                </c:pt>
                <c:pt idx="465">
                  <c:v>41949</c:v>
                </c:pt>
                <c:pt idx="466">
                  <c:v>41950</c:v>
                </c:pt>
                <c:pt idx="467">
                  <c:v>41953</c:v>
                </c:pt>
                <c:pt idx="468">
                  <c:v>41954</c:v>
                </c:pt>
                <c:pt idx="469">
                  <c:v>41955</c:v>
                </c:pt>
                <c:pt idx="470">
                  <c:v>41956</c:v>
                </c:pt>
                <c:pt idx="471">
                  <c:v>41957</c:v>
                </c:pt>
                <c:pt idx="472">
                  <c:v>41961</c:v>
                </c:pt>
                <c:pt idx="473">
                  <c:v>41962</c:v>
                </c:pt>
                <c:pt idx="474">
                  <c:v>41963</c:v>
                </c:pt>
                <c:pt idx="475">
                  <c:v>41964</c:v>
                </c:pt>
                <c:pt idx="476">
                  <c:v>41967</c:v>
                </c:pt>
                <c:pt idx="477">
                  <c:v>41968</c:v>
                </c:pt>
                <c:pt idx="478">
                  <c:v>41969</c:v>
                </c:pt>
                <c:pt idx="479">
                  <c:v>41970</c:v>
                </c:pt>
                <c:pt idx="480">
                  <c:v>41971</c:v>
                </c:pt>
                <c:pt idx="481">
                  <c:v>41974</c:v>
                </c:pt>
                <c:pt idx="482">
                  <c:v>41975</c:v>
                </c:pt>
                <c:pt idx="483">
                  <c:v>41976</c:v>
                </c:pt>
                <c:pt idx="484">
                  <c:v>41977</c:v>
                </c:pt>
                <c:pt idx="485">
                  <c:v>41978</c:v>
                </c:pt>
                <c:pt idx="486">
                  <c:v>41981</c:v>
                </c:pt>
                <c:pt idx="487">
                  <c:v>41982</c:v>
                </c:pt>
                <c:pt idx="488">
                  <c:v>41983</c:v>
                </c:pt>
                <c:pt idx="489">
                  <c:v>41984</c:v>
                </c:pt>
                <c:pt idx="490">
                  <c:v>41988</c:v>
                </c:pt>
                <c:pt idx="491">
                  <c:v>41989</c:v>
                </c:pt>
                <c:pt idx="492">
                  <c:v>41990</c:v>
                </c:pt>
                <c:pt idx="493">
                  <c:v>41991</c:v>
                </c:pt>
                <c:pt idx="494">
                  <c:v>41992</c:v>
                </c:pt>
                <c:pt idx="495">
                  <c:v>41995</c:v>
                </c:pt>
                <c:pt idx="496">
                  <c:v>41996</c:v>
                </c:pt>
                <c:pt idx="497">
                  <c:v>41997</c:v>
                </c:pt>
                <c:pt idx="498">
                  <c:v>41999</c:v>
                </c:pt>
                <c:pt idx="499">
                  <c:v>42002</c:v>
                </c:pt>
                <c:pt idx="500">
                  <c:v>42003</c:v>
                </c:pt>
                <c:pt idx="501">
                  <c:v>42004</c:v>
                </c:pt>
                <c:pt idx="502">
                  <c:v>42006</c:v>
                </c:pt>
                <c:pt idx="503">
                  <c:v>42009</c:v>
                </c:pt>
                <c:pt idx="504">
                  <c:v>42010</c:v>
                </c:pt>
                <c:pt idx="505">
                  <c:v>42011</c:v>
                </c:pt>
                <c:pt idx="506">
                  <c:v>42012</c:v>
                </c:pt>
                <c:pt idx="507">
                  <c:v>42013</c:v>
                </c:pt>
                <c:pt idx="508">
                  <c:v>42016</c:v>
                </c:pt>
                <c:pt idx="509">
                  <c:v>42017</c:v>
                </c:pt>
                <c:pt idx="510">
                  <c:v>42018</c:v>
                </c:pt>
                <c:pt idx="511">
                  <c:v>42019</c:v>
                </c:pt>
                <c:pt idx="512">
                  <c:v>42020</c:v>
                </c:pt>
                <c:pt idx="513">
                  <c:v>42023</c:v>
                </c:pt>
                <c:pt idx="514">
                  <c:v>42024</c:v>
                </c:pt>
                <c:pt idx="515">
                  <c:v>42025</c:v>
                </c:pt>
                <c:pt idx="516">
                  <c:v>42026</c:v>
                </c:pt>
                <c:pt idx="517">
                  <c:v>42027</c:v>
                </c:pt>
                <c:pt idx="518">
                  <c:v>42030</c:v>
                </c:pt>
                <c:pt idx="519">
                  <c:v>42031</c:v>
                </c:pt>
                <c:pt idx="520">
                  <c:v>42032</c:v>
                </c:pt>
                <c:pt idx="521">
                  <c:v>42033</c:v>
                </c:pt>
                <c:pt idx="522">
                  <c:v>42034</c:v>
                </c:pt>
                <c:pt idx="523">
                  <c:v>42038</c:v>
                </c:pt>
                <c:pt idx="524">
                  <c:v>42039</c:v>
                </c:pt>
                <c:pt idx="525">
                  <c:v>42040</c:v>
                </c:pt>
                <c:pt idx="526">
                  <c:v>42041</c:v>
                </c:pt>
                <c:pt idx="527">
                  <c:v>42044</c:v>
                </c:pt>
                <c:pt idx="528">
                  <c:v>42045</c:v>
                </c:pt>
                <c:pt idx="529">
                  <c:v>42046</c:v>
                </c:pt>
                <c:pt idx="530">
                  <c:v>42047</c:v>
                </c:pt>
                <c:pt idx="531">
                  <c:v>42048</c:v>
                </c:pt>
                <c:pt idx="532">
                  <c:v>42051</c:v>
                </c:pt>
                <c:pt idx="533">
                  <c:v>42052</c:v>
                </c:pt>
                <c:pt idx="534">
                  <c:v>42053</c:v>
                </c:pt>
                <c:pt idx="535">
                  <c:v>42054</c:v>
                </c:pt>
                <c:pt idx="536">
                  <c:v>42055</c:v>
                </c:pt>
                <c:pt idx="537">
                  <c:v>42058</c:v>
                </c:pt>
                <c:pt idx="538">
                  <c:v>42059</c:v>
                </c:pt>
                <c:pt idx="539">
                  <c:v>42060</c:v>
                </c:pt>
                <c:pt idx="540">
                  <c:v>42061</c:v>
                </c:pt>
                <c:pt idx="541">
                  <c:v>42062</c:v>
                </c:pt>
                <c:pt idx="542">
                  <c:v>42065</c:v>
                </c:pt>
                <c:pt idx="543">
                  <c:v>42066</c:v>
                </c:pt>
                <c:pt idx="544">
                  <c:v>42067</c:v>
                </c:pt>
                <c:pt idx="545">
                  <c:v>42068</c:v>
                </c:pt>
                <c:pt idx="546">
                  <c:v>42069</c:v>
                </c:pt>
                <c:pt idx="547">
                  <c:v>42072</c:v>
                </c:pt>
                <c:pt idx="548">
                  <c:v>42073</c:v>
                </c:pt>
                <c:pt idx="549">
                  <c:v>42074</c:v>
                </c:pt>
                <c:pt idx="550">
                  <c:v>42075</c:v>
                </c:pt>
                <c:pt idx="551">
                  <c:v>42076</c:v>
                </c:pt>
                <c:pt idx="552">
                  <c:v>42080</c:v>
                </c:pt>
                <c:pt idx="553">
                  <c:v>42081</c:v>
                </c:pt>
                <c:pt idx="554">
                  <c:v>42082</c:v>
                </c:pt>
                <c:pt idx="555">
                  <c:v>42083</c:v>
                </c:pt>
                <c:pt idx="556">
                  <c:v>42086</c:v>
                </c:pt>
                <c:pt idx="557">
                  <c:v>42087</c:v>
                </c:pt>
                <c:pt idx="558">
                  <c:v>42088</c:v>
                </c:pt>
                <c:pt idx="559">
                  <c:v>42089</c:v>
                </c:pt>
                <c:pt idx="560">
                  <c:v>42090</c:v>
                </c:pt>
                <c:pt idx="561">
                  <c:v>42093</c:v>
                </c:pt>
                <c:pt idx="562">
                  <c:v>42094</c:v>
                </c:pt>
                <c:pt idx="563">
                  <c:v>42095</c:v>
                </c:pt>
                <c:pt idx="564">
                  <c:v>42100</c:v>
                </c:pt>
                <c:pt idx="565">
                  <c:v>42101</c:v>
                </c:pt>
                <c:pt idx="566">
                  <c:v>42102</c:v>
                </c:pt>
                <c:pt idx="567">
                  <c:v>42103</c:v>
                </c:pt>
                <c:pt idx="568">
                  <c:v>42104</c:v>
                </c:pt>
                <c:pt idx="569">
                  <c:v>42107</c:v>
                </c:pt>
                <c:pt idx="570">
                  <c:v>42108</c:v>
                </c:pt>
                <c:pt idx="571">
                  <c:v>42109</c:v>
                </c:pt>
                <c:pt idx="572">
                  <c:v>42110</c:v>
                </c:pt>
                <c:pt idx="573">
                  <c:v>42111</c:v>
                </c:pt>
                <c:pt idx="574">
                  <c:v>42114</c:v>
                </c:pt>
                <c:pt idx="575">
                  <c:v>42115</c:v>
                </c:pt>
                <c:pt idx="576">
                  <c:v>42116</c:v>
                </c:pt>
                <c:pt idx="577">
                  <c:v>42117</c:v>
                </c:pt>
                <c:pt idx="578">
                  <c:v>42118</c:v>
                </c:pt>
                <c:pt idx="579">
                  <c:v>42121</c:v>
                </c:pt>
                <c:pt idx="580">
                  <c:v>42122</c:v>
                </c:pt>
                <c:pt idx="581">
                  <c:v>42123</c:v>
                </c:pt>
                <c:pt idx="582">
                  <c:v>42124</c:v>
                </c:pt>
                <c:pt idx="583">
                  <c:v>42128</c:v>
                </c:pt>
                <c:pt idx="584">
                  <c:v>42129</c:v>
                </c:pt>
                <c:pt idx="585">
                  <c:v>42130</c:v>
                </c:pt>
                <c:pt idx="586">
                  <c:v>42131</c:v>
                </c:pt>
                <c:pt idx="587">
                  <c:v>42132</c:v>
                </c:pt>
                <c:pt idx="588">
                  <c:v>42135</c:v>
                </c:pt>
                <c:pt idx="589">
                  <c:v>42136</c:v>
                </c:pt>
                <c:pt idx="590">
                  <c:v>42137</c:v>
                </c:pt>
                <c:pt idx="591">
                  <c:v>42138</c:v>
                </c:pt>
                <c:pt idx="592">
                  <c:v>42139</c:v>
                </c:pt>
                <c:pt idx="593">
                  <c:v>42142</c:v>
                </c:pt>
                <c:pt idx="594">
                  <c:v>42143</c:v>
                </c:pt>
                <c:pt idx="595">
                  <c:v>42144</c:v>
                </c:pt>
                <c:pt idx="596">
                  <c:v>42145</c:v>
                </c:pt>
                <c:pt idx="597">
                  <c:v>42146</c:v>
                </c:pt>
                <c:pt idx="598">
                  <c:v>42149</c:v>
                </c:pt>
                <c:pt idx="599">
                  <c:v>42150</c:v>
                </c:pt>
                <c:pt idx="600">
                  <c:v>42151</c:v>
                </c:pt>
                <c:pt idx="601">
                  <c:v>42152</c:v>
                </c:pt>
                <c:pt idx="602">
                  <c:v>42153</c:v>
                </c:pt>
                <c:pt idx="603">
                  <c:v>42156</c:v>
                </c:pt>
                <c:pt idx="604">
                  <c:v>42157</c:v>
                </c:pt>
                <c:pt idx="605">
                  <c:v>42158</c:v>
                </c:pt>
                <c:pt idx="606">
                  <c:v>42159</c:v>
                </c:pt>
                <c:pt idx="607">
                  <c:v>42160</c:v>
                </c:pt>
                <c:pt idx="608">
                  <c:v>42163</c:v>
                </c:pt>
                <c:pt idx="609">
                  <c:v>42164</c:v>
                </c:pt>
                <c:pt idx="610">
                  <c:v>42165</c:v>
                </c:pt>
                <c:pt idx="611">
                  <c:v>42166</c:v>
                </c:pt>
                <c:pt idx="612">
                  <c:v>42167</c:v>
                </c:pt>
                <c:pt idx="613">
                  <c:v>42170</c:v>
                </c:pt>
                <c:pt idx="614">
                  <c:v>42171</c:v>
                </c:pt>
                <c:pt idx="615">
                  <c:v>42172</c:v>
                </c:pt>
                <c:pt idx="616">
                  <c:v>42173</c:v>
                </c:pt>
                <c:pt idx="617">
                  <c:v>42174</c:v>
                </c:pt>
                <c:pt idx="618">
                  <c:v>42177</c:v>
                </c:pt>
                <c:pt idx="619">
                  <c:v>42178</c:v>
                </c:pt>
                <c:pt idx="620">
                  <c:v>42179</c:v>
                </c:pt>
                <c:pt idx="621">
                  <c:v>42180</c:v>
                </c:pt>
                <c:pt idx="622">
                  <c:v>42181</c:v>
                </c:pt>
                <c:pt idx="623">
                  <c:v>42184</c:v>
                </c:pt>
                <c:pt idx="624">
                  <c:v>42185</c:v>
                </c:pt>
                <c:pt idx="625">
                  <c:v>42186</c:v>
                </c:pt>
                <c:pt idx="626">
                  <c:v>42187</c:v>
                </c:pt>
                <c:pt idx="627">
                  <c:v>42188</c:v>
                </c:pt>
                <c:pt idx="628">
                  <c:v>42191</c:v>
                </c:pt>
                <c:pt idx="629">
                  <c:v>42192</c:v>
                </c:pt>
                <c:pt idx="630">
                  <c:v>42193</c:v>
                </c:pt>
                <c:pt idx="631">
                  <c:v>42194</c:v>
                </c:pt>
                <c:pt idx="632">
                  <c:v>42195</c:v>
                </c:pt>
                <c:pt idx="633">
                  <c:v>42198</c:v>
                </c:pt>
                <c:pt idx="634">
                  <c:v>42199</c:v>
                </c:pt>
                <c:pt idx="635">
                  <c:v>42200</c:v>
                </c:pt>
                <c:pt idx="636">
                  <c:v>42201</c:v>
                </c:pt>
                <c:pt idx="637">
                  <c:v>42202</c:v>
                </c:pt>
                <c:pt idx="638">
                  <c:v>42205</c:v>
                </c:pt>
                <c:pt idx="639">
                  <c:v>42206</c:v>
                </c:pt>
                <c:pt idx="640">
                  <c:v>42207</c:v>
                </c:pt>
                <c:pt idx="641">
                  <c:v>42208</c:v>
                </c:pt>
                <c:pt idx="642">
                  <c:v>42209</c:v>
                </c:pt>
                <c:pt idx="643">
                  <c:v>42212</c:v>
                </c:pt>
                <c:pt idx="644">
                  <c:v>42213</c:v>
                </c:pt>
                <c:pt idx="645">
                  <c:v>42214</c:v>
                </c:pt>
                <c:pt idx="646">
                  <c:v>42215</c:v>
                </c:pt>
                <c:pt idx="647">
                  <c:v>42216</c:v>
                </c:pt>
                <c:pt idx="648">
                  <c:v>42219</c:v>
                </c:pt>
                <c:pt idx="649">
                  <c:v>42220</c:v>
                </c:pt>
                <c:pt idx="650">
                  <c:v>42221</c:v>
                </c:pt>
                <c:pt idx="651">
                  <c:v>42222</c:v>
                </c:pt>
                <c:pt idx="652">
                  <c:v>42223</c:v>
                </c:pt>
                <c:pt idx="653">
                  <c:v>42226</c:v>
                </c:pt>
                <c:pt idx="654">
                  <c:v>42227</c:v>
                </c:pt>
                <c:pt idx="655">
                  <c:v>42228</c:v>
                </c:pt>
                <c:pt idx="656">
                  <c:v>42229</c:v>
                </c:pt>
                <c:pt idx="657">
                  <c:v>42230</c:v>
                </c:pt>
                <c:pt idx="658">
                  <c:v>42233</c:v>
                </c:pt>
                <c:pt idx="659">
                  <c:v>42234</c:v>
                </c:pt>
                <c:pt idx="660">
                  <c:v>42235</c:v>
                </c:pt>
                <c:pt idx="661">
                  <c:v>42236</c:v>
                </c:pt>
                <c:pt idx="662">
                  <c:v>42237</c:v>
                </c:pt>
                <c:pt idx="663">
                  <c:v>42240</c:v>
                </c:pt>
                <c:pt idx="664">
                  <c:v>42241</c:v>
                </c:pt>
                <c:pt idx="665">
                  <c:v>42242</c:v>
                </c:pt>
                <c:pt idx="666">
                  <c:v>42243</c:v>
                </c:pt>
                <c:pt idx="667">
                  <c:v>42244</c:v>
                </c:pt>
                <c:pt idx="668">
                  <c:v>42247</c:v>
                </c:pt>
                <c:pt idx="669">
                  <c:v>42248</c:v>
                </c:pt>
                <c:pt idx="670">
                  <c:v>42249</c:v>
                </c:pt>
                <c:pt idx="671">
                  <c:v>42250</c:v>
                </c:pt>
                <c:pt idx="672">
                  <c:v>42251</c:v>
                </c:pt>
                <c:pt idx="673">
                  <c:v>42254</c:v>
                </c:pt>
                <c:pt idx="674">
                  <c:v>42255</c:v>
                </c:pt>
                <c:pt idx="675">
                  <c:v>42256</c:v>
                </c:pt>
                <c:pt idx="676">
                  <c:v>42257</c:v>
                </c:pt>
                <c:pt idx="677">
                  <c:v>42258</c:v>
                </c:pt>
                <c:pt idx="678">
                  <c:v>42261</c:v>
                </c:pt>
                <c:pt idx="679">
                  <c:v>42262</c:v>
                </c:pt>
                <c:pt idx="680">
                  <c:v>42264</c:v>
                </c:pt>
                <c:pt idx="681">
                  <c:v>42265</c:v>
                </c:pt>
                <c:pt idx="682">
                  <c:v>42268</c:v>
                </c:pt>
                <c:pt idx="683">
                  <c:v>42269</c:v>
                </c:pt>
                <c:pt idx="684">
                  <c:v>42270</c:v>
                </c:pt>
                <c:pt idx="685">
                  <c:v>42271</c:v>
                </c:pt>
                <c:pt idx="686">
                  <c:v>42272</c:v>
                </c:pt>
                <c:pt idx="687">
                  <c:v>42275</c:v>
                </c:pt>
                <c:pt idx="688">
                  <c:v>42276</c:v>
                </c:pt>
                <c:pt idx="689">
                  <c:v>42277</c:v>
                </c:pt>
                <c:pt idx="690">
                  <c:v>42278</c:v>
                </c:pt>
                <c:pt idx="691">
                  <c:v>42279</c:v>
                </c:pt>
                <c:pt idx="692">
                  <c:v>42282</c:v>
                </c:pt>
                <c:pt idx="693">
                  <c:v>42283</c:v>
                </c:pt>
                <c:pt idx="694">
                  <c:v>42284</c:v>
                </c:pt>
                <c:pt idx="695">
                  <c:v>42285</c:v>
                </c:pt>
                <c:pt idx="696">
                  <c:v>42286</c:v>
                </c:pt>
                <c:pt idx="697">
                  <c:v>42289</c:v>
                </c:pt>
                <c:pt idx="698">
                  <c:v>42290</c:v>
                </c:pt>
                <c:pt idx="699">
                  <c:v>42291</c:v>
                </c:pt>
                <c:pt idx="700">
                  <c:v>42292</c:v>
                </c:pt>
                <c:pt idx="701">
                  <c:v>42293</c:v>
                </c:pt>
                <c:pt idx="702">
                  <c:v>42296</c:v>
                </c:pt>
                <c:pt idx="703">
                  <c:v>42297</c:v>
                </c:pt>
                <c:pt idx="704">
                  <c:v>42298</c:v>
                </c:pt>
                <c:pt idx="705">
                  <c:v>42299</c:v>
                </c:pt>
                <c:pt idx="706">
                  <c:v>42300</c:v>
                </c:pt>
                <c:pt idx="707">
                  <c:v>42303</c:v>
                </c:pt>
                <c:pt idx="708">
                  <c:v>42304</c:v>
                </c:pt>
                <c:pt idx="709">
                  <c:v>42305</c:v>
                </c:pt>
                <c:pt idx="710">
                  <c:v>42306</c:v>
                </c:pt>
                <c:pt idx="711">
                  <c:v>42307</c:v>
                </c:pt>
                <c:pt idx="712">
                  <c:v>42311</c:v>
                </c:pt>
                <c:pt idx="713">
                  <c:v>42312</c:v>
                </c:pt>
                <c:pt idx="714">
                  <c:v>42313</c:v>
                </c:pt>
                <c:pt idx="715">
                  <c:v>42314</c:v>
                </c:pt>
                <c:pt idx="716">
                  <c:v>42317</c:v>
                </c:pt>
                <c:pt idx="717">
                  <c:v>42318</c:v>
                </c:pt>
                <c:pt idx="718">
                  <c:v>42319</c:v>
                </c:pt>
                <c:pt idx="719">
                  <c:v>42320</c:v>
                </c:pt>
                <c:pt idx="720">
                  <c:v>42321</c:v>
                </c:pt>
                <c:pt idx="721">
                  <c:v>42325</c:v>
                </c:pt>
                <c:pt idx="722">
                  <c:v>42326</c:v>
                </c:pt>
                <c:pt idx="723">
                  <c:v>42327</c:v>
                </c:pt>
                <c:pt idx="724">
                  <c:v>42328</c:v>
                </c:pt>
                <c:pt idx="725">
                  <c:v>42331</c:v>
                </c:pt>
                <c:pt idx="726">
                  <c:v>42332</c:v>
                </c:pt>
                <c:pt idx="727">
                  <c:v>42333</c:v>
                </c:pt>
                <c:pt idx="728">
                  <c:v>42334</c:v>
                </c:pt>
                <c:pt idx="729">
                  <c:v>42335</c:v>
                </c:pt>
                <c:pt idx="730">
                  <c:v>42338</c:v>
                </c:pt>
                <c:pt idx="731">
                  <c:v>42339</c:v>
                </c:pt>
                <c:pt idx="732">
                  <c:v>42340</c:v>
                </c:pt>
                <c:pt idx="733">
                  <c:v>42341</c:v>
                </c:pt>
                <c:pt idx="734">
                  <c:v>42342</c:v>
                </c:pt>
                <c:pt idx="735">
                  <c:v>42345</c:v>
                </c:pt>
                <c:pt idx="736">
                  <c:v>42346</c:v>
                </c:pt>
                <c:pt idx="737">
                  <c:v>42347</c:v>
                </c:pt>
                <c:pt idx="738">
                  <c:v>42348</c:v>
                </c:pt>
                <c:pt idx="739">
                  <c:v>42349</c:v>
                </c:pt>
                <c:pt idx="740">
                  <c:v>42352</c:v>
                </c:pt>
                <c:pt idx="741">
                  <c:v>42353</c:v>
                </c:pt>
                <c:pt idx="742">
                  <c:v>42354</c:v>
                </c:pt>
                <c:pt idx="743">
                  <c:v>42355</c:v>
                </c:pt>
                <c:pt idx="744">
                  <c:v>42356</c:v>
                </c:pt>
                <c:pt idx="745">
                  <c:v>42359</c:v>
                </c:pt>
                <c:pt idx="746">
                  <c:v>42360</c:v>
                </c:pt>
                <c:pt idx="747">
                  <c:v>42361</c:v>
                </c:pt>
                <c:pt idx="748">
                  <c:v>42362</c:v>
                </c:pt>
                <c:pt idx="749">
                  <c:v>42366</c:v>
                </c:pt>
                <c:pt idx="750">
                  <c:v>42367</c:v>
                </c:pt>
                <c:pt idx="751">
                  <c:v>42368</c:v>
                </c:pt>
                <c:pt idx="752">
                  <c:v>42369</c:v>
                </c:pt>
                <c:pt idx="753">
                  <c:v>42373</c:v>
                </c:pt>
                <c:pt idx="754">
                  <c:v>42374</c:v>
                </c:pt>
                <c:pt idx="755">
                  <c:v>42375</c:v>
                </c:pt>
                <c:pt idx="756">
                  <c:v>42376</c:v>
                </c:pt>
                <c:pt idx="757">
                  <c:v>42377</c:v>
                </c:pt>
                <c:pt idx="758">
                  <c:v>42380</c:v>
                </c:pt>
                <c:pt idx="759">
                  <c:v>42381</c:v>
                </c:pt>
                <c:pt idx="760">
                  <c:v>42382</c:v>
                </c:pt>
                <c:pt idx="761">
                  <c:v>42383</c:v>
                </c:pt>
                <c:pt idx="762">
                  <c:v>42384</c:v>
                </c:pt>
                <c:pt idx="763">
                  <c:v>42387</c:v>
                </c:pt>
                <c:pt idx="764">
                  <c:v>42388</c:v>
                </c:pt>
                <c:pt idx="765">
                  <c:v>42389</c:v>
                </c:pt>
                <c:pt idx="766">
                  <c:v>42390</c:v>
                </c:pt>
                <c:pt idx="767">
                  <c:v>42391</c:v>
                </c:pt>
                <c:pt idx="768">
                  <c:v>42394</c:v>
                </c:pt>
                <c:pt idx="769">
                  <c:v>42395</c:v>
                </c:pt>
                <c:pt idx="770">
                  <c:v>42396</c:v>
                </c:pt>
                <c:pt idx="771">
                  <c:v>42397</c:v>
                </c:pt>
                <c:pt idx="772">
                  <c:v>42398</c:v>
                </c:pt>
                <c:pt idx="773">
                  <c:v>42402</c:v>
                </c:pt>
                <c:pt idx="774">
                  <c:v>42403</c:v>
                </c:pt>
                <c:pt idx="775">
                  <c:v>42404</c:v>
                </c:pt>
                <c:pt idx="776">
                  <c:v>42405</c:v>
                </c:pt>
                <c:pt idx="777">
                  <c:v>42408</c:v>
                </c:pt>
                <c:pt idx="778">
                  <c:v>42409</c:v>
                </c:pt>
                <c:pt idx="779">
                  <c:v>42410</c:v>
                </c:pt>
                <c:pt idx="780">
                  <c:v>42411</c:v>
                </c:pt>
                <c:pt idx="781">
                  <c:v>42412</c:v>
                </c:pt>
                <c:pt idx="782">
                  <c:v>42415</c:v>
                </c:pt>
                <c:pt idx="783">
                  <c:v>42416</c:v>
                </c:pt>
                <c:pt idx="784">
                  <c:v>42417</c:v>
                </c:pt>
                <c:pt idx="785">
                  <c:v>42418</c:v>
                </c:pt>
                <c:pt idx="786">
                  <c:v>42419</c:v>
                </c:pt>
                <c:pt idx="787">
                  <c:v>42422</c:v>
                </c:pt>
                <c:pt idx="788">
                  <c:v>42423</c:v>
                </c:pt>
                <c:pt idx="789">
                  <c:v>42424</c:v>
                </c:pt>
                <c:pt idx="790">
                  <c:v>42425</c:v>
                </c:pt>
                <c:pt idx="791">
                  <c:v>42426</c:v>
                </c:pt>
                <c:pt idx="792">
                  <c:v>42429</c:v>
                </c:pt>
                <c:pt idx="793">
                  <c:v>42430</c:v>
                </c:pt>
                <c:pt idx="794">
                  <c:v>42431</c:v>
                </c:pt>
                <c:pt idx="795">
                  <c:v>42432</c:v>
                </c:pt>
                <c:pt idx="796">
                  <c:v>42433</c:v>
                </c:pt>
                <c:pt idx="797">
                  <c:v>42436</c:v>
                </c:pt>
                <c:pt idx="798">
                  <c:v>42437</c:v>
                </c:pt>
                <c:pt idx="799">
                  <c:v>42438</c:v>
                </c:pt>
                <c:pt idx="800">
                  <c:v>42439</c:v>
                </c:pt>
                <c:pt idx="801">
                  <c:v>42440</c:v>
                </c:pt>
                <c:pt idx="802">
                  <c:v>42443</c:v>
                </c:pt>
                <c:pt idx="803">
                  <c:v>42444</c:v>
                </c:pt>
                <c:pt idx="804">
                  <c:v>42445</c:v>
                </c:pt>
                <c:pt idx="805">
                  <c:v>42446</c:v>
                </c:pt>
                <c:pt idx="806">
                  <c:v>42447</c:v>
                </c:pt>
                <c:pt idx="807">
                  <c:v>42451</c:v>
                </c:pt>
                <c:pt idx="808">
                  <c:v>42452</c:v>
                </c:pt>
                <c:pt idx="809">
                  <c:v>42457</c:v>
                </c:pt>
                <c:pt idx="810">
                  <c:v>42458</c:v>
                </c:pt>
                <c:pt idx="811">
                  <c:v>42459</c:v>
                </c:pt>
                <c:pt idx="812">
                  <c:v>42460</c:v>
                </c:pt>
                <c:pt idx="813">
                  <c:v>42461</c:v>
                </c:pt>
                <c:pt idx="814">
                  <c:v>42464</c:v>
                </c:pt>
                <c:pt idx="815">
                  <c:v>42465</c:v>
                </c:pt>
                <c:pt idx="816">
                  <c:v>42466</c:v>
                </c:pt>
                <c:pt idx="817">
                  <c:v>42467</c:v>
                </c:pt>
                <c:pt idx="818">
                  <c:v>42468</c:v>
                </c:pt>
                <c:pt idx="819">
                  <c:v>42471</c:v>
                </c:pt>
                <c:pt idx="820">
                  <c:v>42472</c:v>
                </c:pt>
                <c:pt idx="821">
                  <c:v>42473</c:v>
                </c:pt>
                <c:pt idx="822">
                  <c:v>42474</c:v>
                </c:pt>
                <c:pt idx="823">
                  <c:v>42475</c:v>
                </c:pt>
                <c:pt idx="824">
                  <c:v>42478</c:v>
                </c:pt>
                <c:pt idx="825">
                  <c:v>42479</c:v>
                </c:pt>
                <c:pt idx="826">
                  <c:v>42480</c:v>
                </c:pt>
                <c:pt idx="827">
                  <c:v>42481</c:v>
                </c:pt>
                <c:pt idx="828">
                  <c:v>42482</c:v>
                </c:pt>
                <c:pt idx="829">
                  <c:v>42485</c:v>
                </c:pt>
                <c:pt idx="830">
                  <c:v>42486</c:v>
                </c:pt>
                <c:pt idx="831">
                  <c:v>42487</c:v>
                </c:pt>
                <c:pt idx="832">
                  <c:v>42488</c:v>
                </c:pt>
                <c:pt idx="833">
                  <c:v>42489</c:v>
                </c:pt>
                <c:pt idx="834">
                  <c:v>42492</c:v>
                </c:pt>
                <c:pt idx="835">
                  <c:v>42493</c:v>
                </c:pt>
                <c:pt idx="836">
                  <c:v>42494</c:v>
                </c:pt>
                <c:pt idx="837">
                  <c:v>42495</c:v>
                </c:pt>
                <c:pt idx="838">
                  <c:v>42496</c:v>
                </c:pt>
                <c:pt idx="839">
                  <c:v>42499</c:v>
                </c:pt>
                <c:pt idx="840">
                  <c:v>42500</c:v>
                </c:pt>
                <c:pt idx="841">
                  <c:v>42501</c:v>
                </c:pt>
                <c:pt idx="842">
                  <c:v>42502</c:v>
                </c:pt>
                <c:pt idx="843">
                  <c:v>42503</c:v>
                </c:pt>
                <c:pt idx="844">
                  <c:v>42506</c:v>
                </c:pt>
                <c:pt idx="845">
                  <c:v>42507</c:v>
                </c:pt>
                <c:pt idx="846">
                  <c:v>42508</c:v>
                </c:pt>
                <c:pt idx="847">
                  <c:v>42509</c:v>
                </c:pt>
                <c:pt idx="848">
                  <c:v>42510</c:v>
                </c:pt>
                <c:pt idx="849">
                  <c:v>42513</c:v>
                </c:pt>
                <c:pt idx="850">
                  <c:v>42514</c:v>
                </c:pt>
                <c:pt idx="851">
                  <c:v>42515</c:v>
                </c:pt>
                <c:pt idx="852">
                  <c:v>42516</c:v>
                </c:pt>
                <c:pt idx="853">
                  <c:v>42517</c:v>
                </c:pt>
                <c:pt idx="854">
                  <c:v>42520</c:v>
                </c:pt>
                <c:pt idx="855">
                  <c:v>42521</c:v>
                </c:pt>
                <c:pt idx="856">
                  <c:v>42522</c:v>
                </c:pt>
                <c:pt idx="857">
                  <c:v>42523</c:v>
                </c:pt>
                <c:pt idx="858">
                  <c:v>42524</c:v>
                </c:pt>
                <c:pt idx="859">
                  <c:v>42527</c:v>
                </c:pt>
                <c:pt idx="860">
                  <c:v>42528</c:v>
                </c:pt>
                <c:pt idx="861">
                  <c:v>42529</c:v>
                </c:pt>
                <c:pt idx="862">
                  <c:v>42530</c:v>
                </c:pt>
                <c:pt idx="863">
                  <c:v>42531</c:v>
                </c:pt>
                <c:pt idx="864">
                  <c:v>42534</c:v>
                </c:pt>
                <c:pt idx="865">
                  <c:v>42535</c:v>
                </c:pt>
                <c:pt idx="866">
                  <c:v>42536</c:v>
                </c:pt>
                <c:pt idx="867">
                  <c:v>42537</c:v>
                </c:pt>
                <c:pt idx="868">
                  <c:v>42538</c:v>
                </c:pt>
                <c:pt idx="869">
                  <c:v>42541</c:v>
                </c:pt>
                <c:pt idx="870">
                  <c:v>42542</c:v>
                </c:pt>
                <c:pt idx="871">
                  <c:v>42543</c:v>
                </c:pt>
                <c:pt idx="872">
                  <c:v>42544</c:v>
                </c:pt>
                <c:pt idx="873">
                  <c:v>42545</c:v>
                </c:pt>
                <c:pt idx="874">
                  <c:v>42548</c:v>
                </c:pt>
                <c:pt idx="875">
                  <c:v>42549</c:v>
                </c:pt>
                <c:pt idx="876">
                  <c:v>42550</c:v>
                </c:pt>
                <c:pt idx="877">
                  <c:v>42551</c:v>
                </c:pt>
                <c:pt idx="878">
                  <c:v>42552</c:v>
                </c:pt>
                <c:pt idx="879">
                  <c:v>42555</c:v>
                </c:pt>
                <c:pt idx="880">
                  <c:v>42556</c:v>
                </c:pt>
                <c:pt idx="881">
                  <c:v>42557</c:v>
                </c:pt>
                <c:pt idx="882">
                  <c:v>42558</c:v>
                </c:pt>
                <c:pt idx="883">
                  <c:v>42559</c:v>
                </c:pt>
                <c:pt idx="884">
                  <c:v>42562</c:v>
                </c:pt>
                <c:pt idx="885">
                  <c:v>42563</c:v>
                </c:pt>
                <c:pt idx="886">
                  <c:v>42564</c:v>
                </c:pt>
                <c:pt idx="887">
                  <c:v>42565</c:v>
                </c:pt>
                <c:pt idx="888">
                  <c:v>42566</c:v>
                </c:pt>
                <c:pt idx="889">
                  <c:v>42569</c:v>
                </c:pt>
                <c:pt idx="890">
                  <c:v>42570</c:v>
                </c:pt>
                <c:pt idx="891">
                  <c:v>42571</c:v>
                </c:pt>
                <c:pt idx="892">
                  <c:v>42572</c:v>
                </c:pt>
                <c:pt idx="893">
                  <c:v>42573</c:v>
                </c:pt>
                <c:pt idx="894">
                  <c:v>42576</c:v>
                </c:pt>
                <c:pt idx="895">
                  <c:v>42577</c:v>
                </c:pt>
                <c:pt idx="896">
                  <c:v>42578</c:v>
                </c:pt>
                <c:pt idx="897">
                  <c:v>42579</c:v>
                </c:pt>
                <c:pt idx="898">
                  <c:v>42580</c:v>
                </c:pt>
                <c:pt idx="899">
                  <c:v>42583</c:v>
                </c:pt>
                <c:pt idx="900">
                  <c:v>42584</c:v>
                </c:pt>
                <c:pt idx="901">
                  <c:v>42585</c:v>
                </c:pt>
                <c:pt idx="902">
                  <c:v>42586</c:v>
                </c:pt>
                <c:pt idx="903">
                  <c:v>42587</c:v>
                </c:pt>
                <c:pt idx="904">
                  <c:v>42590</c:v>
                </c:pt>
                <c:pt idx="905">
                  <c:v>42591</c:v>
                </c:pt>
                <c:pt idx="906">
                  <c:v>42592</c:v>
                </c:pt>
                <c:pt idx="907">
                  <c:v>42593</c:v>
                </c:pt>
                <c:pt idx="908">
                  <c:v>42594</c:v>
                </c:pt>
                <c:pt idx="909">
                  <c:v>42597</c:v>
                </c:pt>
                <c:pt idx="910">
                  <c:v>42598</c:v>
                </c:pt>
                <c:pt idx="911">
                  <c:v>42599</c:v>
                </c:pt>
                <c:pt idx="912">
                  <c:v>42600</c:v>
                </c:pt>
                <c:pt idx="913">
                  <c:v>42601</c:v>
                </c:pt>
                <c:pt idx="914">
                  <c:v>42604</c:v>
                </c:pt>
                <c:pt idx="915">
                  <c:v>42605</c:v>
                </c:pt>
                <c:pt idx="916">
                  <c:v>42606</c:v>
                </c:pt>
                <c:pt idx="917">
                  <c:v>42607</c:v>
                </c:pt>
                <c:pt idx="918">
                  <c:v>42608</c:v>
                </c:pt>
                <c:pt idx="919">
                  <c:v>42611</c:v>
                </c:pt>
                <c:pt idx="920">
                  <c:v>42612</c:v>
                </c:pt>
                <c:pt idx="921">
                  <c:v>42613</c:v>
                </c:pt>
                <c:pt idx="922">
                  <c:v>42614</c:v>
                </c:pt>
                <c:pt idx="923">
                  <c:v>42615</c:v>
                </c:pt>
                <c:pt idx="924">
                  <c:v>42618</c:v>
                </c:pt>
                <c:pt idx="925">
                  <c:v>42619</c:v>
                </c:pt>
                <c:pt idx="926">
                  <c:v>42620</c:v>
                </c:pt>
                <c:pt idx="927">
                  <c:v>42621</c:v>
                </c:pt>
                <c:pt idx="928">
                  <c:v>42622</c:v>
                </c:pt>
                <c:pt idx="929">
                  <c:v>42625</c:v>
                </c:pt>
                <c:pt idx="930">
                  <c:v>42626</c:v>
                </c:pt>
                <c:pt idx="931">
                  <c:v>42627</c:v>
                </c:pt>
                <c:pt idx="932">
                  <c:v>42628</c:v>
                </c:pt>
                <c:pt idx="933">
                  <c:v>42632</c:v>
                </c:pt>
                <c:pt idx="934">
                  <c:v>42633</c:v>
                </c:pt>
                <c:pt idx="935">
                  <c:v>42634</c:v>
                </c:pt>
                <c:pt idx="936">
                  <c:v>42635</c:v>
                </c:pt>
                <c:pt idx="937">
                  <c:v>42636</c:v>
                </c:pt>
                <c:pt idx="938">
                  <c:v>42639</c:v>
                </c:pt>
                <c:pt idx="939">
                  <c:v>42640</c:v>
                </c:pt>
                <c:pt idx="940">
                  <c:v>42641</c:v>
                </c:pt>
                <c:pt idx="941">
                  <c:v>42642</c:v>
                </c:pt>
                <c:pt idx="942">
                  <c:v>42643</c:v>
                </c:pt>
                <c:pt idx="943">
                  <c:v>42646</c:v>
                </c:pt>
                <c:pt idx="944">
                  <c:v>42647</c:v>
                </c:pt>
                <c:pt idx="945">
                  <c:v>42648</c:v>
                </c:pt>
                <c:pt idx="946">
                  <c:v>42649</c:v>
                </c:pt>
                <c:pt idx="947">
                  <c:v>42650</c:v>
                </c:pt>
                <c:pt idx="948">
                  <c:v>42653</c:v>
                </c:pt>
                <c:pt idx="949">
                  <c:v>42654</c:v>
                </c:pt>
                <c:pt idx="950">
                  <c:v>42655</c:v>
                </c:pt>
                <c:pt idx="951">
                  <c:v>42656</c:v>
                </c:pt>
                <c:pt idx="952">
                  <c:v>42657</c:v>
                </c:pt>
                <c:pt idx="953">
                  <c:v>42660</c:v>
                </c:pt>
                <c:pt idx="954">
                  <c:v>42661</c:v>
                </c:pt>
                <c:pt idx="955">
                  <c:v>42662</c:v>
                </c:pt>
                <c:pt idx="956">
                  <c:v>42663</c:v>
                </c:pt>
                <c:pt idx="957">
                  <c:v>42664</c:v>
                </c:pt>
                <c:pt idx="958">
                  <c:v>42667</c:v>
                </c:pt>
                <c:pt idx="959">
                  <c:v>42668</c:v>
                </c:pt>
                <c:pt idx="960">
                  <c:v>42669</c:v>
                </c:pt>
                <c:pt idx="961">
                  <c:v>42670</c:v>
                </c:pt>
                <c:pt idx="962">
                  <c:v>42671</c:v>
                </c:pt>
                <c:pt idx="963">
                  <c:v>42674</c:v>
                </c:pt>
                <c:pt idx="964">
                  <c:v>42675</c:v>
                </c:pt>
                <c:pt idx="965">
                  <c:v>42677</c:v>
                </c:pt>
                <c:pt idx="966">
                  <c:v>42678</c:v>
                </c:pt>
                <c:pt idx="967">
                  <c:v>42681</c:v>
                </c:pt>
                <c:pt idx="968">
                  <c:v>42682</c:v>
                </c:pt>
                <c:pt idx="969">
                  <c:v>42683</c:v>
                </c:pt>
                <c:pt idx="970">
                  <c:v>42684</c:v>
                </c:pt>
                <c:pt idx="971">
                  <c:v>42685</c:v>
                </c:pt>
                <c:pt idx="972">
                  <c:v>42688</c:v>
                </c:pt>
                <c:pt idx="973">
                  <c:v>42689</c:v>
                </c:pt>
                <c:pt idx="974">
                  <c:v>42690</c:v>
                </c:pt>
                <c:pt idx="975">
                  <c:v>42691</c:v>
                </c:pt>
                <c:pt idx="976">
                  <c:v>42692</c:v>
                </c:pt>
                <c:pt idx="977">
                  <c:v>42696</c:v>
                </c:pt>
                <c:pt idx="978">
                  <c:v>42697</c:v>
                </c:pt>
                <c:pt idx="979">
                  <c:v>42698</c:v>
                </c:pt>
                <c:pt idx="980">
                  <c:v>42699</c:v>
                </c:pt>
                <c:pt idx="981">
                  <c:v>42702</c:v>
                </c:pt>
                <c:pt idx="982">
                  <c:v>42703</c:v>
                </c:pt>
                <c:pt idx="983">
                  <c:v>42704</c:v>
                </c:pt>
                <c:pt idx="984">
                  <c:v>42705</c:v>
                </c:pt>
                <c:pt idx="985">
                  <c:v>42706</c:v>
                </c:pt>
                <c:pt idx="986">
                  <c:v>42709</c:v>
                </c:pt>
                <c:pt idx="987">
                  <c:v>42710</c:v>
                </c:pt>
                <c:pt idx="988">
                  <c:v>42711</c:v>
                </c:pt>
                <c:pt idx="989">
                  <c:v>42712</c:v>
                </c:pt>
                <c:pt idx="990">
                  <c:v>42713</c:v>
                </c:pt>
                <c:pt idx="991">
                  <c:v>42717</c:v>
                </c:pt>
                <c:pt idx="992">
                  <c:v>42718</c:v>
                </c:pt>
                <c:pt idx="993">
                  <c:v>42719</c:v>
                </c:pt>
                <c:pt idx="994">
                  <c:v>42720</c:v>
                </c:pt>
                <c:pt idx="995">
                  <c:v>42723</c:v>
                </c:pt>
                <c:pt idx="996">
                  <c:v>42724</c:v>
                </c:pt>
                <c:pt idx="997">
                  <c:v>42725</c:v>
                </c:pt>
                <c:pt idx="998">
                  <c:v>42726</c:v>
                </c:pt>
                <c:pt idx="999">
                  <c:v>42727</c:v>
                </c:pt>
                <c:pt idx="1000">
                  <c:v>42730</c:v>
                </c:pt>
                <c:pt idx="1001">
                  <c:v>42731</c:v>
                </c:pt>
                <c:pt idx="1002">
                  <c:v>42732</c:v>
                </c:pt>
                <c:pt idx="1003">
                  <c:v>42733</c:v>
                </c:pt>
                <c:pt idx="1004">
                  <c:v>42734</c:v>
                </c:pt>
                <c:pt idx="1005">
                  <c:v>42737</c:v>
                </c:pt>
                <c:pt idx="1006">
                  <c:v>42738</c:v>
                </c:pt>
                <c:pt idx="1007">
                  <c:v>42739</c:v>
                </c:pt>
                <c:pt idx="1008">
                  <c:v>42740</c:v>
                </c:pt>
                <c:pt idx="1009">
                  <c:v>42741</c:v>
                </c:pt>
                <c:pt idx="1010">
                  <c:v>42744</c:v>
                </c:pt>
                <c:pt idx="1011">
                  <c:v>42745</c:v>
                </c:pt>
                <c:pt idx="1012">
                  <c:v>42746</c:v>
                </c:pt>
                <c:pt idx="1013">
                  <c:v>42747</c:v>
                </c:pt>
                <c:pt idx="1014">
                  <c:v>42748</c:v>
                </c:pt>
                <c:pt idx="1015">
                  <c:v>42751</c:v>
                </c:pt>
                <c:pt idx="1016">
                  <c:v>42752</c:v>
                </c:pt>
                <c:pt idx="1017">
                  <c:v>42753</c:v>
                </c:pt>
                <c:pt idx="1018">
                  <c:v>42753</c:v>
                </c:pt>
                <c:pt idx="1019">
                  <c:v>42754</c:v>
                </c:pt>
                <c:pt idx="1020">
                  <c:v>42755</c:v>
                </c:pt>
                <c:pt idx="1021">
                  <c:v>42758</c:v>
                </c:pt>
                <c:pt idx="1022">
                  <c:v>42759</c:v>
                </c:pt>
                <c:pt idx="1023">
                  <c:v>42760</c:v>
                </c:pt>
                <c:pt idx="1024">
                  <c:v>42761</c:v>
                </c:pt>
                <c:pt idx="1025">
                  <c:v>42762</c:v>
                </c:pt>
                <c:pt idx="1026">
                  <c:v>42765</c:v>
                </c:pt>
                <c:pt idx="1027">
                  <c:v>42766</c:v>
                </c:pt>
                <c:pt idx="1028">
                  <c:v>42767</c:v>
                </c:pt>
                <c:pt idx="1029">
                  <c:v>42768</c:v>
                </c:pt>
                <c:pt idx="1030">
                  <c:v>42769</c:v>
                </c:pt>
                <c:pt idx="1031">
                  <c:v>42773</c:v>
                </c:pt>
                <c:pt idx="1032">
                  <c:v>42774</c:v>
                </c:pt>
                <c:pt idx="1033">
                  <c:v>42776</c:v>
                </c:pt>
                <c:pt idx="1034">
                  <c:v>42779</c:v>
                </c:pt>
                <c:pt idx="1035">
                  <c:v>42780</c:v>
                </c:pt>
                <c:pt idx="1036">
                  <c:v>42781</c:v>
                </c:pt>
                <c:pt idx="1037">
                  <c:v>42782</c:v>
                </c:pt>
                <c:pt idx="1038">
                  <c:v>42783</c:v>
                </c:pt>
                <c:pt idx="1039">
                  <c:v>42786</c:v>
                </c:pt>
                <c:pt idx="1040">
                  <c:v>42787</c:v>
                </c:pt>
                <c:pt idx="1041">
                  <c:v>42788</c:v>
                </c:pt>
                <c:pt idx="1042">
                  <c:v>42789</c:v>
                </c:pt>
                <c:pt idx="1043">
                  <c:v>42790</c:v>
                </c:pt>
                <c:pt idx="1044">
                  <c:v>42793</c:v>
                </c:pt>
                <c:pt idx="1045">
                  <c:v>42794</c:v>
                </c:pt>
                <c:pt idx="1046">
                  <c:v>42795</c:v>
                </c:pt>
                <c:pt idx="1047">
                  <c:v>42796</c:v>
                </c:pt>
                <c:pt idx="1048">
                  <c:v>42797</c:v>
                </c:pt>
                <c:pt idx="1049">
                  <c:v>42800</c:v>
                </c:pt>
                <c:pt idx="1050">
                  <c:v>42801</c:v>
                </c:pt>
                <c:pt idx="1051">
                  <c:v>42802</c:v>
                </c:pt>
                <c:pt idx="1052">
                  <c:v>42803</c:v>
                </c:pt>
                <c:pt idx="1053">
                  <c:v>42804</c:v>
                </c:pt>
                <c:pt idx="1054">
                  <c:v>42807</c:v>
                </c:pt>
                <c:pt idx="1055">
                  <c:v>42808</c:v>
                </c:pt>
                <c:pt idx="1056">
                  <c:v>42809</c:v>
                </c:pt>
                <c:pt idx="1057">
                  <c:v>42810</c:v>
                </c:pt>
                <c:pt idx="1058">
                  <c:v>42811</c:v>
                </c:pt>
                <c:pt idx="1059">
                  <c:v>42815</c:v>
                </c:pt>
                <c:pt idx="1060">
                  <c:v>42816</c:v>
                </c:pt>
                <c:pt idx="1061">
                  <c:v>42817</c:v>
                </c:pt>
                <c:pt idx="1062">
                  <c:v>42818</c:v>
                </c:pt>
                <c:pt idx="1063">
                  <c:v>42821</c:v>
                </c:pt>
                <c:pt idx="1064">
                  <c:v>42822</c:v>
                </c:pt>
                <c:pt idx="1065">
                  <c:v>42823</c:v>
                </c:pt>
                <c:pt idx="1066">
                  <c:v>42824</c:v>
                </c:pt>
                <c:pt idx="1067">
                  <c:v>42825</c:v>
                </c:pt>
                <c:pt idx="1068">
                  <c:v>42828</c:v>
                </c:pt>
                <c:pt idx="1069">
                  <c:v>42829</c:v>
                </c:pt>
                <c:pt idx="1070">
                  <c:v>42830</c:v>
                </c:pt>
                <c:pt idx="1071">
                  <c:v>42831</c:v>
                </c:pt>
                <c:pt idx="1072">
                  <c:v>42832</c:v>
                </c:pt>
                <c:pt idx="1073">
                  <c:v>42835</c:v>
                </c:pt>
                <c:pt idx="1074">
                  <c:v>42836</c:v>
                </c:pt>
                <c:pt idx="1075">
                  <c:v>42837</c:v>
                </c:pt>
                <c:pt idx="1076">
                  <c:v>42842</c:v>
                </c:pt>
                <c:pt idx="1077">
                  <c:v>42843</c:v>
                </c:pt>
                <c:pt idx="1078">
                  <c:v>42844</c:v>
                </c:pt>
                <c:pt idx="1079">
                  <c:v>42845</c:v>
                </c:pt>
                <c:pt idx="1080">
                  <c:v>42846</c:v>
                </c:pt>
                <c:pt idx="1081">
                  <c:v>42849</c:v>
                </c:pt>
                <c:pt idx="1082">
                  <c:v>42850</c:v>
                </c:pt>
                <c:pt idx="1083">
                  <c:v>42851</c:v>
                </c:pt>
                <c:pt idx="1084">
                  <c:v>42852</c:v>
                </c:pt>
                <c:pt idx="1085">
                  <c:v>42853</c:v>
                </c:pt>
                <c:pt idx="1086">
                  <c:v>42857</c:v>
                </c:pt>
                <c:pt idx="1087">
                  <c:v>42858</c:v>
                </c:pt>
                <c:pt idx="1088">
                  <c:v>42859</c:v>
                </c:pt>
                <c:pt idx="1089">
                  <c:v>42860</c:v>
                </c:pt>
                <c:pt idx="1090">
                  <c:v>42863</c:v>
                </c:pt>
                <c:pt idx="1091">
                  <c:v>42864</c:v>
                </c:pt>
                <c:pt idx="1092">
                  <c:v>42865</c:v>
                </c:pt>
                <c:pt idx="1093">
                  <c:v>42866</c:v>
                </c:pt>
                <c:pt idx="1094">
                  <c:v>42867</c:v>
                </c:pt>
                <c:pt idx="1095">
                  <c:v>42870</c:v>
                </c:pt>
                <c:pt idx="1096">
                  <c:v>42871</c:v>
                </c:pt>
                <c:pt idx="1097">
                  <c:v>42872</c:v>
                </c:pt>
                <c:pt idx="1098">
                  <c:v>42873</c:v>
                </c:pt>
                <c:pt idx="1099">
                  <c:v>42874</c:v>
                </c:pt>
                <c:pt idx="1100">
                  <c:v>42877</c:v>
                </c:pt>
                <c:pt idx="1101">
                  <c:v>42878</c:v>
                </c:pt>
                <c:pt idx="1102">
                  <c:v>42879</c:v>
                </c:pt>
                <c:pt idx="1103">
                  <c:v>42880</c:v>
                </c:pt>
                <c:pt idx="1104">
                  <c:v>42881</c:v>
                </c:pt>
                <c:pt idx="1105">
                  <c:v>42884</c:v>
                </c:pt>
                <c:pt idx="1106">
                  <c:v>42885</c:v>
                </c:pt>
                <c:pt idx="1107">
                  <c:v>42886</c:v>
                </c:pt>
                <c:pt idx="1108">
                  <c:v>42887</c:v>
                </c:pt>
                <c:pt idx="1109">
                  <c:v>42888</c:v>
                </c:pt>
                <c:pt idx="1110">
                  <c:v>42891</c:v>
                </c:pt>
                <c:pt idx="1111">
                  <c:v>42892</c:v>
                </c:pt>
                <c:pt idx="1112">
                  <c:v>42893</c:v>
                </c:pt>
                <c:pt idx="1113">
                  <c:v>42894</c:v>
                </c:pt>
                <c:pt idx="1114">
                  <c:v>42895</c:v>
                </c:pt>
                <c:pt idx="1115">
                  <c:v>42898</c:v>
                </c:pt>
                <c:pt idx="1116">
                  <c:v>42899</c:v>
                </c:pt>
                <c:pt idx="1117">
                  <c:v>42900</c:v>
                </c:pt>
                <c:pt idx="1118">
                  <c:v>42901</c:v>
                </c:pt>
                <c:pt idx="1119">
                  <c:v>42902</c:v>
                </c:pt>
                <c:pt idx="1120">
                  <c:v>42905</c:v>
                </c:pt>
                <c:pt idx="1121">
                  <c:v>42906</c:v>
                </c:pt>
                <c:pt idx="1122">
                  <c:v>42907</c:v>
                </c:pt>
                <c:pt idx="1123">
                  <c:v>42908</c:v>
                </c:pt>
                <c:pt idx="1124">
                  <c:v>42909</c:v>
                </c:pt>
                <c:pt idx="1125">
                  <c:v>42912</c:v>
                </c:pt>
                <c:pt idx="1126">
                  <c:v>42913</c:v>
                </c:pt>
                <c:pt idx="1127">
                  <c:v>42914</c:v>
                </c:pt>
                <c:pt idx="1128">
                  <c:v>42915</c:v>
                </c:pt>
                <c:pt idx="1129">
                  <c:v>42916</c:v>
                </c:pt>
                <c:pt idx="1130">
                  <c:v>42919</c:v>
                </c:pt>
                <c:pt idx="1131">
                  <c:v>42920</c:v>
                </c:pt>
                <c:pt idx="1132">
                  <c:v>42921</c:v>
                </c:pt>
                <c:pt idx="1133">
                  <c:v>42922</c:v>
                </c:pt>
                <c:pt idx="1134">
                  <c:v>42923</c:v>
                </c:pt>
                <c:pt idx="1135">
                  <c:v>42926</c:v>
                </c:pt>
                <c:pt idx="1136">
                  <c:v>42927</c:v>
                </c:pt>
                <c:pt idx="1137">
                  <c:v>42928</c:v>
                </c:pt>
                <c:pt idx="1138">
                  <c:v>42929</c:v>
                </c:pt>
                <c:pt idx="1139">
                  <c:v>42930</c:v>
                </c:pt>
                <c:pt idx="1140">
                  <c:v>42933</c:v>
                </c:pt>
                <c:pt idx="1141">
                  <c:v>42934</c:v>
                </c:pt>
                <c:pt idx="1142">
                  <c:v>42935</c:v>
                </c:pt>
                <c:pt idx="1143">
                  <c:v>42936</c:v>
                </c:pt>
                <c:pt idx="1144">
                  <c:v>42937</c:v>
                </c:pt>
                <c:pt idx="1145">
                  <c:v>42940</c:v>
                </c:pt>
                <c:pt idx="1146">
                  <c:v>42941</c:v>
                </c:pt>
                <c:pt idx="1147">
                  <c:v>42942</c:v>
                </c:pt>
                <c:pt idx="1148">
                  <c:v>42943</c:v>
                </c:pt>
                <c:pt idx="1149">
                  <c:v>42944</c:v>
                </c:pt>
                <c:pt idx="1150">
                  <c:v>42947</c:v>
                </c:pt>
                <c:pt idx="1151">
                  <c:v>42948</c:v>
                </c:pt>
                <c:pt idx="1152">
                  <c:v>42949</c:v>
                </c:pt>
                <c:pt idx="1153">
                  <c:v>42950</c:v>
                </c:pt>
                <c:pt idx="1154">
                  <c:v>42951</c:v>
                </c:pt>
                <c:pt idx="1155">
                  <c:v>42954</c:v>
                </c:pt>
                <c:pt idx="1156">
                  <c:v>42955</c:v>
                </c:pt>
                <c:pt idx="1157">
                  <c:v>42956</c:v>
                </c:pt>
                <c:pt idx="1158">
                  <c:v>42957</c:v>
                </c:pt>
                <c:pt idx="1159">
                  <c:v>42958</c:v>
                </c:pt>
                <c:pt idx="1160">
                  <c:v>42961</c:v>
                </c:pt>
                <c:pt idx="1161">
                  <c:v>42962</c:v>
                </c:pt>
                <c:pt idx="1162">
                  <c:v>42963</c:v>
                </c:pt>
                <c:pt idx="1163">
                  <c:v>42964</c:v>
                </c:pt>
                <c:pt idx="1164">
                  <c:v>42965</c:v>
                </c:pt>
                <c:pt idx="1165">
                  <c:v>42968</c:v>
                </c:pt>
                <c:pt idx="1166">
                  <c:v>42969</c:v>
                </c:pt>
                <c:pt idx="1167">
                  <c:v>42970</c:v>
                </c:pt>
                <c:pt idx="1168">
                  <c:v>42971</c:v>
                </c:pt>
                <c:pt idx="1169">
                  <c:v>42972</c:v>
                </c:pt>
                <c:pt idx="1170">
                  <c:v>42975</c:v>
                </c:pt>
                <c:pt idx="1171">
                  <c:v>42976</c:v>
                </c:pt>
                <c:pt idx="1172">
                  <c:v>42977</c:v>
                </c:pt>
                <c:pt idx="1173">
                  <c:v>42978</c:v>
                </c:pt>
                <c:pt idx="1174">
                  <c:v>42979</c:v>
                </c:pt>
                <c:pt idx="1175">
                  <c:v>42982</c:v>
                </c:pt>
                <c:pt idx="1176">
                  <c:v>42983</c:v>
                </c:pt>
                <c:pt idx="1177">
                  <c:v>42984</c:v>
                </c:pt>
                <c:pt idx="1178">
                  <c:v>42985</c:v>
                </c:pt>
                <c:pt idx="1179">
                  <c:v>42986</c:v>
                </c:pt>
                <c:pt idx="1180">
                  <c:v>42989</c:v>
                </c:pt>
                <c:pt idx="1181">
                  <c:v>42990</c:v>
                </c:pt>
                <c:pt idx="1182">
                  <c:v>42991</c:v>
                </c:pt>
                <c:pt idx="1183">
                  <c:v>42992</c:v>
                </c:pt>
                <c:pt idx="1184">
                  <c:v>42993</c:v>
                </c:pt>
                <c:pt idx="1185">
                  <c:v>42996</c:v>
                </c:pt>
                <c:pt idx="1186">
                  <c:v>42997</c:v>
                </c:pt>
                <c:pt idx="1187">
                  <c:v>42998</c:v>
                </c:pt>
                <c:pt idx="1188">
                  <c:v>42999</c:v>
                </c:pt>
                <c:pt idx="1189">
                  <c:v>43000</c:v>
                </c:pt>
                <c:pt idx="1190">
                  <c:v>43003</c:v>
                </c:pt>
                <c:pt idx="1191">
                  <c:v>43004</c:v>
                </c:pt>
                <c:pt idx="1192">
                  <c:v>43005</c:v>
                </c:pt>
                <c:pt idx="1193">
                  <c:v>43006</c:v>
                </c:pt>
                <c:pt idx="1194">
                  <c:v>43007</c:v>
                </c:pt>
                <c:pt idx="1195">
                  <c:v>43010</c:v>
                </c:pt>
                <c:pt idx="1196">
                  <c:v>43011</c:v>
                </c:pt>
                <c:pt idx="1197">
                  <c:v>43012</c:v>
                </c:pt>
                <c:pt idx="1198">
                  <c:v>43013</c:v>
                </c:pt>
                <c:pt idx="1199">
                  <c:v>43014</c:v>
                </c:pt>
                <c:pt idx="1200">
                  <c:v>43017</c:v>
                </c:pt>
                <c:pt idx="1201">
                  <c:v>43018</c:v>
                </c:pt>
                <c:pt idx="1202">
                  <c:v>43019</c:v>
                </c:pt>
                <c:pt idx="1203">
                  <c:v>43020</c:v>
                </c:pt>
                <c:pt idx="1204">
                  <c:v>43021</c:v>
                </c:pt>
                <c:pt idx="1205">
                  <c:v>43024</c:v>
                </c:pt>
                <c:pt idx="1206">
                  <c:v>43025</c:v>
                </c:pt>
                <c:pt idx="1207">
                  <c:v>43026</c:v>
                </c:pt>
                <c:pt idx="1208">
                  <c:v>43027</c:v>
                </c:pt>
                <c:pt idx="1209">
                  <c:v>43028</c:v>
                </c:pt>
                <c:pt idx="1210">
                  <c:v>43031</c:v>
                </c:pt>
                <c:pt idx="1211">
                  <c:v>43032</c:v>
                </c:pt>
                <c:pt idx="1212">
                  <c:v>43033</c:v>
                </c:pt>
                <c:pt idx="1213">
                  <c:v>43034</c:v>
                </c:pt>
                <c:pt idx="1214">
                  <c:v>43035</c:v>
                </c:pt>
                <c:pt idx="1215">
                  <c:v>43038</c:v>
                </c:pt>
                <c:pt idx="1216">
                  <c:v>43039</c:v>
                </c:pt>
                <c:pt idx="1217">
                  <c:v>43040</c:v>
                </c:pt>
                <c:pt idx="1218">
                  <c:v>43042</c:v>
                </c:pt>
                <c:pt idx="1219">
                  <c:v>43045</c:v>
                </c:pt>
                <c:pt idx="1220">
                  <c:v>43047</c:v>
                </c:pt>
                <c:pt idx="1221">
                  <c:v>43048</c:v>
                </c:pt>
                <c:pt idx="1222">
                  <c:v>43049</c:v>
                </c:pt>
                <c:pt idx="1223">
                  <c:v>43052</c:v>
                </c:pt>
                <c:pt idx="1224">
                  <c:v>43053</c:v>
                </c:pt>
                <c:pt idx="1225">
                  <c:v>43054</c:v>
                </c:pt>
                <c:pt idx="1226">
                  <c:v>43055</c:v>
                </c:pt>
                <c:pt idx="1227">
                  <c:v>43056</c:v>
                </c:pt>
                <c:pt idx="1228">
                  <c:v>43060</c:v>
                </c:pt>
                <c:pt idx="1229">
                  <c:v>43061</c:v>
                </c:pt>
                <c:pt idx="1230">
                  <c:v>43062</c:v>
                </c:pt>
                <c:pt idx="1231">
                  <c:v>43063</c:v>
                </c:pt>
                <c:pt idx="1232">
                  <c:v>43066</c:v>
                </c:pt>
                <c:pt idx="1233">
                  <c:v>43067</c:v>
                </c:pt>
                <c:pt idx="1234">
                  <c:v>43068</c:v>
                </c:pt>
                <c:pt idx="1235">
                  <c:v>43069</c:v>
                </c:pt>
                <c:pt idx="1236">
                  <c:v>43070</c:v>
                </c:pt>
                <c:pt idx="1237">
                  <c:v>43073</c:v>
                </c:pt>
                <c:pt idx="1238">
                  <c:v>43074</c:v>
                </c:pt>
                <c:pt idx="1239">
                  <c:v>43075</c:v>
                </c:pt>
                <c:pt idx="1240">
                  <c:v>43076</c:v>
                </c:pt>
                <c:pt idx="1241">
                  <c:v>43077</c:v>
                </c:pt>
                <c:pt idx="1242">
                  <c:v>43080</c:v>
                </c:pt>
                <c:pt idx="1243">
                  <c:v>43082</c:v>
                </c:pt>
                <c:pt idx="1244">
                  <c:v>43083</c:v>
                </c:pt>
                <c:pt idx="1245">
                  <c:v>43084</c:v>
                </c:pt>
                <c:pt idx="1246">
                  <c:v>43087</c:v>
                </c:pt>
                <c:pt idx="1247">
                  <c:v>43088</c:v>
                </c:pt>
                <c:pt idx="1248">
                  <c:v>43089</c:v>
                </c:pt>
                <c:pt idx="1249">
                  <c:v>43090</c:v>
                </c:pt>
                <c:pt idx="1250">
                  <c:v>43091</c:v>
                </c:pt>
                <c:pt idx="1251">
                  <c:v>43095</c:v>
                </c:pt>
                <c:pt idx="1252">
                  <c:v>43096</c:v>
                </c:pt>
                <c:pt idx="1253">
                  <c:v>43097</c:v>
                </c:pt>
                <c:pt idx="1254">
                  <c:v>43098</c:v>
                </c:pt>
                <c:pt idx="1255">
                  <c:v>43102</c:v>
                </c:pt>
                <c:pt idx="1256">
                  <c:v>43103</c:v>
                </c:pt>
                <c:pt idx="1257">
                  <c:v>43104</c:v>
                </c:pt>
                <c:pt idx="1258">
                  <c:v>43105</c:v>
                </c:pt>
                <c:pt idx="1259">
                  <c:v>43108</c:v>
                </c:pt>
                <c:pt idx="1260">
                  <c:v>43109</c:v>
                </c:pt>
                <c:pt idx="1261">
                  <c:v>43110</c:v>
                </c:pt>
                <c:pt idx="1262">
                  <c:v>43111</c:v>
                </c:pt>
                <c:pt idx="1263">
                  <c:v>43112</c:v>
                </c:pt>
                <c:pt idx="1264">
                  <c:v>43115</c:v>
                </c:pt>
                <c:pt idx="1265">
                  <c:v>43116</c:v>
                </c:pt>
                <c:pt idx="1266">
                  <c:v>43117</c:v>
                </c:pt>
                <c:pt idx="1267">
                  <c:v>43118</c:v>
                </c:pt>
                <c:pt idx="1268">
                  <c:v>43119</c:v>
                </c:pt>
                <c:pt idx="1269">
                  <c:v>43122</c:v>
                </c:pt>
                <c:pt idx="1270">
                  <c:v>43122</c:v>
                </c:pt>
                <c:pt idx="1271">
                  <c:v>43123</c:v>
                </c:pt>
                <c:pt idx="1272">
                  <c:v>43124</c:v>
                </c:pt>
                <c:pt idx="1273">
                  <c:v>43125</c:v>
                </c:pt>
                <c:pt idx="1274">
                  <c:v>43126</c:v>
                </c:pt>
                <c:pt idx="1275">
                  <c:v>43129</c:v>
                </c:pt>
                <c:pt idx="1276">
                  <c:v>43130</c:v>
                </c:pt>
                <c:pt idx="1277">
                  <c:v>43131</c:v>
                </c:pt>
                <c:pt idx="1278">
                  <c:v>43132</c:v>
                </c:pt>
                <c:pt idx="1279">
                  <c:v>43133</c:v>
                </c:pt>
                <c:pt idx="1280">
                  <c:v>43137</c:v>
                </c:pt>
                <c:pt idx="1281">
                  <c:v>43138</c:v>
                </c:pt>
              </c:numCache>
            </c:numRef>
          </c:cat>
          <c:val>
            <c:numRef>
              <c:f>'[Actualiza TasasGuber - PruebaFinal CI.xlsm]Inflaciones Implícitas'!$J$3:$J$1284</c:f>
              <c:numCache>
                <c:formatCode>General</c:formatCode>
                <c:ptCount val="1282"/>
                <c:pt idx="0">
                  <c:v>3.2545740477925689</c:v>
                </c:pt>
                <c:pt idx="1">
                  <c:v>3.2545740477925689</c:v>
                </c:pt>
                <c:pt idx="2">
                  <c:v>3.2545740477925689</c:v>
                </c:pt>
                <c:pt idx="3">
                  <c:v>3.2545740477925689</c:v>
                </c:pt>
                <c:pt idx="4">
                  <c:v>3.2545740477925689</c:v>
                </c:pt>
                <c:pt idx="5">
                  <c:v>3.2545740477925689</c:v>
                </c:pt>
                <c:pt idx="6">
                  <c:v>3.2545740477925689</c:v>
                </c:pt>
                <c:pt idx="7">
                  <c:v>3.2545740477925689</c:v>
                </c:pt>
                <c:pt idx="8">
                  <c:v>3.2545740477925689</c:v>
                </c:pt>
                <c:pt idx="9">
                  <c:v>3.2545740477925689</c:v>
                </c:pt>
                <c:pt idx="10">
                  <c:v>3.2545740477925689</c:v>
                </c:pt>
                <c:pt idx="11">
                  <c:v>3.2545740477925689</c:v>
                </c:pt>
                <c:pt idx="12">
                  <c:v>3.2545740477925689</c:v>
                </c:pt>
                <c:pt idx="13">
                  <c:v>3.2545740477925689</c:v>
                </c:pt>
                <c:pt idx="14">
                  <c:v>3.2545740477925689</c:v>
                </c:pt>
                <c:pt idx="15">
                  <c:v>3.2545740477925689</c:v>
                </c:pt>
                <c:pt idx="16">
                  <c:v>3.2545740477925689</c:v>
                </c:pt>
                <c:pt idx="17">
                  <c:v>3.2545740477925689</c:v>
                </c:pt>
                <c:pt idx="18">
                  <c:v>3.2545740477925689</c:v>
                </c:pt>
                <c:pt idx="19">
                  <c:v>3.2545740477925689</c:v>
                </c:pt>
                <c:pt idx="20">
                  <c:v>3.2545740477925689</c:v>
                </c:pt>
                <c:pt idx="21">
                  <c:v>3.2545740477925689</c:v>
                </c:pt>
                <c:pt idx="22">
                  <c:v>3.5522890828357134</c:v>
                </c:pt>
                <c:pt idx="23">
                  <c:v>3.5522890828357134</c:v>
                </c:pt>
                <c:pt idx="24">
                  <c:v>3.5522890828357134</c:v>
                </c:pt>
                <c:pt idx="25">
                  <c:v>3.5522890828357134</c:v>
                </c:pt>
                <c:pt idx="26">
                  <c:v>3.5522890828357134</c:v>
                </c:pt>
                <c:pt idx="27">
                  <c:v>3.5522890828357134</c:v>
                </c:pt>
                <c:pt idx="28">
                  <c:v>3.5522890828357134</c:v>
                </c:pt>
                <c:pt idx="29">
                  <c:v>3.5522890828357134</c:v>
                </c:pt>
                <c:pt idx="30">
                  <c:v>3.5522890828357134</c:v>
                </c:pt>
                <c:pt idx="31">
                  <c:v>3.5522890828357134</c:v>
                </c:pt>
                <c:pt idx="32">
                  <c:v>3.5522890828357134</c:v>
                </c:pt>
                <c:pt idx="33">
                  <c:v>3.5522890828357134</c:v>
                </c:pt>
                <c:pt idx="34">
                  <c:v>3.5522890828357134</c:v>
                </c:pt>
                <c:pt idx="35">
                  <c:v>3.5522890828357134</c:v>
                </c:pt>
                <c:pt idx="36">
                  <c:v>3.5522890828357134</c:v>
                </c:pt>
                <c:pt idx="37">
                  <c:v>3.5522890828357134</c:v>
                </c:pt>
                <c:pt idx="38">
                  <c:v>3.5522890828357134</c:v>
                </c:pt>
                <c:pt idx="39">
                  <c:v>3.5522890828357134</c:v>
                </c:pt>
                <c:pt idx="40">
                  <c:v>3.5522890828357134</c:v>
                </c:pt>
                <c:pt idx="41">
                  <c:v>4.2522667278778847</c:v>
                </c:pt>
                <c:pt idx="42">
                  <c:v>4.2522667278778847</c:v>
                </c:pt>
                <c:pt idx="43">
                  <c:v>4.2522667278778847</c:v>
                </c:pt>
                <c:pt idx="44">
                  <c:v>4.2522667278778847</c:v>
                </c:pt>
                <c:pt idx="45">
                  <c:v>4.2522667278778847</c:v>
                </c:pt>
                <c:pt idx="46">
                  <c:v>4.2522667278778847</c:v>
                </c:pt>
                <c:pt idx="47">
                  <c:v>4.2522667278778847</c:v>
                </c:pt>
                <c:pt idx="48">
                  <c:v>4.2522667278778847</c:v>
                </c:pt>
                <c:pt idx="49">
                  <c:v>4.2522667278778847</c:v>
                </c:pt>
                <c:pt idx="50">
                  <c:v>4.2522667278778847</c:v>
                </c:pt>
                <c:pt idx="51">
                  <c:v>4.2522667278778847</c:v>
                </c:pt>
                <c:pt idx="52">
                  <c:v>4.2522667278778847</c:v>
                </c:pt>
                <c:pt idx="53">
                  <c:v>4.2522667278778847</c:v>
                </c:pt>
                <c:pt idx="54">
                  <c:v>4.2522667278778847</c:v>
                </c:pt>
                <c:pt idx="55">
                  <c:v>4.2522667278778847</c:v>
                </c:pt>
                <c:pt idx="56">
                  <c:v>4.2522667278778847</c:v>
                </c:pt>
                <c:pt idx="57">
                  <c:v>4.2522667278778847</c:v>
                </c:pt>
                <c:pt idx="58">
                  <c:v>4.2522667278778847</c:v>
                </c:pt>
                <c:pt idx="59">
                  <c:v>4.6494224200790635</c:v>
                </c:pt>
                <c:pt idx="60">
                  <c:v>4.6494224200790635</c:v>
                </c:pt>
                <c:pt idx="61">
                  <c:v>4.6494224200790635</c:v>
                </c:pt>
                <c:pt idx="62">
                  <c:v>4.6494224200790635</c:v>
                </c:pt>
                <c:pt idx="63">
                  <c:v>4.6494224200790635</c:v>
                </c:pt>
                <c:pt idx="64">
                  <c:v>4.6494224200790635</c:v>
                </c:pt>
                <c:pt idx="65">
                  <c:v>4.6494224200790635</c:v>
                </c:pt>
                <c:pt idx="66">
                  <c:v>4.6494224200790635</c:v>
                </c:pt>
                <c:pt idx="67">
                  <c:v>4.6494224200790635</c:v>
                </c:pt>
                <c:pt idx="68">
                  <c:v>4.6494224200790635</c:v>
                </c:pt>
                <c:pt idx="69">
                  <c:v>4.6494224200790635</c:v>
                </c:pt>
                <c:pt idx="70">
                  <c:v>4.6494224200790635</c:v>
                </c:pt>
                <c:pt idx="71">
                  <c:v>4.6494224200790635</c:v>
                </c:pt>
                <c:pt idx="72">
                  <c:v>4.6494224200790635</c:v>
                </c:pt>
                <c:pt idx="73">
                  <c:v>4.6494224200790635</c:v>
                </c:pt>
                <c:pt idx="74">
                  <c:v>4.6494224200790635</c:v>
                </c:pt>
                <c:pt idx="75">
                  <c:v>4.6494224200790635</c:v>
                </c:pt>
                <c:pt idx="76">
                  <c:v>4.6494224200790635</c:v>
                </c:pt>
                <c:pt idx="77">
                  <c:v>4.6494224200790635</c:v>
                </c:pt>
                <c:pt idx="78">
                  <c:v>4.6494224200790635</c:v>
                </c:pt>
                <c:pt idx="79">
                  <c:v>4.6494224200790635</c:v>
                </c:pt>
                <c:pt idx="80">
                  <c:v>4.6494224200790635</c:v>
                </c:pt>
                <c:pt idx="81">
                  <c:v>4.6314208991424355</c:v>
                </c:pt>
                <c:pt idx="82">
                  <c:v>4.6314208991424355</c:v>
                </c:pt>
                <c:pt idx="83">
                  <c:v>4.6314208991424355</c:v>
                </c:pt>
                <c:pt idx="84">
                  <c:v>4.6314208991424355</c:v>
                </c:pt>
                <c:pt idx="85">
                  <c:v>4.6314208991424355</c:v>
                </c:pt>
                <c:pt idx="86">
                  <c:v>4.6314208991424355</c:v>
                </c:pt>
                <c:pt idx="87">
                  <c:v>4.6314208991424355</c:v>
                </c:pt>
                <c:pt idx="88">
                  <c:v>4.6314208991424355</c:v>
                </c:pt>
                <c:pt idx="89">
                  <c:v>4.6314208991424355</c:v>
                </c:pt>
                <c:pt idx="90">
                  <c:v>4.6314208991424355</c:v>
                </c:pt>
                <c:pt idx="91">
                  <c:v>4.6314208991424355</c:v>
                </c:pt>
                <c:pt idx="92">
                  <c:v>4.6314208991424355</c:v>
                </c:pt>
                <c:pt idx="93">
                  <c:v>4.6314208991424355</c:v>
                </c:pt>
                <c:pt idx="94">
                  <c:v>4.6314208991424355</c:v>
                </c:pt>
                <c:pt idx="95">
                  <c:v>4.6314208991424355</c:v>
                </c:pt>
                <c:pt idx="96">
                  <c:v>4.6314208991424355</c:v>
                </c:pt>
                <c:pt idx="97">
                  <c:v>4.6314208991424355</c:v>
                </c:pt>
                <c:pt idx="98">
                  <c:v>4.6314208991424355</c:v>
                </c:pt>
                <c:pt idx="99">
                  <c:v>4.6314208991424355</c:v>
                </c:pt>
                <c:pt idx="100">
                  <c:v>4.6314208991424355</c:v>
                </c:pt>
                <c:pt idx="101">
                  <c:v>4.6314208991424355</c:v>
                </c:pt>
                <c:pt idx="102">
                  <c:v>4.6314208991424355</c:v>
                </c:pt>
                <c:pt idx="103">
                  <c:v>4.0880262124202371</c:v>
                </c:pt>
                <c:pt idx="104">
                  <c:v>4.0880262124202371</c:v>
                </c:pt>
                <c:pt idx="105">
                  <c:v>4.0880262124202371</c:v>
                </c:pt>
                <c:pt idx="106">
                  <c:v>4.0880262124202371</c:v>
                </c:pt>
                <c:pt idx="107">
                  <c:v>4.0880262124202371</c:v>
                </c:pt>
                <c:pt idx="108">
                  <c:v>4.0880262124202371</c:v>
                </c:pt>
                <c:pt idx="109">
                  <c:v>4.0880262124202371</c:v>
                </c:pt>
                <c:pt idx="110">
                  <c:v>4.0880262124202371</c:v>
                </c:pt>
                <c:pt idx="111">
                  <c:v>4.0880262124202371</c:v>
                </c:pt>
                <c:pt idx="112">
                  <c:v>4.0880262124202371</c:v>
                </c:pt>
                <c:pt idx="113">
                  <c:v>4.0880262124202371</c:v>
                </c:pt>
                <c:pt idx="114">
                  <c:v>4.0880262124202371</c:v>
                </c:pt>
                <c:pt idx="115">
                  <c:v>4.0880262124202371</c:v>
                </c:pt>
                <c:pt idx="116">
                  <c:v>4.0880262124202371</c:v>
                </c:pt>
                <c:pt idx="117">
                  <c:v>4.0880262124202371</c:v>
                </c:pt>
                <c:pt idx="118">
                  <c:v>4.0880262124202371</c:v>
                </c:pt>
                <c:pt idx="119">
                  <c:v>4.0880262124202371</c:v>
                </c:pt>
                <c:pt idx="120">
                  <c:v>4.0880262124202371</c:v>
                </c:pt>
                <c:pt idx="121">
                  <c:v>4.0880262124202371</c:v>
                </c:pt>
                <c:pt idx="122">
                  <c:v>4.0880262124202371</c:v>
                </c:pt>
                <c:pt idx="123">
                  <c:v>3.4726191837191722</c:v>
                </c:pt>
                <c:pt idx="124">
                  <c:v>3.4726191837191722</c:v>
                </c:pt>
                <c:pt idx="125">
                  <c:v>3.4726191837191722</c:v>
                </c:pt>
                <c:pt idx="126">
                  <c:v>3.4726191837191722</c:v>
                </c:pt>
                <c:pt idx="127">
                  <c:v>3.4726191837191722</c:v>
                </c:pt>
                <c:pt idx="128">
                  <c:v>3.4726191837191722</c:v>
                </c:pt>
                <c:pt idx="129">
                  <c:v>3.4726191837191722</c:v>
                </c:pt>
                <c:pt idx="130">
                  <c:v>3.4726191837191722</c:v>
                </c:pt>
                <c:pt idx="131">
                  <c:v>3.4726191837191722</c:v>
                </c:pt>
                <c:pt idx="132">
                  <c:v>3.4726191837191722</c:v>
                </c:pt>
                <c:pt idx="133">
                  <c:v>3.4726191837191722</c:v>
                </c:pt>
                <c:pt idx="134">
                  <c:v>3.4726191837191722</c:v>
                </c:pt>
                <c:pt idx="135">
                  <c:v>3.4726191837191722</c:v>
                </c:pt>
                <c:pt idx="136">
                  <c:v>3.4726191837191722</c:v>
                </c:pt>
                <c:pt idx="137">
                  <c:v>3.4726191837191722</c:v>
                </c:pt>
                <c:pt idx="138">
                  <c:v>3.4726191837191722</c:v>
                </c:pt>
                <c:pt idx="139">
                  <c:v>3.4726191837191722</c:v>
                </c:pt>
                <c:pt idx="140">
                  <c:v>3.4726191837191722</c:v>
                </c:pt>
                <c:pt idx="141">
                  <c:v>3.4726191837191722</c:v>
                </c:pt>
                <c:pt idx="142">
                  <c:v>3.4726191837191722</c:v>
                </c:pt>
                <c:pt idx="143">
                  <c:v>3.4726191837191722</c:v>
                </c:pt>
                <c:pt idx="144">
                  <c:v>3.4726191837191722</c:v>
                </c:pt>
                <c:pt idx="145">
                  <c:v>3.4726191837191722</c:v>
                </c:pt>
                <c:pt idx="146">
                  <c:v>3.4565297922662719</c:v>
                </c:pt>
                <c:pt idx="147">
                  <c:v>3.4565297922662719</c:v>
                </c:pt>
                <c:pt idx="148">
                  <c:v>3.4565297922662719</c:v>
                </c:pt>
                <c:pt idx="149">
                  <c:v>3.4565297922662719</c:v>
                </c:pt>
                <c:pt idx="150">
                  <c:v>3.4565297922662719</c:v>
                </c:pt>
                <c:pt idx="151">
                  <c:v>3.4565297922662719</c:v>
                </c:pt>
                <c:pt idx="152">
                  <c:v>3.4565297922662719</c:v>
                </c:pt>
                <c:pt idx="153">
                  <c:v>3.4565297922662719</c:v>
                </c:pt>
                <c:pt idx="154">
                  <c:v>3.4565297922662719</c:v>
                </c:pt>
                <c:pt idx="155">
                  <c:v>3.4565297922662719</c:v>
                </c:pt>
                <c:pt idx="156">
                  <c:v>3.4565297922662719</c:v>
                </c:pt>
                <c:pt idx="157">
                  <c:v>3.4565297922662719</c:v>
                </c:pt>
                <c:pt idx="158">
                  <c:v>3.4565297922662719</c:v>
                </c:pt>
                <c:pt idx="159">
                  <c:v>3.4565297922662719</c:v>
                </c:pt>
                <c:pt idx="160">
                  <c:v>3.4565297922662719</c:v>
                </c:pt>
                <c:pt idx="161">
                  <c:v>3.4565297922662719</c:v>
                </c:pt>
                <c:pt idx="162">
                  <c:v>3.4565297922662719</c:v>
                </c:pt>
                <c:pt idx="163">
                  <c:v>3.4565297922662719</c:v>
                </c:pt>
                <c:pt idx="164">
                  <c:v>3.4565297922662719</c:v>
                </c:pt>
                <c:pt idx="165">
                  <c:v>3.4565297922662719</c:v>
                </c:pt>
                <c:pt idx="166">
                  <c:v>3.4565297922662719</c:v>
                </c:pt>
                <c:pt idx="167">
                  <c:v>3.4565297922662719</c:v>
                </c:pt>
                <c:pt idx="168">
                  <c:v>3.3902953386985457</c:v>
                </c:pt>
                <c:pt idx="169">
                  <c:v>3.3902953386985457</c:v>
                </c:pt>
                <c:pt idx="170">
                  <c:v>3.3902953386985457</c:v>
                </c:pt>
                <c:pt idx="171">
                  <c:v>3.3902953386985457</c:v>
                </c:pt>
                <c:pt idx="172">
                  <c:v>3.3902953386985457</c:v>
                </c:pt>
                <c:pt idx="173">
                  <c:v>3.3902953386985457</c:v>
                </c:pt>
                <c:pt idx="174">
                  <c:v>3.3902953386985457</c:v>
                </c:pt>
                <c:pt idx="175">
                  <c:v>3.3902953386985457</c:v>
                </c:pt>
                <c:pt idx="176">
                  <c:v>3.3902953386985457</c:v>
                </c:pt>
                <c:pt idx="177">
                  <c:v>3.3902953386985457</c:v>
                </c:pt>
                <c:pt idx="178">
                  <c:v>3.3902953386985457</c:v>
                </c:pt>
                <c:pt idx="179">
                  <c:v>3.3902953386985457</c:v>
                </c:pt>
                <c:pt idx="180">
                  <c:v>3.3902953386985457</c:v>
                </c:pt>
                <c:pt idx="181">
                  <c:v>3.3902953386985457</c:v>
                </c:pt>
                <c:pt idx="182">
                  <c:v>3.3902953386985457</c:v>
                </c:pt>
                <c:pt idx="183">
                  <c:v>3.3902953386985457</c:v>
                </c:pt>
                <c:pt idx="184">
                  <c:v>3.3902953386985457</c:v>
                </c:pt>
                <c:pt idx="185">
                  <c:v>3.3902953386985457</c:v>
                </c:pt>
                <c:pt idx="186">
                  <c:v>3.3902953386985457</c:v>
                </c:pt>
                <c:pt idx="187">
                  <c:v>3.3902953386985457</c:v>
                </c:pt>
                <c:pt idx="188">
                  <c:v>3.3591147744594263</c:v>
                </c:pt>
                <c:pt idx="189">
                  <c:v>3.3591147744594263</c:v>
                </c:pt>
                <c:pt idx="190">
                  <c:v>3.3591147744594263</c:v>
                </c:pt>
                <c:pt idx="191">
                  <c:v>3.3591147744594263</c:v>
                </c:pt>
                <c:pt idx="192">
                  <c:v>3.3591147744594263</c:v>
                </c:pt>
                <c:pt idx="193">
                  <c:v>3.3591147744594263</c:v>
                </c:pt>
                <c:pt idx="194">
                  <c:v>3.3591147744594263</c:v>
                </c:pt>
                <c:pt idx="195">
                  <c:v>3.3591147744594263</c:v>
                </c:pt>
                <c:pt idx="196">
                  <c:v>3.3591147744594263</c:v>
                </c:pt>
                <c:pt idx="197">
                  <c:v>3.3591147744594263</c:v>
                </c:pt>
                <c:pt idx="198">
                  <c:v>3.3591147744594263</c:v>
                </c:pt>
                <c:pt idx="199">
                  <c:v>3.3591147744594263</c:v>
                </c:pt>
                <c:pt idx="200">
                  <c:v>3.3591147744594263</c:v>
                </c:pt>
                <c:pt idx="201">
                  <c:v>3.3591147744594263</c:v>
                </c:pt>
                <c:pt idx="202">
                  <c:v>3.3591147744594263</c:v>
                </c:pt>
                <c:pt idx="203">
                  <c:v>3.3591147744594263</c:v>
                </c:pt>
                <c:pt idx="204">
                  <c:v>3.3591147744594263</c:v>
                </c:pt>
                <c:pt idx="205">
                  <c:v>3.3591147744594263</c:v>
                </c:pt>
                <c:pt idx="206">
                  <c:v>3.3591147744594263</c:v>
                </c:pt>
                <c:pt idx="207">
                  <c:v>3.3591147744594263</c:v>
                </c:pt>
                <c:pt idx="208">
                  <c:v>3.3591147744594263</c:v>
                </c:pt>
                <c:pt idx="209">
                  <c:v>3.3591147744594263</c:v>
                </c:pt>
                <c:pt idx="210">
                  <c:v>3.3591147744594263</c:v>
                </c:pt>
                <c:pt idx="211">
                  <c:v>3.6186915887850502</c:v>
                </c:pt>
                <c:pt idx="212">
                  <c:v>3.6186915887850502</c:v>
                </c:pt>
                <c:pt idx="213">
                  <c:v>3.6186915887850502</c:v>
                </c:pt>
                <c:pt idx="214">
                  <c:v>3.6186915887850502</c:v>
                </c:pt>
                <c:pt idx="215">
                  <c:v>3.6186915887850502</c:v>
                </c:pt>
                <c:pt idx="216">
                  <c:v>3.6186915887850502</c:v>
                </c:pt>
                <c:pt idx="217">
                  <c:v>3.6186915887850502</c:v>
                </c:pt>
                <c:pt idx="218">
                  <c:v>3.6186915887850502</c:v>
                </c:pt>
                <c:pt idx="219">
                  <c:v>3.6186915887850502</c:v>
                </c:pt>
                <c:pt idx="220">
                  <c:v>3.6186915887850502</c:v>
                </c:pt>
                <c:pt idx="221">
                  <c:v>3.6186915887850502</c:v>
                </c:pt>
                <c:pt idx="222">
                  <c:v>3.6186915887850502</c:v>
                </c:pt>
                <c:pt idx="223">
                  <c:v>3.6186915887850502</c:v>
                </c:pt>
                <c:pt idx="224">
                  <c:v>3.6186915887850502</c:v>
                </c:pt>
                <c:pt idx="225">
                  <c:v>3.6186915887850502</c:v>
                </c:pt>
                <c:pt idx="226">
                  <c:v>3.6186915887850502</c:v>
                </c:pt>
                <c:pt idx="227">
                  <c:v>3.6186915887850502</c:v>
                </c:pt>
                <c:pt idx="228">
                  <c:v>3.6186915887850502</c:v>
                </c:pt>
                <c:pt idx="229">
                  <c:v>3.6186915887850502</c:v>
                </c:pt>
                <c:pt idx="230">
                  <c:v>3.6186915887850502</c:v>
                </c:pt>
                <c:pt idx="231">
                  <c:v>3.9740409898737505</c:v>
                </c:pt>
                <c:pt idx="232">
                  <c:v>3.9740409898737505</c:v>
                </c:pt>
                <c:pt idx="233">
                  <c:v>3.9740409898737505</c:v>
                </c:pt>
                <c:pt idx="234">
                  <c:v>3.9740409898737505</c:v>
                </c:pt>
                <c:pt idx="235">
                  <c:v>3.9740409898737505</c:v>
                </c:pt>
                <c:pt idx="236">
                  <c:v>3.9740409898737505</c:v>
                </c:pt>
                <c:pt idx="237">
                  <c:v>3.9740409898737505</c:v>
                </c:pt>
                <c:pt idx="238">
                  <c:v>3.9740409898737505</c:v>
                </c:pt>
                <c:pt idx="239">
                  <c:v>3.9740409898737505</c:v>
                </c:pt>
                <c:pt idx="240">
                  <c:v>3.9740409898737505</c:v>
                </c:pt>
                <c:pt idx="241">
                  <c:v>3.9740409898737505</c:v>
                </c:pt>
                <c:pt idx="242">
                  <c:v>3.9740409898737505</c:v>
                </c:pt>
                <c:pt idx="243">
                  <c:v>3.9740409898737505</c:v>
                </c:pt>
                <c:pt idx="244">
                  <c:v>3.9740409898737505</c:v>
                </c:pt>
                <c:pt idx="245">
                  <c:v>3.9740409898737505</c:v>
                </c:pt>
                <c:pt idx="246">
                  <c:v>3.9740409898737505</c:v>
                </c:pt>
                <c:pt idx="247">
                  <c:v>3.9740409898737505</c:v>
                </c:pt>
                <c:pt idx="248">
                  <c:v>3.9740409898737505</c:v>
                </c:pt>
                <c:pt idx="249">
                  <c:v>3.9740409898737505</c:v>
                </c:pt>
                <c:pt idx="250">
                  <c:v>3.9740409898737505</c:v>
                </c:pt>
                <c:pt idx="251">
                  <c:v>4.4828098590241172</c:v>
                </c:pt>
                <c:pt idx="252">
                  <c:v>4.4828098590241172</c:v>
                </c:pt>
                <c:pt idx="253">
                  <c:v>4.4828098590241172</c:v>
                </c:pt>
                <c:pt idx="254">
                  <c:v>4.4828098590241172</c:v>
                </c:pt>
                <c:pt idx="255">
                  <c:v>4.4828098590241172</c:v>
                </c:pt>
                <c:pt idx="256">
                  <c:v>4.4828098590241172</c:v>
                </c:pt>
                <c:pt idx="257">
                  <c:v>4.4828098590241172</c:v>
                </c:pt>
                <c:pt idx="258">
                  <c:v>4.4828098590241172</c:v>
                </c:pt>
                <c:pt idx="259">
                  <c:v>4.4828098590241172</c:v>
                </c:pt>
                <c:pt idx="260">
                  <c:v>4.4828098590241172</c:v>
                </c:pt>
                <c:pt idx="261">
                  <c:v>4.4828098590241172</c:v>
                </c:pt>
                <c:pt idx="262">
                  <c:v>4.4828098590241172</c:v>
                </c:pt>
                <c:pt idx="263">
                  <c:v>4.4828098590241172</c:v>
                </c:pt>
                <c:pt idx="264">
                  <c:v>4.4828098590241172</c:v>
                </c:pt>
                <c:pt idx="265">
                  <c:v>4.4828098590241172</c:v>
                </c:pt>
                <c:pt idx="266">
                  <c:v>4.4828098590241172</c:v>
                </c:pt>
                <c:pt idx="267">
                  <c:v>4.4828098590241172</c:v>
                </c:pt>
                <c:pt idx="268">
                  <c:v>4.4828098590241172</c:v>
                </c:pt>
                <c:pt idx="269">
                  <c:v>4.4828098590241172</c:v>
                </c:pt>
                <c:pt idx="270">
                  <c:v>4.4828098590241172</c:v>
                </c:pt>
                <c:pt idx="271">
                  <c:v>4.4828098590241172</c:v>
                </c:pt>
                <c:pt idx="272">
                  <c:v>4.4828098590241172</c:v>
                </c:pt>
                <c:pt idx="273">
                  <c:v>4.2344373798610224</c:v>
                </c:pt>
                <c:pt idx="274">
                  <c:v>4.2344373798610224</c:v>
                </c:pt>
                <c:pt idx="275">
                  <c:v>4.2344373798610224</c:v>
                </c:pt>
                <c:pt idx="276">
                  <c:v>4.2344373798610224</c:v>
                </c:pt>
                <c:pt idx="277">
                  <c:v>4.2344373798610224</c:v>
                </c:pt>
                <c:pt idx="278">
                  <c:v>4.2344373798610224</c:v>
                </c:pt>
                <c:pt idx="279">
                  <c:v>4.2344373798610224</c:v>
                </c:pt>
                <c:pt idx="280">
                  <c:v>4.2344373798610224</c:v>
                </c:pt>
                <c:pt idx="281">
                  <c:v>4.2344373798610224</c:v>
                </c:pt>
                <c:pt idx="282">
                  <c:v>4.2344373798610224</c:v>
                </c:pt>
                <c:pt idx="283">
                  <c:v>4.2344373798610224</c:v>
                </c:pt>
                <c:pt idx="284">
                  <c:v>4.2344373798610224</c:v>
                </c:pt>
                <c:pt idx="285">
                  <c:v>4.2344373798610224</c:v>
                </c:pt>
                <c:pt idx="286">
                  <c:v>4.2344373798610224</c:v>
                </c:pt>
                <c:pt idx="287">
                  <c:v>4.2344373798610224</c:v>
                </c:pt>
                <c:pt idx="288">
                  <c:v>4.2344373798610224</c:v>
                </c:pt>
                <c:pt idx="289">
                  <c:v>4.2344373798610224</c:v>
                </c:pt>
                <c:pt idx="290">
                  <c:v>4.2344373798610224</c:v>
                </c:pt>
                <c:pt idx="291">
                  <c:v>4.2344373798610224</c:v>
                </c:pt>
                <c:pt idx="292">
                  <c:v>3.7586466303370702</c:v>
                </c:pt>
                <c:pt idx="293">
                  <c:v>3.7586466303370702</c:v>
                </c:pt>
                <c:pt idx="294">
                  <c:v>3.7586466303370702</c:v>
                </c:pt>
                <c:pt idx="295">
                  <c:v>3.7586466303370702</c:v>
                </c:pt>
                <c:pt idx="296">
                  <c:v>3.7586466303370702</c:v>
                </c:pt>
                <c:pt idx="297">
                  <c:v>3.7586466303370702</c:v>
                </c:pt>
                <c:pt idx="298">
                  <c:v>3.7586466303370702</c:v>
                </c:pt>
                <c:pt idx="299">
                  <c:v>3.7586466303370702</c:v>
                </c:pt>
                <c:pt idx="300">
                  <c:v>3.7586466303370702</c:v>
                </c:pt>
                <c:pt idx="301">
                  <c:v>3.7586466303370702</c:v>
                </c:pt>
                <c:pt idx="302">
                  <c:v>3.7586466303370702</c:v>
                </c:pt>
                <c:pt idx="303">
                  <c:v>3.7586466303370702</c:v>
                </c:pt>
                <c:pt idx="304">
                  <c:v>3.7586466303370702</c:v>
                </c:pt>
                <c:pt idx="305">
                  <c:v>3.7586466303370702</c:v>
                </c:pt>
                <c:pt idx="306">
                  <c:v>3.7586466303370702</c:v>
                </c:pt>
                <c:pt idx="307">
                  <c:v>3.7586466303370702</c:v>
                </c:pt>
                <c:pt idx="308">
                  <c:v>3.7586466303370702</c:v>
                </c:pt>
                <c:pt idx="309">
                  <c:v>3.7586466303370702</c:v>
                </c:pt>
                <c:pt idx="310">
                  <c:v>3.7586466303370702</c:v>
                </c:pt>
                <c:pt idx="311">
                  <c:v>3.7586466303370702</c:v>
                </c:pt>
                <c:pt idx="312">
                  <c:v>3.4967086565084404</c:v>
                </c:pt>
                <c:pt idx="313">
                  <c:v>3.4967086565084404</c:v>
                </c:pt>
                <c:pt idx="314">
                  <c:v>3.4967086565084404</c:v>
                </c:pt>
                <c:pt idx="315">
                  <c:v>3.4967086565084404</c:v>
                </c:pt>
                <c:pt idx="316">
                  <c:v>3.4967086565084404</c:v>
                </c:pt>
                <c:pt idx="317">
                  <c:v>3.4967086565084404</c:v>
                </c:pt>
                <c:pt idx="318">
                  <c:v>3.4967086565084404</c:v>
                </c:pt>
                <c:pt idx="319">
                  <c:v>3.4967086565084404</c:v>
                </c:pt>
                <c:pt idx="320">
                  <c:v>3.4967086565084404</c:v>
                </c:pt>
                <c:pt idx="321">
                  <c:v>3.4967086565084404</c:v>
                </c:pt>
                <c:pt idx="322">
                  <c:v>3.4967086565084404</c:v>
                </c:pt>
                <c:pt idx="323">
                  <c:v>3.4967086565084404</c:v>
                </c:pt>
                <c:pt idx="324">
                  <c:v>3.4967086565084404</c:v>
                </c:pt>
                <c:pt idx="325">
                  <c:v>3.4967086565084404</c:v>
                </c:pt>
                <c:pt idx="326">
                  <c:v>3.4967086565084404</c:v>
                </c:pt>
                <c:pt idx="327">
                  <c:v>3.4967086565084404</c:v>
                </c:pt>
                <c:pt idx="328">
                  <c:v>3.4967086565084404</c:v>
                </c:pt>
                <c:pt idx="329">
                  <c:v>3.4967086565084404</c:v>
                </c:pt>
                <c:pt idx="330">
                  <c:v>3.4967086565084404</c:v>
                </c:pt>
                <c:pt idx="331">
                  <c:v>3.4967086565084404</c:v>
                </c:pt>
                <c:pt idx="332">
                  <c:v>3.5102243563208901</c:v>
                </c:pt>
                <c:pt idx="333">
                  <c:v>3.5102243563208901</c:v>
                </c:pt>
                <c:pt idx="334">
                  <c:v>3.5102243563208901</c:v>
                </c:pt>
                <c:pt idx="335">
                  <c:v>3.5102243563208901</c:v>
                </c:pt>
                <c:pt idx="336">
                  <c:v>3.5102243563208901</c:v>
                </c:pt>
                <c:pt idx="337">
                  <c:v>3.5102243563208901</c:v>
                </c:pt>
                <c:pt idx="338">
                  <c:v>3.5102243563208901</c:v>
                </c:pt>
                <c:pt idx="339">
                  <c:v>3.5102243563208901</c:v>
                </c:pt>
                <c:pt idx="340">
                  <c:v>3.5102243563208901</c:v>
                </c:pt>
                <c:pt idx="341">
                  <c:v>3.5102243563208901</c:v>
                </c:pt>
                <c:pt idx="342">
                  <c:v>3.5102243563208901</c:v>
                </c:pt>
                <c:pt idx="343">
                  <c:v>3.5102243563208901</c:v>
                </c:pt>
                <c:pt idx="344">
                  <c:v>3.5102243563208901</c:v>
                </c:pt>
                <c:pt idx="345">
                  <c:v>3.5102243563208901</c:v>
                </c:pt>
                <c:pt idx="346">
                  <c:v>3.5102243563208901</c:v>
                </c:pt>
                <c:pt idx="347">
                  <c:v>3.5102243563208901</c:v>
                </c:pt>
                <c:pt idx="348">
                  <c:v>3.5102243563208901</c:v>
                </c:pt>
                <c:pt idx="349">
                  <c:v>3.5102243563208901</c:v>
                </c:pt>
                <c:pt idx="350">
                  <c:v>3.5102243563208901</c:v>
                </c:pt>
                <c:pt idx="351">
                  <c:v>3.5102243563208901</c:v>
                </c:pt>
                <c:pt idx="352">
                  <c:v>3.5102243563208901</c:v>
                </c:pt>
                <c:pt idx="353">
                  <c:v>3.7525887063362351</c:v>
                </c:pt>
                <c:pt idx="354">
                  <c:v>3.7525887063362351</c:v>
                </c:pt>
                <c:pt idx="355">
                  <c:v>3.7525887063362351</c:v>
                </c:pt>
                <c:pt idx="356">
                  <c:v>3.7525887063362351</c:v>
                </c:pt>
                <c:pt idx="357">
                  <c:v>3.7525887063362351</c:v>
                </c:pt>
                <c:pt idx="358">
                  <c:v>3.7525887063362351</c:v>
                </c:pt>
                <c:pt idx="359">
                  <c:v>3.7525887063362351</c:v>
                </c:pt>
                <c:pt idx="360">
                  <c:v>3.7525887063362351</c:v>
                </c:pt>
                <c:pt idx="361">
                  <c:v>3.7525887063362351</c:v>
                </c:pt>
                <c:pt idx="362">
                  <c:v>3.7525887063362351</c:v>
                </c:pt>
                <c:pt idx="363">
                  <c:v>3.7525887063362351</c:v>
                </c:pt>
                <c:pt idx="364">
                  <c:v>3.7525887063362351</c:v>
                </c:pt>
                <c:pt idx="365">
                  <c:v>3.7525887063362351</c:v>
                </c:pt>
                <c:pt idx="366">
                  <c:v>3.7525887063362351</c:v>
                </c:pt>
                <c:pt idx="367">
                  <c:v>3.7525887063362351</c:v>
                </c:pt>
                <c:pt idx="368">
                  <c:v>3.7525887063362351</c:v>
                </c:pt>
                <c:pt idx="369">
                  <c:v>3.7525887063362351</c:v>
                </c:pt>
                <c:pt idx="370">
                  <c:v>3.7525887063362351</c:v>
                </c:pt>
                <c:pt idx="371">
                  <c:v>3.7525887063362351</c:v>
                </c:pt>
                <c:pt idx="372">
                  <c:v>3.7525887063362351</c:v>
                </c:pt>
                <c:pt idx="373">
                  <c:v>3.7525887063362351</c:v>
                </c:pt>
                <c:pt idx="374">
                  <c:v>4.0724065224806649</c:v>
                </c:pt>
                <c:pt idx="375">
                  <c:v>4.0724065224806649</c:v>
                </c:pt>
                <c:pt idx="376">
                  <c:v>4.0724065224806649</c:v>
                </c:pt>
                <c:pt idx="377">
                  <c:v>4.0724065224806649</c:v>
                </c:pt>
                <c:pt idx="378">
                  <c:v>4.0724065224806649</c:v>
                </c:pt>
                <c:pt idx="379">
                  <c:v>4.0724065224806649</c:v>
                </c:pt>
                <c:pt idx="380">
                  <c:v>4.0724065224806649</c:v>
                </c:pt>
                <c:pt idx="381">
                  <c:v>4.0724065224806649</c:v>
                </c:pt>
                <c:pt idx="382">
                  <c:v>4.0724065224806649</c:v>
                </c:pt>
                <c:pt idx="383">
                  <c:v>4.0724065224806649</c:v>
                </c:pt>
                <c:pt idx="384">
                  <c:v>4.0724065224806649</c:v>
                </c:pt>
                <c:pt idx="385">
                  <c:v>4.0724065224806649</c:v>
                </c:pt>
                <c:pt idx="386">
                  <c:v>4.0724065224806649</c:v>
                </c:pt>
                <c:pt idx="387">
                  <c:v>4.0724065224806649</c:v>
                </c:pt>
                <c:pt idx="388">
                  <c:v>4.0724065224806649</c:v>
                </c:pt>
                <c:pt idx="389">
                  <c:v>4.0724065224806649</c:v>
                </c:pt>
                <c:pt idx="390">
                  <c:v>4.0724065224806649</c:v>
                </c:pt>
                <c:pt idx="391">
                  <c:v>4.0724065224806649</c:v>
                </c:pt>
                <c:pt idx="392">
                  <c:v>4.0724065224806649</c:v>
                </c:pt>
                <c:pt idx="393">
                  <c:v>4.0724065224806649</c:v>
                </c:pt>
                <c:pt idx="394">
                  <c:v>4.0724065224806649</c:v>
                </c:pt>
                <c:pt idx="395">
                  <c:v>4.0724065224806649</c:v>
                </c:pt>
                <c:pt idx="396">
                  <c:v>4.0724065224806649</c:v>
                </c:pt>
                <c:pt idx="397">
                  <c:v>4.1499109421766711</c:v>
                </c:pt>
                <c:pt idx="398">
                  <c:v>4.1499109421766711</c:v>
                </c:pt>
                <c:pt idx="399">
                  <c:v>4.1499109421766711</c:v>
                </c:pt>
                <c:pt idx="400">
                  <c:v>4.1499109421766711</c:v>
                </c:pt>
                <c:pt idx="401">
                  <c:v>4.1499109421766711</c:v>
                </c:pt>
                <c:pt idx="402">
                  <c:v>4.1499109421766711</c:v>
                </c:pt>
                <c:pt idx="403">
                  <c:v>4.1499109421766711</c:v>
                </c:pt>
                <c:pt idx="404">
                  <c:v>4.1499109421766711</c:v>
                </c:pt>
                <c:pt idx="405">
                  <c:v>4.1499109421766711</c:v>
                </c:pt>
                <c:pt idx="406">
                  <c:v>4.1499109421766711</c:v>
                </c:pt>
                <c:pt idx="407">
                  <c:v>4.1499109421766711</c:v>
                </c:pt>
                <c:pt idx="408">
                  <c:v>4.1499109421766711</c:v>
                </c:pt>
                <c:pt idx="409">
                  <c:v>4.1499109421766711</c:v>
                </c:pt>
                <c:pt idx="410">
                  <c:v>4.1499109421766711</c:v>
                </c:pt>
                <c:pt idx="411">
                  <c:v>4.1499109421766711</c:v>
                </c:pt>
                <c:pt idx="412">
                  <c:v>4.1499109421766711</c:v>
                </c:pt>
                <c:pt idx="413">
                  <c:v>4.1499109421766711</c:v>
                </c:pt>
                <c:pt idx="414">
                  <c:v>4.1499109421766711</c:v>
                </c:pt>
                <c:pt idx="415">
                  <c:v>4.1499109421766711</c:v>
                </c:pt>
                <c:pt idx="416">
                  <c:v>4.1499109421766711</c:v>
                </c:pt>
                <c:pt idx="417">
                  <c:v>4.1499109421766711</c:v>
                </c:pt>
                <c:pt idx="418">
                  <c:v>4.2175837845739306</c:v>
                </c:pt>
                <c:pt idx="419">
                  <c:v>4.2175837845739306</c:v>
                </c:pt>
                <c:pt idx="420">
                  <c:v>4.2175837845739306</c:v>
                </c:pt>
                <c:pt idx="421">
                  <c:v>4.2175837845739306</c:v>
                </c:pt>
                <c:pt idx="422">
                  <c:v>4.2175837845739306</c:v>
                </c:pt>
                <c:pt idx="423">
                  <c:v>4.2175837845739306</c:v>
                </c:pt>
                <c:pt idx="424">
                  <c:v>4.2175837845739306</c:v>
                </c:pt>
                <c:pt idx="425">
                  <c:v>4.2175837845739306</c:v>
                </c:pt>
                <c:pt idx="426">
                  <c:v>4.2175837845739306</c:v>
                </c:pt>
                <c:pt idx="427">
                  <c:v>4.2175837845739306</c:v>
                </c:pt>
                <c:pt idx="428">
                  <c:v>4.2175837845739306</c:v>
                </c:pt>
                <c:pt idx="429">
                  <c:v>4.2175837845739306</c:v>
                </c:pt>
                <c:pt idx="430">
                  <c:v>4.2175837845739306</c:v>
                </c:pt>
                <c:pt idx="431">
                  <c:v>4.2175837845739306</c:v>
                </c:pt>
                <c:pt idx="432">
                  <c:v>4.2175837845739306</c:v>
                </c:pt>
                <c:pt idx="433">
                  <c:v>4.2175837845739306</c:v>
                </c:pt>
                <c:pt idx="434">
                  <c:v>4.2175837845739306</c:v>
                </c:pt>
                <c:pt idx="435">
                  <c:v>4.2175837845739306</c:v>
                </c:pt>
                <c:pt idx="436">
                  <c:v>4.2175837845739306</c:v>
                </c:pt>
                <c:pt idx="437">
                  <c:v>4.2175837845739306</c:v>
                </c:pt>
                <c:pt idx="438">
                  <c:v>4.2175837845739306</c:v>
                </c:pt>
                <c:pt idx="439">
                  <c:v>4.2977569004442495</c:v>
                </c:pt>
                <c:pt idx="440">
                  <c:v>4.2977569004442495</c:v>
                </c:pt>
                <c:pt idx="441">
                  <c:v>4.2977569004442495</c:v>
                </c:pt>
                <c:pt idx="442">
                  <c:v>4.2977569004442495</c:v>
                </c:pt>
                <c:pt idx="443">
                  <c:v>4.2977569004442495</c:v>
                </c:pt>
                <c:pt idx="444">
                  <c:v>4.2977569004442495</c:v>
                </c:pt>
                <c:pt idx="445">
                  <c:v>4.2977569004442495</c:v>
                </c:pt>
                <c:pt idx="446">
                  <c:v>4.2977569004442495</c:v>
                </c:pt>
                <c:pt idx="447">
                  <c:v>4.2977569004442495</c:v>
                </c:pt>
                <c:pt idx="448">
                  <c:v>4.2977569004442495</c:v>
                </c:pt>
                <c:pt idx="449">
                  <c:v>4.2977569004442495</c:v>
                </c:pt>
                <c:pt idx="450">
                  <c:v>4.2977569004442495</c:v>
                </c:pt>
                <c:pt idx="451">
                  <c:v>4.2977569004442495</c:v>
                </c:pt>
                <c:pt idx="452">
                  <c:v>4.2977569004442495</c:v>
                </c:pt>
                <c:pt idx="453">
                  <c:v>4.2977569004442495</c:v>
                </c:pt>
                <c:pt idx="454">
                  <c:v>4.2977569004442495</c:v>
                </c:pt>
                <c:pt idx="455">
                  <c:v>4.2977569004442495</c:v>
                </c:pt>
                <c:pt idx="456">
                  <c:v>4.2977569004442495</c:v>
                </c:pt>
                <c:pt idx="457">
                  <c:v>4.2977569004442495</c:v>
                </c:pt>
                <c:pt idx="458">
                  <c:v>4.2977569004442495</c:v>
                </c:pt>
                <c:pt idx="459">
                  <c:v>4.2977569004442495</c:v>
                </c:pt>
                <c:pt idx="460">
                  <c:v>4.2977569004442495</c:v>
                </c:pt>
                <c:pt idx="461">
                  <c:v>4.2977569004442495</c:v>
                </c:pt>
                <c:pt idx="462">
                  <c:v>4.1678692546350815</c:v>
                </c:pt>
                <c:pt idx="463">
                  <c:v>4.1678692546350815</c:v>
                </c:pt>
                <c:pt idx="464">
                  <c:v>4.1678692546350815</c:v>
                </c:pt>
                <c:pt idx="465">
                  <c:v>4.1678692546350815</c:v>
                </c:pt>
                <c:pt idx="466">
                  <c:v>4.1678692546350815</c:v>
                </c:pt>
                <c:pt idx="467">
                  <c:v>4.1678692546350815</c:v>
                </c:pt>
                <c:pt idx="468">
                  <c:v>4.1678692546350815</c:v>
                </c:pt>
                <c:pt idx="469">
                  <c:v>4.1678692546350815</c:v>
                </c:pt>
                <c:pt idx="470">
                  <c:v>4.1678692546350815</c:v>
                </c:pt>
                <c:pt idx="471">
                  <c:v>4.1678692546350815</c:v>
                </c:pt>
                <c:pt idx="472">
                  <c:v>4.1678692546350815</c:v>
                </c:pt>
                <c:pt idx="473">
                  <c:v>4.1678692546350815</c:v>
                </c:pt>
                <c:pt idx="474">
                  <c:v>4.1678692546350815</c:v>
                </c:pt>
                <c:pt idx="475">
                  <c:v>4.1678692546350815</c:v>
                </c:pt>
                <c:pt idx="476">
                  <c:v>4.1678692546350815</c:v>
                </c:pt>
                <c:pt idx="477">
                  <c:v>4.1678692546350815</c:v>
                </c:pt>
                <c:pt idx="478">
                  <c:v>4.1678692546350815</c:v>
                </c:pt>
                <c:pt idx="479">
                  <c:v>4.1678692546350815</c:v>
                </c:pt>
                <c:pt idx="480">
                  <c:v>4.1678692546350815</c:v>
                </c:pt>
                <c:pt idx="481">
                  <c:v>4.0813215195322439</c:v>
                </c:pt>
                <c:pt idx="482">
                  <c:v>4.0813215195322439</c:v>
                </c:pt>
                <c:pt idx="483">
                  <c:v>4.0813215195322439</c:v>
                </c:pt>
                <c:pt idx="484">
                  <c:v>4.0813215195322439</c:v>
                </c:pt>
                <c:pt idx="485">
                  <c:v>4.0813215195322439</c:v>
                </c:pt>
                <c:pt idx="486">
                  <c:v>4.0813215195322439</c:v>
                </c:pt>
                <c:pt idx="487">
                  <c:v>4.0813215195322439</c:v>
                </c:pt>
                <c:pt idx="488">
                  <c:v>4.0813215195322439</c:v>
                </c:pt>
                <c:pt idx="489">
                  <c:v>4.0813215195322439</c:v>
                </c:pt>
                <c:pt idx="490">
                  <c:v>4.0813215195322439</c:v>
                </c:pt>
                <c:pt idx="491">
                  <c:v>4.0813215195322439</c:v>
                </c:pt>
                <c:pt idx="492">
                  <c:v>4.0813215195322439</c:v>
                </c:pt>
                <c:pt idx="493">
                  <c:v>4.0813215195322439</c:v>
                </c:pt>
                <c:pt idx="494">
                  <c:v>4.0813215195322439</c:v>
                </c:pt>
                <c:pt idx="495">
                  <c:v>4.0813215195322439</c:v>
                </c:pt>
                <c:pt idx="496">
                  <c:v>4.0813215195322439</c:v>
                </c:pt>
                <c:pt idx="497">
                  <c:v>4.0813215195322439</c:v>
                </c:pt>
                <c:pt idx="498">
                  <c:v>4.0813215195322439</c:v>
                </c:pt>
                <c:pt idx="499">
                  <c:v>4.0813215195322439</c:v>
                </c:pt>
                <c:pt idx="500">
                  <c:v>4.0813215195322439</c:v>
                </c:pt>
                <c:pt idx="501">
                  <c:v>4.0813215195322439</c:v>
                </c:pt>
                <c:pt idx="502">
                  <c:v>3.065641527042362</c:v>
                </c:pt>
                <c:pt idx="503">
                  <c:v>3.065641527042362</c:v>
                </c:pt>
                <c:pt idx="504">
                  <c:v>3.065641527042362</c:v>
                </c:pt>
                <c:pt idx="505">
                  <c:v>3.065641527042362</c:v>
                </c:pt>
                <c:pt idx="506">
                  <c:v>3.065641527042362</c:v>
                </c:pt>
                <c:pt idx="507">
                  <c:v>3.065641527042362</c:v>
                </c:pt>
                <c:pt idx="508">
                  <c:v>3.065641527042362</c:v>
                </c:pt>
                <c:pt idx="509">
                  <c:v>3.065641527042362</c:v>
                </c:pt>
                <c:pt idx="510">
                  <c:v>3.065641527042362</c:v>
                </c:pt>
                <c:pt idx="511">
                  <c:v>3.065641527042362</c:v>
                </c:pt>
                <c:pt idx="512">
                  <c:v>3.065641527042362</c:v>
                </c:pt>
                <c:pt idx="513">
                  <c:v>3.065641527042362</c:v>
                </c:pt>
                <c:pt idx="514">
                  <c:v>3.065641527042362</c:v>
                </c:pt>
                <c:pt idx="515">
                  <c:v>3.065641527042362</c:v>
                </c:pt>
                <c:pt idx="516">
                  <c:v>3.065641527042362</c:v>
                </c:pt>
                <c:pt idx="517">
                  <c:v>3.065641527042362</c:v>
                </c:pt>
                <c:pt idx="518">
                  <c:v>3.065641527042362</c:v>
                </c:pt>
                <c:pt idx="519">
                  <c:v>3.065641527042362</c:v>
                </c:pt>
                <c:pt idx="520">
                  <c:v>3.065641527042362</c:v>
                </c:pt>
                <c:pt idx="521">
                  <c:v>3.065641527042362</c:v>
                </c:pt>
                <c:pt idx="522">
                  <c:v>3.065641527042362</c:v>
                </c:pt>
                <c:pt idx="523">
                  <c:v>3.0002659810266952</c:v>
                </c:pt>
                <c:pt idx="524">
                  <c:v>3.0002659810266952</c:v>
                </c:pt>
                <c:pt idx="525">
                  <c:v>3.0002659810266952</c:v>
                </c:pt>
                <c:pt idx="526">
                  <c:v>3.0002659810266952</c:v>
                </c:pt>
                <c:pt idx="527">
                  <c:v>3.0002659810266952</c:v>
                </c:pt>
                <c:pt idx="528">
                  <c:v>3.0002659810266952</c:v>
                </c:pt>
                <c:pt idx="529">
                  <c:v>3.0002659810266952</c:v>
                </c:pt>
                <c:pt idx="530">
                  <c:v>3.0002659810266952</c:v>
                </c:pt>
                <c:pt idx="531">
                  <c:v>3.0002659810266952</c:v>
                </c:pt>
                <c:pt idx="532">
                  <c:v>3.0002659810266952</c:v>
                </c:pt>
                <c:pt idx="533">
                  <c:v>3.0002659810266952</c:v>
                </c:pt>
                <c:pt idx="534">
                  <c:v>3.0002659810266952</c:v>
                </c:pt>
                <c:pt idx="535">
                  <c:v>3.0002659810266952</c:v>
                </c:pt>
                <c:pt idx="536">
                  <c:v>3.0002659810266952</c:v>
                </c:pt>
                <c:pt idx="537">
                  <c:v>3.0002659810266952</c:v>
                </c:pt>
                <c:pt idx="538">
                  <c:v>3.0002659810266952</c:v>
                </c:pt>
                <c:pt idx="539">
                  <c:v>3.0002659810266952</c:v>
                </c:pt>
                <c:pt idx="540">
                  <c:v>3.0002659810266952</c:v>
                </c:pt>
                <c:pt idx="541">
                  <c:v>3.0002659810266952</c:v>
                </c:pt>
                <c:pt idx="542">
                  <c:v>3.1370745983607229</c:v>
                </c:pt>
                <c:pt idx="543">
                  <c:v>3.1370745983607229</c:v>
                </c:pt>
                <c:pt idx="544">
                  <c:v>3.1370745983607229</c:v>
                </c:pt>
                <c:pt idx="545">
                  <c:v>3.1370745983607229</c:v>
                </c:pt>
                <c:pt idx="546">
                  <c:v>3.1370745983607229</c:v>
                </c:pt>
                <c:pt idx="547">
                  <c:v>3.1370745983607229</c:v>
                </c:pt>
                <c:pt idx="548">
                  <c:v>3.1370745983607229</c:v>
                </c:pt>
                <c:pt idx="549">
                  <c:v>3.1370745983607229</c:v>
                </c:pt>
                <c:pt idx="550">
                  <c:v>3.1370745983607229</c:v>
                </c:pt>
                <c:pt idx="551">
                  <c:v>3.1370745983607229</c:v>
                </c:pt>
                <c:pt idx="552">
                  <c:v>3.1370745983607229</c:v>
                </c:pt>
                <c:pt idx="553">
                  <c:v>3.1370745983607229</c:v>
                </c:pt>
                <c:pt idx="554">
                  <c:v>3.1370745983607229</c:v>
                </c:pt>
                <c:pt idx="555">
                  <c:v>3.1370745983607229</c:v>
                </c:pt>
                <c:pt idx="556">
                  <c:v>3.1370745983607229</c:v>
                </c:pt>
                <c:pt idx="557">
                  <c:v>3.1370745983607229</c:v>
                </c:pt>
                <c:pt idx="558">
                  <c:v>3.1370745983607229</c:v>
                </c:pt>
                <c:pt idx="559">
                  <c:v>3.1370745983607229</c:v>
                </c:pt>
                <c:pt idx="560">
                  <c:v>3.1370745983607229</c:v>
                </c:pt>
                <c:pt idx="561">
                  <c:v>3.1370745983607229</c:v>
                </c:pt>
                <c:pt idx="562">
                  <c:v>3.1370745983607229</c:v>
                </c:pt>
                <c:pt idx="563">
                  <c:v>3.0623272624193731</c:v>
                </c:pt>
                <c:pt idx="564">
                  <c:v>3.0623272624193731</c:v>
                </c:pt>
                <c:pt idx="565">
                  <c:v>3.0623272624193731</c:v>
                </c:pt>
                <c:pt idx="566">
                  <c:v>3.0623272624193731</c:v>
                </c:pt>
                <c:pt idx="567">
                  <c:v>3.0623272624193731</c:v>
                </c:pt>
                <c:pt idx="568">
                  <c:v>3.0623272624193731</c:v>
                </c:pt>
                <c:pt idx="569">
                  <c:v>3.0623272624193731</c:v>
                </c:pt>
                <c:pt idx="570">
                  <c:v>3.0623272624193731</c:v>
                </c:pt>
                <c:pt idx="571">
                  <c:v>3.0623272624193731</c:v>
                </c:pt>
                <c:pt idx="572">
                  <c:v>3.0623272624193731</c:v>
                </c:pt>
                <c:pt idx="573">
                  <c:v>3.0623272624193731</c:v>
                </c:pt>
                <c:pt idx="574">
                  <c:v>3.0623272624193731</c:v>
                </c:pt>
                <c:pt idx="575">
                  <c:v>3.0623272624193731</c:v>
                </c:pt>
                <c:pt idx="576">
                  <c:v>3.0623272624193731</c:v>
                </c:pt>
                <c:pt idx="577">
                  <c:v>3.0623272624193731</c:v>
                </c:pt>
                <c:pt idx="578">
                  <c:v>3.0623272624193731</c:v>
                </c:pt>
                <c:pt idx="579">
                  <c:v>3.0623272624193731</c:v>
                </c:pt>
                <c:pt idx="580">
                  <c:v>3.0623272624193731</c:v>
                </c:pt>
                <c:pt idx="581">
                  <c:v>3.0623272624193731</c:v>
                </c:pt>
                <c:pt idx="582">
                  <c:v>3.0623272624193731</c:v>
                </c:pt>
                <c:pt idx="583">
                  <c:v>2.8766429390279624</c:v>
                </c:pt>
                <c:pt idx="584">
                  <c:v>2.8766429390279624</c:v>
                </c:pt>
                <c:pt idx="585">
                  <c:v>2.8766429390279624</c:v>
                </c:pt>
                <c:pt idx="586">
                  <c:v>2.8766429390279624</c:v>
                </c:pt>
                <c:pt idx="587">
                  <c:v>2.8766429390279624</c:v>
                </c:pt>
                <c:pt idx="588">
                  <c:v>2.8766429390279624</c:v>
                </c:pt>
                <c:pt idx="589">
                  <c:v>2.8766429390279624</c:v>
                </c:pt>
                <c:pt idx="590">
                  <c:v>2.8766429390279624</c:v>
                </c:pt>
                <c:pt idx="591">
                  <c:v>2.8766429390279624</c:v>
                </c:pt>
                <c:pt idx="592">
                  <c:v>2.8766429390279624</c:v>
                </c:pt>
                <c:pt idx="593">
                  <c:v>2.8766429390279624</c:v>
                </c:pt>
                <c:pt idx="594">
                  <c:v>2.8766429390279624</c:v>
                </c:pt>
                <c:pt idx="595">
                  <c:v>2.8766429390279624</c:v>
                </c:pt>
                <c:pt idx="596">
                  <c:v>2.8766429390279624</c:v>
                </c:pt>
                <c:pt idx="597">
                  <c:v>2.8766429390279624</c:v>
                </c:pt>
                <c:pt idx="598">
                  <c:v>2.8766429390279624</c:v>
                </c:pt>
                <c:pt idx="599">
                  <c:v>2.8766429390279624</c:v>
                </c:pt>
                <c:pt idx="600">
                  <c:v>2.8766429390279624</c:v>
                </c:pt>
                <c:pt idx="601">
                  <c:v>2.8766429390279624</c:v>
                </c:pt>
                <c:pt idx="602">
                  <c:v>2.8766429390279624</c:v>
                </c:pt>
                <c:pt idx="603">
                  <c:v>2.87077943968439</c:v>
                </c:pt>
                <c:pt idx="604">
                  <c:v>2.87077943968439</c:v>
                </c:pt>
                <c:pt idx="605">
                  <c:v>2.87077943968439</c:v>
                </c:pt>
                <c:pt idx="606">
                  <c:v>2.87077943968439</c:v>
                </c:pt>
                <c:pt idx="607">
                  <c:v>2.87077943968439</c:v>
                </c:pt>
                <c:pt idx="608">
                  <c:v>2.87077943968439</c:v>
                </c:pt>
                <c:pt idx="609">
                  <c:v>2.87077943968439</c:v>
                </c:pt>
                <c:pt idx="610">
                  <c:v>2.87077943968439</c:v>
                </c:pt>
                <c:pt idx="611">
                  <c:v>2.87077943968439</c:v>
                </c:pt>
                <c:pt idx="612">
                  <c:v>2.87077943968439</c:v>
                </c:pt>
                <c:pt idx="613">
                  <c:v>2.87077943968439</c:v>
                </c:pt>
                <c:pt idx="614">
                  <c:v>2.87077943968439</c:v>
                </c:pt>
                <c:pt idx="615">
                  <c:v>2.87077943968439</c:v>
                </c:pt>
                <c:pt idx="616">
                  <c:v>2.87077943968439</c:v>
                </c:pt>
                <c:pt idx="617">
                  <c:v>2.87077943968439</c:v>
                </c:pt>
                <c:pt idx="618">
                  <c:v>2.87077943968439</c:v>
                </c:pt>
                <c:pt idx="619">
                  <c:v>2.87077943968439</c:v>
                </c:pt>
                <c:pt idx="620">
                  <c:v>2.87077943968439</c:v>
                </c:pt>
                <c:pt idx="621">
                  <c:v>2.87077943968439</c:v>
                </c:pt>
                <c:pt idx="622">
                  <c:v>2.87077943968439</c:v>
                </c:pt>
                <c:pt idx="623">
                  <c:v>2.87077943968439</c:v>
                </c:pt>
                <c:pt idx="624">
                  <c:v>2.87077943968439</c:v>
                </c:pt>
                <c:pt idx="625">
                  <c:v>2.7390473494231848</c:v>
                </c:pt>
                <c:pt idx="626">
                  <c:v>2.7390473494231848</c:v>
                </c:pt>
                <c:pt idx="627">
                  <c:v>2.7390473494231848</c:v>
                </c:pt>
                <c:pt idx="628">
                  <c:v>2.7390473494231848</c:v>
                </c:pt>
                <c:pt idx="629">
                  <c:v>2.7390473494231848</c:v>
                </c:pt>
                <c:pt idx="630">
                  <c:v>2.7390473494231848</c:v>
                </c:pt>
                <c:pt idx="631">
                  <c:v>2.7390473494231848</c:v>
                </c:pt>
                <c:pt idx="632">
                  <c:v>2.7390473494231848</c:v>
                </c:pt>
                <c:pt idx="633">
                  <c:v>2.7390473494231848</c:v>
                </c:pt>
                <c:pt idx="634">
                  <c:v>2.7390473494231848</c:v>
                </c:pt>
                <c:pt idx="635">
                  <c:v>2.7390473494231848</c:v>
                </c:pt>
                <c:pt idx="636">
                  <c:v>2.7390473494231848</c:v>
                </c:pt>
                <c:pt idx="637">
                  <c:v>2.7390473494231848</c:v>
                </c:pt>
                <c:pt idx="638">
                  <c:v>2.7390473494231848</c:v>
                </c:pt>
                <c:pt idx="639">
                  <c:v>2.7390473494231848</c:v>
                </c:pt>
                <c:pt idx="640">
                  <c:v>2.7390473494231848</c:v>
                </c:pt>
                <c:pt idx="641">
                  <c:v>2.7390473494231848</c:v>
                </c:pt>
                <c:pt idx="642">
                  <c:v>2.7390473494231848</c:v>
                </c:pt>
                <c:pt idx="643">
                  <c:v>2.7390473494231848</c:v>
                </c:pt>
                <c:pt idx="644">
                  <c:v>2.7390473494231848</c:v>
                </c:pt>
                <c:pt idx="645">
                  <c:v>2.7390473494231848</c:v>
                </c:pt>
                <c:pt idx="646">
                  <c:v>2.7390473494231848</c:v>
                </c:pt>
                <c:pt idx="647">
                  <c:v>2.7390473494231848</c:v>
                </c:pt>
                <c:pt idx="648">
                  <c:v>2.5873164195419518</c:v>
                </c:pt>
                <c:pt idx="649">
                  <c:v>2.5873164195419518</c:v>
                </c:pt>
                <c:pt idx="650">
                  <c:v>2.5873164195419518</c:v>
                </c:pt>
                <c:pt idx="651">
                  <c:v>2.5873164195419518</c:v>
                </c:pt>
                <c:pt idx="652">
                  <c:v>2.5873164195419518</c:v>
                </c:pt>
                <c:pt idx="653">
                  <c:v>2.5873164195419518</c:v>
                </c:pt>
                <c:pt idx="654">
                  <c:v>2.5873164195419518</c:v>
                </c:pt>
                <c:pt idx="655">
                  <c:v>2.5873164195419518</c:v>
                </c:pt>
                <c:pt idx="656">
                  <c:v>2.5873164195419518</c:v>
                </c:pt>
                <c:pt idx="657">
                  <c:v>2.5873164195419518</c:v>
                </c:pt>
                <c:pt idx="658">
                  <c:v>2.5873164195419518</c:v>
                </c:pt>
                <c:pt idx="659">
                  <c:v>2.5873164195419518</c:v>
                </c:pt>
                <c:pt idx="660">
                  <c:v>2.5873164195419518</c:v>
                </c:pt>
                <c:pt idx="661">
                  <c:v>2.5873164195419518</c:v>
                </c:pt>
                <c:pt idx="662">
                  <c:v>2.5873164195419518</c:v>
                </c:pt>
                <c:pt idx="663">
                  <c:v>2.5873164195419518</c:v>
                </c:pt>
                <c:pt idx="664">
                  <c:v>2.5873164195419518</c:v>
                </c:pt>
                <c:pt idx="665">
                  <c:v>2.5873164195419518</c:v>
                </c:pt>
                <c:pt idx="666">
                  <c:v>2.5873164195419518</c:v>
                </c:pt>
                <c:pt idx="667">
                  <c:v>2.5873164195419518</c:v>
                </c:pt>
                <c:pt idx="668">
                  <c:v>2.5873164195419518</c:v>
                </c:pt>
                <c:pt idx="669">
                  <c:v>2.5188916876583312</c:v>
                </c:pt>
                <c:pt idx="670">
                  <c:v>2.5188916876583312</c:v>
                </c:pt>
                <c:pt idx="671">
                  <c:v>2.5188916876583312</c:v>
                </c:pt>
                <c:pt idx="672">
                  <c:v>2.5188916876583312</c:v>
                </c:pt>
                <c:pt idx="673">
                  <c:v>2.5188916876583312</c:v>
                </c:pt>
                <c:pt idx="674">
                  <c:v>2.5188916876583312</c:v>
                </c:pt>
                <c:pt idx="675">
                  <c:v>2.5188916876583312</c:v>
                </c:pt>
                <c:pt idx="676">
                  <c:v>2.5188916876583312</c:v>
                </c:pt>
                <c:pt idx="677">
                  <c:v>2.5188916876583312</c:v>
                </c:pt>
                <c:pt idx="678">
                  <c:v>2.5188916876583312</c:v>
                </c:pt>
                <c:pt idx="679">
                  <c:v>2.5188916876583312</c:v>
                </c:pt>
                <c:pt idx="680">
                  <c:v>2.5188916876583312</c:v>
                </c:pt>
                <c:pt idx="681">
                  <c:v>2.5188916876583312</c:v>
                </c:pt>
                <c:pt idx="682">
                  <c:v>2.5188916876583312</c:v>
                </c:pt>
                <c:pt idx="683">
                  <c:v>2.5188916876583312</c:v>
                </c:pt>
                <c:pt idx="684">
                  <c:v>2.5188916876583312</c:v>
                </c:pt>
                <c:pt idx="685">
                  <c:v>2.5188916876583312</c:v>
                </c:pt>
                <c:pt idx="686">
                  <c:v>2.5188916876583312</c:v>
                </c:pt>
                <c:pt idx="687">
                  <c:v>2.5188916876583312</c:v>
                </c:pt>
                <c:pt idx="688">
                  <c:v>2.5188916876583312</c:v>
                </c:pt>
                <c:pt idx="689">
                  <c:v>2.5188916876583312</c:v>
                </c:pt>
                <c:pt idx="690">
                  <c:v>2.4797283732946873</c:v>
                </c:pt>
                <c:pt idx="691">
                  <c:v>2.4797283732946873</c:v>
                </c:pt>
                <c:pt idx="692">
                  <c:v>2.4797283732946873</c:v>
                </c:pt>
                <c:pt idx="693">
                  <c:v>2.4797283732946873</c:v>
                </c:pt>
                <c:pt idx="694">
                  <c:v>2.4797283732946873</c:v>
                </c:pt>
                <c:pt idx="695">
                  <c:v>2.4797283732946873</c:v>
                </c:pt>
                <c:pt idx="696">
                  <c:v>2.4797283732946873</c:v>
                </c:pt>
                <c:pt idx="697">
                  <c:v>2.4797283732946873</c:v>
                </c:pt>
                <c:pt idx="698">
                  <c:v>2.4797283732946873</c:v>
                </c:pt>
                <c:pt idx="699">
                  <c:v>2.4797283732946873</c:v>
                </c:pt>
                <c:pt idx="700">
                  <c:v>2.4797283732946873</c:v>
                </c:pt>
                <c:pt idx="701">
                  <c:v>2.4797283732946873</c:v>
                </c:pt>
                <c:pt idx="702">
                  <c:v>2.4797283732946873</c:v>
                </c:pt>
                <c:pt idx="703">
                  <c:v>2.4797283732946873</c:v>
                </c:pt>
                <c:pt idx="704">
                  <c:v>2.4797283732946873</c:v>
                </c:pt>
                <c:pt idx="705">
                  <c:v>2.4797283732946873</c:v>
                </c:pt>
                <c:pt idx="706">
                  <c:v>2.4797283732946873</c:v>
                </c:pt>
                <c:pt idx="707">
                  <c:v>2.4797283732946873</c:v>
                </c:pt>
                <c:pt idx="708">
                  <c:v>2.4797283732946873</c:v>
                </c:pt>
                <c:pt idx="709">
                  <c:v>2.4797283732946873</c:v>
                </c:pt>
                <c:pt idx="710">
                  <c:v>2.4797283732946873</c:v>
                </c:pt>
                <c:pt idx="711">
                  <c:v>2.4797283732946873</c:v>
                </c:pt>
                <c:pt idx="712">
                  <c:v>2.2148528482254459</c:v>
                </c:pt>
                <c:pt idx="713">
                  <c:v>2.2148528482254459</c:v>
                </c:pt>
                <c:pt idx="714">
                  <c:v>2.2148528482254459</c:v>
                </c:pt>
                <c:pt idx="715">
                  <c:v>2.2148528482254459</c:v>
                </c:pt>
                <c:pt idx="716">
                  <c:v>2.2148528482254459</c:v>
                </c:pt>
                <c:pt idx="717">
                  <c:v>2.2148528482254459</c:v>
                </c:pt>
                <c:pt idx="718">
                  <c:v>2.2148528482254459</c:v>
                </c:pt>
                <c:pt idx="719">
                  <c:v>2.2148528482254459</c:v>
                </c:pt>
                <c:pt idx="720">
                  <c:v>2.2148528482254459</c:v>
                </c:pt>
                <c:pt idx="721">
                  <c:v>2.2148528482254459</c:v>
                </c:pt>
                <c:pt idx="722">
                  <c:v>2.2148528482254459</c:v>
                </c:pt>
                <c:pt idx="723">
                  <c:v>2.2148528482254459</c:v>
                </c:pt>
                <c:pt idx="724">
                  <c:v>2.2148528482254459</c:v>
                </c:pt>
                <c:pt idx="725">
                  <c:v>2.2148528482254459</c:v>
                </c:pt>
                <c:pt idx="726">
                  <c:v>2.2148528482254459</c:v>
                </c:pt>
                <c:pt idx="727">
                  <c:v>2.2148528482254459</c:v>
                </c:pt>
                <c:pt idx="728">
                  <c:v>2.2148528482254459</c:v>
                </c:pt>
                <c:pt idx="729">
                  <c:v>2.2148528482254459</c:v>
                </c:pt>
                <c:pt idx="730">
                  <c:v>2.2148528482254459</c:v>
                </c:pt>
                <c:pt idx="731">
                  <c:v>2.130812776260349</c:v>
                </c:pt>
                <c:pt idx="732">
                  <c:v>2.130812776260349</c:v>
                </c:pt>
                <c:pt idx="733">
                  <c:v>2.130812776260349</c:v>
                </c:pt>
                <c:pt idx="734">
                  <c:v>2.130812776260349</c:v>
                </c:pt>
                <c:pt idx="735">
                  <c:v>2.130812776260349</c:v>
                </c:pt>
                <c:pt idx="736">
                  <c:v>2.130812776260349</c:v>
                </c:pt>
                <c:pt idx="737">
                  <c:v>2.130812776260349</c:v>
                </c:pt>
                <c:pt idx="738">
                  <c:v>2.130812776260349</c:v>
                </c:pt>
                <c:pt idx="739">
                  <c:v>2.130812776260349</c:v>
                </c:pt>
                <c:pt idx="740">
                  <c:v>2.130812776260349</c:v>
                </c:pt>
                <c:pt idx="741">
                  <c:v>2.130812776260349</c:v>
                </c:pt>
                <c:pt idx="742">
                  <c:v>2.130812776260349</c:v>
                </c:pt>
                <c:pt idx="743">
                  <c:v>2.130812776260349</c:v>
                </c:pt>
                <c:pt idx="744">
                  <c:v>2.130812776260349</c:v>
                </c:pt>
                <c:pt idx="745">
                  <c:v>2.130812776260349</c:v>
                </c:pt>
                <c:pt idx="746">
                  <c:v>2.130812776260349</c:v>
                </c:pt>
                <c:pt idx="747">
                  <c:v>2.130812776260349</c:v>
                </c:pt>
                <c:pt idx="748">
                  <c:v>2.130812776260349</c:v>
                </c:pt>
                <c:pt idx="749">
                  <c:v>2.130812776260349</c:v>
                </c:pt>
                <c:pt idx="750">
                  <c:v>2.130812776260349</c:v>
                </c:pt>
                <c:pt idx="751">
                  <c:v>2.130812776260349</c:v>
                </c:pt>
                <c:pt idx="752">
                  <c:v>2.130812776260349</c:v>
                </c:pt>
                <c:pt idx="753">
                  <c:v>2.6131051968884433</c:v>
                </c:pt>
                <c:pt idx="754">
                  <c:v>2.6131051968884433</c:v>
                </c:pt>
                <c:pt idx="755">
                  <c:v>2.6131051968884433</c:v>
                </c:pt>
                <c:pt idx="756">
                  <c:v>2.6131051968884433</c:v>
                </c:pt>
                <c:pt idx="757">
                  <c:v>2.6131051968884433</c:v>
                </c:pt>
                <c:pt idx="758">
                  <c:v>2.6131051968884433</c:v>
                </c:pt>
                <c:pt idx="759">
                  <c:v>2.6131051968884433</c:v>
                </c:pt>
                <c:pt idx="760">
                  <c:v>2.6131051968884433</c:v>
                </c:pt>
                <c:pt idx="761">
                  <c:v>2.6131051968884433</c:v>
                </c:pt>
                <c:pt idx="762">
                  <c:v>2.6131051968884433</c:v>
                </c:pt>
                <c:pt idx="763">
                  <c:v>2.6131051968884433</c:v>
                </c:pt>
                <c:pt idx="764">
                  <c:v>2.6131051968884433</c:v>
                </c:pt>
                <c:pt idx="765">
                  <c:v>2.6131051968884433</c:v>
                </c:pt>
                <c:pt idx="766">
                  <c:v>2.6131051968884433</c:v>
                </c:pt>
                <c:pt idx="767">
                  <c:v>2.6131051968884433</c:v>
                </c:pt>
                <c:pt idx="768">
                  <c:v>2.6131051968884433</c:v>
                </c:pt>
                <c:pt idx="769">
                  <c:v>2.6131051968884433</c:v>
                </c:pt>
                <c:pt idx="770">
                  <c:v>2.6131051968884433</c:v>
                </c:pt>
                <c:pt idx="771">
                  <c:v>2.6131051968884433</c:v>
                </c:pt>
                <c:pt idx="772">
                  <c:v>2.6131051968884433</c:v>
                </c:pt>
                <c:pt idx="773">
                  <c:v>2.8672508478661207</c:v>
                </c:pt>
                <c:pt idx="774">
                  <c:v>2.8672508478661207</c:v>
                </c:pt>
                <c:pt idx="775">
                  <c:v>2.8672508478661207</c:v>
                </c:pt>
                <c:pt idx="776">
                  <c:v>2.8672508478661207</c:v>
                </c:pt>
                <c:pt idx="777">
                  <c:v>2.8672508478661207</c:v>
                </c:pt>
                <c:pt idx="778">
                  <c:v>2.8672508478661207</c:v>
                </c:pt>
                <c:pt idx="779">
                  <c:v>2.8672508478661207</c:v>
                </c:pt>
                <c:pt idx="780">
                  <c:v>2.8672508478661207</c:v>
                </c:pt>
                <c:pt idx="781">
                  <c:v>2.8672508478661207</c:v>
                </c:pt>
                <c:pt idx="782">
                  <c:v>2.8672508478661207</c:v>
                </c:pt>
                <c:pt idx="783">
                  <c:v>2.8672508478661207</c:v>
                </c:pt>
                <c:pt idx="784">
                  <c:v>2.8672508478661207</c:v>
                </c:pt>
                <c:pt idx="785">
                  <c:v>2.8672508478661207</c:v>
                </c:pt>
                <c:pt idx="786">
                  <c:v>2.8672508478661207</c:v>
                </c:pt>
                <c:pt idx="787">
                  <c:v>2.8672508478661207</c:v>
                </c:pt>
                <c:pt idx="788">
                  <c:v>2.8672508478661207</c:v>
                </c:pt>
                <c:pt idx="789">
                  <c:v>2.8672508478661207</c:v>
                </c:pt>
                <c:pt idx="790">
                  <c:v>2.8672508478661207</c:v>
                </c:pt>
                <c:pt idx="791">
                  <c:v>2.8672508478661207</c:v>
                </c:pt>
                <c:pt idx="792">
                  <c:v>2.8672508478661207</c:v>
                </c:pt>
                <c:pt idx="793">
                  <c:v>2.6010098845233864</c:v>
                </c:pt>
                <c:pt idx="794">
                  <c:v>2.6010098845233864</c:v>
                </c:pt>
                <c:pt idx="795">
                  <c:v>2.6010098845233864</c:v>
                </c:pt>
                <c:pt idx="796">
                  <c:v>2.6010098845233864</c:v>
                </c:pt>
                <c:pt idx="797">
                  <c:v>2.6010098845233864</c:v>
                </c:pt>
                <c:pt idx="798">
                  <c:v>2.6010098845233864</c:v>
                </c:pt>
                <c:pt idx="799">
                  <c:v>2.6010098845233864</c:v>
                </c:pt>
                <c:pt idx="800">
                  <c:v>2.6010098845233864</c:v>
                </c:pt>
                <c:pt idx="801">
                  <c:v>2.6010098845233864</c:v>
                </c:pt>
                <c:pt idx="802">
                  <c:v>2.6010098845233864</c:v>
                </c:pt>
                <c:pt idx="803">
                  <c:v>2.6010098845233864</c:v>
                </c:pt>
                <c:pt idx="804">
                  <c:v>2.6010098845233864</c:v>
                </c:pt>
                <c:pt idx="805">
                  <c:v>2.6010098845233864</c:v>
                </c:pt>
                <c:pt idx="806">
                  <c:v>2.6010098845233864</c:v>
                </c:pt>
                <c:pt idx="807">
                  <c:v>2.6010098845233864</c:v>
                </c:pt>
                <c:pt idx="808">
                  <c:v>2.6010098845233864</c:v>
                </c:pt>
                <c:pt idx="809">
                  <c:v>2.6010098845233864</c:v>
                </c:pt>
                <c:pt idx="810">
                  <c:v>2.6010098845233864</c:v>
                </c:pt>
                <c:pt idx="811">
                  <c:v>2.6010098845233864</c:v>
                </c:pt>
                <c:pt idx="812">
                  <c:v>2.6010098845233864</c:v>
                </c:pt>
                <c:pt idx="813">
                  <c:v>2.5415789247496656</c:v>
                </c:pt>
                <c:pt idx="814">
                  <c:v>2.5415789247496656</c:v>
                </c:pt>
                <c:pt idx="815">
                  <c:v>2.5415789247496656</c:v>
                </c:pt>
                <c:pt idx="816">
                  <c:v>2.5415789247496656</c:v>
                </c:pt>
                <c:pt idx="817">
                  <c:v>2.5415789247496656</c:v>
                </c:pt>
                <c:pt idx="818">
                  <c:v>2.5415789247496656</c:v>
                </c:pt>
                <c:pt idx="819">
                  <c:v>2.5415789247496656</c:v>
                </c:pt>
                <c:pt idx="820">
                  <c:v>2.5415789247496656</c:v>
                </c:pt>
                <c:pt idx="821">
                  <c:v>2.5415789247496656</c:v>
                </c:pt>
                <c:pt idx="822">
                  <c:v>2.5415789247496656</c:v>
                </c:pt>
                <c:pt idx="823">
                  <c:v>2.5415789247496656</c:v>
                </c:pt>
                <c:pt idx="824">
                  <c:v>2.5415789247496656</c:v>
                </c:pt>
                <c:pt idx="825">
                  <c:v>2.5415789247496656</c:v>
                </c:pt>
                <c:pt idx="826">
                  <c:v>2.5415789247496656</c:v>
                </c:pt>
                <c:pt idx="827">
                  <c:v>2.5415789247496656</c:v>
                </c:pt>
                <c:pt idx="828">
                  <c:v>2.5415789247496656</c:v>
                </c:pt>
                <c:pt idx="829">
                  <c:v>2.5415789247496656</c:v>
                </c:pt>
                <c:pt idx="830">
                  <c:v>2.5415789247496656</c:v>
                </c:pt>
                <c:pt idx="831">
                  <c:v>2.5415789247496656</c:v>
                </c:pt>
                <c:pt idx="832">
                  <c:v>2.5415789247496656</c:v>
                </c:pt>
                <c:pt idx="833">
                  <c:v>2.5415789247496656</c:v>
                </c:pt>
                <c:pt idx="834">
                  <c:v>2.5966621747693486</c:v>
                </c:pt>
                <c:pt idx="835">
                  <c:v>2.5966621747693486</c:v>
                </c:pt>
                <c:pt idx="836">
                  <c:v>2.5966621747693486</c:v>
                </c:pt>
                <c:pt idx="837">
                  <c:v>2.5966621747693486</c:v>
                </c:pt>
                <c:pt idx="838">
                  <c:v>2.5966621747693486</c:v>
                </c:pt>
                <c:pt idx="839">
                  <c:v>2.5966621747693486</c:v>
                </c:pt>
                <c:pt idx="840">
                  <c:v>2.5966621747693486</c:v>
                </c:pt>
                <c:pt idx="841">
                  <c:v>2.5966621747693486</c:v>
                </c:pt>
                <c:pt idx="842">
                  <c:v>2.5966621747693486</c:v>
                </c:pt>
                <c:pt idx="843">
                  <c:v>2.5966621747693486</c:v>
                </c:pt>
                <c:pt idx="844">
                  <c:v>2.5966621747693486</c:v>
                </c:pt>
                <c:pt idx="845">
                  <c:v>2.5966621747693486</c:v>
                </c:pt>
                <c:pt idx="846">
                  <c:v>2.5966621747693486</c:v>
                </c:pt>
                <c:pt idx="847">
                  <c:v>2.5966621747693486</c:v>
                </c:pt>
                <c:pt idx="848">
                  <c:v>2.5966621747693486</c:v>
                </c:pt>
                <c:pt idx="849">
                  <c:v>2.5966621747693486</c:v>
                </c:pt>
                <c:pt idx="850">
                  <c:v>2.5966621747693486</c:v>
                </c:pt>
                <c:pt idx="851">
                  <c:v>2.5966621747693486</c:v>
                </c:pt>
                <c:pt idx="852">
                  <c:v>2.5966621747693486</c:v>
                </c:pt>
                <c:pt idx="853">
                  <c:v>2.5966621747693486</c:v>
                </c:pt>
                <c:pt idx="854">
                  <c:v>2.5966621747693486</c:v>
                </c:pt>
                <c:pt idx="855">
                  <c:v>2.5966621747693486</c:v>
                </c:pt>
                <c:pt idx="856">
                  <c:v>2.5379878921678589</c:v>
                </c:pt>
                <c:pt idx="857">
                  <c:v>2.5379878921678589</c:v>
                </c:pt>
                <c:pt idx="858">
                  <c:v>2.5379878921678589</c:v>
                </c:pt>
                <c:pt idx="859">
                  <c:v>2.5379878921678589</c:v>
                </c:pt>
                <c:pt idx="860">
                  <c:v>2.5379878921678589</c:v>
                </c:pt>
                <c:pt idx="861">
                  <c:v>2.5379878921678589</c:v>
                </c:pt>
                <c:pt idx="862">
                  <c:v>2.5379878921678589</c:v>
                </c:pt>
                <c:pt idx="863">
                  <c:v>2.5379878921678589</c:v>
                </c:pt>
                <c:pt idx="864">
                  <c:v>2.5379878921678589</c:v>
                </c:pt>
                <c:pt idx="865">
                  <c:v>2.5379878921678589</c:v>
                </c:pt>
                <c:pt idx="866">
                  <c:v>2.5379878921678589</c:v>
                </c:pt>
                <c:pt idx="867">
                  <c:v>2.5379878921678589</c:v>
                </c:pt>
                <c:pt idx="868">
                  <c:v>2.5379878921678589</c:v>
                </c:pt>
                <c:pt idx="869">
                  <c:v>2.5379878921678589</c:v>
                </c:pt>
                <c:pt idx="870">
                  <c:v>2.5379878921678589</c:v>
                </c:pt>
                <c:pt idx="871">
                  <c:v>2.5379878921678589</c:v>
                </c:pt>
                <c:pt idx="872">
                  <c:v>2.5379878921678589</c:v>
                </c:pt>
                <c:pt idx="873">
                  <c:v>2.5379878921678589</c:v>
                </c:pt>
                <c:pt idx="874">
                  <c:v>2.5379878921678589</c:v>
                </c:pt>
                <c:pt idx="875">
                  <c:v>2.5379878921678589</c:v>
                </c:pt>
                <c:pt idx="876">
                  <c:v>2.5379878921678589</c:v>
                </c:pt>
                <c:pt idx="877">
                  <c:v>2.5379878921678589</c:v>
                </c:pt>
                <c:pt idx="878">
                  <c:v>2.6548291540369195</c:v>
                </c:pt>
                <c:pt idx="879">
                  <c:v>2.6548291540369195</c:v>
                </c:pt>
                <c:pt idx="880">
                  <c:v>2.6548291540369195</c:v>
                </c:pt>
                <c:pt idx="881">
                  <c:v>2.6548291540369195</c:v>
                </c:pt>
                <c:pt idx="882">
                  <c:v>2.6548291540369195</c:v>
                </c:pt>
                <c:pt idx="883">
                  <c:v>2.6548291540369195</c:v>
                </c:pt>
                <c:pt idx="884">
                  <c:v>2.6548291540369195</c:v>
                </c:pt>
                <c:pt idx="885">
                  <c:v>2.6548291540369195</c:v>
                </c:pt>
                <c:pt idx="886">
                  <c:v>2.6548291540369195</c:v>
                </c:pt>
                <c:pt idx="887">
                  <c:v>2.6548291540369195</c:v>
                </c:pt>
                <c:pt idx="888">
                  <c:v>2.6548291540369195</c:v>
                </c:pt>
                <c:pt idx="889">
                  <c:v>2.6548291540369195</c:v>
                </c:pt>
                <c:pt idx="890">
                  <c:v>2.6548291540369195</c:v>
                </c:pt>
                <c:pt idx="891">
                  <c:v>2.6548291540369195</c:v>
                </c:pt>
                <c:pt idx="892">
                  <c:v>2.6548291540369195</c:v>
                </c:pt>
                <c:pt idx="893">
                  <c:v>2.6548291540369195</c:v>
                </c:pt>
                <c:pt idx="894">
                  <c:v>2.6548291540369195</c:v>
                </c:pt>
                <c:pt idx="895">
                  <c:v>2.6548291540369195</c:v>
                </c:pt>
                <c:pt idx="896">
                  <c:v>2.6548291540369195</c:v>
                </c:pt>
                <c:pt idx="897">
                  <c:v>2.6548291540369195</c:v>
                </c:pt>
                <c:pt idx="898">
                  <c:v>2.6548291540369195</c:v>
                </c:pt>
                <c:pt idx="899">
                  <c:v>2.7274367765718788</c:v>
                </c:pt>
                <c:pt idx="900">
                  <c:v>2.7274367765718788</c:v>
                </c:pt>
                <c:pt idx="901">
                  <c:v>2.7274367765718788</c:v>
                </c:pt>
                <c:pt idx="902">
                  <c:v>2.7274367765718788</c:v>
                </c:pt>
                <c:pt idx="903">
                  <c:v>2.7274367765718788</c:v>
                </c:pt>
                <c:pt idx="904">
                  <c:v>2.7274367765718788</c:v>
                </c:pt>
                <c:pt idx="905">
                  <c:v>2.7274367765718788</c:v>
                </c:pt>
                <c:pt idx="906">
                  <c:v>2.7274367765718788</c:v>
                </c:pt>
                <c:pt idx="907">
                  <c:v>2.7274367765718788</c:v>
                </c:pt>
                <c:pt idx="908">
                  <c:v>2.7274367765718788</c:v>
                </c:pt>
                <c:pt idx="909">
                  <c:v>2.7274367765718788</c:v>
                </c:pt>
                <c:pt idx="910">
                  <c:v>2.7274367765718788</c:v>
                </c:pt>
                <c:pt idx="911">
                  <c:v>2.7274367765718788</c:v>
                </c:pt>
                <c:pt idx="912">
                  <c:v>2.7274367765718788</c:v>
                </c:pt>
                <c:pt idx="913">
                  <c:v>2.7274367765718788</c:v>
                </c:pt>
                <c:pt idx="914">
                  <c:v>2.7274367765718788</c:v>
                </c:pt>
                <c:pt idx="915">
                  <c:v>2.7274367765718788</c:v>
                </c:pt>
                <c:pt idx="916">
                  <c:v>2.7274367765718788</c:v>
                </c:pt>
                <c:pt idx="917">
                  <c:v>2.7274367765718788</c:v>
                </c:pt>
                <c:pt idx="918">
                  <c:v>2.7274367765718788</c:v>
                </c:pt>
                <c:pt idx="919">
                  <c:v>2.7274367765718788</c:v>
                </c:pt>
                <c:pt idx="920">
                  <c:v>2.7274367765718788</c:v>
                </c:pt>
                <c:pt idx="921">
                  <c:v>2.7274367765718788</c:v>
                </c:pt>
                <c:pt idx="922">
                  <c:v>2.9689493104127385</c:v>
                </c:pt>
                <c:pt idx="923">
                  <c:v>2.9689493104127385</c:v>
                </c:pt>
                <c:pt idx="924">
                  <c:v>2.9689493104127385</c:v>
                </c:pt>
                <c:pt idx="925">
                  <c:v>2.9689493104127385</c:v>
                </c:pt>
                <c:pt idx="926">
                  <c:v>2.9689493104127385</c:v>
                </c:pt>
                <c:pt idx="927">
                  <c:v>2.9689493104127385</c:v>
                </c:pt>
                <c:pt idx="928">
                  <c:v>2.9689493104127385</c:v>
                </c:pt>
                <c:pt idx="929">
                  <c:v>2.9689493104127385</c:v>
                </c:pt>
                <c:pt idx="930">
                  <c:v>2.9689493104127385</c:v>
                </c:pt>
                <c:pt idx="931">
                  <c:v>2.9689493104127385</c:v>
                </c:pt>
                <c:pt idx="932">
                  <c:v>2.9689493104127385</c:v>
                </c:pt>
                <c:pt idx="933">
                  <c:v>2.9689493104127385</c:v>
                </c:pt>
                <c:pt idx="934">
                  <c:v>2.9689493104127385</c:v>
                </c:pt>
                <c:pt idx="935">
                  <c:v>2.9689493104127385</c:v>
                </c:pt>
                <c:pt idx="936">
                  <c:v>2.9689493104127385</c:v>
                </c:pt>
                <c:pt idx="937">
                  <c:v>2.9689493104127385</c:v>
                </c:pt>
                <c:pt idx="938">
                  <c:v>2.9689493104127385</c:v>
                </c:pt>
                <c:pt idx="939">
                  <c:v>2.9689493104127385</c:v>
                </c:pt>
                <c:pt idx="940">
                  <c:v>2.9689493104127385</c:v>
                </c:pt>
                <c:pt idx="941">
                  <c:v>2.9689493104127385</c:v>
                </c:pt>
                <c:pt idx="942">
                  <c:v>2.9689493104127385</c:v>
                </c:pt>
                <c:pt idx="943">
                  <c:v>3.0636232007495101</c:v>
                </c:pt>
                <c:pt idx="944">
                  <c:v>3.0636232007495101</c:v>
                </c:pt>
                <c:pt idx="945">
                  <c:v>3.0636232007495101</c:v>
                </c:pt>
                <c:pt idx="946">
                  <c:v>3.0636232007495101</c:v>
                </c:pt>
                <c:pt idx="947">
                  <c:v>3.0636232007495101</c:v>
                </c:pt>
                <c:pt idx="948">
                  <c:v>3.0636232007495101</c:v>
                </c:pt>
                <c:pt idx="949">
                  <c:v>3.0636232007495101</c:v>
                </c:pt>
                <c:pt idx="950">
                  <c:v>3.0636232007495101</c:v>
                </c:pt>
                <c:pt idx="951">
                  <c:v>3.0636232007495101</c:v>
                </c:pt>
                <c:pt idx="952">
                  <c:v>3.0636232007495101</c:v>
                </c:pt>
                <c:pt idx="953">
                  <c:v>3.0636232007495101</c:v>
                </c:pt>
                <c:pt idx="954">
                  <c:v>3.0636232007495101</c:v>
                </c:pt>
                <c:pt idx="955">
                  <c:v>3.0636232007495101</c:v>
                </c:pt>
                <c:pt idx="956">
                  <c:v>3.0636232007495101</c:v>
                </c:pt>
                <c:pt idx="957">
                  <c:v>3.0636232007495101</c:v>
                </c:pt>
                <c:pt idx="958">
                  <c:v>3.0636232007495101</c:v>
                </c:pt>
                <c:pt idx="959">
                  <c:v>3.0636232007495101</c:v>
                </c:pt>
                <c:pt idx="960">
                  <c:v>3.0636232007495101</c:v>
                </c:pt>
                <c:pt idx="961">
                  <c:v>3.0636232007495101</c:v>
                </c:pt>
                <c:pt idx="962">
                  <c:v>3.0636232007495101</c:v>
                </c:pt>
                <c:pt idx="963">
                  <c:v>3.0636232007495101</c:v>
                </c:pt>
                <c:pt idx="964">
                  <c:v>3.3053510770768568</c:v>
                </c:pt>
                <c:pt idx="965">
                  <c:v>3.3053510770768568</c:v>
                </c:pt>
                <c:pt idx="966">
                  <c:v>3.3053510770768568</c:v>
                </c:pt>
                <c:pt idx="967">
                  <c:v>3.3053510770768568</c:v>
                </c:pt>
                <c:pt idx="968">
                  <c:v>3.3053510770768568</c:v>
                </c:pt>
                <c:pt idx="969">
                  <c:v>3.3053510770768568</c:v>
                </c:pt>
                <c:pt idx="970">
                  <c:v>3.3053510770768568</c:v>
                </c:pt>
                <c:pt idx="971">
                  <c:v>3.3053510770768568</c:v>
                </c:pt>
                <c:pt idx="972">
                  <c:v>3.3053510770768568</c:v>
                </c:pt>
                <c:pt idx="973">
                  <c:v>3.3053510770768568</c:v>
                </c:pt>
                <c:pt idx="974">
                  <c:v>3.3053510770768568</c:v>
                </c:pt>
                <c:pt idx="975">
                  <c:v>3.3053510770768568</c:v>
                </c:pt>
                <c:pt idx="976">
                  <c:v>3.3053510770768568</c:v>
                </c:pt>
                <c:pt idx="977">
                  <c:v>3.3053510770768568</c:v>
                </c:pt>
                <c:pt idx="978">
                  <c:v>3.3053510770768568</c:v>
                </c:pt>
                <c:pt idx="979">
                  <c:v>3.3053510770768568</c:v>
                </c:pt>
                <c:pt idx="980">
                  <c:v>3.3053510770768568</c:v>
                </c:pt>
                <c:pt idx="981">
                  <c:v>3.3053510770768568</c:v>
                </c:pt>
                <c:pt idx="982">
                  <c:v>3.3053510770768568</c:v>
                </c:pt>
                <c:pt idx="983">
                  <c:v>3.3053510770768568</c:v>
                </c:pt>
                <c:pt idx="984">
                  <c:v>3.360274018830367</c:v>
                </c:pt>
                <c:pt idx="985">
                  <c:v>3.360274018830367</c:v>
                </c:pt>
                <c:pt idx="986">
                  <c:v>3.360274018830367</c:v>
                </c:pt>
                <c:pt idx="987">
                  <c:v>3.360274018830367</c:v>
                </c:pt>
                <c:pt idx="988">
                  <c:v>3.360274018830367</c:v>
                </c:pt>
                <c:pt idx="989">
                  <c:v>3.360274018830367</c:v>
                </c:pt>
                <c:pt idx="990">
                  <c:v>3.360274018830367</c:v>
                </c:pt>
                <c:pt idx="991">
                  <c:v>3.360274018830367</c:v>
                </c:pt>
                <c:pt idx="992">
                  <c:v>3.360274018830367</c:v>
                </c:pt>
                <c:pt idx="993">
                  <c:v>3.360274018830367</c:v>
                </c:pt>
                <c:pt idx="994">
                  <c:v>3.360274018830367</c:v>
                </c:pt>
                <c:pt idx="995">
                  <c:v>3.360274018830367</c:v>
                </c:pt>
                <c:pt idx="996">
                  <c:v>3.360274018830367</c:v>
                </c:pt>
                <c:pt idx="997">
                  <c:v>3.360274018830367</c:v>
                </c:pt>
                <c:pt idx="998">
                  <c:v>3.360274018830367</c:v>
                </c:pt>
                <c:pt idx="999">
                  <c:v>3.360274018830367</c:v>
                </c:pt>
                <c:pt idx="1000">
                  <c:v>3.360274018830367</c:v>
                </c:pt>
                <c:pt idx="1001">
                  <c:v>3.360274018830367</c:v>
                </c:pt>
                <c:pt idx="1002">
                  <c:v>3.360274018830367</c:v>
                </c:pt>
                <c:pt idx="1003">
                  <c:v>3.360274018830367</c:v>
                </c:pt>
                <c:pt idx="1004">
                  <c:v>3.360274018830367</c:v>
                </c:pt>
                <c:pt idx="1005">
                  <c:v>4.7182814496075531</c:v>
                </c:pt>
                <c:pt idx="1006">
                  <c:v>4.7182814496075531</c:v>
                </c:pt>
                <c:pt idx="1007">
                  <c:v>4.7182814496075531</c:v>
                </c:pt>
                <c:pt idx="1008">
                  <c:v>4.7182814496075531</c:v>
                </c:pt>
                <c:pt idx="1009">
                  <c:v>4.7182814496075531</c:v>
                </c:pt>
                <c:pt idx="1010">
                  <c:v>4.7182814496075531</c:v>
                </c:pt>
                <c:pt idx="1011">
                  <c:v>4.7182814496075531</c:v>
                </c:pt>
                <c:pt idx="1012">
                  <c:v>4.7182814496075531</c:v>
                </c:pt>
                <c:pt idx="1013">
                  <c:v>4.7182814496075531</c:v>
                </c:pt>
                <c:pt idx="1014">
                  <c:v>4.7182814496075531</c:v>
                </c:pt>
                <c:pt idx="1015">
                  <c:v>4.7182814496075531</c:v>
                </c:pt>
                <c:pt idx="1016">
                  <c:v>4.7182814496075531</c:v>
                </c:pt>
                <c:pt idx="1017">
                  <c:v>4.7182814496075531</c:v>
                </c:pt>
                <c:pt idx="1018">
                  <c:v>4.7182814496075531</c:v>
                </c:pt>
                <c:pt idx="1019">
                  <c:v>4.7182814496075531</c:v>
                </c:pt>
                <c:pt idx="1020">
                  <c:v>4.7182814496075531</c:v>
                </c:pt>
                <c:pt idx="1021">
                  <c:v>4.7182814496075531</c:v>
                </c:pt>
                <c:pt idx="1022">
                  <c:v>4.7182814496075531</c:v>
                </c:pt>
                <c:pt idx="1023">
                  <c:v>4.7182814496075531</c:v>
                </c:pt>
                <c:pt idx="1024">
                  <c:v>4.7182814496075531</c:v>
                </c:pt>
                <c:pt idx="1025">
                  <c:v>4.7182814496075531</c:v>
                </c:pt>
                <c:pt idx="1026">
                  <c:v>4.7182814496075531</c:v>
                </c:pt>
                <c:pt idx="1027">
                  <c:v>4.7182814496075531</c:v>
                </c:pt>
                <c:pt idx="1028">
                  <c:v>4.864231622107873</c:v>
                </c:pt>
                <c:pt idx="1029">
                  <c:v>4.864231622107873</c:v>
                </c:pt>
                <c:pt idx="1030">
                  <c:v>4.864231622107873</c:v>
                </c:pt>
                <c:pt idx="1031">
                  <c:v>4.864231622107873</c:v>
                </c:pt>
                <c:pt idx="1032">
                  <c:v>4.864231622107873</c:v>
                </c:pt>
                <c:pt idx="1033">
                  <c:v>4.864231622107873</c:v>
                </c:pt>
                <c:pt idx="1034">
                  <c:v>4.864231622107873</c:v>
                </c:pt>
                <c:pt idx="1035">
                  <c:v>4.864231622107873</c:v>
                </c:pt>
                <c:pt idx="1036">
                  <c:v>4.864231622107873</c:v>
                </c:pt>
                <c:pt idx="1037">
                  <c:v>4.864231622107873</c:v>
                </c:pt>
                <c:pt idx="1038">
                  <c:v>4.864231622107873</c:v>
                </c:pt>
                <c:pt idx="1039">
                  <c:v>4.864231622107873</c:v>
                </c:pt>
                <c:pt idx="1040">
                  <c:v>4.864231622107873</c:v>
                </c:pt>
                <c:pt idx="1041">
                  <c:v>4.864231622107873</c:v>
                </c:pt>
                <c:pt idx="1042">
                  <c:v>4.864231622107873</c:v>
                </c:pt>
                <c:pt idx="1043">
                  <c:v>4.864231622107873</c:v>
                </c:pt>
                <c:pt idx="1044">
                  <c:v>4.864231622107873</c:v>
                </c:pt>
                <c:pt idx="1045">
                  <c:v>4.864231622107873</c:v>
                </c:pt>
                <c:pt idx="1046">
                  <c:v>5.3525622279225749</c:v>
                </c:pt>
                <c:pt idx="1047">
                  <c:v>5.3525622279225749</c:v>
                </c:pt>
                <c:pt idx="1048">
                  <c:v>5.3525622279225749</c:v>
                </c:pt>
                <c:pt idx="1049">
                  <c:v>5.3525622279225749</c:v>
                </c:pt>
                <c:pt idx="1050">
                  <c:v>5.3525622279225749</c:v>
                </c:pt>
                <c:pt idx="1051">
                  <c:v>5.3525622279225749</c:v>
                </c:pt>
                <c:pt idx="1052">
                  <c:v>5.3525622279225749</c:v>
                </c:pt>
                <c:pt idx="1053">
                  <c:v>5.3525622279225749</c:v>
                </c:pt>
                <c:pt idx="1054">
                  <c:v>5.3525622279225749</c:v>
                </c:pt>
                <c:pt idx="1055">
                  <c:v>5.3525622279225749</c:v>
                </c:pt>
                <c:pt idx="1056">
                  <c:v>5.3525622279225749</c:v>
                </c:pt>
                <c:pt idx="1057">
                  <c:v>5.3525622279225749</c:v>
                </c:pt>
                <c:pt idx="1058">
                  <c:v>5.3525622279225749</c:v>
                </c:pt>
                <c:pt idx="1059">
                  <c:v>5.3525622279225749</c:v>
                </c:pt>
                <c:pt idx="1060">
                  <c:v>5.3525622279225749</c:v>
                </c:pt>
                <c:pt idx="1061">
                  <c:v>5.3525622279225749</c:v>
                </c:pt>
                <c:pt idx="1062">
                  <c:v>5.3525622279225749</c:v>
                </c:pt>
                <c:pt idx="1063">
                  <c:v>5.3525622279225749</c:v>
                </c:pt>
                <c:pt idx="1064">
                  <c:v>5.3525622279225749</c:v>
                </c:pt>
                <c:pt idx="1065">
                  <c:v>5.3525622279225749</c:v>
                </c:pt>
                <c:pt idx="1066">
                  <c:v>5.3525622279225749</c:v>
                </c:pt>
                <c:pt idx="1067">
                  <c:v>5.3525622279225749</c:v>
                </c:pt>
                <c:pt idx="1068">
                  <c:v>5.8171698714187592</c:v>
                </c:pt>
                <c:pt idx="1069">
                  <c:v>5.8171698714187592</c:v>
                </c:pt>
                <c:pt idx="1070">
                  <c:v>5.8171698714187592</c:v>
                </c:pt>
                <c:pt idx="1071">
                  <c:v>5.8171698714187592</c:v>
                </c:pt>
                <c:pt idx="1072">
                  <c:v>5.8171698714187592</c:v>
                </c:pt>
                <c:pt idx="1073">
                  <c:v>5.8171698714187592</c:v>
                </c:pt>
                <c:pt idx="1074">
                  <c:v>5.8171698714187592</c:v>
                </c:pt>
                <c:pt idx="1075">
                  <c:v>5.8171698714187592</c:v>
                </c:pt>
                <c:pt idx="1076">
                  <c:v>5.8171698714187592</c:v>
                </c:pt>
                <c:pt idx="1077">
                  <c:v>5.8171698714187592</c:v>
                </c:pt>
                <c:pt idx="1078">
                  <c:v>5.8171698714187592</c:v>
                </c:pt>
                <c:pt idx="1079">
                  <c:v>5.8171698714187592</c:v>
                </c:pt>
                <c:pt idx="1080">
                  <c:v>5.8171698714187592</c:v>
                </c:pt>
                <c:pt idx="1081">
                  <c:v>5.8171698714187592</c:v>
                </c:pt>
                <c:pt idx="1082">
                  <c:v>5.8171698714187592</c:v>
                </c:pt>
                <c:pt idx="1083">
                  <c:v>5.8171698714187592</c:v>
                </c:pt>
                <c:pt idx="1084">
                  <c:v>5.8171698714187592</c:v>
                </c:pt>
                <c:pt idx="1085">
                  <c:v>5.8171698714187592</c:v>
                </c:pt>
                <c:pt idx="1086">
                  <c:v>6.164014481770641</c:v>
                </c:pt>
                <c:pt idx="1087">
                  <c:v>6.164014481770641</c:v>
                </c:pt>
                <c:pt idx="1088">
                  <c:v>6.164014481770641</c:v>
                </c:pt>
                <c:pt idx="1089">
                  <c:v>6.164014481770641</c:v>
                </c:pt>
                <c:pt idx="1090">
                  <c:v>6.164014481770641</c:v>
                </c:pt>
                <c:pt idx="1091">
                  <c:v>6.164014481770641</c:v>
                </c:pt>
                <c:pt idx="1092">
                  <c:v>6.164014481770641</c:v>
                </c:pt>
                <c:pt idx="1093">
                  <c:v>6.164014481770641</c:v>
                </c:pt>
                <c:pt idx="1094">
                  <c:v>6.164014481770641</c:v>
                </c:pt>
                <c:pt idx="1095">
                  <c:v>6.164014481770641</c:v>
                </c:pt>
                <c:pt idx="1096">
                  <c:v>6.164014481770641</c:v>
                </c:pt>
                <c:pt idx="1097">
                  <c:v>6.164014481770641</c:v>
                </c:pt>
                <c:pt idx="1098">
                  <c:v>6.164014481770641</c:v>
                </c:pt>
                <c:pt idx="1099">
                  <c:v>6.164014481770641</c:v>
                </c:pt>
                <c:pt idx="1100">
                  <c:v>6.164014481770641</c:v>
                </c:pt>
                <c:pt idx="1101">
                  <c:v>6.164014481770641</c:v>
                </c:pt>
                <c:pt idx="1102">
                  <c:v>6.164014481770641</c:v>
                </c:pt>
                <c:pt idx="1103">
                  <c:v>6.164014481770641</c:v>
                </c:pt>
                <c:pt idx="1104">
                  <c:v>6.164014481770641</c:v>
                </c:pt>
                <c:pt idx="1105">
                  <c:v>6.164014481770641</c:v>
                </c:pt>
                <c:pt idx="1106">
                  <c:v>6.164014481770641</c:v>
                </c:pt>
                <c:pt idx="1107">
                  <c:v>6.164014481770641</c:v>
                </c:pt>
                <c:pt idx="1108">
                  <c:v>6.3136558986047309</c:v>
                </c:pt>
                <c:pt idx="1109">
                  <c:v>6.3136558986047309</c:v>
                </c:pt>
                <c:pt idx="1110">
                  <c:v>6.3136558986047309</c:v>
                </c:pt>
                <c:pt idx="1111">
                  <c:v>6.3136558986047309</c:v>
                </c:pt>
                <c:pt idx="1112">
                  <c:v>6.3136558986047309</c:v>
                </c:pt>
                <c:pt idx="1113">
                  <c:v>6.3136558986047309</c:v>
                </c:pt>
                <c:pt idx="1114">
                  <c:v>6.3136558986047309</c:v>
                </c:pt>
                <c:pt idx="1115">
                  <c:v>6.3136558986047309</c:v>
                </c:pt>
                <c:pt idx="1116">
                  <c:v>6.3136558986047309</c:v>
                </c:pt>
                <c:pt idx="1117">
                  <c:v>6.3136558986047309</c:v>
                </c:pt>
                <c:pt idx="1118">
                  <c:v>6.3136558986047309</c:v>
                </c:pt>
                <c:pt idx="1119">
                  <c:v>6.3136558986047309</c:v>
                </c:pt>
                <c:pt idx="1120">
                  <c:v>6.3136558986047309</c:v>
                </c:pt>
                <c:pt idx="1121">
                  <c:v>6.3136558986047309</c:v>
                </c:pt>
                <c:pt idx="1122">
                  <c:v>6.3136558986047309</c:v>
                </c:pt>
                <c:pt idx="1123">
                  <c:v>6.3136558986047309</c:v>
                </c:pt>
                <c:pt idx="1124">
                  <c:v>6.3136558986047309</c:v>
                </c:pt>
                <c:pt idx="1125">
                  <c:v>6.3136558986047309</c:v>
                </c:pt>
                <c:pt idx="1126">
                  <c:v>6.3136558986047309</c:v>
                </c:pt>
                <c:pt idx="1127">
                  <c:v>6.3136558986047309</c:v>
                </c:pt>
                <c:pt idx="1128">
                  <c:v>6.3136558986047309</c:v>
                </c:pt>
                <c:pt idx="1129">
                  <c:v>6.3136558986047309</c:v>
                </c:pt>
                <c:pt idx="1130">
                  <c:v>6.4381642633649649</c:v>
                </c:pt>
                <c:pt idx="1131">
                  <c:v>6.4381642633649649</c:v>
                </c:pt>
                <c:pt idx="1132">
                  <c:v>6.4381642633649649</c:v>
                </c:pt>
                <c:pt idx="1133">
                  <c:v>6.4381642633649649</c:v>
                </c:pt>
                <c:pt idx="1134">
                  <c:v>6.4381642633649649</c:v>
                </c:pt>
                <c:pt idx="1135">
                  <c:v>6.4381642633649649</c:v>
                </c:pt>
                <c:pt idx="1136">
                  <c:v>6.4381642633649649</c:v>
                </c:pt>
                <c:pt idx="1137">
                  <c:v>6.4381642633649649</c:v>
                </c:pt>
                <c:pt idx="1138">
                  <c:v>6.4381642633649649</c:v>
                </c:pt>
                <c:pt idx="1139">
                  <c:v>6.4381642633649649</c:v>
                </c:pt>
                <c:pt idx="1140">
                  <c:v>6.4381642633649649</c:v>
                </c:pt>
                <c:pt idx="1141">
                  <c:v>6.4381642633649649</c:v>
                </c:pt>
                <c:pt idx="1142">
                  <c:v>6.4381642633649649</c:v>
                </c:pt>
                <c:pt idx="1143">
                  <c:v>6.4381642633649649</c:v>
                </c:pt>
                <c:pt idx="1144">
                  <c:v>6.4381642633649649</c:v>
                </c:pt>
                <c:pt idx="1145">
                  <c:v>6.4381642633649649</c:v>
                </c:pt>
                <c:pt idx="1146">
                  <c:v>6.4381642633649649</c:v>
                </c:pt>
                <c:pt idx="1147">
                  <c:v>6.4381642633649649</c:v>
                </c:pt>
                <c:pt idx="1148">
                  <c:v>6.4381642633649649</c:v>
                </c:pt>
                <c:pt idx="1149">
                  <c:v>6.4381642633649649</c:v>
                </c:pt>
                <c:pt idx="1150">
                  <c:v>6.4381642633649649</c:v>
                </c:pt>
                <c:pt idx="1151">
                  <c:v>6.6634880005353558</c:v>
                </c:pt>
                <c:pt idx="1152">
                  <c:v>6.6634880005353558</c:v>
                </c:pt>
                <c:pt idx="1153">
                  <c:v>6.6634880005353558</c:v>
                </c:pt>
                <c:pt idx="1154">
                  <c:v>6.6634880005353558</c:v>
                </c:pt>
                <c:pt idx="1155">
                  <c:v>6.6634880005353558</c:v>
                </c:pt>
                <c:pt idx="1156">
                  <c:v>6.6634880005353558</c:v>
                </c:pt>
                <c:pt idx="1157">
                  <c:v>6.6634880005353558</c:v>
                </c:pt>
                <c:pt idx="1158">
                  <c:v>6.6634880005353558</c:v>
                </c:pt>
                <c:pt idx="1159">
                  <c:v>6.6634880005353558</c:v>
                </c:pt>
                <c:pt idx="1160">
                  <c:v>6.6634880005353558</c:v>
                </c:pt>
                <c:pt idx="1161">
                  <c:v>6.6634880005353558</c:v>
                </c:pt>
                <c:pt idx="1162">
                  <c:v>6.6634880005353558</c:v>
                </c:pt>
                <c:pt idx="1163">
                  <c:v>6.6634880005353558</c:v>
                </c:pt>
                <c:pt idx="1164">
                  <c:v>6.6634880005353558</c:v>
                </c:pt>
                <c:pt idx="1165">
                  <c:v>6.6634880005353558</c:v>
                </c:pt>
                <c:pt idx="1166">
                  <c:v>6.6634880005353558</c:v>
                </c:pt>
                <c:pt idx="1167">
                  <c:v>6.6634880005353558</c:v>
                </c:pt>
                <c:pt idx="1168">
                  <c:v>6.6634880005353558</c:v>
                </c:pt>
                <c:pt idx="1169">
                  <c:v>6.6634880005353558</c:v>
                </c:pt>
                <c:pt idx="1170">
                  <c:v>6.6634880005353558</c:v>
                </c:pt>
                <c:pt idx="1171">
                  <c:v>6.6634880005353558</c:v>
                </c:pt>
                <c:pt idx="1172">
                  <c:v>6.6634880005353558</c:v>
                </c:pt>
                <c:pt idx="1173">
                  <c:v>6.6634880005353558</c:v>
                </c:pt>
                <c:pt idx="1174">
                  <c:v>6.3478470530525355</c:v>
                </c:pt>
                <c:pt idx="1175">
                  <c:v>6.3478470530525355</c:v>
                </c:pt>
                <c:pt idx="1176">
                  <c:v>6.3478470530525355</c:v>
                </c:pt>
                <c:pt idx="1177">
                  <c:v>6.3478470530525355</c:v>
                </c:pt>
                <c:pt idx="1178">
                  <c:v>6.3478470530525355</c:v>
                </c:pt>
                <c:pt idx="1179">
                  <c:v>6.3478470530525355</c:v>
                </c:pt>
                <c:pt idx="1180">
                  <c:v>6.3478470530525355</c:v>
                </c:pt>
                <c:pt idx="1181">
                  <c:v>6.3478470530525355</c:v>
                </c:pt>
                <c:pt idx="1182">
                  <c:v>6.3478470530525355</c:v>
                </c:pt>
                <c:pt idx="1183">
                  <c:v>6.3478470530525355</c:v>
                </c:pt>
                <c:pt idx="1184">
                  <c:v>6.3478470530525355</c:v>
                </c:pt>
                <c:pt idx="1185">
                  <c:v>6.3478470530525355</c:v>
                </c:pt>
                <c:pt idx="1186">
                  <c:v>6.3478470530525355</c:v>
                </c:pt>
                <c:pt idx="1187">
                  <c:v>6.3478470530525355</c:v>
                </c:pt>
                <c:pt idx="1188">
                  <c:v>6.3478470530525355</c:v>
                </c:pt>
                <c:pt idx="1189">
                  <c:v>6.3478470530525355</c:v>
                </c:pt>
                <c:pt idx="1190">
                  <c:v>6.3478470530525355</c:v>
                </c:pt>
                <c:pt idx="1191">
                  <c:v>6.3478470530525355</c:v>
                </c:pt>
                <c:pt idx="1192">
                  <c:v>6.3478470530525355</c:v>
                </c:pt>
                <c:pt idx="1193">
                  <c:v>6.3478470530525355</c:v>
                </c:pt>
                <c:pt idx="1194">
                  <c:v>6.3478470530525355</c:v>
                </c:pt>
                <c:pt idx="1195">
                  <c:v>6.3715322254084494</c:v>
                </c:pt>
                <c:pt idx="1196">
                  <c:v>6.3715322254084494</c:v>
                </c:pt>
                <c:pt idx="1197">
                  <c:v>6.3715322254084494</c:v>
                </c:pt>
                <c:pt idx="1198">
                  <c:v>6.3715322254084494</c:v>
                </c:pt>
                <c:pt idx="1199">
                  <c:v>6.3715322254084494</c:v>
                </c:pt>
                <c:pt idx="1200">
                  <c:v>6.3715322254084494</c:v>
                </c:pt>
                <c:pt idx="1201">
                  <c:v>6.3715322254084494</c:v>
                </c:pt>
                <c:pt idx="1202">
                  <c:v>6.3715322254084494</c:v>
                </c:pt>
                <c:pt idx="1203">
                  <c:v>6.3715322254084494</c:v>
                </c:pt>
                <c:pt idx="1204">
                  <c:v>6.3715322254084494</c:v>
                </c:pt>
                <c:pt idx="1205">
                  <c:v>6.3715322254084494</c:v>
                </c:pt>
                <c:pt idx="1206">
                  <c:v>6.3715322254084494</c:v>
                </c:pt>
                <c:pt idx="1207">
                  <c:v>6.3715322254084494</c:v>
                </c:pt>
                <c:pt idx="1208">
                  <c:v>6.3715322254084494</c:v>
                </c:pt>
                <c:pt idx="1209">
                  <c:v>6.3715322254084494</c:v>
                </c:pt>
                <c:pt idx="1210">
                  <c:v>6.3715322254084494</c:v>
                </c:pt>
                <c:pt idx="1211">
                  <c:v>6.3715322254084494</c:v>
                </c:pt>
                <c:pt idx="1212">
                  <c:v>6.3715322254084494</c:v>
                </c:pt>
                <c:pt idx="1213">
                  <c:v>6.3715322254084494</c:v>
                </c:pt>
                <c:pt idx="1214">
                  <c:v>6.3715322254084494</c:v>
                </c:pt>
                <c:pt idx="1215">
                  <c:v>6.3715322254084494</c:v>
                </c:pt>
                <c:pt idx="1216">
                  <c:v>6.3715322254084494</c:v>
                </c:pt>
                <c:pt idx="1217">
                  <c:v>6.6345231359622225</c:v>
                </c:pt>
                <c:pt idx="1218">
                  <c:v>6.6345231359622225</c:v>
                </c:pt>
                <c:pt idx="1219">
                  <c:v>6.6345231359622225</c:v>
                </c:pt>
                <c:pt idx="1220">
                  <c:v>6.6345231359622225</c:v>
                </c:pt>
                <c:pt idx="1221">
                  <c:v>6.6345231359622225</c:v>
                </c:pt>
                <c:pt idx="1222">
                  <c:v>6.6345231359622225</c:v>
                </c:pt>
                <c:pt idx="1223">
                  <c:v>6.6345231359622225</c:v>
                </c:pt>
                <c:pt idx="1224">
                  <c:v>6.6345231359622225</c:v>
                </c:pt>
                <c:pt idx="1225">
                  <c:v>6.6345231359622225</c:v>
                </c:pt>
                <c:pt idx="1226">
                  <c:v>6.6345231359622225</c:v>
                </c:pt>
                <c:pt idx="1227">
                  <c:v>6.6345231359622225</c:v>
                </c:pt>
                <c:pt idx="1228">
                  <c:v>6.6345231359622225</c:v>
                </c:pt>
                <c:pt idx="1229">
                  <c:v>6.6345231359622225</c:v>
                </c:pt>
                <c:pt idx="1230">
                  <c:v>6.6345231359622225</c:v>
                </c:pt>
                <c:pt idx="1231">
                  <c:v>6.6345231359622225</c:v>
                </c:pt>
                <c:pt idx="1232">
                  <c:v>6.6345231359622225</c:v>
                </c:pt>
                <c:pt idx="1233">
                  <c:v>6.6345231359622225</c:v>
                </c:pt>
                <c:pt idx="1234">
                  <c:v>6.6345231359622225</c:v>
                </c:pt>
                <c:pt idx="1235">
                  <c:v>6.6345231359622225</c:v>
                </c:pt>
                <c:pt idx="1236">
                  <c:v>6.7730481981781887</c:v>
                </c:pt>
                <c:pt idx="1237">
                  <c:v>6.7730481981781887</c:v>
                </c:pt>
                <c:pt idx="1238">
                  <c:v>6.7730481981781887</c:v>
                </c:pt>
                <c:pt idx="1239">
                  <c:v>6.7730481981781887</c:v>
                </c:pt>
                <c:pt idx="1240">
                  <c:v>6.7730481981781887</c:v>
                </c:pt>
                <c:pt idx="1241">
                  <c:v>6.7730481981781887</c:v>
                </c:pt>
                <c:pt idx="1242">
                  <c:v>6.7730481981781887</c:v>
                </c:pt>
                <c:pt idx="1243">
                  <c:v>6.7730481981781887</c:v>
                </c:pt>
                <c:pt idx="1244">
                  <c:v>6.7730481981781887</c:v>
                </c:pt>
                <c:pt idx="1245">
                  <c:v>6.7730481981781887</c:v>
                </c:pt>
                <c:pt idx="1246">
                  <c:v>6.7730481981781887</c:v>
                </c:pt>
                <c:pt idx="1247">
                  <c:v>6.7730481981781887</c:v>
                </c:pt>
                <c:pt idx="1248">
                  <c:v>6.7730481981781887</c:v>
                </c:pt>
                <c:pt idx="1249">
                  <c:v>6.7730481981781887</c:v>
                </c:pt>
                <c:pt idx="1250">
                  <c:v>6.7730481981781887</c:v>
                </c:pt>
                <c:pt idx="1251">
                  <c:v>6.7730481981781887</c:v>
                </c:pt>
                <c:pt idx="1252">
                  <c:v>6.7730481981781887</c:v>
                </c:pt>
                <c:pt idx="1253">
                  <c:v>6.7730481981781887</c:v>
                </c:pt>
                <c:pt idx="1254">
                  <c:v>6.7730481981781887</c:v>
                </c:pt>
                <c:pt idx="1255">
                  <c:v>5.5458354066678428</c:v>
                </c:pt>
                <c:pt idx="1256">
                  <c:v>5.5458354066678428</c:v>
                </c:pt>
                <c:pt idx="1257">
                  <c:v>5.5458354066678428</c:v>
                </c:pt>
                <c:pt idx="1258">
                  <c:v>5.5458354066678428</c:v>
                </c:pt>
                <c:pt idx="1259">
                  <c:v>5.5458354066678428</c:v>
                </c:pt>
                <c:pt idx="1260">
                  <c:v>5.5458354066678428</c:v>
                </c:pt>
                <c:pt idx="1261">
                  <c:v>5.5458354066678428</c:v>
                </c:pt>
                <c:pt idx="1262">
                  <c:v>5.5458354066678428</c:v>
                </c:pt>
                <c:pt idx="1263">
                  <c:v>5.5458354066678428</c:v>
                </c:pt>
                <c:pt idx="1264">
                  <c:v>5.5458354066678428</c:v>
                </c:pt>
                <c:pt idx="1265">
                  <c:v>5.5458354066678428</c:v>
                </c:pt>
                <c:pt idx="1266">
                  <c:v>5.5458354066678428</c:v>
                </c:pt>
                <c:pt idx="1267">
                  <c:v>5.5458354066678428</c:v>
                </c:pt>
                <c:pt idx="1268">
                  <c:v>5.5458354066678428</c:v>
                </c:pt>
                <c:pt idx="1269">
                  <c:v>5.5458354066678428</c:v>
                </c:pt>
                <c:pt idx="1270">
                  <c:v>5.5458354066678428</c:v>
                </c:pt>
                <c:pt idx="1271">
                  <c:v>5.5458354066678428</c:v>
                </c:pt>
                <c:pt idx="1272">
                  <c:v>5.5458354066678428</c:v>
                </c:pt>
                <c:pt idx="1273">
                  <c:v>5.5458354066678428</c:v>
                </c:pt>
                <c:pt idx="1274">
                  <c:v>5.5458354066678428</c:v>
                </c:pt>
                <c:pt idx="1275">
                  <c:v>5.5458354066678428</c:v>
                </c:pt>
                <c:pt idx="1276">
                  <c:v>5.5458354066678428</c:v>
                </c:pt>
                <c:pt idx="1277">
                  <c:v>5.5458354066678428</c:v>
                </c:pt>
                <c:pt idx="1278">
                  <c:v>5.5458354066678428</c:v>
                </c:pt>
                <c:pt idx="1279">
                  <c:v>5.5458354066678428</c:v>
                </c:pt>
                <c:pt idx="1280">
                  <c:v>5.5458354066678428</c:v>
                </c:pt>
                <c:pt idx="1281">
                  <c:v>5.5458354066678428</c:v>
                </c:pt>
              </c:numCache>
            </c:numRef>
          </c:val>
          <c:smooth val="0"/>
          <c:extLst xmlns:c16r2="http://schemas.microsoft.com/office/drawing/2015/06/chart">
            <c:ext xmlns:c16="http://schemas.microsoft.com/office/drawing/2014/chart" uri="{C3380CC4-5D6E-409C-BE32-E72D297353CC}">
              <c16:uniqueId val="{00000003-750A-4E39-B6FF-15C28CA7FDE3}"/>
            </c:ext>
          </c:extLst>
        </c:ser>
        <c:dLbls>
          <c:showLegendKey val="0"/>
          <c:showVal val="0"/>
          <c:showCatName val="0"/>
          <c:showSerName val="0"/>
          <c:showPercent val="0"/>
          <c:showBubbleSize val="0"/>
        </c:dLbls>
        <c:marker val="1"/>
        <c:smooth val="0"/>
        <c:axId val="179541888"/>
        <c:axId val="179543424"/>
      </c:lineChart>
      <c:dateAx>
        <c:axId val="179541888"/>
        <c:scaling>
          <c:orientation val="minMax"/>
        </c:scaling>
        <c:delete val="0"/>
        <c:axPos val="b"/>
        <c:numFmt formatCode="mmm\-yy"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79543424"/>
        <c:crosses val="autoZero"/>
        <c:auto val="1"/>
        <c:lblOffset val="100"/>
        <c:baseTimeUnit val="days"/>
      </c:dateAx>
      <c:valAx>
        <c:axId val="179543424"/>
        <c:scaling>
          <c:orientation val="minMax"/>
          <c:max val="7"/>
          <c:min val="2"/>
        </c:scaling>
        <c:delete val="0"/>
        <c:axPos val="l"/>
        <c:majorGridlines>
          <c:spPr>
            <a:ln w="9525" cap="flat" cmpd="sng" algn="ctr">
              <a:solidFill>
                <a:schemeClr val="bg1">
                  <a:lumMod val="9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7954188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Inflaciones implícitas </a:t>
            </a:r>
          </a:p>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vs Tipo de cambio</a:t>
            </a:r>
          </a:p>
        </c:rich>
      </c:tx>
      <c:layout/>
      <c:overlay val="0"/>
      <c:spPr>
        <a:noFill/>
        <a:ln>
          <a:noFill/>
        </a:ln>
        <a:effectLst/>
      </c:spPr>
    </c:title>
    <c:autoTitleDeleted val="0"/>
    <c:plotArea>
      <c:layout/>
      <c:lineChart>
        <c:grouping val="standard"/>
        <c:varyColors val="0"/>
        <c:ser>
          <c:idx val="0"/>
          <c:order val="0"/>
          <c:tx>
            <c:v>2 años</c:v>
          </c:tx>
          <c:spPr>
            <a:ln w="12700" cap="rnd">
              <a:solidFill>
                <a:srgbClr val="C00000"/>
              </a:solidFill>
              <a:round/>
            </a:ln>
            <a:effectLst/>
          </c:spPr>
          <c:marker>
            <c:symbol val="none"/>
          </c:marker>
          <c:cat>
            <c:numRef>
              <c:f>'[Actualiza TasasGuber - PruebaFinal CI.xlsm]Inflaciones Implícitas'!$A$3:$A$2000</c:f>
              <c:numCache>
                <c:formatCode>m/d/yyyy</c:formatCode>
                <c:ptCount val="1998"/>
                <c:pt idx="0">
                  <c:v>41276</c:v>
                </c:pt>
                <c:pt idx="1">
                  <c:v>41277</c:v>
                </c:pt>
                <c:pt idx="2">
                  <c:v>41278</c:v>
                </c:pt>
                <c:pt idx="3">
                  <c:v>41281</c:v>
                </c:pt>
                <c:pt idx="4">
                  <c:v>41282</c:v>
                </c:pt>
                <c:pt idx="5">
                  <c:v>41283</c:v>
                </c:pt>
                <c:pt idx="6">
                  <c:v>41284</c:v>
                </c:pt>
                <c:pt idx="7">
                  <c:v>41285</c:v>
                </c:pt>
                <c:pt idx="8">
                  <c:v>41288</c:v>
                </c:pt>
                <c:pt idx="9">
                  <c:v>41289</c:v>
                </c:pt>
                <c:pt idx="10">
                  <c:v>41290</c:v>
                </c:pt>
                <c:pt idx="11">
                  <c:v>41291</c:v>
                </c:pt>
                <c:pt idx="12">
                  <c:v>41292</c:v>
                </c:pt>
                <c:pt idx="13">
                  <c:v>41295</c:v>
                </c:pt>
                <c:pt idx="14">
                  <c:v>41296</c:v>
                </c:pt>
                <c:pt idx="15">
                  <c:v>41297</c:v>
                </c:pt>
                <c:pt idx="16">
                  <c:v>41298</c:v>
                </c:pt>
                <c:pt idx="17">
                  <c:v>41299</c:v>
                </c:pt>
                <c:pt idx="18">
                  <c:v>41302</c:v>
                </c:pt>
                <c:pt idx="19">
                  <c:v>41303</c:v>
                </c:pt>
                <c:pt idx="20">
                  <c:v>41304</c:v>
                </c:pt>
                <c:pt idx="21">
                  <c:v>41305</c:v>
                </c:pt>
                <c:pt idx="22">
                  <c:v>41306</c:v>
                </c:pt>
                <c:pt idx="23">
                  <c:v>41310</c:v>
                </c:pt>
                <c:pt idx="24">
                  <c:v>41311</c:v>
                </c:pt>
                <c:pt idx="25">
                  <c:v>41312</c:v>
                </c:pt>
                <c:pt idx="26">
                  <c:v>41313</c:v>
                </c:pt>
                <c:pt idx="27">
                  <c:v>41316</c:v>
                </c:pt>
                <c:pt idx="28">
                  <c:v>41317</c:v>
                </c:pt>
                <c:pt idx="29">
                  <c:v>41318</c:v>
                </c:pt>
                <c:pt idx="30">
                  <c:v>41319</c:v>
                </c:pt>
                <c:pt idx="31">
                  <c:v>41320</c:v>
                </c:pt>
                <c:pt idx="32">
                  <c:v>41323</c:v>
                </c:pt>
                <c:pt idx="33">
                  <c:v>41324</c:v>
                </c:pt>
                <c:pt idx="34">
                  <c:v>41325</c:v>
                </c:pt>
                <c:pt idx="35">
                  <c:v>41326</c:v>
                </c:pt>
                <c:pt idx="36">
                  <c:v>41327</c:v>
                </c:pt>
                <c:pt idx="37">
                  <c:v>41330</c:v>
                </c:pt>
                <c:pt idx="38">
                  <c:v>41331</c:v>
                </c:pt>
                <c:pt idx="39">
                  <c:v>41332</c:v>
                </c:pt>
                <c:pt idx="40">
                  <c:v>41333</c:v>
                </c:pt>
                <c:pt idx="41">
                  <c:v>41334</c:v>
                </c:pt>
                <c:pt idx="42">
                  <c:v>41337</c:v>
                </c:pt>
                <c:pt idx="43">
                  <c:v>41338</c:v>
                </c:pt>
                <c:pt idx="44">
                  <c:v>41339</c:v>
                </c:pt>
                <c:pt idx="45">
                  <c:v>41340</c:v>
                </c:pt>
                <c:pt idx="46">
                  <c:v>41341</c:v>
                </c:pt>
                <c:pt idx="47">
                  <c:v>41344</c:v>
                </c:pt>
                <c:pt idx="48">
                  <c:v>41345</c:v>
                </c:pt>
                <c:pt idx="49">
                  <c:v>41346</c:v>
                </c:pt>
                <c:pt idx="50">
                  <c:v>41347</c:v>
                </c:pt>
                <c:pt idx="51">
                  <c:v>41348</c:v>
                </c:pt>
                <c:pt idx="52">
                  <c:v>41352</c:v>
                </c:pt>
                <c:pt idx="53">
                  <c:v>41353</c:v>
                </c:pt>
                <c:pt idx="54">
                  <c:v>41354</c:v>
                </c:pt>
                <c:pt idx="55">
                  <c:v>41355</c:v>
                </c:pt>
                <c:pt idx="56">
                  <c:v>41358</c:v>
                </c:pt>
                <c:pt idx="57">
                  <c:v>41359</c:v>
                </c:pt>
                <c:pt idx="58">
                  <c:v>41360</c:v>
                </c:pt>
                <c:pt idx="59">
                  <c:v>41365</c:v>
                </c:pt>
                <c:pt idx="60">
                  <c:v>41366</c:v>
                </c:pt>
                <c:pt idx="61">
                  <c:v>41367</c:v>
                </c:pt>
                <c:pt idx="62">
                  <c:v>41368</c:v>
                </c:pt>
                <c:pt idx="63">
                  <c:v>41369</c:v>
                </c:pt>
                <c:pt idx="64">
                  <c:v>41372</c:v>
                </c:pt>
                <c:pt idx="65">
                  <c:v>41373</c:v>
                </c:pt>
                <c:pt idx="66">
                  <c:v>41374</c:v>
                </c:pt>
                <c:pt idx="67">
                  <c:v>41375</c:v>
                </c:pt>
                <c:pt idx="68">
                  <c:v>41376</c:v>
                </c:pt>
                <c:pt idx="69">
                  <c:v>41379</c:v>
                </c:pt>
                <c:pt idx="70">
                  <c:v>41380</c:v>
                </c:pt>
                <c:pt idx="71">
                  <c:v>41381</c:v>
                </c:pt>
                <c:pt idx="72">
                  <c:v>41382</c:v>
                </c:pt>
                <c:pt idx="73">
                  <c:v>41383</c:v>
                </c:pt>
                <c:pt idx="74">
                  <c:v>41386</c:v>
                </c:pt>
                <c:pt idx="75">
                  <c:v>41387</c:v>
                </c:pt>
                <c:pt idx="76">
                  <c:v>41388</c:v>
                </c:pt>
                <c:pt idx="77">
                  <c:v>41389</c:v>
                </c:pt>
                <c:pt idx="78">
                  <c:v>41390</c:v>
                </c:pt>
                <c:pt idx="79">
                  <c:v>41393</c:v>
                </c:pt>
                <c:pt idx="80">
                  <c:v>41394</c:v>
                </c:pt>
                <c:pt idx="81">
                  <c:v>41396</c:v>
                </c:pt>
                <c:pt idx="82">
                  <c:v>41397</c:v>
                </c:pt>
                <c:pt idx="83">
                  <c:v>41400</c:v>
                </c:pt>
                <c:pt idx="84">
                  <c:v>41401</c:v>
                </c:pt>
                <c:pt idx="85">
                  <c:v>41402</c:v>
                </c:pt>
                <c:pt idx="86">
                  <c:v>41403</c:v>
                </c:pt>
                <c:pt idx="87">
                  <c:v>41404</c:v>
                </c:pt>
                <c:pt idx="88">
                  <c:v>41407</c:v>
                </c:pt>
                <c:pt idx="89">
                  <c:v>41408</c:v>
                </c:pt>
                <c:pt idx="90">
                  <c:v>41409</c:v>
                </c:pt>
                <c:pt idx="91">
                  <c:v>41410</c:v>
                </c:pt>
                <c:pt idx="92">
                  <c:v>41411</c:v>
                </c:pt>
                <c:pt idx="93">
                  <c:v>41414</c:v>
                </c:pt>
                <c:pt idx="94">
                  <c:v>41415</c:v>
                </c:pt>
                <c:pt idx="95">
                  <c:v>41416</c:v>
                </c:pt>
                <c:pt idx="96">
                  <c:v>41417</c:v>
                </c:pt>
                <c:pt idx="97">
                  <c:v>41418</c:v>
                </c:pt>
                <c:pt idx="98">
                  <c:v>41421</c:v>
                </c:pt>
                <c:pt idx="99">
                  <c:v>41422</c:v>
                </c:pt>
                <c:pt idx="100">
                  <c:v>41423</c:v>
                </c:pt>
                <c:pt idx="101">
                  <c:v>41424</c:v>
                </c:pt>
                <c:pt idx="102">
                  <c:v>41425</c:v>
                </c:pt>
                <c:pt idx="103">
                  <c:v>41428</c:v>
                </c:pt>
                <c:pt idx="104">
                  <c:v>41429</c:v>
                </c:pt>
                <c:pt idx="105">
                  <c:v>41430</c:v>
                </c:pt>
                <c:pt idx="106">
                  <c:v>41431</c:v>
                </c:pt>
                <c:pt idx="107">
                  <c:v>41432</c:v>
                </c:pt>
                <c:pt idx="108">
                  <c:v>41435</c:v>
                </c:pt>
                <c:pt idx="109">
                  <c:v>41436</c:v>
                </c:pt>
                <c:pt idx="110">
                  <c:v>41437</c:v>
                </c:pt>
                <c:pt idx="111">
                  <c:v>41438</c:v>
                </c:pt>
                <c:pt idx="112">
                  <c:v>41439</c:v>
                </c:pt>
                <c:pt idx="113">
                  <c:v>41442</c:v>
                </c:pt>
                <c:pt idx="114">
                  <c:v>41443</c:v>
                </c:pt>
                <c:pt idx="115">
                  <c:v>41444</c:v>
                </c:pt>
                <c:pt idx="116">
                  <c:v>41445</c:v>
                </c:pt>
                <c:pt idx="117">
                  <c:v>41446</c:v>
                </c:pt>
                <c:pt idx="118">
                  <c:v>41449</c:v>
                </c:pt>
                <c:pt idx="119">
                  <c:v>41450</c:v>
                </c:pt>
                <c:pt idx="120">
                  <c:v>41451</c:v>
                </c:pt>
                <c:pt idx="121">
                  <c:v>41452</c:v>
                </c:pt>
                <c:pt idx="122">
                  <c:v>41453</c:v>
                </c:pt>
                <c:pt idx="123">
                  <c:v>41456</c:v>
                </c:pt>
                <c:pt idx="124">
                  <c:v>41457</c:v>
                </c:pt>
                <c:pt idx="125">
                  <c:v>41458</c:v>
                </c:pt>
                <c:pt idx="126">
                  <c:v>41459</c:v>
                </c:pt>
                <c:pt idx="127">
                  <c:v>41460</c:v>
                </c:pt>
                <c:pt idx="128">
                  <c:v>41463</c:v>
                </c:pt>
                <c:pt idx="129">
                  <c:v>41464</c:v>
                </c:pt>
                <c:pt idx="130">
                  <c:v>41465</c:v>
                </c:pt>
                <c:pt idx="131">
                  <c:v>41466</c:v>
                </c:pt>
                <c:pt idx="132">
                  <c:v>41467</c:v>
                </c:pt>
                <c:pt idx="133">
                  <c:v>41470</c:v>
                </c:pt>
                <c:pt idx="134">
                  <c:v>41471</c:v>
                </c:pt>
                <c:pt idx="135">
                  <c:v>41472</c:v>
                </c:pt>
                <c:pt idx="136">
                  <c:v>41473</c:v>
                </c:pt>
                <c:pt idx="137">
                  <c:v>41474</c:v>
                </c:pt>
                <c:pt idx="138">
                  <c:v>41477</c:v>
                </c:pt>
                <c:pt idx="139">
                  <c:v>41478</c:v>
                </c:pt>
                <c:pt idx="140">
                  <c:v>41479</c:v>
                </c:pt>
                <c:pt idx="141">
                  <c:v>41480</c:v>
                </c:pt>
                <c:pt idx="142">
                  <c:v>41481</c:v>
                </c:pt>
                <c:pt idx="143">
                  <c:v>41484</c:v>
                </c:pt>
                <c:pt idx="144">
                  <c:v>41485</c:v>
                </c:pt>
                <c:pt idx="145">
                  <c:v>41486</c:v>
                </c:pt>
                <c:pt idx="146">
                  <c:v>41487</c:v>
                </c:pt>
                <c:pt idx="147">
                  <c:v>41488</c:v>
                </c:pt>
                <c:pt idx="148">
                  <c:v>41491</c:v>
                </c:pt>
                <c:pt idx="149">
                  <c:v>41492</c:v>
                </c:pt>
                <c:pt idx="150">
                  <c:v>41493</c:v>
                </c:pt>
                <c:pt idx="151">
                  <c:v>41494</c:v>
                </c:pt>
                <c:pt idx="152">
                  <c:v>41495</c:v>
                </c:pt>
                <c:pt idx="153">
                  <c:v>41498</c:v>
                </c:pt>
                <c:pt idx="154">
                  <c:v>41499</c:v>
                </c:pt>
                <c:pt idx="155">
                  <c:v>41500</c:v>
                </c:pt>
                <c:pt idx="156">
                  <c:v>41501</c:v>
                </c:pt>
                <c:pt idx="157">
                  <c:v>41502</c:v>
                </c:pt>
                <c:pt idx="158">
                  <c:v>41505</c:v>
                </c:pt>
                <c:pt idx="159">
                  <c:v>41506</c:v>
                </c:pt>
                <c:pt idx="160">
                  <c:v>41507</c:v>
                </c:pt>
                <c:pt idx="161">
                  <c:v>41508</c:v>
                </c:pt>
                <c:pt idx="162">
                  <c:v>41509</c:v>
                </c:pt>
                <c:pt idx="163">
                  <c:v>41512</c:v>
                </c:pt>
                <c:pt idx="164">
                  <c:v>41513</c:v>
                </c:pt>
                <c:pt idx="165">
                  <c:v>41514</c:v>
                </c:pt>
                <c:pt idx="166">
                  <c:v>41515</c:v>
                </c:pt>
                <c:pt idx="167">
                  <c:v>41516</c:v>
                </c:pt>
                <c:pt idx="168">
                  <c:v>41519</c:v>
                </c:pt>
                <c:pt idx="169">
                  <c:v>41520</c:v>
                </c:pt>
                <c:pt idx="170">
                  <c:v>41521</c:v>
                </c:pt>
                <c:pt idx="171">
                  <c:v>41522</c:v>
                </c:pt>
                <c:pt idx="172">
                  <c:v>41523</c:v>
                </c:pt>
                <c:pt idx="173">
                  <c:v>41526</c:v>
                </c:pt>
                <c:pt idx="174">
                  <c:v>41527</c:v>
                </c:pt>
                <c:pt idx="175">
                  <c:v>41528</c:v>
                </c:pt>
                <c:pt idx="176">
                  <c:v>41529</c:v>
                </c:pt>
                <c:pt idx="177">
                  <c:v>41530</c:v>
                </c:pt>
                <c:pt idx="178">
                  <c:v>41534</c:v>
                </c:pt>
                <c:pt idx="179">
                  <c:v>41535</c:v>
                </c:pt>
                <c:pt idx="180">
                  <c:v>41536</c:v>
                </c:pt>
                <c:pt idx="181">
                  <c:v>41537</c:v>
                </c:pt>
                <c:pt idx="182">
                  <c:v>41540</c:v>
                </c:pt>
                <c:pt idx="183">
                  <c:v>41541</c:v>
                </c:pt>
                <c:pt idx="184">
                  <c:v>41542</c:v>
                </c:pt>
                <c:pt idx="185">
                  <c:v>41543</c:v>
                </c:pt>
                <c:pt idx="186">
                  <c:v>41544</c:v>
                </c:pt>
                <c:pt idx="187">
                  <c:v>41547</c:v>
                </c:pt>
                <c:pt idx="188">
                  <c:v>41548</c:v>
                </c:pt>
                <c:pt idx="189">
                  <c:v>41549</c:v>
                </c:pt>
                <c:pt idx="190">
                  <c:v>41550</c:v>
                </c:pt>
                <c:pt idx="191">
                  <c:v>41551</c:v>
                </c:pt>
                <c:pt idx="192">
                  <c:v>41554</c:v>
                </c:pt>
                <c:pt idx="193">
                  <c:v>41555</c:v>
                </c:pt>
                <c:pt idx="194">
                  <c:v>41556</c:v>
                </c:pt>
                <c:pt idx="195">
                  <c:v>41557</c:v>
                </c:pt>
                <c:pt idx="196">
                  <c:v>41558</c:v>
                </c:pt>
                <c:pt idx="197">
                  <c:v>41561</c:v>
                </c:pt>
                <c:pt idx="198">
                  <c:v>41562</c:v>
                </c:pt>
                <c:pt idx="199">
                  <c:v>41563</c:v>
                </c:pt>
                <c:pt idx="200">
                  <c:v>41564</c:v>
                </c:pt>
                <c:pt idx="201">
                  <c:v>41565</c:v>
                </c:pt>
                <c:pt idx="202">
                  <c:v>41568</c:v>
                </c:pt>
                <c:pt idx="203">
                  <c:v>41569</c:v>
                </c:pt>
                <c:pt idx="204">
                  <c:v>41570</c:v>
                </c:pt>
                <c:pt idx="205">
                  <c:v>41571</c:v>
                </c:pt>
                <c:pt idx="206">
                  <c:v>41572</c:v>
                </c:pt>
                <c:pt idx="207">
                  <c:v>41575</c:v>
                </c:pt>
                <c:pt idx="208">
                  <c:v>41576</c:v>
                </c:pt>
                <c:pt idx="209">
                  <c:v>41577</c:v>
                </c:pt>
                <c:pt idx="210">
                  <c:v>41578</c:v>
                </c:pt>
                <c:pt idx="211">
                  <c:v>41579</c:v>
                </c:pt>
                <c:pt idx="212">
                  <c:v>41582</c:v>
                </c:pt>
                <c:pt idx="213">
                  <c:v>41583</c:v>
                </c:pt>
                <c:pt idx="214">
                  <c:v>41584</c:v>
                </c:pt>
                <c:pt idx="215">
                  <c:v>41585</c:v>
                </c:pt>
                <c:pt idx="216">
                  <c:v>41586</c:v>
                </c:pt>
                <c:pt idx="217">
                  <c:v>41589</c:v>
                </c:pt>
                <c:pt idx="218">
                  <c:v>41590</c:v>
                </c:pt>
                <c:pt idx="219">
                  <c:v>41591</c:v>
                </c:pt>
                <c:pt idx="220">
                  <c:v>41592</c:v>
                </c:pt>
                <c:pt idx="221">
                  <c:v>41593</c:v>
                </c:pt>
                <c:pt idx="222">
                  <c:v>41597</c:v>
                </c:pt>
                <c:pt idx="223">
                  <c:v>41598</c:v>
                </c:pt>
                <c:pt idx="224">
                  <c:v>41599</c:v>
                </c:pt>
                <c:pt idx="225">
                  <c:v>41600</c:v>
                </c:pt>
                <c:pt idx="226">
                  <c:v>41603</c:v>
                </c:pt>
                <c:pt idx="227">
                  <c:v>41604</c:v>
                </c:pt>
                <c:pt idx="228">
                  <c:v>41605</c:v>
                </c:pt>
                <c:pt idx="229">
                  <c:v>41606</c:v>
                </c:pt>
                <c:pt idx="230">
                  <c:v>41607</c:v>
                </c:pt>
                <c:pt idx="231">
                  <c:v>41610</c:v>
                </c:pt>
                <c:pt idx="232">
                  <c:v>41611</c:v>
                </c:pt>
                <c:pt idx="233">
                  <c:v>41612</c:v>
                </c:pt>
                <c:pt idx="234">
                  <c:v>41613</c:v>
                </c:pt>
                <c:pt idx="235">
                  <c:v>41614</c:v>
                </c:pt>
                <c:pt idx="236">
                  <c:v>41617</c:v>
                </c:pt>
                <c:pt idx="237">
                  <c:v>41618</c:v>
                </c:pt>
                <c:pt idx="238">
                  <c:v>41619</c:v>
                </c:pt>
                <c:pt idx="239">
                  <c:v>41621</c:v>
                </c:pt>
                <c:pt idx="240">
                  <c:v>41624</c:v>
                </c:pt>
                <c:pt idx="241">
                  <c:v>41625</c:v>
                </c:pt>
                <c:pt idx="242">
                  <c:v>41626</c:v>
                </c:pt>
                <c:pt idx="243">
                  <c:v>41627</c:v>
                </c:pt>
                <c:pt idx="244">
                  <c:v>41628</c:v>
                </c:pt>
                <c:pt idx="245">
                  <c:v>41631</c:v>
                </c:pt>
                <c:pt idx="246">
                  <c:v>41632</c:v>
                </c:pt>
                <c:pt idx="247">
                  <c:v>41634</c:v>
                </c:pt>
                <c:pt idx="248">
                  <c:v>41635</c:v>
                </c:pt>
                <c:pt idx="249">
                  <c:v>41638</c:v>
                </c:pt>
                <c:pt idx="250">
                  <c:v>41639</c:v>
                </c:pt>
                <c:pt idx="251">
                  <c:v>41641</c:v>
                </c:pt>
                <c:pt idx="252">
                  <c:v>41642</c:v>
                </c:pt>
                <c:pt idx="253">
                  <c:v>41645</c:v>
                </c:pt>
                <c:pt idx="254">
                  <c:v>41646</c:v>
                </c:pt>
                <c:pt idx="255">
                  <c:v>41647</c:v>
                </c:pt>
                <c:pt idx="256">
                  <c:v>41648</c:v>
                </c:pt>
                <c:pt idx="257">
                  <c:v>41649</c:v>
                </c:pt>
                <c:pt idx="258">
                  <c:v>41652</c:v>
                </c:pt>
                <c:pt idx="259">
                  <c:v>41653</c:v>
                </c:pt>
                <c:pt idx="260">
                  <c:v>41654</c:v>
                </c:pt>
                <c:pt idx="261">
                  <c:v>41655</c:v>
                </c:pt>
                <c:pt idx="262">
                  <c:v>41656</c:v>
                </c:pt>
                <c:pt idx="263">
                  <c:v>41659</c:v>
                </c:pt>
                <c:pt idx="264">
                  <c:v>41660</c:v>
                </c:pt>
                <c:pt idx="265">
                  <c:v>41661</c:v>
                </c:pt>
                <c:pt idx="266">
                  <c:v>41662</c:v>
                </c:pt>
                <c:pt idx="267">
                  <c:v>41663</c:v>
                </c:pt>
                <c:pt idx="268">
                  <c:v>41666</c:v>
                </c:pt>
                <c:pt idx="269">
                  <c:v>41667</c:v>
                </c:pt>
                <c:pt idx="270">
                  <c:v>41668</c:v>
                </c:pt>
                <c:pt idx="271">
                  <c:v>41669</c:v>
                </c:pt>
                <c:pt idx="272">
                  <c:v>41670</c:v>
                </c:pt>
                <c:pt idx="273">
                  <c:v>41674</c:v>
                </c:pt>
                <c:pt idx="274">
                  <c:v>41675</c:v>
                </c:pt>
                <c:pt idx="275">
                  <c:v>41676</c:v>
                </c:pt>
                <c:pt idx="276">
                  <c:v>41677</c:v>
                </c:pt>
                <c:pt idx="277">
                  <c:v>41680</c:v>
                </c:pt>
                <c:pt idx="278">
                  <c:v>41681</c:v>
                </c:pt>
                <c:pt idx="279">
                  <c:v>41682</c:v>
                </c:pt>
                <c:pt idx="280">
                  <c:v>41683</c:v>
                </c:pt>
                <c:pt idx="281">
                  <c:v>41684</c:v>
                </c:pt>
                <c:pt idx="282">
                  <c:v>41687</c:v>
                </c:pt>
                <c:pt idx="283">
                  <c:v>41688</c:v>
                </c:pt>
                <c:pt idx="284">
                  <c:v>41689</c:v>
                </c:pt>
                <c:pt idx="285">
                  <c:v>41690</c:v>
                </c:pt>
                <c:pt idx="286">
                  <c:v>41691</c:v>
                </c:pt>
                <c:pt idx="287">
                  <c:v>41694</c:v>
                </c:pt>
                <c:pt idx="288">
                  <c:v>41695</c:v>
                </c:pt>
                <c:pt idx="289">
                  <c:v>41696</c:v>
                </c:pt>
                <c:pt idx="290">
                  <c:v>41697</c:v>
                </c:pt>
                <c:pt idx="291">
                  <c:v>41698</c:v>
                </c:pt>
                <c:pt idx="292">
                  <c:v>41701</c:v>
                </c:pt>
                <c:pt idx="293">
                  <c:v>41702</c:v>
                </c:pt>
                <c:pt idx="294">
                  <c:v>41703</c:v>
                </c:pt>
                <c:pt idx="295">
                  <c:v>41704</c:v>
                </c:pt>
                <c:pt idx="296">
                  <c:v>41705</c:v>
                </c:pt>
                <c:pt idx="297">
                  <c:v>41708</c:v>
                </c:pt>
                <c:pt idx="298">
                  <c:v>41709</c:v>
                </c:pt>
                <c:pt idx="299">
                  <c:v>41710</c:v>
                </c:pt>
                <c:pt idx="300">
                  <c:v>41711</c:v>
                </c:pt>
                <c:pt idx="301">
                  <c:v>41712</c:v>
                </c:pt>
                <c:pt idx="302">
                  <c:v>41716</c:v>
                </c:pt>
                <c:pt idx="303">
                  <c:v>41717</c:v>
                </c:pt>
                <c:pt idx="304">
                  <c:v>41718</c:v>
                </c:pt>
                <c:pt idx="305">
                  <c:v>41719</c:v>
                </c:pt>
                <c:pt idx="306">
                  <c:v>41722</c:v>
                </c:pt>
                <c:pt idx="307">
                  <c:v>41723</c:v>
                </c:pt>
                <c:pt idx="308">
                  <c:v>41724</c:v>
                </c:pt>
                <c:pt idx="309">
                  <c:v>41725</c:v>
                </c:pt>
                <c:pt idx="310">
                  <c:v>41726</c:v>
                </c:pt>
                <c:pt idx="311">
                  <c:v>41729</c:v>
                </c:pt>
                <c:pt idx="312">
                  <c:v>41730</c:v>
                </c:pt>
                <c:pt idx="313">
                  <c:v>41731</c:v>
                </c:pt>
                <c:pt idx="314">
                  <c:v>41732</c:v>
                </c:pt>
                <c:pt idx="315">
                  <c:v>41733</c:v>
                </c:pt>
                <c:pt idx="316">
                  <c:v>41736</c:v>
                </c:pt>
                <c:pt idx="317">
                  <c:v>41737</c:v>
                </c:pt>
                <c:pt idx="318">
                  <c:v>41738</c:v>
                </c:pt>
                <c:pt idx="319">
                  <c:v>41739</c:v>
                </c:pt>
                <c:pt idx="320">
                  <c:v>41740</c:v>
                </c:pt>
                <c:pt idx="321">
                  <c:v>41743</c:v>
                </c:pt>
                <c:pt idx="322">
                  <c:v>41744</c:v>
                </c:pt>
                <c:pt idx="323">
                  <c:v>41745</c:v>
                </c:pt>
                <c:pt idx="324">
                  <c:v>41750</c:v>
                </c:pt>
                <c:pt idx="325">
                  <c:v>41751</c:v>
                </c:pt>
                <c:pt idx="326">
                  <c:v>41752</c:v>
                </c:pt>
                <c:pt idx="327">
                  <c:v>41753</c:v>
                </c:pt>
                <c:pt idx="328">
                  <c:v>41754</c:v>
                </c:pt>
                <c:pt idx="329">
                  <c:v>41757</c:v>
                </c:pt>
                <c:pt idx="330">
                  <c:v>41758</c:v>
                </c:pt>
                <c:pt idx="331">
                  <c:v>41759</c:v>
                </c:pt>
                <c:pt idx="332">
                  <c:v>41761</c:v>
                </c:pt>
                <c:pt idx="333">
                  <c:v>41764</c:v>
                </c:pt>
                <c:pt idx="334">
                  <c:v>41765</c:v>
                </c:pt>
                <c:pt idx="335">
                  <c:v>41766</c:v>
                </c:pt>
                <c:pt idx="336">
                  <c:v>41767</c:v>
                </c:pt>
                <c:pt idx="337">
                  <c:v>41768</c:v>
                </c:pt>
                <c:pt idx="338">
                  <c:v>41771</c:v>
                </c:pt>
                <c:pt idx="339">
                  <c:v>41772</c:v>
                </c:pt>
                <c:pt idx="340">
                  <c:v>41773</c:v>
                </c:pt>
                <c:pt idx="341">
                  <c:v>41774</c:v>
                </c:pt>
                <c:pt idx="342">
                  <c:v>41775</c:v>
                </c:pt>
                <c:pt idx="343">
                  <c:v>41778</c:v>
                </c:pt>
                <c:pt idx="344">
                  <c:v>41779</c:v>
                </c:pt>
                <c:pt idx="345">
                  <c:v>41780</c:v>
                </c:pt>
                <c:pt idx="346">
                  <c:v>41781</c:v>
                </c:pt>
                <c:pt idx="347">
                  <c:v>41782</c:v>
                </c:pt>
                <c:pt idx="348">
                  <c:v>41785</c:v>
                </c:pt>
                <c:pt idx="349">
                  <c:v>41786</c:v>
                </c:pt>
                <c:pt idx="350">
                  <c:v>41787</c:v>
                </c:pt>
                <c:pt idx="351">
                  <c:v>41788</c:v>
                </c:pt>
                <c:pt idx="352">
                  <c:v>41789</c:v>
                </c:pt>
                <c:pt idx="353">
                  <c:v>41792</c:v>
                </c:pt>
                <c:pt idx="354">
                  <c:v>41793</c:v>
                </c:pt>
                <c:pt idx="355">
                  <c:v>41794</c:v>
                </c:pt>
                <c:pt idx="356">
                  <c:v>41795</c:v>
                </c:pt>
                <c:pt idx="357">
                  <c:v>41796</c:v>
                </c:pt>
                <c:pt idx="358">
                  <c:v>41799</c:v>
                </c:pt>
                <c:pt idx="359">
                  <c:v>41800</c:v>
                </c:pt>
                <c:pt idx="360">
                  <c:v>41801</c:v>
                </c:pt>
                <c:pt idx="361">
                  <c:v>41802</c:v>
                </c:pt>
                <c:pt idx="362">
                  <c:v>41803</c:v>
                </c:pt>
                <c:pt idx="363">
                  <c:v>41806</c:v>
                </c:pt>
                <c:pt idx="364">
                  <c:v>41807</c:v>
                </c:pt>
                <c:pt idx="365">
                  <c:v>41808</c:v>
                </c:pt>
                <c:pt idx="366">
                  <c:v>41809</c:v>
                </c:pt>
                <c:pt idx="367">
                  <c:v>41810</c:v>
                </c:pt>
                <c:pt idx="368">
                  <c:v>41813</c:v>
                </c:pt>
                <c:pt idx="369">
                  <c:v>41814</c:v>
                </c:pt>
                <c:pt idx="370">
                  <c:v>41815</c:v>
                </c:pt>
                <c:pt idx="371">
                  <c:v>41816</c:v>
                </c:pt>
                <c:pt idx="372">
                  <c:v>41817</c:v>
                </c:pt>
                <c:pt idx="373">
                  <c:v>41820</c:v>
                </c:pt>
                <c:pt idx="374">
                  <c:v>41821</c:v>
                </c:pt>
                <c:pt idx="375">
                  <c:v>41822</c:v>
                </c:pt>
                <c:pt idx="376">
                  <c:v>41823</c:v>
                </c:pt>
                <c:pt idx="377">
                  <c:v>41824</c:v>
                </c:pt>
                <c:pt idx="378">
                  <c:v>41827</c:v>
                </c:pt>
                <c:pt idx="379">
                  <c:v>41828</c:v>
                </c:pt>
                <c:pt idx="380">
                  <c:v>41829</c:v>
                </c:pt>
                <c:pt idx="381">
                  <c:v>41830</c:v>
                </c:pt>
                <c:pt idx="382">
                  <c:v>41831</c:v>
                </c:pt>
                <c:pt idx="383">
                  <c:v>41834</c:v>
                </c:pt>
                <c:pt idx="384">
                  <c:v>41835</c:v>
                </c:pt>
                <c:pt idx="385">
                  <c:v>41836</c:v>
                </c:pt>
                <c:pt idx="386">
                  <c:v>41837</c:v>
                </c:pt>
                <c:pt idx="387">
                  <c:v>41838</c:v>
                </c:pt>
                <c:pt idx="388">
                  <c:v>41841</c:v>
                </c:pt>
                <c:pt idx="389">
                  <c:v>41842</c:v>
                </c:pt>
                <c:pt idx="390">
                  <c:v>41843</c:v>
                </c:pt>
                <c:pt idx="391">
                  <c:v>41844</c:v>
                </c:pt>
                <c:pt idx="392">
                  <c:v>41845</c:v>
                </c:pt>
                <c:pt idx="393">
                  <c:v>41848</c:v>
                </c:pt>
                <c:pt idx="394">
                  <c:v>41849</c:v>
                </c:pt>
                <c:pt idx="395">
                  <c:v>41850</c:v>
                </c:pt>
                <c:pt idx="396">
                  <c:v>41851</c:v>
                </c:pt>
                <c:pt idx="397">
                  <c:v>41852</c:v>
                </c:pt>
                <c:pt idx="398">
                  <c:v>41855</c:v>
                </c:pt>
                <c:pt idx="399">
                  <c:v>41856</c:v>
                </c:pt>
                <c:pt idx="400">
                  <c:v>41857</c:v>
                </c:pt>
                <c:pt idx="401">
                  <c:v>41858</c:v>
                </c:pt>
                <c:pt idx="402">
                  <c:v>41859</c:v>
                </c:pt>
                <c:pt idx="403">
                  <c:v>41862</c:v>
                </c:pt>
                <c:pt idx="404">
                  <c:v>41863</c:v>
                </c:pt>
                <c:pt idx="405">
                  <c:v>41864</c:v>
                </c:pt>
                <c:pt idx="406">
                  <c:v>41865</c:v>
                </c:pt>
                <c:pt idx="407">
                  <c:v>41866</c:v>
                </c:pt>
                <c:pt idx="408">
                  <c:v>41869</c:v>
                </c:pt>
                <c:pt idx="409">
                  <c:v>41870</c:v>
                </c:pt>
                <c:pt idx="410">
                  <c:v>41871</c:v>
                </c:pt>
                <c:pt idx="411">
                  <c:v>41872</c:v>
                </c:pt>
                <c:pt idx="412">
                  <c:v>41873</c:v>
                </c:pt>
                <c:pt idx="413">
                  <c:v>41876</c:v>
                </c:pt>
                <c:pt idx="414">
                  <c:v>41877</c:v>
                </c:pt>
                <c:pt idx="415">
                  <c:v>41878</c:v>
                </c:pt>
                <c:pt idx="416">
                  <c:v>41879</c:v>
                </c:pt>
                <c:pt idx="417">
                  <c:v>41880</c:v>
                </c:pt>
                <c:pt idx="418">
                  <c:v>41883</c:v>
                </c:pt>
                <c:pt idx="419">
                  <c:v>41884</c:v>
                </c:pt>
                <c:pt idx="420">
                  <c:v>41885</c:v>
                </c:pt>
                <c:pt idx="421">
                  <c:v>41886</c:v>
                </c:pt>
                <c:pt idx="422">
                  <c:v>41887</c:v>
                </c:pt>
                <c:pt idx="423">
                  <c:v>41890</c:v>
                </c:pt>
                <c:pt idx="424">
                  <c:v>41891</c:v>
                </c:pt>
                <c:pt idx="425">
                  <c:v>41892</c:v>
                </c:pt>
                <c:pt idx="426">
                  <c:v>41893</c:v>
                </c:pt>
                <c:pt idx="427">
                  <c:v>41894</c:v>
                </c:pt>
                <c:pt idx="428">
                  <c:v>41897</c:v>
                </c:pt>
                <c:pt idx="429">
                  <c:v>41899</c:v>
                </c:pt>
                <c:pt idx="430">
                  <c:v>41900</c:v>
                </c:pt>
                <c:pt idx="431">
                  <c:v>41901</c:v>
                </c:pt>
                <c:pt idx="432">
                  <c:v>41904</c:v>
                </c:pt>
                <c:pt idx="433">
                  <c:v>41905</c:v>
                </c:pt>
                <c:pt idx="434">
                  <c:v>41906</c:v>
                </c:pt>
                <c:pt idx="435">
                  <c:v>41907</c:v>
                </c:pt>
                <c:pt idx="436">
                  <c:v>41908</c:v>
                </c:pt>
                <c:pt idx="437">
                  <c:v>41911</c:v>
                </c:pt>
                <c:pt idx="438">
                  <c:v>41912</c:v>
                </c:pt>
                <c:pt idx="439">
                  <c:v>41913</c:v>
                </c:pt>
                <c:pt idx="440">
                  <c:v>41914</c:v>
                </c:pt>
                <c:pt idx="441">
                  <c:v>41915</c:v>
                </c:pt>
                <c:pt idx="442">
                  <c:v>41918</c:v>
                </c:pt>
                <c:pt idx="443">
                  <c:v>41919</c:v>
                </c:pt>
                <c:pt idx="444">
                  <c:v>41920</c:v>
                </c:pt>
                <c:pt idx="445">
                  <c:v>41921</c:v>
                </c:pt>
                <c:pt idx="446">
                  <c:v>41922</c:v>
                </c:pt>
                <c:pt idx="447">
                  <c:v>41925</c:v>
                </c:pt>
                <c:pt idx="448">
                  <c:v>41926</c:v>
                </c:pt>
                <c:pt idx="449">
                  <c:v>41927</c:v>
                </c:pt>
                <c:pt idx="450">
                  <c:v>41928</c:v>
                </c:pt>
                <c:pt idx="451">
                  <c:v>41929</c:v>
                </c:pt>
                <c:pt idx="452">
                  <c:v>41932</c:v>
                </c:pt>
                <c:pt idx="453">
                  <c:v>41933</c:v>
                </c:pt>
                <c:pt idx="454">
                  <c:v>41934</c:v>
                </c:pt>
                <c:pt idx="455">
                  <c:v>41935</c:v>
                </c:pt>
                <c:pt idx="456">
                  <c:v>41936</c:v>
                </c:pt>
                <c:pt idx="457">
                  <c:v>41939</c:v>
                </c:pt>
                <c:pt idx="458">
                  <c:v>41940</c:v>
                </c:pt>
                <c:pt idx="459">
                  <c:v>41941</c:v>
                </c:pt>
                <c:pt idx="460">
                  <c:v>41942</c:v>
                </c:pt>
                <c:pt idx="461">
                  <c:v>41943</c:v>
                </c:pt>
                <c:pt idx="462">
                  <c:v>41946</c:v>
                </c:pt>
                <c:pt idx="463">
                  <c:v>41947</c:v>
                </c:pt>
                <c:pt idx="464">
                  <c:v>41948</c:v>
                </c:pt>
                <c:pt idx="465">
                  <c:v>41949</c:v>
                </c:pt>
                <c:pt idx="466">
                  <c:v>41950</c:v>
                </c:pt>
                <c:pt idx="467">
                  <c:v>41953</c:v>
                </c:pt>
                <c:pt idx="468">
                  <c:v>41954</c:v>
                </c:pt>
                <c:pt idx="469">
                  <c:v>41955</c:v>
                </c:pt>
                <c:pt idx="470">
                  <c:v>41956</c:v>
                </c:pt>
                <c:pt idx="471">
                  <c:v>41957</c:v>
                </c:pt>
                <c:pt idx="472">
                  <c:v>41961</c:v>
                </c:pt>
                <c:pt idx="473">
                  <c:v>41962</c:v>
                </c:pt>
                <c:pt idx="474">
                  <c:v>41963</c:v>
                </c:pt>
                <c:pt idx="475">
                  <c:v>41964</c:v>
                </c:pt>
                <c:pt idx="476">
                  <c:v>41967</c:v>
                </c:pt>
                <c:pt idx="477">
                  <c:v>41968</c:v>
                </c:pt>
                <c:pt idx="478">
                  <c:v>41969</c:v>
                </c:pt>
                <c:pt idx="479">
                  <c:v>41970</c:v>
                </c:pt>
                <c:pt idx="480">
                  <c:v>41971</c:v>
                </c:pt>
                <c:pt idx="481">
                  <c:v>41974</c:v>
                </c:pt>
                <c:pt idx="482">
                  <c:v>41975</c:v>
                </c:pt>
                <c:pt idx="483">
                  <c:v>41976</c:v>
                </c:pt>
                <c:pt idx="484">
                  <c:v>41977</c:v>
                </c:pt>
                <c:pt idx="485">
                  <c:v>41978</c:v>
                </c:pt>
                <c:pt idx="486">
                  <c:v>41981</c:v>
                </c:pt>
                <c:pt idx="487">
                  <c:v>41982</c:v>
                </c:pt>
                <c:pt idx="488">
                  <c:v>41983</c:v>
                </c:pt>
                <c:pt idx="489">
                  <c:v>41984</c:v>
                </c:pt>
                <c:pt idx="490">
                  <c:v>41988</c:v>
                </c:pt>
                <c:pt idx="491">
                  <c:v>41989</c:v>
                </c:pt>
                <c:pt idx="492">
                  <c:v>41990</c:v>
                </c:pt>
                <c:pt idx="493">
                  <c:v>41991</c:v>
                </c:pt>
                <c:pt idx="494">
                  <c:v>41992</c:v>
                </c:pt>
                <c:pt idx="495">
                  <c:v>41995</c:v>
                </c:pt>
                <c:pt idx="496">
                  <c:v>41996</c:v>
                </c:pt>
                <c:pt idx="497">
                  <c:v>41997</c:v>
                </c:pt>
                <c:pt idx="498">
                  <c:v>41999</c:v>
                </c:pt>
                <c:pt idx="499">
                  <c:v>42002</c:v>
                </c:pt>
                <c:pt idx="500">
                  <c:v>42003</c:v>
                </c:pt>
                <c:pt idx="501">
                  <c:v>42004</c:v>
                </c:pt>
                <c:pt idx="502">
                  <c:v>42006</c:v>
                </c:pt>
                <c:pt idx="503">
                  <c:v>42009</c:v>
                </c:pt>
                <c:pt idx="504">
                  <c:v>42010</c:v>
                </c:pt>
                <c:pt idx="505">
                  <c:v>42011</c:v>
                </c:pt>
                <c:pt idx="506">
                  <c:v>42012</c:v>
                </c:pt>
                <c:pt idx="507">
                  <c:v>42013</c:v>
                </c:pt>
                <c:pt idx="508">
                  <c:v>42016</c:v>
                </c:pt>
                <c:pt idx="509">
                  <c:v>42017</c:v>
                </c:pt>
                <c:pt idx="510">
                  <c:v>42018</c:v>
                </c:pt>
                <c:pt idx="511">
                  <c:v>42019</c:v>
                </c:pt>
                <c:pt idx="512">
                  <c:v>42020</c:v>
                </c:pt>
                <c:pt idx="513">
                  <c:v>42023</c:v>
                </c:pt>
                <c:pt idx="514">
                  <c:v>42024</c:v>
                </c:pt>
                <c:pt idx="515">
                  <c:v>42025</c:v>
                </c:pt>
                <c:pt idx="516">
                  <c:v>42026</c:v>
                </c:pt>
                <c:pt idx="517">
                  <c:v>42027</c:v>
                </c:pt>
                <c:pt idx="518">
                  <c:v>42030</c:v>
                </c:pt>
                <c:pt idx="519">
                  <c:v>42031</c:v>
                </c:pt>
                <c:pt idx="520">
                  <c:v>42032</c:v>
                </c:pt>
                <c:pt idx="521">
                  <c:v>42033</c:v>
                </c:pt>
                <c:pt idx="522">
                  <c:v>42034</c:v>
                </c:pt>
                <c:pt idx="523">
                  <c:v>42038</c:v>
                </c:pt>
                <c:pt idx="524">
                  <c:v>42039</c:v>
                </c:pt>
                <c:pt idx="525">
                  <c:v>42040</c:v>
                </c:pt>
                <c:pt idx="526">
                  <c:v>42041</c:v>
                </c:pt>
                <c:pt idx="527">
                  <c:v>42044</c:v>
                </c:pt>
                <c:pt idx="528">
                  <c:v>42045</c:v>
                </c:pt>
                <c:pt idx="529">
                  <c:v>42046</c:v>
                </c:pt>
                <c:pt idx="530">
                  <c:v>42047</c:v>
                </c:pt>
                <c:pt idx="531">
                  <c:v>42048</c:v>
                </c:pt>
                <c:pt idx="532">
                  <c:v>42051</c:v>
                </c:pt>
                <c:pt idx="533">
                  <c:v>42052</c:v>
                </c:pt>
                <c:pt idx="534">
                  <c:v>42053</c:v>
                </c:pt>
                <c:pt idx="535">
                  <c:v>42054</c:v>
                </c:pt>
                <c:pt idx="536">
                  <c:v>42055</c:v>
                </c:pt>
                <c:pt idx="537">
                  <c:v>42058</c:v>
                </c:pt>
                <c:pt idx="538">
                  <c:v>42059</c:v>
                </c:pt>
                <c:pt idx="539">
                  <c:v>42060</c:v>
                </c:pt>
                <c:pt idx="540">
                  <c:v>42061</c:v>
                </c:pt>
                <c:pt idx="541">
                  <c:v>42062</c:v>
                </c:pt>
                <c:pt idx="542">
                  <c:v>42065</c:v>
                </c:pt>
                <c:pt idx="543">
                  <c:v>42066</c:v>
                </c:pt>
                <c:pt idx="544">
                  <c:v>42067</c:v>
                </c:pt>
                <c:pt idx="545">
                  <c:v>42068</c:v>
                </c:pt>
                <c:pt idx="546">
                  <c:v>42069</c:v>
                </c:pt>
                <c:pt idx="547">
                  <c:v>42072</c:v>
                </c:pt>
                <c:pt idx="548">
                  <c:v>42073</c:v>
                </c:pt>
                <c:pt idx="549">
                  <c:v>42074</c:v>
                </c:pt>
                <c:pt idx="550">
                  <c:v>42075</c:v>
                </c:pt>
                <c:pt idx="551">
                  <c:v>42076</c:v>
                </c:pt>
                <c:pt idx="552">
                  <c:v>42080</c:v>
                </c:pt>
                <c:pt idx="553">
                  <c:v>42081</c:v>
                </c:pt>
                <c:pt idx="554">
                  <c:v>42082</c:v>
                </c:pt>
                <c:pt idx="555">
                  <c:v>42083</c:v>
                </c:pt>
                <c:pt idx="556">
                  <c:v>42086</c:v>
                </c:pt>
                <c:pt idx="557">
                  <c:v>42087</c:v>
                </c:pt>
                <c:pt idx="558">
                  <c:v>42088</c:v>
                </c:pt>
                <c:pt idx="559">
                  <c:v>42089</c:v>
                </c:pt>
                <c:pt idx="560">
                  <c:v>42090</c:v>
                </c:pt>
                <c:pt idx="561">
                  <c:v>42093</c:v>
                </c:pt>
                <c:pt idx="562">
                  <c:v>42094</c:v>
                </c:pt>
                <c:pt idx="563">
                  <c:v>42095</c:v>
                </c:pt>
                <c:pt idx="564">
                  <c:v>42100</c:v>
                </c:pt>
                <c:pt idx="565">
                  <c:v>42101</c:v>
                </c:pt>
                <c:pt idx="566">
                  <c:v>42102</c:v>
                </c:pt>
                <c:pt idx="567">
                  <c:v>42103</c:v>
                </c:pt>
                <c:pt idx="568">
                  <c:v>42104</c:v>
                </c:pt>
                <c:pt idx="569">
                  <c:v>42107</c:v>
                </c:pt>
                <c:pt idx="570">
                  <c:v>42108</c:v>
                </c:pt>
                <c:pt idx="571">
                  <c:v>42109</c:v>
                </c:pt>
                <c:pt idx="572">
                  <c:v>42110</c:v>
                </c:pt>
                <c:pt idx="573">
                  <c:v>42111</c:v>
                </c:pt>
                <c:pt idx="574">
                  <c:v>42114</c:v>
                </c:pt>
                <c:pt idx="575">
                  <c:v>42115</c:v>
                </c:pt>
                <c:pt idx="576">
                  <c:v>42116</c:v>
                </c:pt>
                <c:pt idx="577">
                  <c:v>42117</c:v>
                </c:pt>
                <c:pt idx="578">
                  <c:v>42118</c:v>
                </c:pt>
                <c:pt idx="579">
                  <c:v>42121</c:v>
                </c:pt>
                <c:pt idx="580">
                  <c:v>42122</c:v>
                </c:pt>
                <c:pt idx="581">
                  <c:v>42123</c:v>
                </c:pt>
                <c:pt idx="582">
                  <c:v>42124</c:v>
                </c:pt>
                <c:pt idx="583">
                  <c:v>42128</c:v>
                </c:pt>
                <c:pt idx="584">
                  <c:v>42129</c:v>
                </c:pt>
                <c:pt idx="585">
                  <c:v>42130</c:v>
                </c:pt>
                <c:pt idx="586">
                  <c:v>42131</c:v>
                </c:pt>
                <c:pt idx="587">
                  <c:v>42132</c:v>
                </c:pt>
                <c:pt idx="588">
                  <c:v>42135</c:v>
                </c:pt>
                <c:pt idx="589">
                  <c:v>42136</c:v>
                </c:pt>
                <c:pt idx="590">
                  <c:v>42137</c:v>
                </c:pt>
                <c:pt idx="591">
                  <c:v>42138</c:v>
                </c:pt>
                <c:pt idx="592">
                  <c:v>42139</c:v>
                </c:pt>
                <c:pt idx="593">
                  <c:v>42142</c:v>
                </c:pt>
                <c:pt idx="594">
                  <c:v>42143</c:v>
                </c:pt>
                <c:pt idx="595">
                  <c:v>42144</c:v>
                </c:pt>
                <c:pt idx="596">
                  <c:v>42145</c:v>
                </c:pt>
                <c:pt idx="597">
                  <c:v>42146</c:v>
                </c:pt>
                <c:pt idx="598">
                  <c:v>42149</c:v>
                </c:pt>
                <c:pt idx="599">
                  <c:v>42150</c:v>
                </c:pt>
                <c:pt idx="600">
                  <c:v>42151</c:v>
                </c:pt>
                <c:pt idx="601">
                  <c:v>42152</c:v>
                </c:pt>
                <c:pt idx="602">
                  <c:v>42153</c:v>
                </c:pt>
                <c:pt idx="603">
                  <c:v>42156</c:v>
                </c:pt>
                <c:pt idx="604">
                  <c:v>42157</c:v>
                </c:pt>
                <c:pt idx="605">
                  <c:v>42158</c:v>
                </c:pt>
                <c:pt idx="606">
                  <c:v>42159</c:v>
                </c:pt>
                <c:pt idx="607">
                  <c:v>42160</c:v>
                </c:pt>
                <c:pt idx="608">
                  <c:v>42163</c:v>
                </c:pt>
                <c:pt idx="609">
                  <c:v>42164</c:v>
                </c:pt>
                <c:pt idx="610">
                  <c:v>42165</c:v>
                </c:pt>
                <c:pt idx="611">
                  <c:v>42166</c:v>
                </c:pt>
                <c:pt idx="612">
                  <c:v>42167</c:v>
                </c:pt>
                <c:pt idx="613">
                  <c:v>42170</c:v>
                </c:pt>
                <c:pt idx="614">
                  <c:v>42171</c:v>
                </c:pt>
                <c:pt idx="615">
                  <c:v>42172</c:v>
                </c:pt>
                <c:pt idx="616">
                  <c:v>42173</c:v>
                </c:pt>
                <c:pt idx="617">
                  <c:v>42174</c:v>
                </c:pt>
                <c:pt idx="618">
                  <c:v>42177</c:v>
                </c:pt>
                <c:pt idx="619">
                  <c:v>42178</c:v>
                </c:pt>
                <c:pt idx="620">
                  <c:v>42179</c:v>
                </c:pt>
                <c:pt idx="621">
                  <c:v>42180</c:v>
                </c:pt>
                <c:pt idx="622">
                  <c:v>42181</c:v>
                </c:pt>
                <c:pt idx="623">
                  <c:v>42184</c:v>
                </c:pt>
                <c:pt idx="624">
                  <c:v>42185</c:v>
                </c:pt>
                <c:pt idx="625">
                  <c:v>42186</c:v>
                </c:pt>
                <c:pt idx="626">
                  <c:v>42187</c:v>
                </c:pt>
                <c:pt idx="627">
                  <c:v>42188</c:v>
                </c:pt>
                <c:pt idx="628">
                  <c:v>42191</c:v>
                </c:pt>
                <c:pt idx="629">
                  <c:v>42192</c:v>
                </c:pt>
                <c:pt idx="630">
                  <c:v>42193</c:v>
                </c:pt>
                <c:pt idx="631">
                  <c:v>42194</c:v>
                </c:pt>
                <c:pt idx="632">
                  <c:v>42195</c:v>
                </c:pt>
                <c:pt idx="633">
                  <c:v>42198</c:v>
                </c:pt>
                <c:pt idx="634">
                  <c:v>42199</c:v>
                </c:pt>
                <c:pt idx="635">
                  <c:v>42200</c:v>
                </c:pt>
                <c:pt idx="636">
                  <c:v>42201</c:v>
                </c:pt>
                <c:pt idx="637">
                  <c:v>42202</c:v>
                </c:pt>
                <c:pt idx="638">
                  <c:v>42205</c:v>
                </c:pt>
                <c:pt idx="639">
                  <c:v>42206</c:v>
                </c:pt>
                <c:pt idx="640">
                  <c:v>42207</c:v>
                </c:pt>
                <c:pt idx="641">
                  <c:v>42208</c:v>
                </c:pt>
                <c:pt idx="642">
                  <c:v>42209</c:v>
                </c:pt>
                <c:pt idx="643">
                  <c:v>42212</c:v>
                </c:pt>
                <c:pt idx="644">
                  <c:v>42213</c:v>
                </c:pt>
                <c:pt idx="645">
                  <c:v>42214</c:v>
                </c:pt>
                <c:pt idx="646">
                  <c:v>42215</c:v>
                </c:pt>
                <c:pt idx="647">
                  <c:v>42216</c:v>
                </c:pt>
                <c:pt idx="648">
                  <c:v>42219</c:v>
                </c:pt>
                <c:pt idx="649">
                  <c:v>42220</c:v>
                </c:pt>
                <c:pt idx="650">
                  <c:v>42221</c:v>
                </c:pt>
                <c:pt idx="651">
                  <c:v>42222</c:v>
                </c:pt>
                <c:pt idx="652">
                  <c:v>42223</c:v>
                </c:pt>
                <c:pt idx="653">
                  <c:v>42226</c:v>
                </c:pt>
                <c:pt idx="654">
                  <c:v>42227</c:v>
                </c:pt>
                <c:pt idx="655">
                  <c:v>42228</c:v>
                </c:pt>
                <c:pt idx="656">
                  <c:v>42229</c:v>
                </c:pt>
                <c:pt idx="657">
                  <c:v>42230</c:v>
                </c:pt>
                <c:pt idx="658">
                  <c:v>42233</c:v>
                </c:pt>
                <c:pt idx="659">
                  <c:v>42234</c:v>
                </c:pt>
                <c:pt idx="660">
                  <c:v>42235</c:v>
                </c:pt>
                <c:pt idx="661">
                  <c:v>42236</c:v>
                </c:pt>
                <c:pt idx="662">
                  <c:v>42237</c:v>
                </c:pt>
                <c:pt idx="663">
                  <c:v>42240</c:v>
                </c:pt>
                <c:pt idx="664">
                  <c:v>42241</c:v>
                </c:pt>
                <c:pt idx="665">
                  <c:v>42242</c:v>
                </c:pt>
                <c:pt idx="666">
                  <c:v>42243</c:v>
                </c:pt>
                <c:pt idx="667">
                  <c:v>42244</c:v>
                </c:pt>
                <c:pt idx="668">
                  <c:v>42247</c:v>
                </c:pt>
                <c:pt idx="669">
                  <c:v>42248</c:v>
                </c:pt>
                <c:pt idx="670">
                  <c:v>42249</c:v>
                </c:pt>
                <c:pt idx="671">
                  <c:v>42250</c:v>
                </c:pt>
                <c:pt idx="672">
                  <c:v>42251</c:v>
                </c:pt>
                <c:pt idx="673">
                  <c:v>42254</c:v>
                </c:pt>
                <c:pt idx="674">
                  <c:v>42255</c:v>
                </c:pt>
                <c:pt idx="675">
                  <c:v>42256</c:v>
                </c:pt>
                <c:pt idx="676">
                  <c:v>42257</c:v>
                </c:pt>
                <c:pt idx="677">
                  <c:v>42258</c:v>
                </c:pt>
                <c:pt idx="678">
                  <c:v>42261</c:v>
                </c:pt>
                <c:pt idx="679">
                  <c:v>42262</c:v>
                </c:pt>
                <c:pt idx="680">
                  <c:v>42264</c:v>
                </c:pt>
                <c:pt idx="681">
                  <c:v>42265</c:v>
                </c:pt>
                <c:pt idx="682">
                  <c:v>42268</c:v>
                </c:pt>
                <c:pt idx="683">
                  <c:v>42269</c:v>
                </c:pt>
                <c:pt idx="684">
                  <c:v>42270</c:v>
                </c:pt>
                <c:pt idx="685">
                  <c:v>42271</c:v>
                </c:pt>
                <c:pt idx="686">
                  <c:v>42272</c:v>
                </c:pt>
                <c:pt idx="687">
                  <c:v>42275</c:v>
                </c:pt>
                <c:pt idx="688">
                  <c:v>42276</c:v>
                </c:pt>
                <c:pt idx="689">
                  <c:v>42277</c:v>
                </c:pt>
                <c:pt idx="690">
                  <c:v>42278</c:v>
                </c:pt>
                <c:pt idx="691">
                  <c:v>42279</c:v>
                </c:pt>
                <c:pt idx="692">
                  <c:v>42282</c:v>
                </c:pt>
                <c:pt idx="693">
                  <c:v>42283</c:v>
                </c:pt>
                <c:pt idx="694">
                  <c:v>42284</c:v>
                </c:pt>
                <c:pt idx="695">
                  <c:v>42285</c:v>
                </c:pt>
                <c:pt idx="696">
                  <c:v>42286</c:v>
                </c:pt>
                <c:pt idx="697">
                  <c:v>42289</c:v>
                </c:pt>
                <c:pt idx="698">
                  <c:v>42290</c:v>
                </c:pt>
                <c:pt idx="699">
                  <c:v>42291</c:v>
                </c:pt>
                <c:pt idx="700">
                  <c:v>42292</c:v>
                </c:pt>
                <c:pt idx="701">
                  <c:v>42293</c:v>
                </c:pt>
                <c:pt idx="702">
                  <c:v>42296</c:v>
                </c:pt>
                <c:pt idx="703">
                  <c:v>42297</c:v>
                </c:pt>
                <c:pt idx="704">
                  <c:v>42298</c:v>
                </c:pt>
                <c:pt idx="705">
                  <c:v>42299</c:v>
                </c:pt>
                <c:pt idx="706">
                  <c:v>42300</c:v>
                </c:pt>
                <c:pt idx="707">
                  <c:v>42303</c:v>
                </c:pt>
                <c:pt idx="708">
                  <c:v>42304</c:v>
                </c:pt>
                <c:pt idx="709">
                  <c:v>42305</c:v>
                </c:pt>
                <c:pt idx="710">
                  <c:v>42306</c:v>
                </c:pt>
                <c:pt idx="711">
                  <c:v>42307</c:v>
                </c:pt>
                <c:pt idx="712">
                  <c:v>42311</c:v>
                </c:pt>
                <c:pt idx="713">
                  <c:v>42312</c:v>
                </c:pt>
                <c:pt idx="714">
                  <c:v>42313</c:v>
                </c:pt>
                <c:pt idx="715">
                  <c:v>42314</c:v>
                </c:pt>
                <c:pt idx="716">
                  <c:v>42317</c:v>
                </c:pt>
                <c:pt idx="717">
                  <c:v>42318</c:v>
                </c:pt>
                <c:pt idx="718">
                  <c:v>42319</c:v>
                </c:pt>
                <c:pt idx="719">
                  <c:v>42320</c:v>
                </c:pt>
                <c:pt idx="720">
                  <c:v>42321</c:v>
                </c:pt>
                <c:pt idx="721">
                  <c:v>42325</c:v>
                </c:pt>
                <c:pt idx="722">
                  <c:v>42326</c:v>
                </c:pt>
                <c:pt idx="723">
                  <c:v>42327</c:v>
                </c:pt>
                <c:pt idx="724">
                  <c:v>42328</c:v>
                </c:pt>
                <c:pt idx="725">
                  <c:v>42331</c:v>
                </c:pt>
                <c:pt idx="726">
                  <c:v>42332</c:v>
                </c:pt>
                <c:pt idx="727">
                  <c:v>42333</c:v>
                </c:pt>
                <c:pt idx="728">
                  <c:v>42334</c:v>
                </c:pt>
                <c:pt idx="729">
                  <c:v>42335</c:v>
                </c:pt>
                <c:pt idx="730">
                  <c:v>42338</c:v>
                </c:pt>
                <c:pt idx="731">
                  <c:v>42339</c:v>
                </c:pt>
                <c:pt idx="732">
                  <c:v>42340</c:v>
                </c:pt>
                <c:pt idx="733">
                  <c:v>42341</c:v>
                </c:pt>
                <c:pt idx="734">
                  <c:v>42342</c:v>
                </c:pt>
                <c:pt idx="735">
                  <c:v>42345</c:v>
                </c:pt>
                <c:pt idx="736">
                  <c:v>42346</c:v>
                </c:pt>
                <c:pt idx="737">
                  <c:v>42347</c:v>
                </c:pt>
                <c:pt idx="738">
                  <c:v>42348</c:v>
                </c:pt>
                <c:pt idx="739">
                  <c:v>42349</c:v>
                </c:pt>
                <c:pt idx="740">
                  <c:v>42352</c:v>
                </c:pt>
                <c:pt idx="741">
                  <c:v>42353</c:v>
                </c:pt>
                <c:pt idx="742">
                  <c:v>42354</c:v>
                </c:pt>
                <c:pt idx="743">
                  <c:v>42355</c:v>
                </c:pt>
                <c:pt idx="744">
                  <c:v>42356</c:v>
                </c:pt>
                <c:pt idx="745">
                  <c:v>42359</c:v>
                </c:pt>
                <c:pt idx="746">
                  <c:v>42360</c:v>
                </c:pt>
                <c:pt idx="747">
                  <c:v>42361</c:v>
                </c:pt>
                <c:pt idx="748">
                  <c:v>42362</c:v>
                </c:pt>
                <c:pt idx="749">
                  <c:v>42366</c:v>
                </c:pt>
                <c:pt idx="750">
                  <c:v>42367</c:v>
                </c:pt>
                <c:pt idx="751">
                  <c:v>42368</c:v>
                </c:pt>
                <c:pt idx="752">
                  <c:v>42369</c:v>
                </c:pt>
                <c:pt idx="753">
                  <c:v>42373</c:v>
                </c:pt>
                <c:pt idx="754">
                  <c:v>42374</c:v>
                </c:pt>
                <c:pt idx="755">
                  <c:v>42375</c:v>
                </c:pt>
                <c:pt idx="756">
                  <c:v>42376</c:v>
                </c:pt>
                <c:pt idx="757">
                  <c:v>42377</c:v>
                </c:pt>
                <c:pt idx="758">
                  <c:v>42380</c:v>
                </c:pt>
                <c:pt idx="759">
                  <c:v>42381</c:v>
                </c:pt>
                <c:pt idx="760">
                  <c:v>42382</c:v>
                </c:pt>
                <c:pt idx="761">
                  <c:v>42383</c:v>
                </c:pt>
                <c:pt idx="762">
                  <c:v>42384</c:v>
                </c:pt>
                <c:pt idx="763">
                  <c:v>42387</c:v>
                </c:pt>
                <c:pt idx="764">
                  <c:v>42388</c:v>
                </c:pt>
                <c:pt idx="765">
                  <c:v>42389</c:v>
                </c:pt>
                <c:pt idx="766">
                  <c:v>42390</c:v>
                </c:pt>
                <c:pt idx="767">
                  <c:v>42391</c:v>
                </c:pt>
                <c:pt idx="768">
                  <c:v>42394</c:v>
                </c:pt>
                <c:pt idx="769">
                  <c:v>42395</c:v>
                </c:pt>
                <c:pt idx="770">
                  <c:v>42396</c:v>
                </c:pt>
                <c:pt idx="771">
                  <c:v>42397</c:v>
                </c:pt>
                <c:pt idx="772">
                  <c:v>42398</c:v>
                </c:pt>
                <c:pt idx="773">
                  <c:v>42402</c:v>
                </c:pt>
                <c:pt idx="774">
                  <c:v>42403</c:v>
                </c:pt>
                <c:pt idx="775">
                  <c:v>42404</c:v>
                </c:pt>
                <c:pt idx="776">
                  <c:v>42405</c:v>
                </c:pt>
                <c:pt idx="777">
                  <c:v>42408</c:v>
                </c:pt>
                <c:pt idx="778">
                  <c:v>42409</c:v>
                </c:pt>
                <c:pt idx="779">
                  <c:v>42410</c:v>
                </c:pt>
                <c:pt idx="780">
                  <c:v>42411</c:v>
                </c:pt>
                <c:pt idx="781">
                  <c:v>42412</c:v>
                </c:pt>
                <c:pt idx="782">
                  <c:v>42415</c:v>
                </c:pt>
                <c:pt idx="783">
                  <c:v>42416</c:v>
                </c:pt>
                <c:pt idx="784">
                  <c:v>42417</c:v>
                </c:pt>
                <c:pt idx="785">
                  <c:v>42418</c:v>
                </c:pt>
                <c:pt idx="786">
                  <c:v>42419</c:v>
                </c:pt>
                <c:pt idx="787">
                  <c:v>42422</c:v>
                </c:pt>
                <c:pt idx="788">
                  <c:v>42423</c:v>
                </c:pt>
                <c:pt idx="789">
                  <c:v>42424</c:v>
                </c:pt>
                <c:pt idx="790">
                  <c:v>42425</c:v>
                </c:pt>
                <c:pt idx="791">
                  <c:v>42426</c:v>
                </c:pt>
                <c:pt idx="792">
                  <c:v>42429</c:v>
                </c:pt>
                <c:pt idx="793">
                  <c:v>42430</c:v>
                </c:pt>
                <c:pt idx="794">
                  <c:v>42431</c:v>
                </c:pt>
                <c:pt idx="795">
                  <c:v>42432</c:v>
                </c:pt>
                <c:pt idx="796">
                  <c:v>42433</c:v>
                </c:pt>
                <c:pt idx="797">
                  <c:v>42436</c:v>
                </c:pt>
                <c:pt idx="798">
                  <c:v>42437</c:v>
                </c:pt>
                <c:pt idx="799">
                  <c:v>42438</c:v>
                </c:pt>
                <c:pt idx="800">
                  <c:v>42439</c:v>
                </c:pt>
                <c:pt idx="801">
                  <c:v>42440</c:v>
                </c:pt>
                <c:pt idx="802">
                  <c:v>42443</c:v>
                </c:pt>
                <c:pt idx="803">
                  <c:v>42444</c:v>
                </c:pt>
                <c:pt idx="804">
                  <c:v>42445</c:v>
                </c:pt>
                <c:pt idx="805">
                  <c:v>42446</c:v>
                </c:pt>
                <c:pt idx="806">
                  <c:v>42447</c:v>
                </c:pt>
                <c:pt idx="807">
                  <c:v>42451</c:v>
                </c:pt>
                <c:pt idx="808">
                  <c:v>42452</c:v>
                </c:pt>
                <c:pt idx="809">
                  <c:v>42457</c:v>
                </c:pt>
                <c:pt idx="810">
                  <c:v>42458</c:v>
                </c:pt>
                <c:pt idx="811">
                  <c:v>42459</c:v>
                </c:pt>
                <c:pt idx="812">
                  <c:v>42460</c:v>
                </c:pt>
                <c:pt idx="813">
                  <c:v>42461</c:v>
                </c:pt>
                <c:pt idx="814">
                  <c:v>42464</c:v>
                </c:pt>
                <c:pt idx="815">
                  <c:v>42465</c:v>
                </c:pt>
                <c:pt idx="816">
                  <c:v>42466</c:v>
                </c:pt>
                <c:pt idx="817">
                  <c:v>42467</c:v>
                </c:pt>
                <c:pt idx="818">
                  <c:v>42468</c:v>
                </c:pt>
                <c:pt idx="819">
                  <c:v>42471</c:v>
                </c:pt>
                <c:pt idx="820">
                  <c:v>42472</c:v>
                </c:pt>
                <c:pt idx="821">
                  <c:v>42473</c:v>
                </c:pt>
                <c:pt idx="822">
                  <c:v>42474</c:v>
                </c:pt>
                <c:pt idx="823">
                  <c:v>42475</c:v>
                </c:pt>
                <c:pt idx="824">
                  <c:v>42478</c:v>
                </c:pt>
                <c:pt idx="825">
                  <c:v>42479</c:v>
                </c:pt>
                <c:pt idx="826">
                  <c:v>42480</c:v>
                </c:pt>
                <c:pt idx="827">
                  <c:v>42481</c:v>
                </c:pt>
                <c:pt idx="828">
                  <c:v>42482</c:v>
                </c:pt>
                <c:pt idx="829">
                  <c:v>42485</c:v>
                </c:pt>
                <c:pt idx="830">
                  <c:v>42486</c:v>
                </c:pt>
                <c:pt idx="831">
                  <c:v>42487</c:v>
                </c:pt>
                <c:pt idx="832">
                  <c:v>42488</c:v>
                </c:pt>
                <c:pt idx="833">
                  <c:v>42489</c:v>
                </c:pt>
                <c:pt idx="834">
                  <c:v>42492</c:v>
                </c:pt>
                <c:pt idx="835">
                  <c:v>42493</c:v>
                </c:pt>
                <c:pt idx="836">
                  <c:v>42494</c:v>
                </c:pt>
                <c:pt idx="837">
                  <c:v>42495</c:v>
                </c:pt>
                <c:pt idx="838">
                  <c:v>42496</c:v>
                </c:pt>
                <c:pt idx="839">
                  <c:v>42499</c:v>
                </c:pt>
                <c:pt idx="840">
                  <c:v>42500</c:v>
                </c:pt>
                <c:pt idx="841">
                  <c:v>42501</c:v>
                </c:pt>
                <c:pt idx="842">
                  <c:v>42502</c:v>
                </c:pt>
                <c:pt idx="843">
                  <c:v>42503</c:v>
                </c:pt>
                <c:pt idx="844">
                  <c:v>42506</c:v>
                </c:pt>
                <c:pt idx="845">
                  <c:v>42507</c:v>
                </c:pt>
                <c:pt idx="846">
                  <c:v>42508</c:v>
                </c:pt>
                <c:pt idx="847">
                  <c:v>42509</c:v>
                </c:pt>
                <c:pt idx="848">
                  <c:v>42510</c:v>
                </c:pt>
                <c:pt idx="849">
                  <c:v>42513</c:v>
                </c:pt>
                <c:pt idx="850">
                  <c:v>42514</c:v>
                </c:pt>
                <c:pt idx="851">
                  <c:v>42515</c:v>
                </c:pt>
                <c:pt idx="852">
                  <c:v>42516</c:v>
                </c:pt>
                <c:pt idx="853">
                  <c:v>42517</c:v>
                </c:pt>
                <c:pt idx="854">
                  <c:v>42520</c:v>
                </c:pt>
                <c:pt idx="855">
                  <c:v>42521</c:v>
                </c:pt>
                <c:pt idx="856">
                  <c:v>42522</c:v>
                </c:pt>
                <c:pt idx="857">
                  <c:v>42523</c:v>
                </c:pt>
                <c:pt idx="858">
                  <c:v>42524</c:v>
                </c:pt>
                <c:pt idx="859">
                  <c:v>42527</c:v>
                </c:pt>
                <c:pt idx="860">
                  <c:v>42528</c:v>
                </c:pt>
                <c:pt idx="861">
                  <c:v>42529</c:v>
                </c:pt>
                <c:pt idx="862">
                  <c:v>42530</c:v>
                </c:pt>
                <c:pt idx="863">
                  <c:v>42531</c:v>
                </c:pt>
                <c:pt idx="864">
                  <c:v>42534</c:v>
                </c:pt>
                <c:pt idx="865">
                  <c:v>42535</c:v>
                </c:pt>
                <c:pt idx="866">
                  <c:v>42536</c:v>
                </c:pt>
                <c:pt idx="867">
                  <c:v>42537</c:v>
                </c:pt>
                <c:pt idx="868">
                  <c:v>42538</c:v>
                </c:pt>
                <c:pt idx="869">
                  <c:v>42541</c:v>
                </c:pt>
                <c:pt idx="870">
                  <c:v>42542</c:v>
                </c:pt>
                <c:pt idx="871">
                  <c:v>42543</c:v>
                </c:pt>
                <c:pt idx="872">
                  <c:v>42544</c:v>
                </c:pt>
                <c:pt idx="873">
                  <c:v>42545</c:v>
                </c:pt>
                <c:pt idx="874">
                  <c:v>42548</c:v>
                </c:pt>
                <c:pt idx="875">
                  <c:v>42549</c:v>
                </c:pt>
                <c:pt idx="876">
                  <c:v>42550</c:v>
                </c:pt>
                <c:pt idx="877">
                  <c:v>42551</c:v>
                </c:pt>
                <c:pt idx="878">
                  <c:v>42552</c:v>
                </c:pt>
                <c:pt idx="879">
                  <c:v>42555</c:v>
                </c:pt>
                <c:pt idx="880">
                  <c:v>42556</c:v>
                </c:pt>
                <c:pt idx="881">
                  <c:v>42557</c:v>
                </c:pt>
                <c:pt idx="882">
                  <c:v>42558</c:v>
                </c:pt>
                <c:pt idx="883">
                  <c:v>42559</c:v>
                </c:pt>
                <c:pt idx="884">
                  <c:v>42562</c:v>
                </c:pt>
                <c:pt idx="885">
                  <c:v>42563</c:v>
                </c:pt>
                <c:pt idx="886">
                  <c:v>42564</c:v>
                </c:pt>
                <c:pt idx="887">
                  <c:v>42565</c:v>
                </c:pt>
                <c:pt idx="888">
                  <c:v>42566</c:v>
                </c:pt>
                <c:pt idx="889">
                  <c:v>42569</c:v>
                </c:pt>
                <c:pt idx="890">
                  <c:v>42570</c:v>
                </c:pt>
                <c:pt idx="891">
                  <c:v>42571</c:v>
                </c:pt>
                <c:pt idx="892">
                  <c:v>42572</c:v>
                </c:pt>
                <c:pt idx="893">
                  <c:v>42573</c:v>
                </c:pt>
                <c:pt idx="894">
                  <c:v>42576</c:v>
                </c:pt>
                <c:pt idx="895">
                  <c:v>42577</c:v>
                </c:pt>
                <c:pt idx="896">
                  <c:v>42578</c:v>
                </c:pt>
                <c:pt idx="897">
                  <c:v>42579</c:v>
                </c:pt>
                <c:pt idx="898">
                  <c:v>42580</c:v>
                </c:pt>
                <c:pt idx="899">
                  <c:v>42583</c:v>
                </c:pt>
                <c:pt idx="900">
                  <c:v>42584</c:v>
                </c:pt>
                <c:pt idx="901">
                  <c:v>42585</c:v>
                </c:pt>
                <c:pt idx="902">
                  <c:v>42586</c:v>
                </c:pt>
                <c:pt idx="903">
                  <c:v>42587</c:v>
                </c:pt>
                <c:pt idx="904">
                  <c:v>42590</c:v>
                </c:pt>
                <c:pt idx="905">
                  <c:v>42591</c:v>
                </c:pt>
                <c:pt idx="906">
                  <c:v>42592</c:v>
                </c:pt>
                <c:pt idx="907">
                  <c:v>42593</c:v>
                </c:pt>
                <c:pt idx="908">
                  <c:v>42594</c:v>
                </c:pt>
                <c:pt idx="909">
                  <c:v>42597</c:v>
                </c:pt>
                <c:pt idx="910">
                  <c:v>42598</c:v>
                </c:pt>
                <c:pt idx="911">
                  <c:v>42599</c:v>
                </c:pt>
                <c:pt idx="912">
                  <c:v>42600</c:v>
                </c:pt>
                <c:pt idx="913">
                  <c:v>42601</c:v>
                </c:pt>
                <c:pt idx="914">
                  <c:v>42604</c:v>
                </c:pt>
                <c:pt idx="915">
                  <c:v>42605</c:v>
                </c:pt>
                <c:pt idx="916">
                  <c:v>42606</c:v>
                </c:pt>
                <c:pt idx="917">
                  <c:v>42607</c:v>
                </c:pt>
                <c:pt idx="918">
                  <c:v>42608</c:v>
                </c:pt>
                <c:pt idx="919">
                  <c:v>42611</c:v>
                </c:pt>
                <c:pt idx="920">
                  <c:v>42612</c:v>
                </c:pt>
                <c:pt idx="921">
                  <c:v>42613</c:v>
                </c:pt>
                <c:pt idx="922">
                  <c:v>42614</c:v>
                </c:pt>
                <c:pt idx="923">
                  <c:v>42615</c:v>
                </c:pt>
                <c:pt idx="924">
                  <c:v>42618</c:v>
                </c:pt>
                <c:pt idx="925">
                  <c:v>42619</c:v>
                </c:pt>
                <c:pt idx="926">
                  <c:v>42620</c:v>
                </c:pt>
                <c:pt idx="927">
                  <c:v>42621</c:v>
                </c:pt>
                <c:pt idx="928">
                  <c:v>42622</c:v>
                </c:pt>
                <c:pt idx="929">
                  <c:v>42625</c:v>
                </c:pt>
                <c:pt idx="930">
                  <c:v>42626</c:v>
                </c:pt>
                <c:pt idx="931">
                  <c:v>42627</c:v>
                </c:pt>
                <c:pt idx="932">
                  <c:v>42628</c:v>
                </c:pt>
                <c:pt idx="933">
                  <c:v>42632</c:v>
                </c:pt>
                <c:pt idx="934">
                  <c:v>42633</c:v>
                </c:pt>
                <c:pt idx="935">
                  <c:v>42634</c:v>
                </c:pt>
                <c:pt idx="936">
                  <c:v>42635</c:v>
                </c:pt>
                <c:pt idx="937">
                  <c:v>42636</c:v>
                </c:pt>
                <c:pt idx="938">
                  <c:v>42639</c:v>
                </c:pt>
                <c:pt idx="939">
                  <c:v>42640</c:v>
                </c:pt>
                <c:pt idx="940">
                  <c:v>42641</c:v>
                </c:pt>
                <c:pt idx="941">
                  <c:v>42642</c:v>
                </c:pt>
                <c:pt idx="942">
                  <c:v>42643</c:v>
                </c:pt>
                <c:pt idx="943">
                  <c:v>42646</c:v>
                </c:pt>
                <c:pt idx="944">
                  <c:v>42647</c:v>
                </c:pt>
                <c:pt idx="945">
                  <c:v>42648</c:v>
                </c:pt>
                <c:pt idx="946">
                  <c:v>42649</c:v>
                </c:pt>
                <c:pt idx="947">
                  <c:v>42650</c:v>
                </c:pt>
                <c:pt idx="948">
                  <c:v>42653</c:v>
                </c:pt>
                <c:pt idx="949">
                  <c:v>42654</c:v>
                </c:pt>
                <c:pt idx="950">
                  <c:v>42655</c:v>
                </c:pt>
                <c:pt idx="951">
                  <c:v>42656</c:v>
                </c:pt>
                <c:pt idx="952">
                  <c:v>42657</c:v>
                </c:pt>
                <c:pt idx="953">
                  <c:v>42660</c:v>
                </c:pt>
                <c:pt idx="954">
                  <c:v>42661</c:v>
                </c:pt>
                <c:pt idx="955">
                  <c:v>42662</c:v>
                </c:pt>
                <c:pt idx="956">
                  <c:v>42663</c:v>
                </c:pt>
                <c:pt idx="957">
                  <c:v>42664</c:v>
                </c:pt>
                <c:pt idx="958">
                  <c:v>42667</c:v>
                </c:pt>
                <c:pt idx="959">
                  <c:v>42668</c:v>
                </c:pt>
                <c:pt idx="960">
                  <c:v>42669</c:v>
                </c:pt>
                <c:pt idx="961">
                  <c:v>42670</c:v>
                </c:pt>
                <c:pt idx="962">
                  <c:v>42671</c:v>
                </c:pt>
                <c:pt idx="963">
                  <c:v>42674</c:v>
                </c:pt>
                <c:pt idx="964">
                  <c:v>42675</c:v>
                </c:pt>
                <c:pt idx="965">
                  <c:v>42677</c:v>
                </c:pt>
                <c:pt idx="966">
                  <c:v>42678</c:v>
                </c:pt>
                <c:pt idx="967">
                  <c:v>42681</c:v>
                </c:pt>
                <c:pt idx="968">
                  <c:v>42682</c:v>
                </c:pt>
                <c:pt idx="969">
                  <c:v>42683</c:v>
                </c:pt>
                <c:pt idx="970">
                  <c:v>42684</c:v>
                </c:pt>
                <c:pt idx="971">
                  <c:v>42685</c:v>
                </c:pt>
                <c:pt idx="972">
                  <c:v>42688</c:v>
                </c:pt>
                <c:pt idx="973">
                  <c:v>42689</c:v>
                </c:pt>
                <c:pt idx="974">
                  <c:v>42690</c:v>
                </c:pt>
                <c:pt idx="975">
                  <c:v>42691</c:v>
                </c:pt>
                <c:pt idx="976">
                  <c:v>42692</c:v>
                </c:pt>
                <c:pt idx="977">
                  <c:v>42696</c:v>
                </c:pt>
                <c:pt idx="978">
                  <c:v>42697</c:v>
                </c:pt>
                <c:pt idx="979">
                  <c:v>42698</c:v>
                </c:pt>
                <c:pt idx="980">
                  <c:v>42699</c:v>
                </c:pt>
                <c:pt idx="981">
                  <c:v>42702</c:v>
                </c:pt>
                <c:pt idx="982">
                  <c:v>42703</c:v>
                </c:pt>
                <c:pt idx="983">
                  <c:v>42704</c:v>
                </c:pt>
                <c:pt idx="984">
                  <c:v>42705</c:v>
                </c:pt>
                <c:pt idx="985">
                  <c:v>42706</c:v>
                </c:pt>
                <c:pt idx="986">
                  <c:v>42709</c:v>
                </c:pt>
                <c:pt idx="987">
                  <c:v>42710</c:v>
                </c:pt>
                <c:pt idx="988">
                  <c:v>42711</c:v>
                </c:pt>
                <c:pt idx="989">
                  <c:v>42712</c:v>
                </c:pt>
                <c:pt idx="990">
                  <c:v>42713</c:v>
                </c:pt>
                <c:pt idx="991">
                  <c:v>42717</c:v>
                </c:pt>
                <c:pt idx="992">
                  <c:v>42718</c:v>
                </c:pt>
                <c:pt idx="993">
                  <c:v>42719</c:v>
                </c:pt>
                <c:pt idx="994">
                  <c:v>42720</c:v>
                </c:pt>
                <c:pt idx="995">
                  <c:v>42723</c:v>
                </c:pt>
                <c:pt idx="996">
                  <c:v>42724</c:v>
                </c:pt>
                <c:pt idx="997">
                  <c:v>42725</c:v>
                </c:pt>
                <c:pt idx="998">
                  <c:v>42726</c:v>
                </c:pt>
                <c:pt idx="999">
                  <c:v>42727</c:v>
                </c:pt>
                <c:pt idx="1000">
                  <c:v>42730</c:v>
                </c:pt>
                <c:pt idx="1001">
                  <c:v>42731</c:v>
                </c:pt>
                <c:pt idx="1002">
                  <c:v>42732</c:v>
                </c:pt>
                <c:pt idx="1003">
                  <c:v>42733</c:v>
                </c:pt>
                <c:pt idx="1004">
                  <c:v>42734</c:v>
                </c:pt>
                <c:pt idx="1005">
                  <c:v>42737</c:v>
                </c:pt>
                <c:pt idx="1006">
                  <c:v>42738</c:v>
                </c:pt>
                <c:pt idx="1007">
                  <c:v>42739</c:v>
                </c:pt>
                <c:pt idx="1008">
                  <c:v>42740</c:v>
                </c:pt>
                <c:pt idx="1009">
                  <c:v>42741</c:v>
                </c:pt>
                <c:pt idx="1010">
                  <c:v>42744</c:v>
                </c:pt>
                <c:pt idx="1011">
                  <c:v>42745</c:v>
                </c:pt>
                <c:pt idx="1012">
                  <c:v>42746</c:v>
                </c:pt>
                <c:pt idx="1013">
                  <c:v>42747</c:v>
                </c:pt>
                <c:pt idx="1014">
                  <c:v>42748</c:v>
                </c:pt>
                <c:pt idx="1015">
                  <c:v>42751</c:v>
                </c:pt>
                <c:pt idx="1016">
                  <c:v>42752</c:v>
                </c:pt>
                <c:pt idx="1017">
                  <c:v>42753</c:v>
                </c:pt>
                <c:pt idx="1018">
                  <c:v>42753</c:v>
                </c:pt>
                <c:pt idx="1019">
                  <c:v>42754</c:v>
                </c:pt>
                <c:pt idx="1020">
                  <c:v>42755</c:v>
                </c:pt>
                <c:pt idx="1021">
                  <c:v>42758</c:v>
                </c:pt>
                <c:pt idx="1022">
                  <c:v>42759</c:v>
                </c:pt>
                <c:pt idx="1023">
                  <c:v>42760</c:v>
                </c:pt>
                <c:pt idx="1024">
                  <c:v>42761</c:v>
                </c:pt>
                <c:pt idx="1025">
                  <c:v>42762</c:v>
                </c:pt>
                <c:pt idx="1026">
                  <c:v>42765</c:v>
                </c:pt>
                <c:pt idx="1027">
                  <c:v>42766</c:v>
                </c:pt>
                <c:pt idx="1028">
                  <c:v>42767</c:v>
                </c:pt>
                <c:pt idx="1029">
                  <c:v>42768</c:v>
                </c:pt>
                <c:pt idx="1030">
                  <c:v>42769</c:v>
                </c:pt>
                <c:pt idx="1031">
                  <c:v>42773</c:v>
                </c:pt>
                <c:pt idx="1032">
                  <c:v>42774</c:v>
                </c:pt>
                <c:pt idx="1033">
                  <c:v>42776</c:v>
                </c:pt>
                <c:pt idx="1034">
                  <c:v>42779</c:v>
                </c:pt>
                <c:pt idx="1035">
                  <c:v>42780</c:v>
                </c:pt>
                <c:pt idx="1036">
                  <c:v>42781</c:v>
                </c:pt>
                <c:pt idx="1037">
                  <c:v>42782</c:v>
                </c:pt>
                <c:pt idx="1038">
                  <c:v>42783</c:v>
                </c:pt>
                <c:pt idx="1039">
                  <c:v>42786</c:v>
                </c:pt>
                <c:pt idx="1040">
                  <c:v>42787</c:v>
                </c:pt>
                <c:pt idx="1041">
                  <c:v>42788</c:v>
                </c:pt>
                <c:pt idx="1042">
                  <c:v>42789</c:v>
                </c:pt>
                <c:pt idx="1043">
                  <c:v>42790</c:v>
                </c:pt>
                <c:pt idx="1044">
                  <c:v>42793</c:v>
                </c:pt>
                <c:pt idx="1045">
                  <c:v>42794</c:v>
                </c:pt>
                <c:pt idx="1046">
                  <c:v>42795</c:v>
                </c:pt>
                <c:pt idx="1047">
                  <c:v>42796</c:v>
                </c:pt>
                <c:pt idx="1048">
                  <c:v>42797</c:v>
                </c:pt>
                <c:pt idx="1049">
                  <c:v>42800</c:v>
                </c:pt>
                <c:pt idx="1050">
                  <c:v>42801</c:v>
                </c:pt>
                <c:pt idx="1051">
                  <c:v>42802</c:v>
                </c:pt>
                <c:pt idx="1052">
                  <c:v>42803</c:v>
                </c:pt>
                <c:pt idx="1053">
                  <c:v>42804</c:v>
                </c:pt>
                <c:pt idx="1054">
                  <c:v>42807</c:v>
                </c:pt>
                <c:pt idx="1055">
                  <c:v>42808</c:v>
                </c:pt>
                <c:pt idx="1056">
                  <c:v>42809</c:v>
                </c:pt>
                <c:pt idx="1057">
                  <c:v>42810</c:v>
                </c:pt>
                <c:pt idx="1058">
                  <c:v>42811</c:v>
                </c:pt>
                <c:pt idx="1059">
                  <c:v>42815</c:v>
                </c:pt>
                <c:pt idx="1060">
                  <c:v>42816</c:v>
                </c:pt>
                <c:pt idx="1061">
                  <c:v>42817</c:v>
                </c:pt>
                <c:pt idx="1062">
                  <c:v>42818</c:v>
                </c:pt>
                <c:pt idx="1063">
                  <c:v>42821</c:v>
                </c:pt>
                <c:pt idx="1064">
                  <c:v>42822</c:v>
                </c:pt>
                <c:pt idx="1065">
                  <c:v>42823</c:v>
                </c:pt>
                <c:pt idx="1066">
                  <c:v>42824</c:v>
                </c:pt>
                <c:pt idx="1067">
                  <c:v>42825</c:v>
                </c:pt>
                <c:pt idx="1068">
                  <c:v>42828</c:v>
                </c:pt>
                <c:pt idx="1069">
                  <c:v>42829</c:v>
                </c:pt>
                <c:pt idx="1070">
                  <c:v>42830</c:v>
                </c:pt>
                <c:pt idx="1071">
                  <c:v>42831</c:v>
                </c:pt>
                <c:pt idx="1072">
                  <c:v>42832</c:v>
                </c:pt>
                <c:pt idx="1073">
                  <c:v>42835</c:v>
                </c:pt>
                <c:pt idx="1074">
                  <c:v>42836</c:v>
                </c:pt>
                <c:pt idx="1075">
                  <c:v>42837</c:v>
                </c:pt>
                <c:pt idx="1076">
                  <c:v>42842</c:v>
                </c:pt>
                <c:pt idx="1077">
                  <c:v>42843</c:v>
                </c:pt>
                <c:pt idx="1078">
                  <c:v>42844</c:v>
                </c:pt>
                <c:pt idx="1079">
                  <c:v>42845</c:v>
                </c:pt>
                <c:pt idx="1080">
                  <c:v>42846</c:v>
                </c:pt>
                <c:pt idx="1081">
                  <c:v>42849</c:v>
                </c:pt>
                <c:pt idx="1082">
                  <c:v>42850</c:v>
                </c:pt>
                <c:pt idx="1083">
                  <c:v>42851</c:v>
                </c:pt>
                <c:pt idx="1084">
                  <c:v>42852</c:v>
                </c:pt>
                <c:pt idx="1085">
                  <c:v>42853</c:v>
                </c:pt>
                <c:pt idx="1086">
                  <c:v>42857</c:v>
                </c:pt>
                <c:pt idx="1087">
                  <c:v>42858</c:v>
                </c:pt>
                <c:pt idx="1088">
                  <c:v>42859</c:v>
                </c:pt>
                <c:pt idx="1089">
                  <c:v>42860</c:v>
                </c:pt>
                <c:pt idx="1090">
                  <c:v>42863</c:v>
                </c:pt>
                <c:pt idx="1091">
                  <c:v>42864</c:v>
                </c:pt>
                <c:pt idx="1092">
                  <c:v>42865</c:v>
                </c:pt>
                <c:pt idx="1093">
                  <c:v>42866</c:v>
                </c:pt>
                <c:pt idx="1094">
                  <c:v>42867</c:v>
                </c:pt>
                <c:pt idx="1095">
                  <c:v>42870</c:v>
                </c:pt>
                <c:pt idx="1096">
                  <c:v>42871</c:v>
                </c:pt>
                <c:pt idx="1097">
                  <c:v>42872</c:v>
                </c:pt>
                <c:pt idx="1098">
                  <c:v>42873</c:v>
                </c:pt>
                <c:pt idx="1099">
                  <c:v>42874</c:v>
                </c:pt>
                <c:pt idx="1100">
                  <c:v>42877</c:v>
                </c:pt>
                <c:pt idx="1101">
                  <c:v>42878</c:v>
                </c:pt>
                <c:pt idx="1102">
                  <c:v>42879</c:v>
                </c:pt>
                <c:pt idx="1103">
                  <c:v>42880</c:v>
                </c:pt>
                <c:pt idx="1104">
                  <c:v>42881</c:v>
                </c:pt>
                <c:pt idx="1105">
                  <c:v>42884</c:v>
                </c:pt>
                <c:pt idx="1106">
                  <c:v>42885</c:v>
                </c:pt>
                <c:pt idx="1107">
                  <c:v>42886</c:v>
                </c:pt>
                <c:pt idx="1108">
                  <c:v>42887</c:v>
                </c:pt>
                <c:pt idx="1109">
                  <c:v>42888</c:v>
                </c:pt>
                <c:pt idx="1110">
                  <c:v>42891</c:v>
                </c:pt>
                <c:pt idx="1111">
                  <c:v>42892</c:v>
                </c:pt>
                <c:pt idx="1112">
                  <c:v>42893</c:v>
                </c:pt>
                <c:pt idx="1113">
                  <c:v>42894</c:v>
                </c:pt>
                <c:pt idx="1114">
                  <c:v>42895</c:v>
                </c:pt>
                <c:pt idx="1115">
                  <c:v>42898</c:v>
                </c:pt>
                <c:pt idx="1116">
                  <c:v>42899</c:v>
                </c:pt>
                <c:pt idx="1117">
                  <c:v>42900</c:v>
                </c:pt>
                <c:pt idx="1118">
                  <c:v>42901</c:v>
                </c:pt>
                <c:pt idx="1119">
                  <c:v>42902</c:v>
                </c:pt>
                <c:pt idx="1120">
                  <c:v>42905</c:v>
                </c:pt>
                <c:pt idx="1121">
                  <c:v>42906</c:v>
                </c:pt>
                <c:pt idx="1122">
                  <c:v>42907</c:v>
                </c:pt>
                <c:pt idx="1123">
                  <c:v>42908</c:v>
                </c:pt>
                <c:pt idx="1124">
                  <c:v>42909</c:v>
                </c:pt>
                <c:pt idx="1125">
                  <c:v>42912</c:v>
                </c:pt>
                <c:pt idx="1126">
                  <c:v>42913</c:v>
                </c:pt>
                <c:pt idx="1127">
                  <c:v>42914</c:v>
                </c:pt>
                <c:pt idx="1128">
                  <c:v>42915</c:v>
                </c:pt>
                <c:pt idx="1129">
                  <c:v>42916</c:v>
                </c:pt>
                <c:pt idx="1130">
                  <c:v>42919</c:v>
                </c:pt>
                <c:pt idx="1131">
                  <c:v>42920</c:v>
                </c:pt>
                <c:pt idx="1132">
                  <c:v>42921</c:v>
                </c:pt>
                <c:pt idx="1133">
                  <c:v>42922</c:v>
                </c:pt>
                <c:pt idx="1134">
                  <c:v>42923</c:v>
                </c:pt>
                <c:pt idx="1135">
                  <c:v>42926</c:v>
                </c:pt>
                <c:pt idx="1136">
                  <c:v>42927</c:v>
                </c:pt>
                <c:pt idx="1137">
                  <c:v>42928</c:v>
                </c:pt>
                <c:pt idx="1138">
                  <c:v>42929</c:v>
                </c:pt>
                <c:pt idx="1139">
                  <c:v>42930</c:v>
                </c:pt>
                <c:pt idx="1140">
                  <c:v>42933</c:v>
                </c:pt>
                <c:pt idx="1141">
                  <c:v>42934</c:v>
                </c:pt>
                <c:pt idx="1142">
                  <c:v>42935</c:v>
                </c:pt>
                <c:pt idx="1143">
                  <c:v>42936</c:v>
                </c:pt>
                <c:pt idx="1144">
                  <c:v>42937</c:v>
                </c:pt>
                <c:pt idx="1145">
                  <c:v>42940</c:v>
                </c:pt>
                <c:pt idx="1146">
                  <c:v>42941</c:v>
                </c:pt>
                <c:pt idx="1147">
                  <c:v>42942</c:v>
                </c:pt>
                <c:pt idx="1148">
                  <c:v>42943</c:v>
                </c:pt>
                <c:pt idx="1149">
                  <c:v>42944</c:v>
                </c:pt>
                <c:pt idx="1150">
                  <c:v>42947</c:v>
                </c:pt>
                <c:pt idx="1151">
                  <c:v>42948</c:v>
                </c:pt>
                <c:pt idx="1152">
                  <c:v>42949</c:v>
                </c:pt>
                <c:pt idx="1153">
                  <c:v>42950</c:v>
                </c:pt>
                <c:pt idx="1154">
                  <c:v>42951</c:v>
                </c:pt>
                <c:pt idx="1155">
                  <c:v>42954</c:v>
                </c:pt>
                <c:pt idx="1156">
                  <c:v>42955</c:v>
                </c:pt>
                <c:pt idx="1157">
                  <c:v>42956</c:v>
                </c:pt>
                <c:pt idx="1158">
                  <c:v>42957</c:v>
                </c:pt>
                <c:pt idx="1159">
                  <c:v>42958</c:v>
                </c:pt>
                <c:pt idx="1160">
                  <c:v>42961</c:v>
                </c:pt>
                <c:pt idx="1161">
                  <c:v>42962</c:v>
                </c:pt>
                <c:pt idx="1162">
                  <c:v>42963</c:v>
                </c:pt>
                <c:pt idx="1163">
                  <c:v>42964</c:v>
                </c:pt>
                <c:pt idx="1164">
                  <c:v>42965</c:v>
                </c:pt>
                <c:pt idx="1165">
                  <c:v>42968</c:v>
                </c:pt>
                <c:pt idx="1166">
                  <c:v>42969</c:v>
                </c:pt>
                <c:pt idx="1167">
                  <c:v>42970</c:v>
                </c:pt>
                <c:pt idx="1168">
                  <c:v>42971</c:v>
                </c:pt>
                <c:pt idx="1169">
                  <c:v>42972</c:v>
                </c:pt>
                <c:pt idx="1170">
                  <c:v>42975</c:v>
                </c:pt>
                <c:pt idx="1171">
                  <c:v>42976</c:v>
                </c:pt>
                <c:pt idx="1172">
                  <c:v>42977</c:v>
                </c:pt>
                <c:pt idx="1173">
                  <c:v>42978</c:v>
                </c:pt>
                <c:pt idx="1174">
                  <c:v>42979</c:v>
                </c:pt>
                <c:pt idx="1175">
                  <c:v>42982</c:v>
                </c:pt>
                <c:pt idx="1176">
                  <c:v>42983</c:v>
                </c:pt>
                <c:pt idx="1177">
                  <c:v>42984</c:v>
                </c:pt>
                <c:pt idx="1178">
                  <c:v>42985</c:v>
                </c:pt>
                <c:pt idx="1179">
                  <c:v>42986</c:v>
                </c:pt>
                <c:pt idx="1180">
                  <c:v>42989</c:v>
                </c:pt>
                <c:pt idx="1181">
                  <c:v>42990</c:v>
                </c:pt>
                <c:pt idx="1182">
                  <c:v>42991</c:v>
                </c:pt>
                <c:pt idx="1183">
                  <c:v>42992</c:v>
                </c:pt>
                <c:pt idx="1184">
                  <c:v>42993</c:v>
                </c:pt>
                <c:pt idx="1185">
                  <c:v>42996</c:v>
                </c:pt>
                <c:pt idx="1186">
                  <c:v>42997</c:v>
                </c:pt>
                <c:pt idx="1187">
                  <c:v>42998</c:v>
                </c:pt>
                <c:pt idx="1188">
                  <c:v>42999</c:v>
                </c:pt>
                <c:pt idx="1189">
                  <c:v>43000</c:v>
                </c:pt>
                <c:pt idx="1190">
                  <c:v>43003</c:v>
                </c:pt>
                <c:pt idx="1191">
                  <c:v>43004</c:v>
                </c:pt>
                <c:pt idx="1192">
                  <c:v>43005</c:v>
                </c:pt>
                <c:pt idx="1193">
                  <c:v>43006</c:v>
                </c:pt>
                <c:pt idx="1194">
                  <c:v>43007</c:v>
                </c:pt>
                <c:pt idx="1195">
                  <c:v>43010</c:v>
                </c:pt>
                <c:pt idx="1196">
                  <c:v>43011</c:v>
                </c:pt>
                <c:pt idx="1197">
                  <c:v>43012</c:v>
                </c:pt>
                <c:pt idx="1198">
                  <c:v>43013</c:v>
                </c:pt>
                <c:pt idx="1199">
                  <c:v>43014</c:v>
                </c:pt>
                <c:pt idx="1200">
                  <c:v>43017</c:v>
                </c:pt>
                <c:pt idx="1201">
                  <c:v>43018</c:v>
                </c:pt>
                <c:pt idx="1202">
                  <c:v>43019</c:v>
                </c:pt>
                <c:pt idx="1203">
                  <c:v>43020</c:v>
                </c:pt>
                <c:pt idx="1204">
                  <c:v>43021</c:v>
                </c:pt>
                <c:pt idx="1205">
                  <c:v>43024</c:v>
                </c:pt>
                <c:pt idx="1206">
                  <c:v>43025</c:v>
                </c:pt>
                <c:pt idx="1207">
                  <c:v>43026</c:v>
                </c:pt>
                <c:pt idx="1208">
                  <c:v>43027</c:v>
                </c:pt>
                <c:pt idx="1209">
                  <c:v>43028</c:v>
                </c:pt>
                <c:pt idx="1210">
                  <c:v>43031</c:v>
                </c:pt>
                <c:pt idx="1211">
                  <c:v>43032</c:v>
                </c:pt>
                <c:pt idx="1212">
                  <c:v>43033</c:v>
                </c:pt>
                <c:pt idx="1213">
                  <c:v>43034</c:v>
                </c:pt>
                <c:pt idx="1214">
                  <c:v>43035</c:v>
                </c:pt>
                <c:pt idx="1215">
                  <c:v>43038</c:v>
                </c:pt>
                <c:pt idx="1216">
                  <c:v>43039</c:v>
                </c:pt>
                <c:pt idx="1217">
                  <c:v>43040</c:v>
                </c:pt>
                <c:pt idx="1218">
                  <c:v>43042</c:v>
                </c:pt>
                <c:pt idx="1219">
                  <c:v>43045</c:v>
                </c:pt>
                <c:pt idx="1220">
                  <c:v>43047</c:v>
                </c:pt>
                <c:pt idx="1221">
                  <c:v>43048</c:v>
                </c:pt>
                <c:pt idx="1222">
                  <c:v>43049</c:v>
                </c:pt>
                <c:pt idx="1223">
                  <c:v>43052</c:v>
                </c:pt>
                <c:pt idx="1224">
                  <c:v>43053</c:v>
                </c:pt>
                <c:pt idx="1225">
                  <c:v>43054</c:v>
                </c:pt>
                <c:pt idx="1226">
                  <c:v>43055</c:v>
                </c:pt>
                <c:pt idx="1227">
                  <c:v>43056</c:v>
                </c:pt>
                <c:pt idx="1228">
                  <c:v>43060</c:v>
                </c:pt>
                <c:pt idx="1229">
                  <c:v>43061</c:v>
                </c:pt>
                <c:pt idx="1230">
                  <c:v>43062</c:v>
                </c:pt>
                <c:pt idx="1231">
                  <c:v>43063</c:v>
                </c:pt>
                <c:pt idx="1232">
                  <c:v>43066</c:v>
                </c:pt>
                <c:pt idx="1233">
                  <c:v>43067</c:v>
                </c:pt>
                <c:pt idx="1234">
                  <c:v>43068</c:v>
                </c:pt>
                <c:pt idx="1235">
                  <c:v>43069</c:v>
                </c:pt>
                <c:pt idx="1236">
                  <c:v>43070</c:v>
                </c:pt>
                <c:pt idx="1237">
                  <c:v>43073</c:v>
                </c:pt>
                <c:pt idx="1238">
                  <c:v>43074</c:v>
                </c:pt>
                <c:pt idx="1239">
                  <c:v>43075</c:v>
                </c:pt>
                <c:pt idx="1240">
                  <c:v>43076</c:v>
                </c:pt>
                <c:pt idx="1241">
                  <c:v>43077</c:v>
                </c:pt>
                <c:pt idx="1242">
                  <c:v>43080</c:v>
                </c:pt>
                <c:pt idx="1243">
                  <c:v>43082</c:v>
                </c:pt>
                <c:pt idx="1244">
                  <c:v>43083</c:v>
                </c:pt>
                <c:pt idx="1245">
                  <c:v>43084</c:v>
                </c:pt>
                <c:pt idx="1246">
                  <c:v>43087</c:v>
                </c:pt>
                <c:pt idx="1247">
                  <c:v>43088</c:v>
                </c:pt>
                <c:pt idx="1248">
                  <c:v>43089</c:v>
                </c:pt>
                <c:pt idx="1249">
                  <c:v>43090</c:v>
                </c:pt>
                <c:pt idx="1250">
                  <c:v>43091</c:v>
                </c:pt>
                <c:pt idx="1251">
                  <c:v>43095</c:v>
                </c:pt>
                <c:pt idx="1252">
                  <c:v>43096</c:v>
                </c:pt>
                <c:pt idx="1253">
                  <c:v>43097</c:v>
                </c:pt>
                <c:pt idx="1254">
                  <c:v>43098</c:v>
                </c:pt>
                <c:pt idx="1255">
                  <c:v>43102</c:v>
                </c:pt>
                <c:pt idx="1256">
                  <c:v>43103</c:v>
                </c:pt>
                <c:pt idx="1257">
                  <c:v>43104</c:v>
                </c:pt>
                <c:pt idx="1258">
                  <c:v>43105</c:v>
                </c:pt>
                <c:pt idx="1259">
                  <c:v>43108</c:v>
                </c:pt>
                <c:pt idx="1260">
                  <c:v>43109</c:v>
                </c:pt>
                <c:pt idx="1261">
                  <c:v>43110</c:v>
                </c:pt>
                <c:pt idx="1262">
                  <c:v>43111</c:v>
                </c:pt>
                <c:pt idx="1263">
                  <c:v>43112</c:v>
                </c:pt>
                <c:pt idx="1264">
                  <c:v>43115</c:v>
                </c:pt>
                <c:pt idx="1265">
                  <c:v>43116</c:v>
                </c:pt>
                <c:pt idx="1266">
                  <c:v>43117</c:v>
                </c:pt>
                <c:pt idx="1267">
                  <c:v>43118</c:v>
                </c:pt>
                <c:pt idx="1268">
                  <c:v>43119</c:v>
                </c:pt>
                <c:pt idx="1269">
                  <c:v>43122</c:v>
                </c:pt>
                <c:pt idx="1270">
                  <c:v>43122</c:v>
                </c:pt>
                <c:pt idx="1271">
                  <c:v>43123</c:v>
                </c:pt>
                <c:pt idx="1272">
                  <c:v>43124</c:v>
                </c:pt>
                <c:pt idx="1273">
                  <c:v>43125</c:v>
                </c:pt>
                <c:pt idx="1274">
                  <c:v>43126</c:v>
                </c:pt>
                <c:pt idx="1275">
                  <c:v>43129</c:v>
                </c:pt>
                <c:pt idx="1276">
                  <c:v>43130</c:v>
                </c:pt>
                <c:pt idx="1277">
                  <c:v>43131</c:v>
                </c:pt>
                <c:pt idx="1278">
                  <c:v>43132</c:v>
                </c:pt>
                <c:pt idx="1279">
                  <c:v>43133</c:v>
                </c:pt>
                <c:pt idx="1280">
                  <c:v>43137</c:v>
                </c:pt>
                <c:pt idx="1281">
                  <c:v>43138</c:v>
                </c:pt>
              </c:numCache>
            </c:numRef>
          </c:cat>
          <c:val>
            <c:numRef>
              <c:f>'[Actualiza TasasGuber - PruebaFinal CI.xlsm]Inflaciones Implícitas'!$B$3:$B$2000</c:f>
              <c:numCache>
                <c:formatCode>General</c:formatCode>
                <c:ptCount val="1998"/>
                <c:pt idx="0">
                  <c:v>3.6704759999999998</c:v>
                </c:pt>
                <c:pt idx="1">
                  <c:v>3.6420509999999999</c:v>
                </c:pt>
                <c:pt idx="2">
                  <c:v>3.6224720000000001</c:v>
                </c:pt>
                <c:pt idx="3">
                  <c:v>3.6526369999999999</c:v>
                </c:pt>
                <c:pt idx="4">
                  <c:v>3.6248719999999999</c:v>
                </c:pt>
                <c:pt idx="5">
                  <c:v>3.4951280000000002</c:v>
                </c:pt>
                <c:pt idx="6">
                  <c:v>3.4449999999999998</c:v>
                </c:pt>
                <c:pt idx="7">
                  <c:v>3.3852379999999993</c:v>
                </c:pt>
                <c:pt idx="8">
                  <c:v>3.3468679999999997</c:v>
                </c:pt>
                <c:pt idx="9">
                  <c:v>3.3552379999999999</c:v>
                </c:pt>
                <c:pt idx="10">
                  <c:v>3.3839560000000004</c:v>
                </c:pt>
                <c:pt idx="11">
                  <c:v>3.3746160000000001</c:v>
                </c:pt>
                <c:pt idx="12">
                  <c:v>3.2637179999999999</c:v>
                </c:pt>
                <c:pt idx="13">
                  <c:v>3.1888269999999999</c:v>
                </c:pt>
                <c:pt idx="14">
                  <c:v>3.1893950000000002</c:v>
                </c:pt>
                <c:pt idx="15">
                  <c:v>3.2237729999999996</c:v>
                </c:pt>
                <c:pt idx="16">
                  <c:v>3.2229490000000003</c:v>
                </c:pt>
                <c:pt idx="17">
                  <c:v>3.1860440000000003</c:v>
                </c:pt>
                <c:pt idx="18">
                  <c:v>3.2135720000000001</c:v>
                </c:pt>
                <c:pt idx="19">
                  <c:v>3.2334069999999997</c:v>
                </c:pt>
                <c:pt idx="20">
                  <c:v>3.2287359999999996</c:v>
                </c:pt>
                <c:pt idx="21">
                  <c:v>3.2392300000000001</c:v>
                </c:pt>
                <c:pt idx="22">
                  <c:v>3.167637</c:v>
                </c:pt>
                <c:pt idx="23">
                  <c:v>3.1874169999999999</c:v>
                </c:pt>
                <c:pt idx="24">
                  <c:v>3.1982409999999994</c:v>
                </c:pt>
                <c:pt idx="25">
                  <c:v>3.2898720000000004</c:v>
                </c:pt>
                <c:pt idx="26">
                  <c:v>3.3200729999999998</c:v>
                </c:pt>
                <c:pt idx="27">
                  <c:v>3.3167949999999999</c:v>
                </c:pt>
                <c:pt idx="28">
                  <c:v>3.2789009999999994</c:v>
                </c:pt>
                <c:pt idx="29">
                  <c:v>3.209066</c:v>
                </c:pt>
                <c:pt idx="30">
                  <c:v>3.2053850000000002</c:v>
                </c:pt>
                <c:pt idx="31">
                  <c:v>3.1952200000000004</c:v>
                </c:pt>
                <c:pt idx="32">
                  <c:v>3.2153840000000002</c:v>
                </c:pt>
                <c:pt idx="33">
                  <c:v>3.1745239999999999</c:v>
                </c:pt>
                <c:pt idx="34">
                  <c:v>3.1681690000000002</c:v>
                </c:pt>
                <c:pt idx="35">
                  <c:v>3.1561539999999999</c:v>
                </c:pt>
                <c:pt idx="36">
                  <c:v>3.185238</c:v>
                </c:pt>
                <c:pt idx="37">
                  <c:v>3.2122709999999994</c:v>
                </c:pt>
                <c:pt idx="38">
                  <c:v>3.2074359999999995</c:v>
                </c:pt>
                <c:pt idx="39">
                  <c:v>3.196539</c:v>
                </c:pt>
                <c:pt idx="40">
                  <c:v>3.193333</c:v>
                </c:pt>
                <c:pt idx="41">
                  <c:v>3.2347069999999998</c:v>
                </c:pt>
                <c:pt idx="42">
                  <c:v>3.2316850000000001</c:v>
                </c:pt>
                <c:pt idx="43">
                  <c:v>3.2843410000000004</c:v>
                </c:pt>
                <c:pt idx="44">
                  <c:v>3.2989739999999999</c:v>
                </c:pt>
                <c:pt idx="45">
                  <c:v>3.2323079999999997</c:v>
                </c:pt>
                <c:pt idx="46">
                  <c:v>3.3228580000000001</c:v>
                </c:pt>
                <c:pt idx="47">
                  <c:v>3.2874720000000002</c:v>
                </c:pt>
                <c:pt idx="48">
                  <c:v>3.1970330000000002</c:v>
                </c:pt>
                <c:pt idx="49">
                  <c:v>3.1425640000000001</c:v>
                </c:pt>
                <c:pt idx="50">
                  <c:v>3.1361540000000003</c:v>
                </c:pt>
                <c:pt idx="51">
                  <c:v>3.1435890000000004</c:v>
                </c:pt>
                <c:pt idx="52">
                  <c:v>3.1770520000000002</c:v>
                </c:pt>
                <c:pt idx="53">
                  <c:v>3.2294510000000001</c:v>
                </c:pt>
                <c:pt idx="54">
                  <c:v>3.2600000000000002</c:v>
                </c:pt>
                <c:pt idx="55">
                  <c:v>3.3638090000000003</c:v>
                </c:pt>
                <c:pt idx="56">
                  <c:v>3.3608969999999996</c:v>
                </c:pt>
                <c:pt idx="57">
                  <c:v>3.3345050000000001</c:v>
                </c:pt>
                <c:pt idx="58">
                  <c:v>3.30619</c:v>
                </c:pt>
                <c:pt idx="59">
                  <c:v>3.2517579999999997</c:v>
                </c:pt>
                <c:pt idx="60">
                  <c:v>3.1650919999999996</c:v>
                </c:pt>
                <c:pt idx="61">
                  <c:v>3.2119039999999996</c:v>
                </c:pt>
                <c:pt idx="62">
                  <c:v>3.2484609999999998</c:v>
                </c:pt>
                <c:pt idx="63">
                  <c:v>3.2908789999999999</c:v>
                </c:pt>
                <c:pt idx="64">
                  <c:v>3.3260440000000004</c:v>
                </c:pt>
                <c:pt idx="65">
                  <c:v>3.3517220000000001</c:v>
                </c:pt>
                <c:pt idx="66">
                  <c:v>3.3796709999999996</c:v>
                </c:pt>
                <c:pt idx="67">
                  <c:v>3.3694870000000003</c:v>
                </c:pt>
                <c:pt idx="68">
                  <c:v>3.3234430000000001</c:v>
                </c:pt>
                <c:pt idx="69">
                  <c:v>3.2472529999999997</c:v>
                </c:pt>
                <c:pt idx="70">
                  <c:v>3.1764289999999997</c:v>
                </c:pt>
                <c:pt idx="71">
                  <c:v>3.1827110000000003</c:v>
                </c:pt>
                <c:pt idx="72">
                  <c:v>3.219487</c:v>
                </c:pt>
                <c:pt idx="73">
                  <c:v>3.2014279999999999</c:v>
                </c:pt>
                <c:pt idx="74">
                  <c:v>3.173956</c:v>
                </c:pt>
                <c:pt idx="75">
                  <c:v>3.1350189999999998</c:v>
                </c:pt>
                <c:pt idx="76">
                  <c:v>3.0985529999999999</c:v>
                </c:pt>
                <c:pt idx="77">
                  <c:v>3.1023079999999998</c:v>
                </c:pt>
                <c:pt idx="78">
                  <c:v>3.0893040000000003</c:v>
                </c:pt>
                <c:pt idx="79">
                  <c:v>3.099523</c:v>
                </c:pt>
                <c:pt idx="80">
                  <c:v>3.0839930000000004</c:v>
                </c:pt>
                <c:pt idx="81">
                  <c:v>3.0975640000000002</c:v>
                </c:pt>
                <c:pt idx="82">
                  <c:v>3.1426380000000003</c:v>
                </c:pt>
                <c:pt idx="83">
                  <c:v>3.2</c:v>
                </c:pt>
                <c:pt idx="84">
                  <c:v>3.2025269999999999</c:v>
                </c:pt>
                <c:pt idx="85">
                  <c:v>3.194909</c:v>
                </c:pt>
                <c:pt idx="86">
                  <c:v>3.0733329999999999</c:v>
                </c:pt>
                <c:pt idx="87">
                  <c:v>3.106484</c:v>
                </c:pt>
                <c:pt idx="88">
                  <c:v>3.111758</c:v>
                </c:pt>
                <c:pt idx="89">
                  <c:v>3.062948</c:v>
                </c:pt>
                <c:pt idx="90">
                  <c:v>3.0388279999999996</c:v>
                </c:pt>
                <c:pt idx="91">
                  <c:v>3.0423079999999998</c:v>
                </c:pt>
                <c:pt idx="92">
                  <c:v>3.0923449999999999</c:v>
                </c:pt>
                <c:pt idx="93">
                  <c:v>3.0631870000000001</c:v>
                </c:pt>
                <c:pt idx="94">
                  <c:v>3.1039189999999999</c:v>
                </c:pt>
                <c:pt idx="95">
                  <c:v>3.1012089999999999</c:v>
                </c:pt>
                <c:pt idx="96">
                  <c:v>3.1456409999999999</c:v>
                </c:pt>
                <c:pt idx="97">
                  <c:v>3.3271610000000003</c:v>
                </c:pt>
                <c:pt idx="98">
                  <c:v>3.3271060000000001</c:v>
                </c:pt>
                <c:pt idx="99">
                  <c:v>3.3416479999999997</c:v>
                </c:pt>
                <c:pt idx="100">
                  <c:v>3.3951650000000004</c:v>
                </c:pt>
                <c:pt idx="101">
                  <c:v>3.4375640000000001</c:v>
                </c:pt>
                <c:pt idx="102">
                  <c:v>3.5214289999999999</c:v>
                </c:pt>
                <c:pt idx="103">
                  <c:v>3.68445</c:v>
                </c:pt>
                <c:pt idx="104">
                  <c:v>3.603993</c:v>
                </c:pt>
                <c:pt idx="105">
                  <c:v>3.6580040000000005</c:v>
                </c:pt>
                <c:pt idx="106">
                  <c:v>3.6784619999999997</c:v>
                </c:pt>
                <c:pt idx="107">
                  <c:v>3.6578569999999999</c:v>
                </c:pt>
                <c:pt idx="108">
                  <c:v>3.6217949999999997</c:v>
                </c:pt>
                <c:pt idx="109">
                  <c:v>3.50108</c:v>
                </c:pt>
                <c:pt idx="110">
                  <c:v>3.512527</c:v>
                </c:pt>
                <c:pt idx="111">
                  <c:v>3.481795</c:v>
                </c:pt>
                <c:pt idx="112">
                  <c:v>3.5375090000000005</c:v>
                </c:pt>
                <c:pt idx="113">
                  <c:v>3.5085350000000002</c:v>
                </c:pt>
                <c:pt idx="114">
                  <c:v>3.4883519999999995</c:v>
                </c:pt>
                <c:pt idx="115">
                  <c:v>3.5139190000000005</c:v>
                </c:pt>
                <c:pt idx="116">
                  <c:v>3.5033329999999996</c:v>
                </c:pt>
                <c:pt idx="117">
                  <c:v>3.5162080000000002</c:v>
                </c:pt>
                <c:pt idx="118">
                  <c:v>3.497582</c:v>
                </c:pt>
                <c:pt idx="119">
                  <c:v>3.5930030000000004</c:v>
                </c:pt>
                <c:pt idx="120">
                  <c:v>3.6409520000000004</c:v>
                </c:pt>
                <c:pt idx="121">
                  <c:v>3.6996160000000007</c:v>
                </c:pt>
                <c:pt idx="122">
                  <c:v>3.672088</c:v>
                </c:pt>
                <c:pt idx="123">
                  <c:v>3.6831689999999999</c:v>
                </c:pt>
                <c:pt idx="124">
                  <c:v>3.6683879999999998</c:v>
                </c:pt>
                <c:pt idx="125">
                  <c:v>3.660714</c:v>
                </c:pt>
                <c:pt idx="126">
                  <c:v>3.6738459999999997</c:v>
                </c:pt>
                <c:pt idx="127">
                  <c:v>3.6787730000000001</c:v>
                </c:pt>
                <c:pt idx="128">
                  <c:v>3.6521979999999998</c:v>
                </c:pt>
                <c:pt idx="129">
                  <c:v>3.6243410000000003</c:v>
                </c:pt>
                <c:pt idx="130">
                  <c:v>3.6561170000000001</c:v>
                </c:pt>
                <c:pt idx="131">
                  <c:v>3.7241029999999995</c:v>
                </c:pt>
                <c:pt idx="132">
                  <c:v>3.751538</c:v>
                </c:pt>
                <c:pt idx="133">
                  <c:v>3.8276379999999999</c:v>
                </c:pt>
                <c:pt idx="134">
                  <c:v>3.8523810000000003</c:v>
                </c:pt>
                <c:pt idx="135">
                  <c:v>3.8443040000000002</c:v>
                </c:pt>
                <c:pt idx="136">
                  <c:v>3.7892299999999999</c:v>
                </c:pt>
                <c:pt idx="137">
                  <c:v>3.7472519999999996</c:v>
                </c:pt>
                <c:pt idx="138">
                  <c:v>3.7171419999999999</c:v>
                </c:pt>
                <c:pt idx="139">
                  <c:v>3.7021799999999998</c:v>
                </c:pt>
                <c:pt idx="140">
                  <c:v>3.6538460000000001</c:v>
                </c:pt>
                <c:pt idx="141">
                  <c:v>3.6230770000000003</c:v>
                </c:pt>
                <c:pt idx="142">
                  <c:v>3.6003660000000002</c:v>
                </c:pt>
                <c:pt idx="143">
                  <c:v>3.6133329999999999</c:v>
                </c:pt>
                <c:pt idx="144">
                  <c:v>3.6063739999999997</c:v>
                </c:pt>
                <c:pt idx="145">
                  <c:v>3.644377</c:v>
                </c:pt>
                <c:pt idx="146">
                  <c:v>3.7223079999999995</c:v>
                </c:pt>
                <c:pt idx="147">
                  <c:v>3.7340109999999997</c:v>
                </c:pt>
                <c:pt idx="148">
                  <c:v>3.7487909999999998</c:v>
                </c:pt>
                <c:pt idx="149">
                  <c:v>3.7354579999999995</c:v>
                </c:pt>
                <c:pt idx="150">
                  <c:v>3.7035900000000002</c:v>
                </c:pt>
                <c:pt idx="151">
                  <c:v>3.6626919999999998</c:v>
                </c:pt>
                <c:pt idx="152">
                  <c:v>3.7302939999999998</c:v>
                </c:pt>
                <c:pt idx="153">
                  <c:v>3.7407499999999998</c:v>
                </c:pt>
                <c:pt idx="154">
                  <c:v>3.7894870000000003</c:v>
                </c:pt>
                <c:pt idx="155">
                  <c:v>3.9179119999999994</c:v>
                </c:pt>
                <c:pt idx="156">
                  <c:v>3.9553839999999996</c:v>
                </c:pt>
                <c:pt idx="157">
                  <c:v>4.0299269999999998</c:v>
                </c:pt>
                <c:pt idx="158">
                  <c:v>4.0548720000000005</c:v>
                </c:pt>
                <c:pt idx="159">
                  <c:v>4.0420880000000006</c:v>
                </c:pt>
                <c:pt idx="160">
                  <c:v>3.9950920000000005</c:v>
                </c:pt>
                <c:pt idx="161">
                  <c:v>4.0471789999999999</c:v>
                </c:pt>
                <c:pt idx="162">
                  <c:v>4.0324179999999998</c:v>
                </c:pt>
                <c:pt idx="163">
                  <c:v>4.0733519999999999</c:v>
                </c:pt>
                <c:pt idx="164">
                  <c:v>4.07348</c:v>
                </c:pt>
                <c:pt idx="165">
                  <c:v>4.0358790000000004</c:v>
                </c:pt>
                <c:pt idx="166">
                  <c:v>3.9753839999999996</c:v>
                </c:pt>
                <c:pt idx="167">
                  <c:v>3.9900190000000002</c:v>
                </c:pt>
                <c:pt idx="168">
                  <c:v>4.0340299999999996</c:v>
                </c:pt>
                <c:pt idx="169">
                  <c:v>3.9682059999999999</c:v>
                </c:pt>
                <c:pt idx="170">
                  <c:v>3.8804400000000001</c:v>
                </c:pt>
                <c:pt idx="171">
                  <c:v>3.8080769999999999</c:v>
                </c:pt>
                <c:pt idx="172">
                  <c:v>3.7847620000000002</c:v>
                </c:pt>
                <c:pt idx="173">
                  <c:v>3.665861</c:v>
                </c:pt>
                <c:pt idx="174">
                  <c:v>3.6852749999999999</c:v>
                </c:pt>
                <c:pt idx="175">
                  <c:v>3.661886</c:v>
                </c:pt>
                <c:pt idx="176">
                  <c:v>3.6725639999999999</c:v>
                </c:pt>
                <c:pt idx="177">
                  <c:v>3.6861540000000002</c:v>
                </c:pt>
                <c:pt idx="178">
                  <c:v>3.6419779999999999</c:v>
                </c:pt>
                <c:pt idx="179">
                  <c:v>3.5959349999999999</c:v>
                </c:pt>
                <c:pt idx="180">
                  <c:v>3.6500000000000004</c:v>
                </c:pt>
                <c:pt idx="181">
                  <c:v>3.6690110000000002</c:v>
                </c:pt>
                <c:pt idx="182">
                  <c:v>3.7303850000000001</c:v>
                </c:pt>
                <c:pt idx="183">
                  <c:v>3.804322</c:v>
                </c:pt>
                <c:pt idx="184">
                  <c:v>3.8091760000000003</c:v>
                </c:pt>
                <c:pt idx="185">
                  <c:v>3.8220510000000001</c:v>
                </c:pt>
                <c:pt idx="186">
                  <c:v>3.7954759999999998</c:v>
                </c:pt>
                <c:pt idx="187">
                  <c:v>3.7410989999999997</c:v>
                </c:pt>
                <c:pt idx="188">
                  <c:v>3.6981320000000002</c:v>
                </c:pt>
                <c:pt idx="189">
                  <c:v>3.7242860000000002</c:v>
                </c:pt>
                <c:pt idx="190">
                  <c:v>3.7178199999999997</c:v>
                </c:pt>
                <c:pt idx="191">
                  <c:v>3.6865939999999999</c:v>
                </c:pt>
                <c:pt idx="192">
                  <c:v>3.7121979999999999</c:v>
                </c:pt>
                <c:pt idx="193">
                  <c:v>3.703992</c:v>
                </c:pt>
                <c:pt idx="194">
                  <c:v>3.5709520000000001</c:v>
                </c:pt>
                <c:pt idx="195">
                  <c:v>3.4746160000000001</c:v>
                </c:pt>
                <c:pt idx="196">
                  <c:v>3.4674359999999997</c:v>
                </c:pt>
                <c:pt idx="197">
                  <c:v>3.4698170000000004</c:v>
                </c:pt>
                <c:pt idx="198">
                  <c:v>3.4933329999999998</c:v>
                </c:pt>
                <c:pt idx="199">
                  <c:v>3.5083510000000002</c:v>
                </c:pt>
                <c:pt idx="200">
                  <c:v>3.5782060000000002</c:v>
                </c:pt>
                <c:pt idx="201">
                  <c:v>3.6225999999999998</c:v>
                </c:pt>
                <c:pt idx="202">
                  <c:v>3.6383510000000001</c:v>
                </c:pt>
                <c:pt idx="203">
                  <c:v>3.631319</c:v>
                </c:pt>
                <c:pt idx="204">
                  <c:v>3.6413920000000002</c:v>
                </c:pt>
                <c:pt idx="205">
                  <c:v>3.6389749999999998</c:v>
                </c:pt>
                <c:pt idx="206">
                  <c:v>3.6934610000000001</c:v>
                </c:pt>
                <c:pt idx="207">
                  <c:v>3.6785709999999998</c:v>
                </c:pt>
                <c:pt idx="208">
                  <c:v>3.686172</c:v>
                </c:pt>
                <c:pt idx="209">
                  <c:v>3.6621980000000001</c:v>
                </c:pt>
                <c:pt idx="210">
                  <c:v>3.6192310000000001</c:v>
                </c:pt>
                <c:pt idx="211">
                  <c:v>3.6600729999999997</c:v>
                </c:pt>
                <c:pt idx="212">
                  <c:v>3.6613549999999999</c:v>
                </c:pt>
                <c:pt idx="213">
                  <c:v>3.5958969999999999</c:v>
                </c:pt>
                <c:pt idx="214">
                  <c:v>3.577143</c:v>
                </c:pt>
                <c:pt idx="215">
                  <c:v>3.5612819999999998</c:v>
                </c:pt>
                <c:pt idx="216">
                  <c:v>3.4978749999999996</c:v>
                </c:pt>
                <c:pt idx="217">
                  <c:v>3.4874359999999998</c:v>
                </c:pt>
                <c:pt idx="218">
                  <c:v>3.5004399999999998</c:v>
                </c:pt>
                <c:pt idx="219">
                  <c:v>3.509671</c:v>
                </c:pt>
                <c:pt idx="220">
                  <c:v>3.5408980000000003</c:v>
                </c:pt>
                <c:pt idx="221">
                  <c:v>3.570109</c:v>
                </c:pt>
                <c:pt idx="222">
                  <c:v>3.5835530000000002</c:v>
                </c:pt>
                <c:pt idx="223">
                  <c:v>3.5825459999999998</c:v>
                </c:pt>
                <c:pt idx="224">
                  <c:v>3.5938470000000002</c:v>
                </c:pt>
                <c:pt idx="225">
                  <c:v>3.6281869999999996</c:v>
                </c:pt>
                <c:pt idx="226">
                  <c:v>3.6299630000000001</c:v>
                </c:pt>
                <c:pt idx="227">
                  <c:v>3.59022</c:v>
                </c:pt>
                <c:pt idx="228">
                  <c:v>3.5781320000000001</c:v>
                </c:pt>
                <c:pt idx="229">
                  <c:v>3.5110259999999998</c:v>
                </c:pt>
                <c:pt idx="230">
                  <c:v>3.5283879999999996</c:v>
                </c:pt>
                <c:pt idx="231">
                  <c:v>3.5538270000000001</c:v>
                </c:pt>
                <c:pt idx="232">
                  <c:v>3.4606589999999997</c:v>
                </c:pt>
                <c:pt idx="233">
                  <c:v>3.4174180000000001</c:v>
                </c:pt>
                <c:pt idx="234">
                  <c:v>3.3876920000000004</c:v>
                </c:pt>
                <c:pt idx="235">
                  <c:v>3.355</c:v>
                </c:pt>
                <c:pt idx="236">
                  <c:v>3.3562639999999999</c:v>
                </c:pt>
                <c:pt idx="237">
                  <c:v>3.3359709999999998</c:v>
                </c:pt>
                <c:pt idx="238">
                  <c:v>3.3378760000000001</c:v>
                </c:pt>
                <c:pt idx="239">
                  <c:v>3.3132969999999999</c:v>
                </c:pt>
                <c:pt idx="240">
                  <c:v>3.2985899999999999</c:v>
                </c:pt>
                <c:pt idx="241">
                  <c:v>3.3320880000000002</c:v>
                </c:pt>
                <c:pt idx="242">
                  <c:v>3.3777480000000004</c:v>
                </c:pt>
                <c:pt idx="243">
                  <c:v>3.4033329999999999</c:v>
                </c:pt>
                <c:pt idx="244">
                  <c:v>3.4297599999999999</c:v>
                </c:pt>
                <c:pt idx="245">
                  <c:v>3.4598199999999997</c:v>
                </c:pt>
                <c:pt idx="246">
                  <c:v>3.483311</c:v>
                </c:pt>
                <c:pt idx="247">
                  <c:v>3.4588270000000003</c:v>
                </c:pt>
                <c:pt idx="248">
                  <c:v>3.46177</c:v>
                </c:pt>
                <c:pt idx="249">
                  <c:v>3.4391660000000002</c:v>
                </c:pt>
                <c:pt idx="250">
                  <c:v>3.3545289999999999</c:v>
                </c:pt>
                <c:pt idx="251">
                  <c:v>3.3565990000000001</c:v>
                </c:pt>
                <c:pt idx="252">
                  <c:v>3.3551519999999999</c:v>
                </c:pt>
                <c:pt idx="253">
                  <c:v>3.422974</c:v>
                </c:pt>
                <c:pt idx="254">
                  <c:v>3.4341439999999999</c:v>
                </c:pt>
                <c:pt idx="255">
                  <c:v>3.4901420000000001</c:v>
                </c:pt>
                <c:pt idx="256">
                  <c:v>3.5864050000000001</c:v>
                </c:pt>
                <c:pt idx="257">
                  <c:v>3.5552950000000001</c:v>
                </c:pt>
                <c:pt idx="258">
                  <c:v>3.5555209999999997</c:v>
                </c:pt>
                <c:pt idx="259">
                  <c:v>3.5761429999999996</c:v>
                </c:pt>
                <c:pt idx="260">
                  <c:v>3.6220209999999997</c:v>
                </c:pt>
                <c:pt idx="261">
                  <c:v>3.6559880000000002</c:v>
                </c:pt>
                <c:pt idx="262">
                  <c:v>3.6529120000000002</c:v>
                </c:pt>
                <c:pt idx="263">
                  <c:v>3.6676139999999999</c:v>
                </c:pt>
                <c:pt idx="264">
                  <c:v>3.624117</c:v>
                </c:pt>
                <c:pt idx="265">
                  <c:v>3.6292720000000003</c:v>
                </c:pt>
                <c:pt idx="266">
                  <c:v>3.6232139999999999</c:v>
                </c:pt>
                <c:pt idx="267">
                  <c:v>3.5817019999999999</c:v>
                </c:pt>
                <c:pt idx="268">
                  <c:v>3.4524549999999996</c:v>
                </c:pt>
                <c:pt idx="269">
                  <c:v>3.404903</c:v>
                </c:pt>
                <c:pt idx="270">
                  <c:v>3.4364330000000001</c:v>
                </c:pt>
                <c:pt idx="271">
                  <c:v>3.4244870000000001</c:v>
                </c:pt>
                <c:pt idx="272">
                  <c:v>3.3060090000000004</c:v>
                </c:pt>
                <c:pt idx="273">
                  <c:v>3.2387299999999999</c:v>
                </c:pt>
                <c:pt idx="274">
                  <c:v>3.1944599999999999</c:v>
                </c:pt>
                <c:pt idx="275">
                  <c:v>3.1288029999999996</c:v>
                </c:pt>
                <c:pt idx="276">
                  <c:v>3.006672</c:v>
                </c:pt>
                <c:pt idx="277">
                  <c:v>2.9896099999999999</c:v>
                </c:pt>
                <c:pt idx="278">
                  <c:v>3.0244660000000003</c:v>
                </c:pt>
                <c:pt idx="279">
                  <c:v>3.0629010000000001</c:v>
                </c:pt>
                <c:pt idx="280">
                  <c:v>3.0587030000000004</c:v>
                </c:pt>
                <c:pt idx="281">
                  <c:v>3.0774299999999997</c:v>
                </c:pt>
                <c:pt idx="282">
                  <c:v>3.0375299999999998</c:v>
                </c:pt>
                <c:pt idx="283">
                  <c:v>3.0483410000000002</c:v>
                </c:pt>
                <c:pt idx="284">
                  <c:v>3.0151769999999996</c:v>
                </c:pt>
                <c:pt idx="285">
                  <c:v>3.0724580000000001</c:v>
                </c:pt>
                <c:pt idx="286">
                  <c:v>3.0559530000000001</c:v>
                </c:pt>
                <c:pt idx="287">
                  <c:v>3.0351569999999999</c:v>
                </c:pt>
                <c:pt idx="288">
                  <c:v>3.035174</c:v>
                </c:pt>
                <c:pt idx="289">
                  <c:v>3.0242429999999998</c:v>
                </c:pt>
                <c:pt idx="290">
                  <c:v>2.9499089999999999</c:v>
                </c:pt>
                <c:pt idx="291">
                  <c:v>3.0128779999999997</c:v>
                </c:pt>
                <c:pt idx="292">
                  <c:v>2.9929489999999999</c:v>
                </c:pt>
                <c:pt idx="293">
                  <c:v>2.97709</c:v>
                </c:pt>
                <c:pt idx="294">
                  <c:v>2.9765560000000004</c:v>
                </c:pt>
                <c:pt idx="295">
                  <c:v>2.9730020000000001</c:v>
                </c:pt>
                <c:pt idx="296">
                  <c:v>2.9607929999999998</c:v>
                </c:pt>
                <c:pt idx="297">
                  <c:v>2.92401</c:v>
                </c:pt>
                <c:pt idx="298">
                  <c:v>2.895187</c:v>
                </c:pt>
                <c:pt idx="299">
                  <c:v>2.9110100000000001</c:v>
                </c:pt>
                <c:pt idx="300">
                  <c:v>2.9282509999999999</c:v>
                </c:pt>
                <c:pt idx="301">
                  <c:v>2.9138380000000002</c:v>
                </c:pt>
                <c:pt idx="302">
                  <c:v>2.8925860000000001</c:v>
                </c:pt>
                <c:pt idx="303">
                  <c:v>2.91581</c:v>
                </c:pt>
                <c:pt idx="304">
                  <c:v>2.9180000000000001</c:v>
                </c:pt>
                <c:pt idx="305">
                  <c:v>2.9038759999999999</c:v>
                </c:pt>
                <c:pt idx="306">
                  <c:v>2.884849</c:v>
                </c:pt>
                <c:pt idx="307">
                  <c:v>2.8467169999999999</c:v>
                </c:pt>
                <c:pt idx="308">
                  <c:v>2.8554189999999999</c:v>
                </c:pt>
                <c:pt idx="309">
                  <c:v>2.846346</c:v>
                </c:pt>
                <c:pt idx="310">
                  <c:v>2.8291230000000001</c:v>
                </c:pt>
                <c:pt idx="311">
                  <c:v>2.7593059999999996</c:v>
                </c:pt>
                <c:pt idx="312">
                  <c:v>2.7575349999999998</c:v>
                </c:pt>
                <c:pt idx="313">
                  <c:v>2.7250419999999997</c:v>
                </c:pt>
                <c:pt idx="314">
                  <c:v>2.6736810000000002</c:v>
                </c:pt>
                <c:pt idx="315">
                  <c:v>2.6770900000000002</c:v>
                </c:pt>
                <c:pt idx="316">
                  <c:v>2.7045749999999997</c:v>
                </c:pt>
                <c:pt idx="317">
                  <c:v>2.7163360000000001</c:v>
                </c:pt>
                <c:pt idx="318">
                  <c:v>2.6966840000000003</c:v>
                </c:pt>
                <c:pt idx="319">
                  <c:v>2.6672460000000004</c:v>
                </c:pt>
                <c:pt idx="320">
                  <c:v>2.6821999999999999</c:v>
                </c:pt>
                <c:pt idx="321">
                  <c:v>2.693654</c:v>
                </c:pt>
                <c:pt idx="322">
                  <c:v>2.697705</c:v>
                </c:pt>
                <c:pt idx="323">
                  <c:v>2.6981289999999998</c:v>
                </c:pt>
                <c:pt idx="324">
                  <c:v>2.7383649999999999</c:v>
                </c:pt>
                <c:pt idx="325">
                  <c:v>2.7178740000000001</c:v>
                </c:pt>
                <c:pt idx="326">
                  <c:v>2.6981419999999998</c:v>
                </c:pt>
                <c:pt idx="327">
                  <c:v>2.749641</c:v>
                </c:pt>
                <c:pt idx="328">
                  <c:v>2.8485719999999999</c:v>
                </c:pt>
                <c:pt idx="329">
                  <c:v>2.922857</c:v>
                </c:pt>
                <c:pt idx="330">
                  <c:v>2.9870890000000001</c:v>
                </c:pt>
                <c:pt idx="331">
                  <c:v>3.0211939999999995</c:v>
                </c:pt>
                <c:pt idx="332">
                  <c:v>2.9604879999999998</c:v>
                </c:pt>
                <c:pt idx="333">
                  <c:v>2.946834</c:v>
                </c:pt>
                <c:pt idx="334">
                  <c:v>2.9550089999999996</c:v>
                </c:pt>
                <c:pt idx="335">
                  <c:v>2.9487950000000001</c:v>
                </c:pt>
                <c:pt idx="336">
                  <c:v>2.9151990000000003</c:v>
                </c:pt>
                <c:pt idx="337">
                  <c:v>2.9085850000000004</c:v>
                </c:pt>
                <c:pt idx="338">
                  <c:v>2.9392760000000004</c:v>
                </c:pt>
                <c:pt idx="339">
                  <c:v>2.9500299999999999</c:v>
                </c:pt>
                <c:pt idx="340">
                  <c:v>2.9416640000000003</c:v>
                </c:pt>
                <c:pt idx="341">
                  <c:v>3.0274489999999998</c:v>
                </c:pt>
                <c:pt idx="342">
                  <c:v>3.026376</c:v>
                </c:pt>
                <c:pt idx="343">
                  <c:v>3.0016690000000001</c:v>
                </c:pt>
                <c:pt idx="344">
                  <c:v>3.0330629999999998</c:v>
                </c:pt>
                <c:pt idx="345">
                  <c:v>3.0289739999999998</c:v>
                </c:pt>
                <c:pt idx="346">
                  <c:v>3.1228570000000002</c:v>
                </c:pt>
                <c:pt idx="347">
                  <c:v>3.1263670000000001</c:v>
                </c:pt>
                <c:pt idx="348">
                  <c:v>3.1276809999999999</c:v>
                </c:pt>
                <c:pt idx="349">
                  <c:v>3.1635870000000001</c:v>
                </c:pt>
                <c:pt idx="350">
                  <c:v>3.1586889999999999</c:v>
                </c:pt>
                <c:pt idx="351">
                  <c:v>3.1927630000000002</c:v>
                </c:pt>
                <c:pt idx="352">
                  <c:v>3.2632709999999996</c:v>
                </c:pt>
                <c:pt idx="353">
                  <c:v>3.3127019999999998</c:v>
                </c:pt>
                <c:pt idx="354">
                  <c:v>3.3697290000000004</c:v>
                </c:pt>
                <c:pt idx="355">
                  <c:v>3.349793</c:v>
                </c:pt>
                <c:pt idx="356">
                  <c:v>3.3807689999999999</c:v>
                </c:pt>
                <c:pt idx="357">
                  <c:v>3.200024</c:v>
                </c:pt>
                <c:pt idx="358">
                  <c:v>3.2585250000000001</c:v>
                </c:pt>
                <c:pt idx="359">
                  <c:v>3.208447</c:v>
                </c:pt>
                <c:pt idx="360">
                  <c:v>3.2366519999999999</c:v>
                </c:pt>
                <c:pt idx="361">
                  <c:v>3.2838539999999998</c:v>
                </c:pt>
                <c:pt idx="362">
                  <c:v>3.2920880000000001</c:v>
                </c:pt>
                <c:pt idx="363">
                  <c:v>3.285539</c:v>
                </c:pt>
                <c:pt idx="364">
                  <c:v>3.2935409999999998</c:v>
                </c:pt>
                <c:pt idx="365">
                  <c:v>3.2719710000000002</c:v>
                </c:pt>
                <c:pt idx="366">
                  <c:v>3.25</c:v>
                </c:pt>
                <c:pt idx="367">
                  <c:v>3.2709160000000002</c:v>
                </c:pt>
                <c:pt idx="368">
                  <c:v>3.2727110000000001</c:v>
                </c:pt>
                <c:pt idx="369">
                  <c:v>3.2831139999999999</c:v>
                </c:pt>
                <c:pt idx="370">
                  <c:v>3.254616</c:v>
                </c:pt>
                <c:pt idx="371">
                  <c:v>3.2734609999999997</c:v>
                </c:pt>
                <c:pt idx="372">
                  <c:v>3.2455669999999999</c:v>
                </c:pt>
                <c:pt idx="373">
                  <c:v>3.2850360000000003</c:v>
                </c:pt>
                <c:pt idx="374">
                  <c:v>3.2854950000000001</c:v>
                </c:pt>
                <c:pt idx="375">
                  <c:v>3.2852380000000001</c:v>
                </c:pt>
                <c:pt idx="376">
                  <c:v>3.2861530000000001</c:v>
                </c:pt>
                <c:pt idx="377">
                  <c:v>3.3343959999999999</c:v>
                </c:pt>
                <c:pt idx="378">
                  <c:v>3.2979119999999997</c:v>
                </c:pt>
                <c:pt idx="379">
                  <c:v>3.328004</c:v>
                </c:pt>
                <c:pt idx="380">
                  <c:v>3.2976920000000001</c:v>
                </c:pt>
                <c:pt idx="381">
                  <c:v>3.2411529999999997</c:v>
                </c:pt>
                <c:pt idx="382">
                  <c:v>3.232491</c:v>
                </c:pt>
                <c:pt idx="383">
                  <c:v>3.2260260000000001</c:v>
                </c:pt>
                <c:pt idx="384">
                  <c:v>3.176666</c:v>
                </c:pt>
                <c:pt idx="385">
                  <c:v>3.1682969999999999</c:v>
                </c:pt>
                <c:pt idx="386">
                  <c:v>3.1953839999999998</c:v>
                </c:pt>
                <c:pt idx="387">
                  <c:v>3.2132779999999999</c:v>
                </c:pt>
                <c:pt idx="388">
                  <c:v>3.1987539999999997</c:v>
                </c:pt>
                <c:pt idx="389">
                  <c:v>3.220879</c:v>
                </c:pt>
                <c:pt idx="390">
                  <c:v>3.1624539999999999</c:v>
                </c:pt>
                <c:pt idx="391">
                  <c:v>3.238334</c:v>
                </c:pt>
                <c:pt idx="392">
                  <c:v>3.2339560000000001</c:v>
                </c:pt>
                <c:pt idx="393">
                  <c:v>3.2328570000000001</c:v>
                </c:pt>
                <c:pt idx="394">
                  <c:v>3.2143949999999997</c:v>
                </c:pt>
                <c:pt idx="395">
                  <c:v>3.220275</c:v>
                </c:pt>
                <c:pt idx="396">
                  <c:v>3.2253849999999997</c:v>
                </c:pt>
                <c:pt idx="397">
                  <c:v>3.1928389999999998</c:v>
                </c:pt>
                <c:pt idx="398">
                  <c:v>3.1852749999999999</c:v>
                </c:pt>
                <c:pt idx="399">
                  <c:v>3.2280769999999999</c:v>
                </c:pt>
                <c:pt idx="400">
                  <c:v>3.2284609999999998</c:v>
                </c:pt>
                <c:pt idx="401">
                  <c:v>3.2260249999999999</c:v>
                </c:pt>
                <c:pt idx="402">
                  <c:v>3.245641</c:v>
                </c:pt>
                <c:pt idx="403">
                  <c:v>3.2494139999999998</c:v>
                </c:pt>
                <c:pt idx="404">
                  <c:v>3.2197799999999996</c:v>
                </c:pt>
                <c:pt idx="405">
                  <c:v>3.212234</c:v>
                </c:pt>
                <c:pt idx="406">
                  <c:v>3.2076929999999999</c:v>
                </c:pt>
                <c:pt idx="407">
                  <c:v>3.1998350000000002</c:v>
                </c:pt>
                <c:pt idx="408">
                  <c:v>3.215274</c:v>
                </c:pt>
                <c:pt idx="409">
                  <c:v>3.2279310000000003</c:v>
                </c:pt>
                <c:pt idx="410">
                  <c:v>3.2240660000000001</c:v>
                </c:pt>
                <c:pt idx="411">
                  <c:v>3.2657690000000001</c:v>
                </c:pt>
                <c:pt idx="412">
                  <c:v>3.4069599999999998</c:v>
                </c:pt>
                <c:pt idx="413">
                  <c:v>3.388223</c:v>
                </c:pt>
                <c:pt idx="414">
                  <c:v>3.3673989999999998</c:v>
                </c:pt>
                <c:pt idx="415">
                  <c:v>3.3540109999999999</c:v>
                </c:pt>
                <c:pt idx="416">
                  <c:v>3.3384610000000001</c:v>
                </c:pt>
                <c:pt idx="417">
                  <c:v>3.3081140000000002</c:v>
                </c:pt>
                <c:pt idx="418">
                  <c:v>3.3247260000000001</c:v>
                </c:pt>
                <c:pt idx="419">
                  <c:v>3.3339559999999997</c:v>
                </c:pt>
                <c:pt idx="420">
                  <c:v>3.3803670000000001</c:v>
                </c:pt>
                <c:pt idx="421">
                  <c:v>3.410898</c:v>
                </c:pt>
                <c:pt idx="422">
                  <c:v>3.4657139999999997</c:v>
                </c:pt>
                <c:pt idx="423">
                  <c:v>3.533407</c:v>
                </c:pt>
                <c:pt idx="424">
                  <c:v>3.5690840000000001</c:v>
                </c:pt>
                <c:pt idx="425">
                  <c:v>3.575367</c:v>
                </c:pt>
                <c:pt idx="426">
                  <c:v>3.6130770000000001</c:v>
                </c:pt>
                <c:pt idx="427">
                  <c:v>3.6678389999999998</c:v>
                </c:pt>
                <c:pt idx="428">
                  <c:v>3.6509159999999996</c:v>
                </c:pt>
                <c:pt idx="429">
                  <c:v>3.6357140000000001</c:v>
                </c:pt>
                <c:pt idx="430">
                  <c:v>3.645</c:v>
                </c:pt>
                <c:pt idx="431">
                  <c:v>3.6508790000000002</c:v>
                </c:pt>
                <c:pt idx="432">
                  <c:v>3.654817</c:v>
                </c:pt>
                <c:pt idx="433">
                  <c:v>3.6973629999999997</c:v>
                </c:pt>
                <c:pt idx="434">
                  <c:v>3.7817209999999997</c:v>
                </c:pt>
                <c:pt idx="435">
                  <c:v>3.732564</c:v>
                </c:pt>
                <c:pt idx="436">
                  <c:v>3.7279120000000003</c:v>
                </c:pt>
                <c:pt idx="437">
                  <c:v>3.6602199999999998</c:v>
                </c:pt>
                <c:pt idx="438">
                  <c:v>3.6201650000000001</c:v>
                </c:pt>
                <c:pt idx="439">
                  <c:v>3.5385720000000003</c:v>
                </c:pt>
                <c:pt idx="440">
                  <c:v>3.5180770000000003</c:v>
                </c:pt>
                <c:pt idx="441">
                  <c:v>3.5112450000000002</c:v>
                </c:pt>
                <c:pt idx="442">
                  <c:v>3.5238640000000001</c:v>
                </c:pt>
                <c:pt idx="443">
                  <c:v>3.530732</c:v>
                </c:pt>
                <c:pt idx="444">
                  <c:v>3.4896149999999997</c:v>
                </c:pt>
                <c:pt idx="445">
                  <c:v>3.38</c:v>
                </c:pt>
                <c:pt idx="446">
                  <c:v>3.358644</c:v>
                </c:pt>
                <c:pt idx="447">
                  <c:v>3.3464840000000002</c:v>
                </c:pt>
                <c:pt idx="448">
                  <c:v>3.3200000000000003</c:v>
                </c:pt>
                <c:pt idx="449">
                  <c:v>3.261063</c:v>
                </c:pt>
                <c:pt idx="450">
                  <c:v>3.2665389999999999</c:v>
                </c:pt>
                <c:pt idx="451">
                  <c:v>3.33</c:v>
                </c:pt>
                <c:pt idx="452">
                  <c:v>3.3509889999999998</c:v>
                </c:pt>
                <c:pt idx="453">
                  <c:v>3.3631869999999999</c:v>
                </c:pt>
                <c:pt idx="454">
                  <c:v>3.42</c:v>
                </c:pt>
                <c:pt idx="455">
                  <c:v>3.428461</c:v>
                </c:pt>
                <c:pt idx="456">
                  <c:v>3.422326</c:v>
                </c:pt>
                <c:pt idx="457">
                  <c:v>3.3957139999999999</c:v>
                </c:pt>
                <c:pt idx="458">
                  <c:v>3.3336079999999999</c:v>
                </c:pt>
                <c:pt idx="459">
                  <c:v>3.3430770000000001</c:v>
                </c:pt>
                <c:pt idx="460">
                  <c:v>3.2829490000000003</c:v>
                </c:pt>
                <c:pt idx="461">
                  <c:v>3.2822710000000002</c:v>
                </c:pt>
                <c:pt idx="462">
                  <c:v>3.2050549999999998</c:v>
                </c:pt>
                <c:pt idx="463">
                  <c:v>3.2124169999999999</c:v>
                </c:pt>
                <c:pt idx="464">
                  <c:v>3.2021800000000002</c:v>
                </c:pt>
                <c:pt idx="465">
                  <c:v>3.1443589999999997</c:v>
                </c:pt>
                <c:pt idx="466">
                  <c:v>3.12967</c:v>
                </c:pt>
                <c:pt idx="467">
                  <c:v>3.1015389999999998</c:v>
                </c:pt>
                <c:pt idx="468">
                  <c:v>3.144066</c:v>
                </c:pt>
                <c:pt idx="469">
                  <c:v>3.1398900000000003</c:v>
                </c:pt>
                <c:pt idx="470">
                  <c:v>3.149616</c:v>
                </c:pt>
                <c:pt idx="471">
                  <c:v>3.1912090000000002</c:v>
                </c:pt>
                <c:pt idx="472">
                  <c:v>3.1838099999999998</c:v>
                </c:pt>
                <c:pt idx="473">
                  <c:v>3.1719780000000002</c:v>
                </c:pt>
                <c:pt idx="474">
                  <c:v>3.1246149999999999</c:v>
                </c:pt>
                <c:pt idx="475">
                  <c:v>3.1344500000000002</c:v>
                </c:pt>
                <c:pt idx="476">
                  <c:v>3.1784249999999998</c:v>
                </c:pt>
                <c:pt idx="477">
                  <c:v>3.176704</c:v>
                </c:pt>
                <c:pt idx="478">
                  <c:v>3.1694870000000002</c:v>
                </c:pt>
                <c:pt idx="479">
                  <c:v>3.091154</c:v>
                </c:pt>
                <c:pt idx="480">
                  <c:v>3.0081319999999998</c:v>
                </c:pt>
                <c:pt idx="481">
                  <c:v>2.9920879999999999</c:v>
                </c:pt>
                <c:pt idx="482">
                  <c:v>2.913443</c:v>
                </c:pt>
                <c:pt idx="483">
                  <c:v>2.9550549999999998</c:v>
                </c:pt>
                <c:pt idx="484">
                  <c:v>2.8769230000000001</c:v>
                </c:pt>
                <c:pt idx="485">
                  <c:v>2.8559519999999998</c:v>
                </c:pt>
                <c:pt idx="486">
                  <c:v>2.9054579999999999</c:v>
                </c:pt>
                <c:pt idx="487">
                  <c:v>2.8877289999999998</c:v>
                </c:pt>
                <c:pt idx="488">
                  <c:v>2.8610990000000003</c:v>
                </c:pt>
                <c:pt idx="489">
                  <c:v>2.8453850000000003</c:v>
                </c:pt>
                <c:pt idx="490">
                  <c:v>2.855073</c:v>
                </c:pt>
                <c:pt idx="491">
                  <c:v>2.7432970000000001</c:v>
                </c:pt>
                <c:pt idx="492">
                  <c:v>2.730165</c:v>
                </c:pt>
                <c:pt idx="493">
                  <c:v>2.726667</c:v>
                </c:pt>
                <c:pt idx="494">
                  <c:v>2.7706590000000002</c:v>
                </c:pt>
                <c:pt idx="495">
                  <c:v>2.7890110000000004</c:v>
                </c:pt>
                <c:pt idx="496">
                  <c:v>2.830695</c:v>
                </c:pt>
                <c:pt idx="497">
                  <c:v>2.8449450000000001</c:v>
                </c:pt>
                <c:pt idx="498">
                  <c:v>2.8170329999999999</c:v>
                </c:pt>
                <c:pt idx="499">
                  <c:v>2.816227</c:v>
                </c:pt>
                <c:pt idx="500">
                  <c:v>2.8512089999999999</c:v>
                </c:pt>
                <c:pt idx="501">
                  <c:v>2.7821429999999996</c:v>
                </c:pt>
                <c:pt idx="502">
                  <c:v>2.7756590000000001</c:v>
                </c:pt>
                <c:pt idx="503">
                  <c:v>2.7304759999999999</c:v>
                </c:pt>
                <c:pt idx="504">
                  <c:v>2.5646149999999999</c:v>
                </c:pt>
                <c:pt idx="505">
                  <c:v>2.4775830000000001</c:v>
                </c:pt>
                <c:pt idx="506">
                  <c:v>2.473589</c:v>
                </c:pt>
                <c:pt idx="507">
                  <c:v>2.4768129999999999</c:v>
                </c:pt>
                <c:pt idx="508">
                  <c:v>2.5668129999999998</c:v>
                </c:pt>
                <c:pt idx="509">
                  <c:v>2.6961910000000002</c:v>
                </c:pt>
                <c:pt idx="510">
                  <c:v>2.6910069999999999</c:v>
                </c:pt>
                <c:pt idx="511">
                  <c:v>2.6861540000000002</c:v>
                </c:pt>
                <c:pt idx="512">
                  <c:v>2.7750189999999999</c:v>
                </c:pt>
                <c:pt idx="513">
                  <c:v>2.818791</c:v>
                </c:pt>
                <c:pt idx="514">
                  <c:v>2.8169409999999999</c:v>
                </c:pt>
                <c:pt idx="515">
                  <c:v>2.781209</c:v>
                </c:pt>
                <c:pt idx="516">
                  <c:v>2.473077</c:v>
                </c:pt>
                <c:pt idx="517">
                  <c:v>2.3556409999999999</c:v>
                </c:pt>
                <c:pt idx="518">
                  <c:v>2.4183330000000001</c:v>
                </c:pt>
                <c:pt idx="519">
                  <c:v>2.4092310000000001</c:v>
                </c:pt>
                <c:pt idx="520">
                  <c:v>2.3815379999999999</c:v>
                </c:pt>
                <c:pt idx="521">
                  <c:v>2.5248720000000002</c:v>
                </c:pt>
                <c:pt idx="522">
                  <c:v>2.493627</c:v>
                </c:pt>
                <c:pt idx="523">
                  <c:v>2.526135</c:v>
                </c:pt>
                <c:pt idx="524">
                  <c:v>2.5289739999999998</c:v>
                </c:pt>
                <c:pt idx="525">
                  <c:v>2.5607690000000005</c:v>
                </c:pt>
                <c:pt idx="526">
                  <c:v>2.6079859999999999</c:v>
                </c:pt>
                <c:pt idx="527">
                  <c:v>2.6449449999999999</c:v>
                </c:pt>
                <c:pt idx="528">
                  <c:v>2.6872159999999998</c:v>
                </c:pt>
                <c:pt idx="529">
                  <c:v>2.7166480000000002</c:v>
                </c:pt>
                <c:pt idx="530">
                  <c:v>2.816154</c:v>
                </c:pt>
                <c:pt idx="531">
                  <c:v>2.9138460000000004</c:v>
                </c:pt>
                <c:pt idx="532">
                  <c:v>2.9550179999999999</c:v>
                </c:pt>
                <c:pt idx="533">
                  <c:v>2.9703300000000006</c:v>
                </c:pt>
                <c:pt idx="534">
                  <c:v>2.9057879999999998</c:v>
                </c:pt>
                <c:pt idx="535">
                  <c:v>2.815385</c:v>
                </c:pt>
                <c:pt idx="536">
                  <c:v>2.8072530000000002</c:v>
                </c:pt>
                <c:pt idx="537">
                  <c:v>2.775055</c:v>
                </c:pt>
                <c:pt idx="538">
                  <c:v>2.7478389999999999</c:v>
                </c:pt>
                <c:pt idx="539">
                  <c:v>2.7708970000000002</c:v>
                </c:pt>
                <c:pt idx="540">
                  <c:v>2.8330770000000003</c:v>
                </c:pt>
                <c:pt idx="541">
                  <c:v>2.8865749999999997</c:v>
                </c:pt>
                <c:pt idx="542">
                  <c:v>2.9578389999999999</c:v>
                </c:pt>
                <c:pt idx="543">
                  <c:v>3.0035530000000001</c:v>
                </c:pt>
                <c:pt idx="544">
                  <c:v>2.9878020000000003</c:v>
                </c:pt>
                <c:pt idx="545">
                  <c:v>2.9674359999999997</c:v>
                </c:pt>
                <c:pt idx="546">
                  <c:v>2.9780960000000003</c:v>
                </c:pt>
                <c:pt idx="547">
                  <c:v>2.9289010000000002</c:v>
                </c:pt>
                <c:pt idx="548">
                  <c:v>2.9086809999999996</c:v>
                </c:pt>
                <c:pt idx="549">
                  <c:v>2.8688280000000006</c:v>
                </c:pt>
                <c:pt idx="550">
                  <c:v>2.8441020000000004</c:v>
                </c:pt>
                <c:pt idx="551">
                  <c:v>2.8084619999999996</c:v>
                </c:pt>
                <c:pt idx="552">
                  <c:v>2.7643769999999996</c:v>
                </c:pt>
                <c:pt idx="553">
                  <c:v>2.7245790000000003</c:v>
                </c:pt>
                <c:pt idx="554">
                  <c:v>2.7549999999999999</c:v>
                </c:pt>
                <c:pt idx="555">
                  <c:v>2.725238</c:v>
                </c:pt>
                <c:pt idx="556">
                  <c:v>2.76044</c:v>
                </c:pt>
                <c:pt idx="557">
                  <c:v>2.7305489999999999</c:v>
                </c:pt>
                <c:pt idx="558">
                  <c:v>2.7095599999999997</c:v>
                </c:pt>
                <c:pt idx="559">
                  <c:v>2.6994879999999997</c:v>
                </c:pt>
                <c:pt idx="560">
                  <c:v>2.67544</c:v>
                </c:pt>
                <c:pt idx="561">
                  <c:v>2.6424180000000002</c:v>
                </c:pt>
                <c:pt idx="562">
                  <c:v>2.622198</c:v>
                </c:pt>
                <c:pt idx="563">
                  <c:v>2.5904760000000002</c:v>
                </c:pt>
                <c:pt idx="564">
                  <c:v>2.5773079999999999</c:v>
                </c:pt>
                <c:pt idx="565">
                  <c:v>2.543479</c:v>
                </c:pt>
                <c:pt idx="566">
                  <c:v>2.5258609999999999</c:v>
                </c:pt>
                <c:pt idx="567">
                  <c:v>2.6330770000000001</c:v>
                </c:pt>
                <c:pt idx="568">
                  <c:v>2.64588</c:v>
                </c:pt>
                <c:pt idx="569">
                  <c:v>2.6482410000000001</c:v>
                </c:pt>
                <c:pt idx="570">
                  <c:v>2.6073810000000002</c:v>
                </c:pt>
                <c:pt idx="571">
                  <c:v>2.6194510000000002</c:v>
                </c:pt>
                <c:pt idx="572">
                  <c:v>2.6106410000000002</c:v>
                </c:pt>
                <c:pt idx="573">
                  <c:v>2.5940289999999999</c:v>
                </c:pt>
                <c:pt idx="574">
                  <c:v>2.5782049999999996</c:v>
                </c:pt>
                <c:pt idx="575">
                  <c:v>2.5864839999999996</c:v>
                </c:pt>
                <c:pt idx="576">
                  <c:v>2.5730589999999998</c:v>
                </c:pt>
                <c:pt idx="577">
                  <c:v>2.531282</c:v>
                </c:pt>
                <c:pt idx="578">
                  <c:v>2.5499450000000001</c:v>
                </c:pt>
                <c:pt idx="579">
                  <c:v>2.5571429999999999</c:v>
                </c:pt>
                <c:pt idx="580">
                  <c:v>2.5707690000000003</c:v>
                </c:pt>
                <c:pt idx="581">
                  <c:v>2.6587909999999999</c:v>
                </c:pt>
                <c:pt idx="582">
                  <c:v>2.8303849999999997</c:v>
                </c:pt>
                <c:pt idx="583">
                  <c:v>2.850549</c:v>
                </c:pt>
                <c:pt idx="584">
                  <c:v>2.8368130000000003</c:v>
                </c:pt>
                <c:pt idx="585">
                  <c:v>2.8597800000000007</c:v>
                </c:pt>
                <c:pt idx="586">
                  <c:v>2.8989739999999999</c:v>
                </c:pt>
                <c:pt idx="587">
                  <c:v>2.920293</c:v>
                </c:pt>
                <c:pt idx="588">
                  <c:v>3.0265930000000001</c:v>
                </c:pt>
                <c:pt idx="589">
                  <c:v>2.9376370000000001</c:v>
                </c:pt>
                <c:pt idx="590">
                  <c:v>2.902234</c:v>
                </c:pt>
                <c:pt idx="591">
                  <c:v>2.8747439999999997</c:v>
                </c:pt>
                <c:pt idx="592">
                  <c:v>2.8515389999999998</c:v>
                </c:pt>
                <c:pt idx="593">
                  <c:v>2.8524719999999997</c:v>
                </c:pt>
                <c:pt idx="594">
                  <c:v>2.8223450000000003</c:v>
                </c:pt>
                <c:pt idx="595">
                  <c:v>2.8249810000000002</c:v>
                </c:pt>
                <c:pt idx="596">
                  <c:v>2.86</c:v>
                </c:pt>
                <c:pt idx="597">
                  <c:v>2.8496160000000001</c:v>
                </c:pt>
                <c:pt idx="598">
                  <c:v>2.8507689999999997</c:v>
                </c:pt>
                <c:pt idx="599">
                  <c:v>2.9774730000000003</c:v>
                </c:pt>
                <c:pt idx="600">
                  <c:v>3.0049450000000002</c:v>
                </c:pt>
                <c:pt idx="601">
                  <c:v>3.191154</c:v>
                </c:pt>
                <c:pt idx="602">
                  <c:v>3.1536999999999997</c:v>
                </c:pt>
                <c:pt idx="603">
                  <c:v>3.1182239999999997</c:v>
                </c:pt>
                <c:pt idx="604">
                  <c:v>3.1908789999999998</c:v>
                </c:pt>
                <c:pt idx="605">
                  <c:v>3.2991760000000001</c:v>
                </c:pt>
                <c:pt idx="606">
                  <c:v>3.3271790000000006</c:v>
                </c:pt>
                <c:pt idx="607">
                  <c:v>3.3735710000000001</c:v>
                </c:pt>
                <c:pt idx="608">
                  <c:v>3.3794500000000003</c:v>
                </c:pt>
                <c:pt idx="609">
                  <c:v>3.4354759999999995</c:v>
                </c:pt>
                <c:pt idx="610">
                  <c:v>3.4265569999999999</c:v>
                </c:pt>
                <c:pt idx="611">
                  <c:v>3.4296150000000001</c:v>
                </c:pt>
                <c:pt idx="612">
                  <c:v>3.425751</c:v>
                </c:pt>
                <c:pt idx="613">
                  <c:v>3.4213190000000004</c:v>
                </c:pt>
                <c:pt idx="614">
                  <c:v>3.4204400000000001</c:v>
                </c:pt>
                <c:pt idx="615">
                  <c:v>3.4267029999999998</c:v>
                </c:pt>
                <c:pt idx="616">
                  <c:v>3.4166670000000003</c:v>
                </c:pt>
                <c:pt idx="617">
                  <c:v>3.4134479999999998</c:v>
                </c:pt>
                <c:pt idx="618">
                  <c:v>3.3901160000000004</c:v>
                </c:pt>
                <c:pt idx="619">
                  <c:v>3.3836799999999996</c:v>
                </c:pt>
                <c:pt idx="620">
                  <c:v>3.4865529999999998</c:v>
                </c:pt>
                <c:pt idx="621">
                  <c:v>3.4856240000000005</c:v>
                </c:pt>
                <c:pt idx="622">
                  <c:v>3.5026640000000002</c:v>
                </c:pt>
                <c:pt idx="623">
                  <c:v>3.4921500000000005</c:v>
                </c:pt>
                <c:pt idx="624">
                  <c:v>3.5433370000000002</c:v>
                </c:pt>
                <c:pt idx="625">
                  <c:v>3.638449</c:v>
                </c:pt>
                <c:pt idx="626">
                  <c:v>3.6771660000000002</c:v>
                </c:pt>
                <c:pt idx="627">
                  <c:v>3.7079909999999998</c:v>
                </c:pt>
                <c:pt idx="628">
                  <c:v>3.6971410000000002</c:v>
                </c:pt>
                <c:pt idx="629">
                  <c:v>3.6567999999999996</c:v>
                </c:pt>
                <c:pt idx="630">
                  <c:v>3.5806019999999998</c:v>
                </c:pt>
                <c:pt idx="631">
                  <c:v>3.5782249999999998</c:v>
                </c:pt>
                <c:pt idx="632">
                  <c:v>3.5782479999999999</c:v>
                </c:pt>
                <c:pt idx="633">
                  <c:v>3.5808830000000005</c:v>
                </c:pt>
                <c:pt idx="634">
                  <c:v>3.5778569999999998</c:v>
                </c:pt>
                <c:pt idx="635">
                  <c:v>3.5863360000000002</c:v>
                </c:pt>
                <c:pt idx="636">
                  <c:v>3.6604369999999999</c:v>
                </c:pt>
                <c:pt idx="637">
                  <c:v>3.6734640000000001</c:v>
                </c:pt>
                <c:pt idx="638">
                  <c:v>3.68703</c:v>
                </c:pt>
                <c:pt idx="639">
                  <c:v>3.7259729999999998</c:v>
                </c:pt>
                <c:pt idx="640">
                  <c:v>3.7570939999999995</c:v>
                </c:pt>
                <c:pt idx="641">
                  <c:v>3.7275190000000005</c:v>
                </c:pt>
                <c:pt idx="642">
                  <c:v>3.7494339999999999</c:v>
                </c:pt>
                <c:pt idx="643">
                  <c:v>3.7072349999999998</c:v>
                </c:pt>
                <c:pt idx="644">
                  <c:v>3.6877589999999998</c:v>
                </c:pt>
                <c:pt idx="645">
                  <c:v>3.6748079999999996</c:v>
                </c:pt>
                <c:pt idx="646">
                  <c:v>3.681581</c:v>
                </c:pt>
                <c:pt idx="647">
                  <c:v>3.6592280000000006</c:v>
                </c:pt>
                <c:pt idx="648">
                  <c:v>3.611202</c:v>
                </c:pt>
                <c:pt idx="649">
                  <c:v>3.5864930000000004</c:v>
                </c:pt>
                <c:pt idx="650">
                  <c:v>3.5719990000000004</c:v>
                </c:pt>
                <c:pt idx="651">
                  <c:v>3.5850269999999997</c:v>
                </c:pt>
                <c:pt idx="652">
                  <c:v>3.5899180000000004</c:v>
                </c:pt>
                <c:pt idx="653">
                  <c:v>3.5991500000000003</c:v>
                </c:pt>
                <c:pt idx="654">
                  <c:v>3.5765310000000001</c:v>
                </c:pt>
                <c:pt idx="655">
                  <c:v>3.5637949999999998</c:v>
                </c:pt>
                <c:pt idx="656">
                  <c:v>3.5760879999999999</c:v>
                </c:pt>
                <c:pt idx="657">
                  <c:v>3.5839210000000001</c:v>
                </c:pt>
                <c:pt idx="658">
                  <c:v>3.58277</c:v>
                </c:pt>
                <c:pt idx="659">
                  <c:v>3.5782309999999997</c:v>
                </c:pt>
                <c:pt idx="660">
                  <c:v>3.5229620000000001</c:v>
                </c:pt>
                <c:pt idx="661">
                  <c:v>3.5335280000000004</c:v>
                </c:pt>
                <c:pt idx="662">
                  <c:v>3.6310029999999998</c:v>
                </c:pt>
                <c:pt idx="663">
                  <c:v>3.619068</c:v>
                </c:pt>
                <c:pt idx="664">
                  <c:v>3.5792270000000004</c:v>
                </c:pt>
                <c:pt idx="665">
                  <c:v>3.5841970000000001</c:v>
                </c:pt>
                <c:pt idx="666">
                  <c:v>3.5923080000000001</c:v>
                </c:pt>
                <c:pt idx="667">
                  <c:v>3.6155059999999999</c:v>
                </c:pt>
                <c:pt idx="668">
                  <c:v>3.6116459999999995</c:v>
                </c:pt>
                <c:pt idx="669">
                  <c:v>3.6170580000000006</c:v>
                </c:pt>
                <c:pt idx="670">
                  <c:v>3.6606090000000004</c:v>
                </c:pt>
                <c:pt idx="671">
                  <c:v>3.693829</c:v>
                </c:pt>
                <c:pt idx="672">
                  <c:v>3.7615870000000005</c:v>
                </c:pt>
                <c:pt idx="673">
                  <c:v>3.8027480000000002</c:v>
                </c:pt>
                <c:pt idx="674">
                  <c:v>3.786022</c:v>
                </c:pt>
                <c:pt idx="675">
                  <c:v>3.7151649999999998</c:v>
                </c:pt>
                <c:pt idx="676">
                  <c:v>3.6493239999999996</c:v>
                </c:pt>
                <c:pt idx="677">
                  <c:v>3.629956</c:v>
                </c:pt>
                <c:pt idx="678">
                  <c:v>3.6615580000000003</c:v>
                </c:pt>
                <c:pt idx="679">
                  <c:v>3.716488</c:v>
                </c:pt>
                <c:pt idx="680">
                  <c:v>3.6799999999999997</c:v>
                </c:pt>
                <c:pt idx="681">
                  <c:v>3.6291829999999998</c:v>
                </c:pt>
                <c:pt idx="682">
                  <c:v>3.6176980000000003</c:v>
                </c:pt>
                <c:pt idx="683">
                  <c:v>3.6287649999999996</c:v>
                </c:pt>
                <c:pt idx="684">
                  <c:v>3.7163519999999997</c:v>
                </c:pt>
                <c:pt idx="685">
                  <c:v>3.7307690000000004</c:v>
                </c:pt>
                <c:pt idx="686">
                  <c:v>3.6952879999999997</c:v>
                </c:pt>
                <c:pt idx="687">
                  <c:v>3.6750389999999999</c:v>
                </c:pt>
                <c:pt idx="688">
                  <c:v>3.6443030000000003</c:v>
                </c:pt>
                <c:pt idx="689">
                  <c:v>3.6241179999999997</c:v>
                </c:pt>
                <c:pt idx="690">
                  <c:v>3.5596579999999998</c:v>
                </c:pt>
                <c:pt idx="691">
                  <c:v>3.482532</c:v>
                </c:pt>
                <c:pt idx="692">
                  <c:v>3.4158369999999998</c:v>
                </c:pt>
                <c:pt idx="693">
                  <c:v>3.3616790000000001</c:v>
                </c:pt>
                <c:pt idx="694">
                  <c:v>3.413691</c:v>
                </c:pt>
                <c:pt idx="695">
                  <c:v>3.362581</c:v>
                </c:pt>
                <c:pt idx="696">
                  <c:v>3.3594060000000003</c:v>
                </c:pt>
                <c:pt idx="697">
                  <c:v>3.3761049999999999</c:v>
                </c:pt>
                <c:pt idx="698">
                  <c:v>3.3657789999999999</c:v>
                </c:pt>
                <c:pt idx="699">
                  <c:v>3.3425220000000002</c:v>
                </c:pt>
                <c:pt idx="700">
                  <c:v>3.3760409999999998</c:v>
                </c:pt>
                <c:pt idx="701">
                  <c:v>3.3821780000000001</c:v>
                </c:pt>
                <c:pt idx="702">
                  <c:v>3.424982</c:v>
                </c:pt>
                <c:pt idx="703">
                  <c:v>3.4794</c:v>
                </c:pt>
                <c:pt idx="704">
                  <c:v>3.4747110000000001</c:v>
                </c:pt>
                <c:pt idx="705">
                  <c:v>3.4457949999999999</c:v>
                </c:pt>
                <c:pt idx="706">
                  <c:v>3.434669</c:v>
                </c:pt>
                <c:pt idx="707">
                  <c:v>3.418393</c:v>
                </c:pt>
                <c:pt idx="708">
                  <c:v>3.4616889999999998</c:v>
                </c:pt>
                <c:pt idx="709">
                  <c:v>3.469484</c:v>
                </c:pt>
                <c:pt idx="710">
                  <c:v>3.4997459999999996</c:v>
                </c:pt>
                <c:pt idx="711">
                  <c:v>3.4670899999999998</c:v>
                </c:pt>
                <c:pt idx="712">
                  <c:v>3.4224599999999996</c:v>
                </c:pt>
                <c:pt idx="713">
                  <c:v>3.3789499999999997</c:v>
                </c:pt>
                <c:pt idx="714">
                  <c:v>3.3171360000000001</c:v>
                </c:pt>
                <c:pt idx="715">
                  <c:v>3.2553810000000003</c:v>
                </c:pt>
                <c:pt idx="716">
                  <c:v>3.224847</c:v>
                </c:pt>
                <c:pt idx="717">
                  <c:v>3.2015509999999998</c:v>
                </c:pt>
                <c:pt idx="718">
                  <c:v>3.1980300000000002</c:v>
                </c:pt>
                <c:pt idx="719">
                  <c:v>3.189568</c:v>
                </c:pt>
                <c:pt idx="720">
                  <c:v>3.1709559999999999</c:v>
                </c:pt>
                <c:pt idx="721">
                  <c:v>3.1577649999999999</c:v>
                </c:pt>
                <c:pt idx="722">
                  <c:v>3.1591870000000002</c:v>
                </c:pt>
                <c:pt idx="723">
                  <c:v>3.1843399999999997</c:v>
                </c:pt>
                <c:pt idx="724">
                  <c:v>3.1935779999999996</c:v>
                </c:pt>
                <c:pt idx="725">
                  <c:v>3.1840169999999994</c:v>
                </c:pt>
                <c:pt idx="726">
                  <c:v>2.9896859999999998</c:v>
                </c:pt>
                <c:pt idx="727">
                  <c:v>2.8927160000000001</c:v>
                </c:pt>
                <c:pt idx="728">
                  <c:v>2.8547350000000002</c:v>
                </c:pt>
                <c:pt idx="729">
                  <c:v>2.8029539999999997</c:v>
                </c:pt>
                <c:pt idx="730">
                  <c:v>2.6656799999999996</c:v>
                </c:pt>
                <c:pt idx="731">
                  <c:v>2.5738600000000003</c:v>
                </c:pt>
                <c:pt idx="732">
                  <c:v>2.4467160000000003</c:v>
                </c:pt>
                <c:pt idx="733">
                  <c:v>2.4461539999999999</c:v>
                </c:pt>
                <c:pt idx="734">
                  <c:v>2.5043600000000001</c:v>
                </c:pt>
                <c:pt idx="735">
                  <c:v>2.4958169999999997</c:v>
                </c:pt>
                <c:pt idx="736">
                  <c:v>2.4053200000000006</c:v>
                </c:pt>
                <c:pt idx="737">
                  <c:v>2.1713440000000004</c:v>
                </c:pt>
                <c:pt idx="738">
                  <c:v>2.1409940000000001</c:v>
                </c:pt>
                <c:pt idx="739">
                  <c:v>2.2030390000000004</c:v>
                </c:pt>
                <c:pt idx="740">
                  <c:v>2.2110659999999998</c:v>
                </c:pt>
                <c:pt idx="741">
                  <c:v>2.2740879999999999</c:v>
                </c:pt>
                <c:pt idx="742">
                  <c:v>2.3070110000000001</c:v>
                </c:pt>
                <c:pt idx="743">
                  <c:v>2.38</c:v>
                </c:pt>
                <c:pt idx="744">
                  <c:v>2.4708239999999999</c:v>
                </c:pt>
                <c:pt idx="745">
                  <c:v>2.4132229999999999</c:v>
                </c:pt>
                <c:pt idx="746">
                  <c:v>2.2653119999999998</c:v>
                </c:pt>
                <c:pt idx="747">
                  <c:v>2.336703</c:v>
                </c:pt>
                <c:pt idx="748">
                  <c:v>2.2971789999999999</c:v>
                </c:pt>
                <c:pt idx="749">
                  <c:v>2.241282</c:v>
                </c:pt>
                <c:pt idx="750">
                  <c:v>2.1840660000000001</c:v>
                </c:pt>
                <c:pt idx="751">
                  <c:v>2.1340480000000004</c:v>
                </c:pt>
                <c:pt idx="752">
                  <c:v>2.0533329999999999</c:v>
                </c:pt>
                <c:pt idx="753">
                  <c:v>2.0841749999999997</c:v>
                </c:pt>
                <c:pt idx="754">
                  <c:v>2.122179</c:v>
                </c:pt>
                <c:pt idx="755">
                  <c:v>2.2206229999999998</c:v>
                </c:pt>
                <c:pt idx="756">
                  <c:v>2.3196159999999999</c:v>
                </c:pt>
                <c:pt idx="757">
                  <c:v>2.4312820000000004</c:v>
                </c:pt>
                <c:pt idx="758">
                  <c:v>2.4323629999999996</c:v>
                </c:pt>
                <c:pt idx="759">
                  <c:v>2.3361899999999998</c:v>
                </c:pt>
                <c:pt idx="760">
                  <c:v>2.2258249999999995</c:v>
                </c:pt>
                <c:pt idx="761">
                  <c:v>2.1884620000000004</c:v>
                </c:pt>
                <c:pt idx="762">
                  <c:v>2.2033699999999996</c:v>
                </c:pt>
                <c:pt idx="763">
                  <c:v>2.2210989999999997</c:v>
                </c:pt>
                <c:pt idx="764">
                  <c:v>2.1553849999999999</c:v>
                </c:pt>
                <c:pt idx="765">
                  <c:v>2.1605129999999999</c:v>
                </c:pt>
                <c:pt idx="766">
                  <c:v>2.1410260000000001</c:v>
                </c:pt>
                <c:pt idx="767">
                  <c:v>2.2508789999999994</c:v>
                </c:pt>
                <c:pt idx="768">
                  <c:v>2.3250000000000002</c:v>
                </c:pt>
                <c:pt idx="769">
                  <c:v>2.3924909999999997</c:v>
                </c:pt>
                <c:pt idx="770">
                  <c:v>2.4035530000000005</c:v>
                </c:pt>
                <c:pt idx="771">
                  <c:v>2.3907700000000003</c:v>
                </c:pt>
                <c:pt idx="772">
                  <c:v>2.3652009999999999</c:v>
                </c:pt>
                <c:pt idx="773">
                  <c:v>2.3635710000000003</c:v>
                </c:pt>
                <c:pt idx="774">
                  <c:v>2.2986810000000002</c:v>
                </c:pt>
                <c:pt idx="775">
                  <c:v>2.4885900000000003</c:v>
                </c:pt>
                <c:pt idx="776">
                  <c:v>2.5557879999999997</c:v>
                </c:pt>
                <c:pt idx="777">
                  <c:v>2.6243590000000001</c:v>
                </c:pt>
                <c:pt idx="778">
                  <c:v>2.8213189999999999</c:v>
                </c:pt>
                <c:pt idx="779">
                  <c:v>2.7884979999999997</c:v>
                </c:pt>
                <c:pt idx="780">
                  <c:v>2.8648710000000004</c:v>
                </c:pt>
                <c:pt idx="781">
                  <c:v>2.944286</c:v>
                </c:pt>
                <c:pt idx="782">
                  <c:v>2.9371429999999998</c:v>
                </c:pt>
                <c:pt idx="783">
                  <c:v>2.9292119999999997</c:v>
                </c:pt>
                <c:pt idx="784">
                  <c:v>3.0192669999999997</c:v>
                </c:pt>
                <c:pt idx="785">
                  <c:v>3.0865390000000001</c:v>
                </c:pt>
                <c:pt idx="786">
                  <c:v>3.0480579999999997</c:v>
                </c:pt>
                <c:pt idx="787">
                  <c:v>2.9468129999999997</c:v>
                </c:pt>
                <c:pt idx="788">
                  <c:v>2.9623809999999997</c:v>
                </c:pt>
                <c:pt idx="789">
                  <c:v>2.999066</c:v>
                </c:pt>
                <c:pt idx="790">
                  <c:v>2.9946159999999997</c:v>
                </c:pt>
                <c:pt idx="791">
                  <c:v>3.0073080000000001</c:v>
                </c:pt>
                <c:pt idx="792">
                  <c:v>3.013611</c:v>
                </c:pt>
                <c:pt idx="793">
                  <c:v>2.8657139999999997</c:v>
                </c:pt>
                <c:pt idx="794">
                  <c:v>2.857583</c:v>
                </c:pt>
                <c:pt idx="795">
                  <c:v>2.7964100000000007</c:v>
                </c:pt>
                <c:pt idx="796">
                  <c:v>2.7885710000000001</c:v>
                </c:pt>
                <c:pt idx="797">
                  <c:v>2.7445059999999999</c:v>
                </c:pt>
                <c:pt idx="798">
                  <c:v>2.7955669999999997</c:v>
                </c:pt>
                <c:pt idx="799">
                  <c:v>2.7962449999999999</c:v>
                </c:pt>
                <c:pt idx="800">
                  <c:v>2.7992309999999998</c:v>
                </c:pt>
                <c:pt idx="801">
                  <c:v>2.804487</c:v>
                </c:pt>
                <c:pt idx="802">
                  <c:v>2.7747989999999998</c:v>
                </c:pt>
                <c:pt idx="803">
                  <c:v>2.7705310000000001</c:v>
                </c:pt>
                <c:pt idx="804">
                  <c:v>2.7328570000000001</c:v>
                </c:pt>
                <c:pt idx="805">
                  <c:v>2.7283330000000001</c:v>
                </c:pt>
                <c:pt idx="806">
                  <c:v>2.7904400000000003</c:v>
                </c:pt>
                <c:pt idx="807">
                  <c:v>2.8057150000000002</c:v>
                </c:pt>
                <c:pt idx="808">
                  <c:v>2.8115199999999998</c:v>
                </c:pt>
                <c:pt idx="809">
                  <c:v>2.7997800000000002</c:v>
                </c:pt>
                <c:pt idx="810">
                  <c:v>2.8252749999999995</c:v>
                </c:pt>
                <c:pt idx="811">
                  <c:v>2.8238099999999999</c:v>
                </c:pt>
                <c:pt idx="812">
                  <c:v>2.8265380000000002</c:v>
                </c:pt>
                <c:pt idx="813">
                  <c:v>2.8730030000000002</c:v>
                </c:pt>
                <c:pt idx="814">
                  <c:v>2.8599079999999999</c:v>
                </c:pt>
                <c:pt idx="815">
                  <c:v>2.8482789999999998</c:v>
                </c:pt>
                <c:pt idx="816">
                  <c:v>2.8448899999999995</c:v>
                </c:pt>
                <c:pt idx="817">
                  <c:v>2.8012819999999996</c:v>
                </c:pt>
                <c:pt idx="818">
                  <c:v>2.7979489999999996</c:v>
                </c:pt>
                <c:pt idx="819">
                  <c:v>2.7937360000000004</c:v>
                </c:pt>
                <c:pt idx="820">
                  <c:v>2.7549999999999999</c:v>
                </c:pt>
                <c:pt idx="821">
                  <c:v>2.7340289999999996</c:v>
                </c:pt>
                <c:pt idx="822">
                  <c:v>2.7362820000000001</c:v>
                </c:pt>
                <c:pt idx="823">
                  <c:v>2.7159339999999998</c:v>
                </c:pt>
                <c:pt idx="824">
                  <c:v>2.7310990000000004</c:v>
                </c:pt>
                <c:pt idx="825">
                  <c:v>2.6853850000000001</c:v>
                </c:pt>
                <c:pt idx="826">
                  <c:v>2.672784</c:v>
                </c:pt>
                <c:pt idx="827">
                  <c:v>2.66</c:v>
                </c:pt>
                <c:pt idx="828">
                  <c:v>2.6388650000000005</c:v>
                </c:pt>
                <c:pt idx="829">
                  <c:v>2.628571</c:v>
                </c:pt>
                <c:pt idx="830">
                  <c:v>2.5979669999999997</c:v>
                </c:pt>
                <c:pt idx="831">
                  <c:v>2.6118680000000003</c:v>
                </c:pt>
                <c:pt idx="832">
                  <c:v>2.6150000000000002</c:v>
                </c:pt>
                <c:pt idx="833">
                  <c:v>2.5960799999999997</c:v>
                </c:pt>
                <c:pt idx="834">
                  <c:v>2.6453480000000003</c:v>
                </c:pt>
                <c:pt idx="835">
                  <c:v>2.6307689999999999</c:v>
                </c:pt>
                <c:pt idx="836">
                  <c:v>2.6614649999999997</c:v>
                </c:pt>
                <c:pt idx="837">
                  <c:v>2.6894870000000006</c:v>
                </c:pt>
                <c:pt idx="838">
                  <c:v>2.6887910000000002</c:v>
                </c:pt>
                <c:pt idx="839">
                  <c:v>2.6656050000000002</c:v>
                </c:pt>
                <c:pt idx="840">
                  <c:v>2.66934</c:v>
                </c:pt>
                <c:pt idx="841">
                  <c:v>2.6798529999999996</c:v>
                </c:pt>
                <c:pt idx="842">
                  <c:v>2.783846</c:v>
                </c:pt>
                <c:pt idx="843">
                  <c:v>2.8647990000000001</c:v>
                </c:pt>
                <c:pt idx="844">
                  <c:v>2.8865570000000003</c:v>
                </c:pt>
                <c:pt idx="845">
                  <c:v>2.8872520000000002</c:v>
                </c:pt>
                <c:pt idx="846">
                  <c:v>2.8830220000000004</c:v>
                </c:pt>
                <c:pt idx="847">
                  <c:v>2.9207700000000001</c:v>
                </c:pt>
                <c:pt idx="848">
                  <c:v>2.9522719999999998</c:v>
                </c:pt>
                <c:pt idx="849">
                  <c:v>3.0122709999999997</c:v>
                </c:pt>
                <c:pt idx="850">
                  <c:v>2.9770329999999996</c:v>
                </c:pt>
                <c:pt idx="851">
                  <c:v>2.9842489999999997</c:v>
                </c:pt>
                <c:pt idx="852">
                  <c:v>2.9406410000000003</c:v>
                </c:pt>
                <c:pt idx="853">
                  <c:v>2.9814290000000003</c:v>
                </c:pt>
                <c:pt idx="854">
                  <c:v>3.0485169999999995</c:v>
                </c:pt>
                <c:pt idx="855">
                  <c:v>3.0958610000000002</c:v>
                </c:pt>
                <c:pt idx="856">
                  <c:v>3.1569229999999999</c:v>
                </c:pt>
                <c:pt idx="857">
                  <c:v>3.171538</c:v>
                </c:pt>
                <c:pt idx="858">
                  <c:v>3.1385709999999998</c:v>
                </c:pt>
                <c:pt idx="859">
                  <c:v>3.1661170000000003</c:v>
                </c:pt>
                <c:pt idx="860">
                  <c:v>3.4955249999999998</c:v>
                </c:pt>
                <c:pt idx="861">
                  <c:v>3.2485720000000002</c:v>
                </c:pt>
                <c:pt idx="862">
                  <c:v>3.3288470000000001</c:v>
                </c:pt>
                <c:pt idx="863">
                  <c:v>3.3465569999999998</c:v>
                </c:pt>
                <c:pt idx="864">
                  <c:v>3.3750549999999997</c:v>
                </c:pt>
                <c:pt idx="865">
                  <c:v>3.3637360000000003</c:v>
                </c:pt>
                <c:pt idx="866">
                  <c:v>3.4150359999999997</c:v>
                </c:pt>
                <c:pt idx="867">
                  <c:v>3.4566670000000004</c:v>
                </c:pt>
                <c:pt idx="868">
                  <c:v>3.4459339999999994</c:v>
                </c:pt>
                <c:pt idx="869">
                  <c:v>3.443956</c:v>
                </c:pt>
                <c:pt idx="870">
                  <c:v>3.4538280000000006</c:v>
                </c:pt>
                <c:pt idx="871">
                  <c:v>3.4063740000000005</c:v>
                </c:pt>
                <c:pt idx="872">
                  <c:v>3.3588460000000002</c:v>
                </c:pt>
                <c:pt idx="873">
                  <c:v>3.3986450000000001</c:v>
                </c:pt>
                <c:pt idx="874">
                  <c:v>3.3956780000000002</c:v>
                </c:pt>
                <c:pt idx="875">
                  <c:v>3.4430040000000002</c:v>
                </c:pt>
                <c:pt idx="876">
                  <c:v>3.45</c:v>
                </c:pt>
                <c:pt idx="877">
                  <c:v>3.4223080000000001</c:v>
                </c:pt>
                <c:pt idx="878">
                  <c:v>3.5234069999999997</c:v>
                </c:pt>
                <c:pt idx="879">
                  <c:v>3.5637730000000003</c:v>
                </c:pt>
                <c:pt idx="880">
                  <c:v>3.5669229999999996</c:v>
                </c:pt>
                <c:pt idx="881">
                  <c:v>3.5816110000000005</c:v>
                </c:pt>
                <c:pt idx="882">
                  <c:v>3.5798719999999999</c:v>
                </c:pt>
                <c:pt idx="883">
                  <c:v>3.5729670000000002</c:v>
                </c:pt>
                <c:pt idx="884">
                  <c:v>3.5983519999999993</c:v>
                </c:pt>
                <c:pt idx="885">
                  <c:v>3.5900000000000003</c:v>
                </c:pt>
                <c:pt idx="886">
                  <c:v>3.6162639999999997</c:v>
                </c:pt>
                <c:pt idx="887">
                  <c:v>3.616924</c:v>
                </c:pt>
                <c:pt idx="888">
                  <c:v>3.671557</c:v>
                </c:pt>
                <c:pt idx="889">
                  <c:v>3.6871429999999998</c:v>
                </c:pt>
                <c:pt idx="890">
                  <c:v>3.6864290000000004</c:v>
                </c:pt>
                <c:pt idx="891">
                  <c:v>3.6957139999999997</c:v>
                </c:pt>
                <c:pt idx="892">
                  <c:v>3.7130769999999993</c:v>
                </c:pt>
                <c:pt idx="893">
                  <c:v>3.7343220000000006</c:v>
                </c:pt>
                <c:pt idx="894">
                  <c:v>3.7442860000000002</c:v>
                </c:pt>
                <c:pt idx="895">
                  <c:v>3.7639559999999994</c:v>
                </c:pt>
                <c:pt idx="896">
                  <c:v>3.797472</c:v>
                </c:pt>
                <c:pt idx="897">
                  <c:v>3.8210250000000001</c:v>
                </c:pt>
                <c:pt idx="898">
                  <c:v>3.8104940000000003</c:v>
                </c:pt>
                <c:pt idx="899">
                  <c:v>3.8372519999999994</c:v>
                </c:pt>
                <c:pt idx="900">
                  <c:v>3.8467580000000003</c:v>
                </c:pt>
                <c:pt idx="901">
                  <c:v>3.8709889999999998</c:v>
                </c:pt>
                <c:pt idx="902">
                  <c:v>3.8919240000000004</c:v>
                </c:pt>
                <c:pt idx="903">
                  <c:v>3.8840300000000001</c:v>
                </c:pt>
                <c:pt idx="904">
                  <c:v>3.8094870000000003</c:v>
                </c:pt>
                <c:pt idx="905">
                  <c:v>3.6514290000000003</c:v>
                </c:pt>
                <c:pt idx="906">
                  <c:v>3.6220329999999996</c:v>
                </c:pt>
                <c:pt idx="907">
                  <c:v>3.6138460000000001</c:v>
                </c:pt>
                <c:pt idx="908">
                  <c:v>3.6086450000000001</c:v>
                </c:pt>
                <c:pt idx="909">
                  <c:v>3.5172530000000002</c:v>
                </c:pt>
                <c:pt idx="910">
                  <c:v>3.4397259999999998</c:v>
                </c:pt>
                <c:pt idx="911">
                  <c:v>3.4499630000000003</c:v>
                </c:pt>
                <c:pt idx="912">
                  <c:v>3.462564</c:v>
                </c:pt>
                <c:pt idx="913">
                  <c:v>3.4862640000000003</c:v>
                </c:pt>
                <c:pt idx="914">
                  <c:v>3.5719779999999997</c:v>
                </c:pt>
                <c:pt idx="915">
                  <c:v>3.659853</c:v>
                </c:pt>
                <c:pt idx="916">
                  <c:v>3.6379669999999997</c:v>
                </c:pt>
                <c:pt idx="917">
                  <c:v>3.6484609999999997</c:v>
                </c:pt>
                <c:pt idx="918">
                  <c:v>3.6941760000000006</c:v>
                </c:pt>
                <c:pt idx="919">
                  <c:v>3.6930400000000003</c:v>
                </c:pt>
                <c:pt idx="920">
                  <c:v>3.6005130000000003</c:v>
                </c:pt>
                <c:pt idx="921">
                  <c:v>3.5056039999999999</c:v>
                </c:pt>
                <c:pt idx="922">
                  <c:v>3.4732049999999997</c:v>
                </c:pt>
                <c:pt idx="923">
                  <c:v>3.4647619999999995</c:v>
                </c:pt>
                <c:pt idx="924">
                  <c:v>3.4461729999999999</c:v>
                </c:pt>
                <c:pt idx="925">
                  <c:v>3.3343959999999999</c:v>
                </c:pt>
                <c:pt idx="926">
                  <c:v>3.3121789999999995</c:v>
                </c:pt>
                <c:pt idx="927">
                  <c:v>3.3369230000000001</c:v>
                </c:pt>
                <c:pt idx="928">
                  <c:v>3.3497249999999994</c:v>
                </c:pt>
                <c:pt idx="929">
                  <c:v>3.3420880000000004</c:v>
                </c:pt>
                <c:pt idx="930">
                  <c:v>3.4060620000000004</c:v>
                </c:pt>
                <c:pt idx="931">
                  <c:v>3.440623</c:v>
                </c:pt>
                <c:pt idx="932">
                  <c:v>3.4699999999999998</c:v>
                </c:pt>
                <c:pt idx="933">
                  <c:v>3.4878020000000003</c:v>
                </c:pt>
                <c:pt idx="934">
                  <c:v>3.6123440000000002</c:v>
                </c:pt>
                <c:pt idx="935">
                  <c:v>3.591593</c:v>
                </c:pt>
                <c:pt idx="936">
                  <c:v>3.7102560000000002</c:v>
                </c:pt>
                <c:pt idx="937">
                  <c:v>3.8041390000000002</c:v>
                </c:pt>
                <c:pt idx="938">
                  <c:v>3.7999269999999998</c:v>
                </c:pt>
                <c:pt idx="939">
                  <c:v>3.7190110000000005</c:v>
                </c:pt>
                <c:pt idx="940">
                  <c:v>3.7071430000000003</c:v>
                </c:pt>
                <c:pt idx="941">
                  <c:v>3.6203849999999997</c:v>
                </c:pt>
                <c:pt idx="942">
                  <c:v>3.6287910000000005</c:v>
                </c:pt>
                <c:pt idx="943">
                  <c:v>3.6015379999999997</c:v>
                </c:pt>
                <c:pt idx="944">
                  <c:v>3.5319050000000001</c:v>
                </c:pt>
                <c:pt idx="945">
                  <c:v>3.569725</c:v>
                </c:pt>
                <c:pt idx="946">
                  <c:v>3.4915390000000004</c:v>
                </c:pt>
                <c:pt idx="947">
                  <c:v>3.5028390000000003</c:v>
                </c:pt>
                <c:pt idx="948">
                  <c:v>3.4916489999999998</c:v>
                </c:pt>
                <c:pt idx="949">
                  <c:v>3.411667</c:v>
                </c:pt>
                <c:pt idx="950">
                  <c:v>3.4217579999999996</c:v>
                </c:pt>
                <c:pt idx="951">
                  <c:v>3.4298709999999999</c:v>
                </c:pt>
                <c:pt idx="952">
                  <c:v>3.4323810000000003</c:v>
                </c:pt>
                <c:pt idx="953">
                  <c:v>3.4460069999999998</c:v>
                </c:pt>
                <c:pt idx="954">
                  <c:v>3.4981319999999996</c:v>
                </c:pt>
                <c:pt idx="955">
                  <c:v>3.5151289999999999</c:v>
                </c:pt>
                <c:pt idx="956">
                  <c:v>3.5915380000000003</c:v>
                </c:pt>
                <c:pt idx="957">
                  <c:v>3.6460989999999995</c:v>
                </c:pt>
                <c:pt idx="958">
                  <c:v>3.684285</c:v>
                </c:pt>
                <c:pt idx="959">
                  <c:v>3.6441939999999997</c:v>
                </c:pt>
                <c:pt idx="960">
                  <c:v>3.6211720000000005</c:v>
                </c:pt>
                <c:pt idx="961">
                  <c:v>3.612692</c:v>
                </c:pt>
                <c:pt idx="962">
                  <c:v>3.6064470000000002</c:v>
                </c:pt>
                <c:pt idx="963">
                  <c:v>3.5486630000000003</c:v>
                </c:pt>
                <c:pt idx="964">
                  <c:v>3.5521250000000002</c:v>
                </c:pt>
                <c:pt idx="965">
                  <c:v>3.5151279999999998</c:v>
                </c:pt>
                <c:pt idx="966">
                  <c:v>3.5350550000000003</c:v>
                </c:pt>
                <c:pt idx="967">
                  <c:v>3.5056409999999998</c:v>
                </c:pt>
                <c:pt idx="968">
                  <c:v>3.452582</c:v>
                </c:pt>
                <c:pt idx="969">
                  <c:v>3.4897070000000001</c:v>
                </c:pt>
                <c:pt idx="970">
                  <c:v>3.4960249999999999</c:v>
                </c:pt>
                <c:pt idx="971">
                  <c:v>3.4615379999999996</c:v>
                </c:pt>
                <c:pt idx="972">
                  <c:v>3.4843410000000001</c:v>
                </c:pt>
                <c:pt idx="973">
                  <c:v>3.5293039999999998</c:v>
                </c:pt>
                <c:pt idx="974">
                  <c:v>3.5845789999999997</c:v>
                </c:pt>
                <c:pt idx="975">
                  <c:v>3.6823079999999999</c:v>
                </c:pt>
                <c:pt idx="976">
                  <c:v>3.8391389999999999</c:v>
                </c:pt>
                <c:pt idx="977">
                  <c:v>3.8762449999999995</c:v>
                </c:pt>
                <c:pt idx="978">
                  <c:v>4.1173630000000001</c:v>
                </c:pt>
                <c:pt idx="979">
                  <c:v>4.3160260000000008</c:v>
                </c:pt>
                <c:pt idx="980">
                  <c:v>4.2494870000000002</c:v>
                </c:pt>
                <c:pt idx="981">
                  <c:v>4.1502740000000005</c:v>
                </c:pt>
                <c:pt idx="982">
                  <c:v>4.0451650000000008</c:v>
                </c:pt>
                <c:pt idx="983">
                  <c:v>3.9718499999999999</c:v>
                </c:pt>
                <c:pt idx="984">
                  <c:v>3.9151279999999997</c:v>
                </c:pt>
                <c:pt idx="985">
                  <c:v>3.9000000000000004</c:v>
                </c:pt>
                <c:pt idx="986">
                  <c:v>3.9016480000000002</c:v>
                </c:pt>
                <c:pt idx="987">
                  <c:v>3.9429670000000003</c:v>
                </c:pt>
                <c:pt idx="988">
                  <c:v>3.9369959999999997</c:v>
                </c:pt>
                <c:pt idx="989">
                  <c:v>3.8200000000000003</c:v>
                </c:pt>
                <c:pt idx="990">
                  <c:v>3.9260809999999999</c:v>
                </c:pt>
                <c:pt idx="991">
                  <c:v>3.9839199999999999</c:v>
                </c:pt>
                <c:pt idx="992">
                  <c:v>4.0070879999999995</c:v>
                </c:pt>
                <c:pt idx="993">
                  <c:v>4.09</c:v>
                </c:pt>
                <c:pt idx="994">
                  <c:v>4.1895319999999998</c:v>
                </c:pt>
                <c:pt idx="995">
                  <c:v>4.2772639999999997</c:v>
                </c:pt>
                <c:pt idx="996">
                  <c:v>4.3697020000000002</c:v>
                </c:pt>
                <c:pt idx="997">
                  <c:v>4.3922790000000003</c:v>
                </c:pt>
                <c:pt idx="998">
                  <c:v>4.4670560000000004</c:v>
                </c:pt>
                <c:pt idx="999">
                  <c:v>4.5032049999999995</c:v>
                </c:pt>
                <c:pt idx="1000">
                  <c:v>4.5005849999999992</c:v>
                </c:pt>
                <c:pt idx="1001">
                  <c:v>4.9151169999999995</c:v>
                </c:pt>
                <c:pt idx="1002">
                  <c:v>4.9726369999999998</c:v>
                </c:pt>
                <c:pt idx="1003">
                  <c:v>5.1278220000000001</c:v>
                </c:pt>
                <c:pt idx="1004">
                  <c:v>4.9936999999999996</c:v>
                </c:pt>
                <c:pt idx="1005">
                  <c:v>4.9906069999999998</c:v>
                </c:pt>
                <c:pt idx="1006">
                  <c:v>5.0887630000000001</c:v>
                </c:pt>
                <c:pt idx="1007">
                  <c:v>5.1720119999999996</c:v>
                </c:pt>
                <c:pt idx="1008">
                  <c:v>5.2788089999999999</c:v>
                </c:pt>
                <c:pt idx="1009">
                  <c:v>5.1323109999999996</c:v>
                </c:pt>
                <c:pt idx="1010">
                  <c:v>5.0443920000000002</c:v>
                </c:pt>
                <c:pt idx="1011">
                  <c:v>4.9681629999999997</c:v>
                </c:pt>
                <c:pt idx="1012">
                  <c:v>4.9850490000000001</c:v>
                </c:pt>
                <c:pt idx="1013">
                  <c:v>4.9947010000000001</c:v>
                </c:pt>
                <c:pt idx="1014">
                  <c:v>4.9884839999999997</c:v>
                </c:pt>
                <c:pt idx="1015">
                  <c:v>5.0124080000000006</c:v>
                </c:pt>
                <c:pt idx="1016">
                  <c:v>5.0695389999999998</c:v>
                </c:pt>
                <c:pt idx="1017">
                  <c:v>5.226318</c:v>
                </c:pt>
                <c:pt idx="1018">
                  <c:v>5.226318</c:v>
                </c:pt>
                <c:pt idx="1019">
                  <c:v>5.2523920000000004</c:v>
                </c:pt>
                <c:pt idx="1020">
                  <c:v>5.2820350000000005</c:v>
                </c:pt>
                <c:pt idx="1021">
                  <c:v>5.1865310000000004</c:v>
                </c:pt>
                <c:pt idx="1022">
                  <c:v>5.2865869999999999</c:v>
                </c:pt>
                <c:pt idx="1023">
                  <c:v>5.1490970000000003</c:v>
                </c:pt>
                <c:pt idx="1024">
                  <c:v>5.0017079999999998</c:v>
                </c:pt>
                <c:pt idx="1025">
                  <c:v>4.9231889999999998</c:v>
                </c:pt>
                <c:pt idx="1026">
                  <c:v>4.7903779999999996</c:v>
                </c:pt>
                <c:pt idx="1027">
                  <c:v>4.704434</c:v>
                </c:pt>
                <c:pt idx="1028">
                  <c:v>4.5910630000000001</c:v>
                </c:pt>
                <c:pt idx="1029">
                  <c:v>4.4105169999999996</c:v>
                </c:pt>
                <c:pt idx="1030">
                  <c:v>4.385548</c:v>
                </c:pt>
                <c:pt idx="1031">
                  <c:v>4.3030629999999999</c:v>
                </c:pt>
                <c:pt idx="1032">
                  <c:v>4.2386140000000001</c:v>
                </c:pt>
                <c:pt idx="1033">
                  <c:v>4.3618919999999992</c:v>
                </c:pt>
                <c:pt idx="1034">
                  <c:v>4.3534490000000003</c:v>
                </c:pt>
                <c:pt idx="1035">
                  <c:v>4.3249699999999995</c:v>
                </c:pt>
                <c:pt idx="1036">
                  <c:v>4.346419</c:v>
                </c:pt>
                <c:pt idx="1037">
                  <c:v>4.3585259999999995</c:v>
                </c:pt>
                <c:pt idx="1038">
                  <c:v>4.4659709999999997</c:v>
                </c:pt>
                <c:pt idx="1039">
                  <c:v>4.4471299999999996</c:v>
                </c:pt>
                <c:pt idx="1040">
                  <c:v>4.3440270000000005</c:v>
                </c:pt>
                <c:pt idx="1041">
                  <c:v>4.1239620000000006</c:v>
                </c:pt>
                <c:pt idx="1042">
                  <c:v>4.1210489999999993</c:v>
                </c:pt>
                <c:pt idx="1043">
                  <c:v>4.1449920000000002</c:v>
                </c:pt>
                <c:pt idx="1044">
                  <c:v>4.174957</c:v>
                </c:pt>
                <c:pt idx="1045">
                  <c:v>4.1406400000000003</c:v>
                </c:pt>
                <c:pt idx="1046">
                  <c:v>4.1882989999999998</c:v>
                </c:pt>
                <c:pt idx="1047">
                  <c:v>4.2118629999999992</c:v>
                </c:pt>
                <c:pt idx="1048">
                  <c:v>4.1993390000000002</c:v>
                </c:pt>
                <c:pt idx="1049">
                  <c:v>4.24918</c:v>
                </c:pt>
                <c:pt idx="1050">
                  <c:v>4.1876409999999993</c:v>
                </c:pt>
                <c:pt idx="1051">
                  <c:v>4.1484740000000002</c:v>
                </c:pt>
                <c:pt idx="1052">
                  <c:v>4.0689529999999996</c:v>
                </c:pt>
                <c:pt idx="1053">
                  <c:v>4.0427490000000006</c:v>
                </c:pt>
                <c:pt idx="1054">
                  <c:v>3.9588019999999999</c:v>
                </c:pt>
                <c:pt idx="1055">
                  <c:v>3.8524340000000001</c:v>
                </c:pt>
                <c:pt idx="1056">
                  <c:v>3.7679869999999998</c:v>
                </c:pt>
                <c:pt idx="1057">
                  <c:v>3.6805340000000002</c:v>
                </c:pt>
                <c:pt idx="1058">
                  <c:v>3.6419699999999997</c:v>
                </c:pt>
                <c:pt idx="1059">
                  <c:v>3.6452899999999997</c:v>
                </c:pt>
                <c:pt idx="1060">
                  <c:v>3.6354990000000003</c:v>
                </c:pt>
                <c:pt idx="1061">
                  <c:v>3.5766240000000002</c:v>
                </c:pt>
                <c:pt idx="1062">
                  <c:v>3.5653590000000004</c:v>
                </c:pt>
                <c:pt idx="1063">
                  <c:v>3.6590049999999996</c:v>
                </c:pt>
                <c:pt idx="1064">
                  <c:v>3.7124429999999999</c:v>
                </c:pt>
                <c:pt idx="1065">
                  <c:v>3.5635839999999996</c:v>
                </c:pt>
                <c:pt idx="1066">
                  <c:v>3.5537749999999999</c:v>
                </c:pt>
                <c:pt idx="1067">
                  <c:v>3.5804740000000002</c:v>
                </c:pt>
                <c:pt idx="1068">
                  <c:v>3.592578</c:v>
                </c:pt>
                <c:pt idx="1069">
                  <c:v>3.5837920000000003</c:v>
                </c:pt>
                <c:pt idx="1070">
                  <c:v>3.4971089999999996</c:v>
                </c:pt>
                <c:pt idx="1071">
                  <c:v>3.4814000000000003</c:v>
                </c:pt>
                <c:pt idx="1072">
                  <c:v>3.534478</c:v>
                </c:pt>
                <c:pt idx="1073">
                  <c:v>3.5899749999999999</c:v>
                </c:pt>
                <c:pt idx="1074">
                  <c:v>3.520607</c:v>
                </c:pt>
                <c:pt idx="1075">
                  <c:v>3.536867</c:v>
                </c:pt>
                <c:pt idx="1076">
                  <c:v>3.4866580000000003</c:v>
                </c:pt>
                <c:pt idx="1077">
                  <c:v>3.4615529999999999</c:v>
                </c:pt>
                <c:pt idx="1078">
                  <c:v>3.4494259999999999</c:v>
                </c:pt>
                <c:pt idx="1079">
                  <c:v>3.4353780000000005</c:v>
                </c:pt>
                <c:pt idx="1080">
                  <c:v>3.3933589999999998</c:v>
                </c:pt>
                <c:pt idx="1081">
                  <c:v>3.4074</c:v>
                </c:pt>
                <c:pt idx="1082">
                  <c:v>3.4382380000000001</c:v>
                </c:pt>
                <c:pt idx="1083">
                  <c:v>3.5752869999999999</c:v>
                </c:pt>
                <c:pt idx="1084">
                  <c:v>3.6176810000000001</c:v>
                </c:pt>
                <c:pt idx="1085">
                  <c:v>3.616228</c:v>
                </c:pt>
                <c:pt idx="1086">
                  <c:v>3.709193</c:v>
                </c:pt>
                <c:pt idx="1087">
                  <c:v>3.7334269999999998</c:v>
                </c:pt>
                <c:pt idx="1088">
                  <c:v>3.7513900000000002</c:v>
                </c:pt>
                <c:pt idx="1089">
                  <c:v>3.7937410000000003</c:v>
                </c:pt>
                <c:pt idx="1090">
                  <c:v>3.8130260000000002</c:v>
                </c:pt>
                <c:pt idx="1091">
                  <c:v>3.8984189999999996</c:v>
                </c:pt>
                <c:pt idx="1092">
                  <c:v>3.9357760000000002</c:v>
                </c:pt>
                <c:pt idx="1093">
                  <c:v>3.9095610000000001</c:v>
                </c:pt>
                <c:pt idx="1094">
                  <c:v>3.9014349999999998</c:v>
                </c:pt>
                <c:pt idx="1095">
                  <c:v>3.8823690000000006</c:v>
                </c:pt>
                <c:pt idx="1096">
                  <c:v>3.7647440000000003</c:v>
                </c:pt>
                <c:pt idx="1097">
                  <c:v>3.7055970000000005</c:v>
                </c:pt>
                <c:pt idx="1098">
                  <c:v>3.7354109999999996</c:v>
                </c:pt>
                <c:pt idx="1099">
                  <c:v>3.7462630000000003</c:v>
                </c:pt>
                <c:pt idx="1100">
                  <c:v>3.7536770000000002</c:v>
                </c:pt>
                <c:pt idx="1101">
                  <c:v>3.7975209999999997</c:v>
                </c:pt>
                <c:pt idx="1102">
                  <c:v>3.9489679999999998</c:v>
                </c:pt>
                <c:pt idx="1103">
                  <c:v>4.0659620000000007</c:v>
                </c:pt>
                <c:pt idx="1104">
                  <c:v>4.0627959999999996</c:v>
                </c:pt>
                <c:pt idx="1105">
                  <c:v>4.0707920000000009</c:v>
                </c:pt>
                <c:pt idx="1106">
                  <c:v>4.0350409999999997</c:v>
                </c:pt>
                <c:pt idx="1107">
                  <c:v>4.0551450000000004</c:v>
                </c:pt>
                <c:pt idx="1108">
                  <c:v>4.09</c:v>
                </c:pt>
                <c:pt idx="1109">
                  <c:v>4.13293</c:v>
                </c:pt>
                <c:pt idx="1110">
                  <c:v>4.1058819999999994</c:v>
                </c:pt>
                <c:pt idx="1111">
                  <c:v>4.0712659999999996</c:v>
                </c:pt>
                <c:pt idx="1112">
                  <c:v>4.0601859999999999</c:v>
                </c:pt>
                <c:pt idx="1113">
                  <c:v>4.086018000000001</c:v>
                </c:pt>
                <c:pt idx="1114">
                  <c:v>4.0799959999999995</c:v>
                </c:pt>
                <c:pt idx="1115">
                  <c:v>4.0523999999999996</c:v>
                </c:pt>
                <c:pt idx="1116">
                  <c:v>3.9715589999999996</c:v>
                </c:pt>
                <c:pt idx="1117">
                  <c:v>3.8559459999999994</c:v>
                </c:pt>
                <c:pt idx="1118">
                  <c:v>3.8247660000000003</c:v>
                </c:pt>
                <c:pt idx="1119">
                  <c:v>3.8041419999999997</c:v>
                </c:pt>
                <c:pt idx="1120">
                  <c:v>3.8177689999999997</c:v>
                </c:pt>
                <c:pt idx="1121">
                  <c:v>3.8127270000000002</c:v>
                </c:pt>
                <c:pt idx="1122">
                  <c:v>3.7927539999999995</c:v>
                </c:pt>
                <c:pt idx="1123">
                  <c:v>3.6968220000000001</c:v>
                </c:pt>
                <c:pt idx="1124">
                  <c:v>3.5759029999999998</c:v>
                </c:pt>
                <c:pt idx="1125">
                  <c:v>3.5689510000000002</c:v>
                </c:pt>
                <c:pt idx="1126">
                  <c:v>3.5624539999999998</c:v>
                </c:pt>
                <c:pt idx="1127">
                  <c:v>3.5332759999999994</c:v>
                </c:pt>
                <c:pt idx="1128">
                  <c:v>3.5424940000000005</c:v>
                </c:pt>
                <c:pt idx="1129">
                  <c:v>3.5822539999999998</c:v>
                </c:pt>
                <c:pt idx="1130">
                  <c:v>3.5955860000000004</c:v>
                </c:pt>
                <c:pt idx="1131">
                  <c:v>3.6243849999999997</c:v>
                </c:pt>
                <c:pt idx="1132">
                  <c:v>3.592714</c:v>
                </c:pt>
                <c:pt idx="1133">
                  <c:v>3.642531</c:v>
                </c:pt>
                <c:pt idx="1134">
                  <c:v>3.5311159999999999</c:v>
                </c:pt>
                <c:pt idx="1135">
                  <c:v>3.4801849999999996</c:v>
                </c:pt>
                <c:pt idx="1136">
                  <c:v>3.4724159999999999</c:v>
                </c:pt>
                <c:pt idx="1137">
                  <c:v>3.4542590000000004</c:v>
                </c:pt>
                <c:pt idx="1138">
                  <c:v>3.5179360000000002</c:v>
                </c:pt>
                <c:pt idx="1139">
                  <c:v>3.5957140000000001</c:v>
                </c:pt>
                <c:pt idx="1140">
                  <c:v>3.633756</c:v>
                </c:pt>
                <c:pt idx="1141">
                  <c:v>3.6606549999999998</c:v>
                </c:pt>
                <c:pt idx="1142">
                  <c:v>3.6905519999999998</c:v>
                </c:pt>
                <c:pt idx="1143">
                  <c:v>3.6930819999999995</c:v>
                </c:pt>
                <c:pt idx="1144">
                  <c:v>3.7178130000000005</c:v>
                </c:pt>
                <c:pt idx="1145">
                  <c:v>3.7920819999999997</c:v>
                </c:pt>
                <c:pt idx="1146">
                  <c:v>3.7722689999999997</c:v>
                </c:pt>
                <c:pt idx="1147">
                  <c:v>3.7478180000000001</c:v>
                </c:pt>
                <c:pt idx="1148">
                  <c:v>3.7103450000000002</c:v>
                </c:pt>
                <c:pt idx="1149">
                  <c:v>3.6473699999999996</c:v>
                </c:pt>
                <c:pt idx="1150">
                  <c:v>3.6417139999999995</c:v>
                </c:pt>
                <c:pt idx="1151">
                  <c:v>3.6547990000000001</c:v>
                </c:pt>
                <c:pt idx="1152">
                  <c:v>3.677829</c:v>
                </c:pt>
                <c:pt idx="1153">
                  <c:v>3.6862699999999999</c:v>
                </c:pt>
                <c:pt idx="1154">
                  <c:v>3.6892890000000005</c:v>
                </c:pt>
                <c:pt idx="1155">
                  <c:v>3.6858849999999999</c:v>
                </c:pt>
                <c:pt idx="1156">
                  <c:v>3.6373199999999999</c:v>
                </c:pt>
                <c:pt idx="1157">
                  <c:v>3.6564010000000002</c:v>
                </c:pt>
                <c:pt idx="1158">
                  <c:v>3.6349529999999994</c:v>
                </c:pt>
                <c:pt idx="1159">
                  <c:v>3.6545100000000001</c:v>
                </c:pt>
                <c:pt idx="1160">
                  <c:v>3.655421</c:v>
                </c:pt>
                <c:pt idx="1161">
                  <c:v>3.6760519999999999</c:v>
                </c:pt>
                <c:pt idx="1162">
                  <c:v>3.6510030000000002</c:v>
                </c:pt>
                <c:pt idx="1163">
                  <c:v>3.6781540000000001</c:v>
                </c:pt>
                <c:pt idx="1164">
                  <c:v>3.6687470000000002</c:v>
                </c:pt>
                <c:pt idx="1165">
                  <c:v>3.6602050000000004</c:v>
                </c:pt>
                <c:pt idx="1166">
                  <c:v>3.6214840000000001</c:v>
                </c:pt>
                <c:pt idx="1167">
                  <c:v>3.6121140000000005</c:v>
                </c:pt>
                <c:pt idx="1168">
                  <c:v>3.6758760000000001</c:v>
                </c:pt>
                <c:pt idx="1169">
                  <c:v>3.6752509999999998</c:v>
                </c:pt>
                <c:pt idx="1170">
                  <c:v>3.707719</c:v>
                </c:pt>
                <c:pt idx="1171">
                  <c:v>3.7527910000000002</c:v>
                </c:pt>
                <c:pt idx="1172">
                  <c:v>3.7636669999999999</c:v>
                </c:pt>
                <c:pt idx="1173">
                  <c:v>3.7215409999999998</c:v>
                </c:pt>
                <c:pt idx="1174">
                  <c:v>3.7480600000000002</c:v>
                </c:pt>
                <c:pt idx="1175">
                  <c:v>3.7445919999999999</c:v>
                </c:pt>
                <c:pt idx="1176">
                  <c:v>3.7526869999999999</c:v>
                </c:pt>
                <c:pt idx="1177">
                  <c:v>3.8005329999999997</c:v>
                </c:pt>
                <c:pt idx="1178">
                  <c:v>3.7201650000000002</c:v>
                </c:pt>
                <c:pt idx="1179">
                  <c:v>3.7093390000000004</c:v>
                </c:pt>
                <c:pt idx="1180">
                  <c:v>3.7178089999999999</c:v>
                </c:pt>
                <c:pt idx="1181">
                  <c:v>3.7778419999999997</c:v>
                </c:pt>
                <c:pt idx="1182">
                  <c:v>3.7894709999999998</c:v>
                </c:pt>
                <c:pt idx="1183">
                  <c:v>3.7669010000000003</c:v>
                </c:pt>
                <c:pt idx="1184">
                  <c:v>3.7418689999999994</c:v>
                </c:pt>
                <c:pt idx="1185">
                  <c:v>3.7493340000000002</c:v>
                </c:pt>
                <c:pt idx="1186">
                  <c:v>3.7573229999999995</c:v>
                </c:pt>
                <c:pt idx="1187">
                  <c:v>3.7565700000000004</c:v>
                </c:pt>
                <c:pt idx="1188">
                  <c:v>3.7048340000000004</c:v>
                </c:pt>
                <c:pt idx="1189">
                  <c:v>3.6219140000000003</c:v>
                </c:pt>
                <c:pt idx="1190">
                  <c:v>3.6359670000000004</c:v>
                </c:pt>
                <c:pt idx="1191">
                  <c:v>3.645343</c:v>
                </c:pt>
                <c:pt idx="1192">
                  <c:v>3.6951519999999998</c:v>
                </c:pt>
                <c:pt idx="1193">
                  <c:v>3.7483249999999999</c:v>
                </c:pt>
                <c:pt idx="1194">
                  <c:v>3.741778</c:v>
                </c:pt>
                <c:pt idx="1195">
                  <c:v>3.7195990000000001</c:v>
                </c:pt>
                <c:pt idx="1196">
                  <c:v>3.6849860000000003</c:v>
                </c:pt>
                <c:pt idx="1197">
                  <c:v>3.6885670000000004</c:v>
                </c:pt>
                <c:pt idx="1198">
                  <c:v>3.7283620000000002</c:v>
                </c:pt>
                <c:pt idx="1199">
                  <c:v>3.709972</c:v>
                </c:pt>
                <c:pt idx="1200">
                  <c:v>3.6286500000000004</c:v>
                </c:pt>
                <c:pt idx="1201">
                  <c:v>3.6646830000000001</c:v>
                </c:pt>
                <c:pt idx="1202">
                  <c:v>3.683872</c:v>
                </c:pt>
                <c:pt idx="1203">
                  <c:v>3.7661370000000001</c:v>
                </c:pt>
                <c:pt idx="1204">
                  <c:v>3.8440889999999999</c:v>
                </c:pt>
                <c:pt idx="1205">
                  <c:v>3.8841849999999996</c:v>
                </c:pt>
                <c:pt idx="1206">
                  <c:v>3.874879</c:v>
                </c:pt>
                <c:pt idx="1207">
                  <c:v>3.8793049999999996</c:v>
                </c:pt>
                <c:pt idx="1208">
                  <c:v>3.8765969999999998</c:v>
                </c:pt>
                <c:pt idx="1209">
                  <c:v>3.8970129999999998</c:v>
                </c:pt>
                <c:pt idx="1210">
                  <c:v>3.9306449999999997</c:v>
                </c:pt>
                <c:pt idx="1211">
                  <c:v>3.9837739999999999</c:v>
                </c:pt>
                <c:pt idx="1212">
                  <c:v>3.9573139999999998</c:v>
                </c:pt>
                <c:pt idx="1213">
                  <c:v>3.9655450000000005</c:v>
                </c:pt>
                <c:pt idx="1214">
                  <c:v>3.9328610000000004</c:v>
                </c:pt>
                <c:pt idx="1215">
                  <c:v>3.8735520000000001</c:v>
                </c:pt>
                <c:pt idx="1216">
                  <c:v>3.8315290000000002</c:v>
                </c:pt>
                <c:pt idx="1217">
                  <c:v>3.8050410000000001</c:v>
                </c:pt>
                <c:pt idx="1218">
                  <c:v>3.778009</c:v>
                </c:pt>
                <c:pt idx="1219">
                  <c:v>3.7373280000000002</c:v>
                </c:pt>
                <c:pt idx="1220">
                  <c:v>3.7454270000000003</c:v>
                </c:pt>
                <c:pt idx="1221">
                  <c:v>3.7649859999999999</c:v>
                </c:pt>
                <c:pt idx="1222">
                  <c:v>3.7800159999999998</c:v>
                </c:pt>
                <c:pt idx="1223">
                  <c:v>3.7727330000000001</c:v>
                </c:pt>
                <c:pt idx="1224">
                  <c:v>3.7508229999999996</c:v>
                </c:pt>
                <c:pt idx="1225">
                  <c:v>3.7951669999999997</c:v>
                </c:pt>
                <c:pt idx="1226">
                  <c:v>3.7922310000000001</c:v>
                </c:pt>
                <c:pt idx="1227">
                  <c:v>3.7650139999999999</c:v>
                </c:pt>
                <c:pt idx="1228">
                  <c:v>3.7783669999999998</c:v>
                </c:pt>
                <c:pt idx="1229">
                  <c:v>3.7992939999999997</c:v>
                </c:pt>
                <c:pt idx="1230">
                  <c:v>3.9601639999999998</c:v>
                </c:pt>
                <c:pt idx="1231">
                  <c:v>3.9254600000000002</c:v>
                </c:pt>
                <c:pt idx="1232">
                  <c:v>3.8800739999999996</c:v>
                </c:pt>
                <c:pt idx="1233">
                  <c:v>3.8661979999999998</c:v>
                </c:pt>
                <c:pt idx="1234">
                  <c:v>3.8753990000000003</c:v>
                </c:pt>
                <c:pt idx="1235">
                  <c:v>3.8642979999999998</c:v>
                </c:pt>
                <c:pt idx="1236">
                  <c:v>3.7901569999999998</c:v>
                </c:pt>
                <c:pt idx="1237">
                  <c:v>3.7929750000000002</c:v>
                </c:pt>
                <c:pt idx="1238">
                  <c:v>3.7430849999999998</c:v>
                </c:pt>
                <c:pt idx="1239">
                  <c:v>3.7325070000000005</c:v>
                </c:pt>
                <c:pt idx="1240">
                  <c:v>3.7791090000000001</c:v>
                </c:pt>
                <c:pt idx="1241">
                  <c:v>3.8019280000000002</c:v>
                </c:pt>
                <c:pt idx="1242">
                  <c:v>3.803884</c:v>
                </c:pt>
                <c:pt idx="1243">
                  <c:v>3.8666300000000002</c:v>
                </c:pt>
                <c:pt idx="1244">
                  <c:v>3.9365030000000001</c:v>
                </c:pt>
                <c:pt idx="1245">
                  <c:v>4.0030239999999999</c:v>
                </c:pt>
                <c:pt idx="1246">
                  <c:v>4.03</c:v>
                </c:pt>
                <c:pt idx="1247">
                  <c:v>4.0706559999999996</c:v>
                </c:pt>
                <c:pt idx="1248">
                  <c:v>4.1238790000000005</c:v>
                </c:pt>
                <c:pt idx="1249">
                  <c:v>4.2122029999999997</c:v>
                </c:pt>
                <c:pt idx="1250">
                  <c:v>4.2155360000000002</c:v>
                </c:pt>
                <c:pt idx="1251">
                  <c:v>4.2136040000000001</c:v>
                </c:pt>
                <c:pt idx="1252">
                  <c:v>4.2248989999999997</c:v>
                </c:pt>
                <c:pt idx="1253">
                  <c:v>4.2255900000000004</c:v>
                </c:pt>
                <c:pt idx="1254">
                  <c:v>4.1655179999999996</c:v>
                </c:pt>
                <c:pt idx="1255">
                  <c:v>4.1556280000000001</c:v>
                </c:pt>
                <c:pt idx="1256">
                  <c:v>4.1465569999999996</c:v>
                </c:pt>
                <c:pt idx="1257">
                  <c:v>4.112787</c:v>
                </c:pt>
                <c:pt idx="1258">
                  <c:v>4.1087089999999993</c:v>
                </c:pt>
                <c:pt idx="1259">
                  <c:v>4.1357379999999999</c:v>
                </c:pt>
                <c:pt idx="1260">
                  <c:v>4.0570490000000001</c:v>
                </c:pt>
                <c:pt idx="1261">
                  <c:v>3.994596</c:v>
                </c:pt>
                <c:pt idx="1262">
                  <c:v>3.9829379999999999</c:v>
                </c:pt>
                <c:pt idx="1263">
                  <c:v>3.9644500000000003</c:v>
                </c:pt>
                <c:pt idx="1264">
                  <c:v>3.9321160000000006</c:v>
                </c:pt>
                <c:pt idx="1265">
                  <c:v>3.9218130000000002</c:v>
                </c:pt>
                <c:pt idx="1266">
                  <c:v>3.9159550000000003</c:v>
                </c:pt>
                <c:pt idx="1267">
                  <c:v>3.9138459999999999</c:v>
                </c:pt>
                <c:pt idx="1268">
                  <c:v>3.9179930000000001</c:v>
                </c:pt>
                <c:pt idx="1269">
                  <c:v>3.9183759999999994</c:v>
                </c:pt>
                <c:pt idx="1270">
                  <c:v>3.9206479999999995</c:v>
                </c:pt>
                <c:pt idx="1271">
                  <c:v>3.8245430000000002</c:v>
                </c:pt>
                <c:pt idx="1272">
                  <c:v>3.7392309999999997</c:v>
                </c:pt>
                <c:pt idx="1273">
                  <c:v>3.7965220000000004</c:v>
                </c:pt>
                <c:pt idx="1274">
                  <c:v>3.819477</c:v>
                </c:pt>
                <c:pt idx="1275">
                  <c:v>3.8493870000000001</c:v>
                </c:pt>
                <c:pt idx="1276">
                  <c:v>3.9053179999999998</c:v>
                </c:pt>
                <c:pt idx="1277">
                  <c:v>3.8581210000000001</c:v>
                </c:pt>
                <c:pt idx="1278">
                  <c:v>3.8025359999999999</c:v>
                </c:pt>
                <c:pt idx="1279">
                  <c:v>3.7566539999999997</c:v>
                </c:pt>
                <c:pt idx="1280">
                  <c:v>3.7581820000000001</c:v>
                </c:pt>
                <c:pt idx="1281">
                  <c:v>3.6785450000000002</c:v>
                </c:pt>
              </c:numCache>
            </c:numRef>
          </c:val>
          <c:smooth val="0"/>
          <c:extLst xmlns:c16r2="http://schemas.microsoft.com/office/drawing/2015/06/chart">
            <c:ext xmlns:c16="http://schemas.microsoft.com/office/drawing/2014/chart" uri="{C3380CC4-5D6E-409C-BE32-E72D297353CC}">
              <c16:uniqueId val="{00000000-66F2-46A3-9BD1-F7BBEDE87377}"/>
            </c:ext>
          </c:extLst>
        </c:ser>
        <c:ser>
          <c:idx val="1"/>
          <c:order val="1"/>
          <c:tx>
            <c:v>5 años</c:v>
          </c:tx>
          <c:spPr>
            <a:ln w="19050" cap="rnd">
              <a:solidFill>
                <a:schemeClr val="bg1">
                  <a:lumMod val="65000"/>
                </a:schemeClr>
              </a:solidFill>
              <a:round/>
            </a:ln>
            <a:effectLst/>
          </c:spPr>
          <c:marker>
            <c:symbol val="none"/>
          </c:marker>
          <c:cat>
            <c:numRef>
              <c:f>'[Actualiza TasasGuber - PruebaFinal CI.xlsm]Inflaciones Implícitas'!$A$3:$A$2000</c:f>
              <c:numCache>
                <c:formatCode>m/d/yyyy</c:formatCode>
                <c:ptCount val="1998"/>
                <c:pt idx="0">
                  <c:v>41276</c:v>
                </c:pt>
                <c:pt idx="1">
                  <c:v>41277</c:v>
                </c:pt>
                <c:pt idx="2">
                  <c:v>41278</c:v>
                </c:pt>
                <c:pt idx="3">
                  <c:v>41281</c:v>
                </c:pt>
                <c:pt idx="4">
                  <c:v>41282</c:v>
                </c:pt>
                <c:pt idx="5">
                  <c:v>41283</c:v>
                </c:pt>
                <c:pt idx="6">
                  <c:v>41284</c:v>
                </c:pt>
                <c:pt idx="7">
                  <c:v>41285</c:v>
                </c:pt>
                <c:pt idx="8">
                  <c:v>41288</c:v>
                </c:pt>
                <c:pt idx="9">
                  <c:v>41289</c:v>
                </c:pt>
                <c:pt idx="10">
                  <c:v>41290</c:v>
                </c:pt>
                <c:pt idx="11">
                  <c:v>41291</c:v>
                </c:pt>
                <c:pt idx="12">
                  <c:v>41292</c:v>
                </c:pt>
                <c:pt idx="13">
                  <c:v>41295</c:v>
                </c:pt>
                <c:pt idx="14">
                  <c:v>41296</c:v>
                </c:pt>
                <c:pt idx="15">
                  <c:v>41297</c:v>
                </c:pt>
                <c:pt idx="16">
                  <c:v>41298</c:v>
                </c:pt>
                <c:pt idx="17">
                  <c:v>41299</c:v>
                </c:pt>
                <c:pt idx="18">
                  <c:v>41302</c:v>
                </c:pt>
                <c:pt idx="19">
                  <c:v>41303</c:v>
                </c:pt>
                <c:pt idx="20">
                  <c:v>41304</c:v>
                </c:pt>
                <c:pt idx="21">
                  <c:v>41305</c:v>
                </c:pt>
                <c:pt idx="22">
                  <c:v>41306</c:v>
                </c:pt>
                <c:pt idx="23">
                  <c:v>41310</c:v>
                </c:pt>
                <c:pt idx="24">
                  <c:v>41311</c:v>
                </c:pt>
                <c:pt idx="25">
                  <c:v>41312</c:v>
                </c:pt>
                <c:pt idx="26">
                  <c:v>41313</c:v>
                </c:pt>
                <c:pt idx="27">
                  <c:v>41316</c:v>
                </c:pt>
                <c:pt idx="28">
                  <c:v>41317</c:v>
                </c:pt>
                <c:pt idx="29">
                  <c:v>41318</c:v>
                </c:pt>
                <c:pt idx="30">
                  <c:v>41319</c:v>
                </c:pt>
                <c:pt idx="31">
                  <c:v>41320</c:v>
                </c:pt>
                <c:pt idx="32">
                  <c:v>41323</c:v>
                </c:pt>
                <c:pt idx="33">
                  <c:v>41324</c:v>
                </c:pt>
                <c:pt idx="34">
                  <c:v>41325</c:v>
                </c:pt>
                <c:pt idx="35">
                  <c:v>41326</c:v>
                </c:pt>
                <c:pt idx="36">
                  <c:v>41327</c:v>
                </c:pt>
                <c:pt idx="37">
                  <c:v>41330</c:v>
                </c:pt>
                <c:pt idx="38">
                  <c:v>41331</c:v>
                </c:pt>
                <c:pt idx="39">
                  <c:v>41332</c:v>
                </c:pt>
                <c:pt idx="40">
                  <c:v>41333</c:v>
                </c:pt>
                <c:pt idx="41">
                  <c:v>41334</c:v>
                </c:pt>
                <c:pt idx="42">
                  <c:v>41337</c:v>
                </c:pt>
                <c:pt idx="43">
                  <c:v>41338</c:v>
                </c:pt>
                <c:pt idx="44">
                  <c:v>41339</c:v>
                </c:pt>
                <c:pt idx="45">
                  <c:v>41340</c:v>
                </c:pt>
                <c:pt idx="46">
                  <c:v>41341</c:v>
                </c:pt>
                <c:pt idx="47">
                  <c:v>41344</c:v>
                </c:pt>
                <c:pt idx="48">
                  <c:v>41345</c:v>
                </c:pt>
                <c:pt idx="49">
                  <c:v>41346</c:v>
                </c:pt>
                <c:pt idx="50">
                  <c:v>41347</c:v>
                </c:pt>
                <c:pt idx="51">
                  <c:v>41348</c:v>
                </c:pt>
                <c:pt idx="52">
                  <c:v>41352</c:v>
                </c:pt>
                <c:pt idx="53">
                  <c:v>41353</c:v>
                </c:pt>
                <c:pt idx="54">
                  <c:v>41354</c:v>
                </c:pt>
                <c:pt idx="55">
                  <c:v>41355</c:v>
                </c:pt>
                <c:pt idx="56">
                  <c:v>41358</c:v>
                </c:pt>
                <c:pt idx="57">
                  <c:v>41359</c:v>
                </c:pt>
                <c:pt idx="58">
                  <c:v>41360</c:v>
                </c:pt>
                <c:pt idx="59">
                  <c:v>41365</c:v>
                </c:pt>
                <c:pt idx="60">
                  <c:v>41366</c:v>
                </c:pt>
                <c:pt idx="61">
                  <c:v>41367</c:v>
                </c:pt>
                <c:pt idx="62">
                  <c:v>41368</c:v>
                </c:pt>
                <c:pt idx="63">
                  <c:v>41369</c:v>
                </c:pt>
                <c:pt idx="64">
                  <c:v>41372</c:v>
                </c:pt>
                <c:pt idx="65">
                  <c:v>41373</c:v>
                </c:pt>
                <c:pt idx="66">
                  <c:v>41374</c:v>
                </c:pt>
                <c:pt idx="67">
                  <c:v>41375</c:v>
                </c:pt>
                <c:pt idx="68">
                  <c:v>41376</c:v>
                </c:pt>
                <c:pt idx="69">
                  <c:v>41379</c:v>
                </c:pt>
                <c:pt idx="70">
                  <c:v>41380</c:v>
                </c:pt>
                <c:pt idx="71">
                  <c:v>41381</c:v>
                </c:pt>
                <c:pt idx="72">
                  <c:v>41382</c:v>
                </c:pt>
                <c:pt idx="73">
                  <c:v>41383</c:v>
                </c:pt>
                <c:pt idx="74">
                  <c:v>41386</c:v>
                </c:pt>
                <c:pt idx="75">
                  <c:v>41387</c:v>
                </c:pt>
                <c:pt idx="76">
                  <c:v>41388</c:v>
                </c:pt>
                <c:pt idx="77">
                  <c:v>41389</c:v>
                </c:pt>
                <c:pt idx="78">
                  <c:v>41390</c:v>
                </c:pt>
                <c:pt idx="79">
                  <c:v>41393</c:v>
                </c:pt>
                <c:pt idx="80">
                  <c:v>41394</c:v>
                </c:pt>
                <c:pt idx="81">
                  <c:v>41396</c:v>
                </c:pt>
                <c:pt idx="82">
                  <c:v>41397</c:v>
                </c:pt>
                <c:pt idx="83">
                  <c:v>41400</c:v>
                </c:pt>
                <c:pt idx="84">
                  <c:v>41401</c:v>
                </c:pt>
                <c:pt idx="85">
                  <c:v>41402</c:v>
                </c:pt>
                <c:pt idx="86">
                  <c:v>41403</c:v>
                </c:pt>
                <c:pt idx="87">
                  <c:v>41404</c:v>
                </c:pt>
                <c:pt idx="88">
                  <c:v>41407</c:v>
                </c:pt>
                <c:pt idx="89">
                  <c:v>41408</c:v>
                </c:pt>
                <c:pt idx="90">
                  <c:v>41409</c:v>
                </c:pt>
                <c:pt idx="91">
                  <c:v>41410</c:v>
                </c:pt>
                <c:pt idx="92">
                  <c:v>41411</c:v>
                </c:pt>
                <c:pt idx="93">
                  <c:v>41414</c:v>
                </c:pt>
                <c:pt idx="94">
                  <c:v>41415</c:v>
                </c:pt>
                <c:pt idx="95">
                  <c:v>41416</c:v>
                </c:pt>
                <c:pt idx="96">
                  <c:v>41417</c:v>
                </c:pt>
                <c:pt idx="97">
                  <c:v>41418</c:v>
                </c:pt>
                <c:pt idx="98">
                  <c:v>41421</c:v>
                </c:pt>
                <c:pt idx="99">
                  <c:v>41422</c:v>
                </c:pt>
                <c:pt idx="100">
                  <c:v>41423</c:v>
                </c:pt>
                <c:pt idx="101">
                  <c:v>41424</c:v>
                </c:pt>
                <c:pt idx="102">
                  <c:v>41425</c:v>
                </c:pt>
                <c:pt idx="103">
                  <c:v>41428</c:v>
                </c:pt>
                <c:pt idx="104">
                  <c:v>41429</c:v>
                </c:pt>
                <c:pt idx="105">
                  <c:v>41430</c:v>
                </c:pt>
                <c:pt idx="106">
                  <c:v>41431</c:v>
                </c:pt>
                <c:pt idx="107">
                  <c:v>41432</c:v>
                </c:pt>
                <c:pt idx="108">
                  <c:v>41435</c:v>
                </c:pt>
                <c:pt idx="109">
                  <c:v>41436</c:v>
                </c:pt>
                <c:pt idx="110">
                  <c:v>41437</c:v>
                </c:pt>
                <c:pt idx="111">
                  <c:v>41438</c:v>
                </c:pt>
                <c:pt idx="112">
                  <c:v>41439</c:v>
                </c:pt>
                <c:pt idx="113">
                  <c:v>41442</c:v>
                </c:pt>
                <c:pt idx="114">
                  <c:v>41443</c:v>
                </c:pt>
                <c:pt idx="115">
                  <c:v>41444</c:v>
                </c:pt>
                <c:pt idx="116">
                  <c:v>41445</c:v>
                </c:pt>
                <c:pt idx="117">
                  <c:v>41446</c:v>
                </c:pt>
                <c:pt idx="118">
                  <c:v>41449</c:v>
                </c:pt>
                <c:pt idx="119">
                  <c:v>41450</c:v>
                </c:pt>
                <c:pt idx="120">
                  <c:v>41451</c:v>
                </c:pt>
                <c:pt idx="121">
                  <c:v>41452</c:v>
                </c:pt>
                <c:pt idx="122">
                  <c:v>41453</c:v>
                </c:pt>
                <c:pt idx="123">
                  <c:v>41456</c:v>
                </c:pt>
                <c:pt idx="124">
                  <c:v>41457</c:v>
                </c:pt>
                <c:pt idx="125">
                  <c:v>41458</c:v>
                </c:pt>
                <c:pt idx="126">
                  <c:v>41459</c:v>
                </c:pt>
                <c:pt idx="127">
                  <c:v>41460</c:v>
                </c:pt>
                <c:pt idx="128">
                  <c:v>41463</c:v>
                </c:pt>
                <c:pt idx="129">
                  <c:v>41464</c:v>
                </c:pt>
                <c:pt idx="130">
                  <c:v>41465</c:v>
                </c:pt>
                <c:pt idx="131">
                  <c:v>41466</c:v>
                </c:pt>
                <c:pt idx="132">
                  <c:v>41467</c:v>
                </c:pt>
                <c:pt idx="133">
                  <c:v>41470</c:v>
                </c:pt>
                <c:pt idx="134">
                  <c:v>41471</c:v>
                </c:pt>
                <c:pt idx="135">
                  <c:v>41472</c:v>
                </c:pt>
                <c:pt idx="136">
                  <c:v>41473</c:v>
                </c:pt>
                <c:pt idx="137">
                  <c:v>41474</c:v>
                </c:pt>
                <c:pt idx="138">
                  <c:v>41477</c:v>
                </c:pt>
                <c:pt idx="139">
                  <c:v>41478</c:v>
                </c:pt>
                <c:pt idx="140">
                  <c:v>41479</c:v>
                </c:pt>
                <c:pt idx="141">
                  <c:v>41480</c:v>
                </c:pt>
                <c:pt idx="142">
                  <c:v>41481</c:v>
                </c:pt>
                <c:pt idx="143">
                  <c:v>41484</c:v>
                </c:pt>
                <c:pt idx="144">
                  <c:v>41485</c:v>
                </c:pt>
                <c:pt idx="145">
                  <c:v>41486</c:v>
                </c:pt>
                <c:pt idx="146">
                  <c:v>41487</c:v>
                </c:pt>
                <c:pt idx="147">
                  <c:v>41488</c:v>
                </c:pt>
                <c:pt idx="148">
                  <c:v>41491</c:v>
                </c:pt>
                <c:pt idx="149">
                  <c:v>41492</c:v>
                </c:pt>
                <c:pt idx="150">
                  <c:v>41493</c:v>
                </c:pt>
                <c:pt idx="151">
                  <c:v>41494</c:v>
                </c:pt>
                <c:pt idx="152">
                  <c:v>41495</c:v>
                </c:pt>
                <c:pt idx="153">
                  <c:v>41498</c:v>
                </c:pt>
                <c:pt idx="154">
                  <c:v>41499</c:v>
                </c:pt>
                <c:pt idx="155">
                  <c:v>41500</c:v>
                </c:pt>
                <c:pt idx="156">
                  <c:v>41501</c:v>
                </c:pt>
                <c:pt idx="157">
                  <c:v>41502</c:v>
                </c:pt>
                <c:pt idx="158">
                  <c:v>41505</c:v>
                </c:pt>
                <c:pt idx="159">
                  <c:v>41506</c:v>
                </c:pt>
                <c:pt idx="160">
                  <c:v>41507</c:v>
                </c:pt>
                <c:pt idx="161">
                  <c:v>41508</c:v>
                </c:pt>
                <c:pt idx="162">
                  <c:v>41509</c:v>
                </c:pt>
                <c:pt idx="163">
                  <c:v>41512</c:v>
                </c:pt>
                <c:pt idx="164">
                  <c:v>41513</c:v>
                </c:pt>
                <c:pt idx="165">
                  <c:v>41514</c:v>
                </c:pt>
                <c:pt idx="166">
                  <c:v>41515</c:v>
                </c:pt>
                <c:pt idx="167">
                  <c:v>41516</c:v>
                </c:pt>
                <c:pt idx="168">
                  <c:v>41519</c:v>
                </c:pt>
                <c:pt idx="169">
                  <c:v>41520</c:v>
                </c:pt>
                <c:pt idx="170">
                  <c:v>41521</c:v>
                </c:pt>
                <c:pt idx="171">
                  <c:v>41522</c:v>
                </c:pt>
                <c:pt idx="172">
                  <c:v>41523</c:v>
                </c:pt>
                <c:pt idx="173">
                  <c:v>41526</c:v>
                </c:pt>
                <c:pt idx="174">
                  <c:v>41527</c:v>
                </c:pt>
                <c:pt idx="175">
                  <c:v>41528</c:v>
                </c:pt>
                <c:pt idx="176">
                  <c:v>41529</c:v>
                </c:pt>
                <c:pt idx="177">
                  <c:v>41530</c:v>
                </c:pt>
                <c:pt idx="178">
                  <c:v>41534</c:v>
                </c:pt>
                <c:pt idx="179">
                  <c:v>41535</c:v>
                </c:pt>
                <c:pt idx="180">
                  <c:v>41536</c:v>
                </c:pt>
                <c:pt idx="181">
                  <c:v>41537</c:v>
                </c:pt>
                <c:pt idx="182">
                  <c:v>41540</c:v>
                </c:pt>
                <c:pt idx="183">
                  <c:v>41541</c:v>
                </c:pt>
                <c:pt idx="184">
                  <c:v>41542</c:v>
                </c:pt>
                <c:pt idx="185">
                  <c:v>41543</c:v>
                </c:pt>
                <c:pt idx="186">
                  <c:v>41544</c:v>
                </c:pt>
                <c:pt idx="187">
                  <c:v>41547</c:v>
                </c:pt>
                <c:pt idx="188">
                  <c:v>41548</c:v>
                </c:pt>
                <c:pt idx="189">
                  <c:v>41549</c:v>
                </c:pt>
                <c:pt idx="190">
                  <c:v>41550</c:v>
                </c:pt>
                <c:pt idx="191">
                  <c:v>41551</c:v>
                </c:pt>
                <c:pt idx="192">
                  <c:v>41554</c:v>
                </c:pt>
                <c:pt idx="193">
                  <c:v>41555</c:v>
                </c:pt>
                <c:pt idx="194">
                  <c:v>41556</c:v>
                </c:pt>
                <c:pt idx="195">
                  <c:v>41557</c:v>
                </c:pt>
                <c:pt idx="196">
                  <c:v>41558</c:v>
                </c:pt>
                <c:pt idx="197">
                  <c:v>41561</c:v>
                </c:pt>
                <c:pt idx="198">
                  <c:v>41562</c:v>
                </c:pt>
                <c:pt idx="199">
                  <c:v>41563</c:v>
                </c:pt>
                <c:pt idx="200">
                  <c:v>41564</c:v>
                </c:pt>
                <c:pt idx="201">
                  <c:v>41565</c:v>
                </c:pt>
                <c:pt idx="202">
                  <c:v>41568</c:v>
                </c:pt>
                <c:pt idx="203">
                  <c:v>41569</c:v>
                </c:pt>
                <c:pt idx="204">
                  <c:v>41570</c:v>
                </c:pt>
                <c:pt idx="205">
                  <c:v>41571</c:v>
                </c:pt>
                <c:pt idx="206">
                  <c:v>41572</c:v>
                </c:pt>
                <c:pt idx="207">
                  <c:v>41575</c:v>
                </c:pt>
                <c:pt idx="208">
                  <c:v>41576</c:v>
                </c:pt>
                <c:pt idx="209">
                  <c:v>41577</c:v>
                </c:pt>
                <c:pt idx="210">
                  <c:v>41578</c:v>
                </c:pt>
                <c:pt idx="211">
                  <c:v>41579</c:v>
                </c:pt>
                <c:pt idx="212">
                  <c:v>41582</c:v>
                </c:pt>
                <c:pt idx="213">
                  <c:v>41583</c:v>
                </c:pt>
                <c:pt idx="214">
                  <c:v>41584</c:v>
                </c:pt>
                <c:pt idx="215">
                  <c:v>41585</c:v>
                </c:pt>
                <c:pt idx="216">
                  <c:v>41586</c:v>
                </c:pt>
                <c:pt idx="217">
                  <c:v>41589</c:v>
                </c:pt>
                <c:pt idx="218">
                  <c:v>41590</c:v>
                </c:pt>
                <c:pt idx="219">
                  <c:v>41591</c:v>
                </c:pt>
                <c:pt idx="220">
                  <c:v>41592</c:v>
                </c:pt>
                <c:pt idx="221">
                  <c:v>41593</c:v>
                </c:pt>
                <c:pt idx="222">
                  <c:v>41597</c:v>
                </c:pt>
                <c:pt idx="223">
                  <c:v>41598</c:v>
                </c:pt>
                <c:pt idx="224">
                  <c:v>41599</c:v>
                </c:pt>
                <c:pt idx="225">
                  <c:v>41600</c:v>
                </c:pt>
                <c:pt idx="226">
                  <c:v>41603</c:v>
                </c:pt>
                <c:pt idx="227">
                  <c:v>41604</c:v>
                </c:pt>
                <c:pt idx="228">
                  <c:v>41605</c:v>
                </c:pt>
                <c:pt idx="229">
                  <c:v>41606</c:v>
                </c:pt>
                <c:pt idx="230">
                  <c:v>41607</c:v>
                </c:pt>
                <c:pt idx="231">
                  <c:v>41610</c:v>
                </c:pt>
                <c:pt idx="232">
                  <c:v>41611</c:v>
                </c:pt>
                <c:pt idx="233">
                  <c:v>41612</c:v>
                </c:pt>
                <c:pt idx="234">
                  <c:v>41613</c:v>
                </c:pt>
                <c:pt idx="235">
                  <c:v>41614</c:v>
                </c:pt>
                <c:pt idx="236">
                  <c:v>41617</c:v>
                </c:pt>
                <c:pt idx="237">
                  <c:v>41618</c:v>
                </c:pt>
                <c:pt idx="238">
                  <c:v>41619</c:v>
                </c:pt>
                <c:pt idx="239">
                  <c:v>41621</c:v>
                </c:pt>
                <c:pt idx="240">
                  <c:v>41624</c:v>
                </c:pt>
                <c:pt idx="241">
                  <c:v>41625</c:v>
                </c:pt>
                <c:pt idx="242">
                  <c:v>41626</c:v>
                </c:pt>
                <c:pt idx="243">
                  <c:v>41627</c:v>
                </c:pt>
                <c:pt idx="244">
                  <c:v>41628</c:v>
                </c:pt>
                <c:pt idx="245">
                  <c:v>41631</c:v>
                </c:pt>
                <c:pt idx="246">
                  <c:v>41632</c:v>
                </c:pt>
                <c:pt idx="247">
                  <c:v>41634</c:v>
                </c:pt>
                <c:pt idx="248">
                  <c:v>41635</c:v>
                </c:pt>
                <c:pt idx="249">
                  <c:v>41638</c:v>
                </c:pt>
                <c:pt idx="250">
                  <c:v>41639</c:v>
                </c:pt>
                <c:pt idx="251">
                  <c:v>41641</c:v>
                </c:pt>
                <c:pt idx="252">
                  <c:v>41642</c:v>
                </c:pt>
                <c:pt idx="253">
                  <c:v>41645</c:v>
                </c:pt>
                <c:pt idx="254">
                  <c:v>41646</c:v>
                </c:pt>
                <c:pt idx="255">
                  <c:v>41647</c:v>
                </c:pt>
                <c:pt idx="256">
                  <c:v>41648</c:v>
                </c:pt>
                <c:pt idx="257">
                  <c:v>41649</c:v>
                </c:pt>
                <c:pt idx="258">
                  <c:v>41652</c:v>
                </c:pt>
                <c:pt idx="259">
                  <c:v>41653</c:v>
                </c:pt>
                <c:pt idx="260">
                  <c:v>41654</c:v>
                </c:pt>
                <c:pt idx="261">
                  <c:v>41655</c:v>
                </c:pt>
                <c:pt idx="262">
                  <c:v>41656</c:v>
                </c:pt>
                <c:pt idx="263">
                  <c:v>41659</c:v>
                </c:pt>
                <c:pt idx="264">
                  <c:v>41660</c:v>
                </c:pt>
                <c:pt idx="265">
                  <c:v>41661</c:v>
                </c:pt>
                <c:pt idx="266">
                  <c:v>41662</c:v>
                </c:pt>
                <c:pt idx="267">
                  <c:v>41663</c:v>
                </c:pt>
                <c:pt idx="268">
                  <c:v>41666</c:v>
                </c:pt>
                <c:pt idx="269">
                  <c:v>41667</c:v>
                </c:pt>
                <c:pt idx="270">
                  <c:v>41668</c:v>
                </c:pt>
                <c:pt idx="271">
                  <c:v>41669</c:v>
                </c:pt>
                <c:pt idx="272">
                  <c:v>41670</c:v>
                </c:pt>
                <c:pt idx="273">
                  <c:v>41674</c:v>
                </c:pt>
                <c:pt idx="274">
                  <c:v>41675</c:v>
                </c:pt>
                <c:pt idx="275">
                  <c:v>41676</c:v>
                </c:pt>
                <c:pt idx="276">
                  <c:v>41677</c:v>
                </c:pt>
                <c:pt idx="277">
                  <c:v>41680</c:v>
                </c:pt>
                <c:pt idx="278">
                  <c:v>41681</c:v>
                </c:pt>
                <c:pt idx="279">
                  <c:v>41682</c:v>
                </c:pt>
                <c:pt idx="280">
                  <c:v>41683</c:v>
                </c:pt>
                <c:pt idx="281">
                  <c:v>41684</c:v>
                </c:pt>
                <c:pt idx="282">
                  <c:v>41687</c:v>
                </c:pt>
                <c:pt idx="283">
                  <c:v>41688</c:v>
                </c:pt>
                <c:pt idx="284">
                  <c:v>41689</c:v>
                </c:pt>
                <c:pt idx="285">
                  <c:v>41690</c:v>
                </c:pt>
                <c:pt idx="286">
                  <c:v>41691</c:v>
                </c:pt>
                <c:pt idx="287">
                  <c:v>41694</c:v>
                </c:pt>
                <c:pt idx="288">
                  <c:v>41695</c:v>
                </c:pt>
                <c:pt idx="289">
                  <c:v>41696</c:v>
                </c:pt>
                <c:pt idx="290">
                  <c:v>41697</c:v>
                </c:pt>
                <c:pt idx="291">
                  <c:v>41698</c:v>
                </c:pt>
                <c:pt idx="292">
                  <c:v>41701</c:v>
                </c:pt>
                <c:pt idx="293">
                  <c:v>41702</c:v>
                </c:pt>
                <c:pt idx="294">
                  <c:v>41703</c:v>
                </c:pt>
                <c:pt idx="295">
                  <c:v>41704</c:v>
                </c:pt>
                <c:pt idx="296">
                  <c:v>41705</c:v>
                </c:pt>
                <c:pt idx="297">
                  <c:v>41708</c:v>
                </c:pt>
                <c:pt idx="298">
                  <c:v>41709</c:v>
                </c:pt>
                <c:pt idx="299">
                  <c:v>41710</c:v>
                </c:pt>
                <c:pt idx="300">
                  <c:v>41711</c:v>
                </c:pt>
                <c:pt idx="301">
                  <c:v>41712</c:v>
                </c:pt>
                <c:pt idx="302">
                  <c:v>41716</c:v>
                </c:pt>
                <c:pt idx="303">
                  <c:v>41717</c:v>
                </c:pt>
                <c:pt idx="304">
                  <c:v>41718</c:v>
                </c:pt>
                <c:pt idx="305">
                  <c:v>41719</c:v>
                </c:pt>
                <c:pt idx="306">
                  <c:v>41722</c:v>
                </c:pt>
                <c:pt idx="307">
                  <c:v>41723</c:v>
                </c:pt>
                <c:pt idx="308">
                  <c:v>41724</c:v>
                </c:pt>
                <c:pt idx="309">
                  <c:v>41725</c:v>
                </c:pt>
                <c:pt idx="310">
                  <c:v>41726</c:v>
                </c:pt>
                <c:pt idx="311">
                  <c:v>41729</c:v>
                </c:pt>
                <c:pt idx="312">
                  <c:v>41730</c:v>
                </c:pt>
                <c:pt idx="313">
                  <c:v>41731</c:v>
                </c:pt>
                <c:pt idx="314">
                  <c:v>41732</c:v>
                </c:pt>
                <c:pt idx="315">
                  <c:v>41733</c:v>
                </c:pt>
                <c:pt idx="316">
                  <c:v>41736</c:v>
                </c:pt>
                <c:pt idx="317">
                  <c:v>41737</c:v>
                </c:pt>
                <c:pt idx="318">
                  <c:v>41738</c:v>
                </c:pt>
                <c:pt idx="319">
                  <c:v>41739</c:v>
                </c:pt>
                <c:pt idx="320">
                  <c:v>41740</c:v>
                </c:pt>
                <c:pt idx="321">
                  <c:v>41743</c:v>
                </c:pt>
                <c:pt idx="322">
                  <c:v>41744</c:v>
                </c:pt>
                <c:pt idx="323">
                  <c:v>41745</c:v>
                </c:pt>
                <c:pt idx="324">
                  <c:v>41750</c:v>
                </c:pt>
                <c:pt idx="325">
                  <c:v>41751</c:v>
                </c:pt>
                <c:pt idx="326">
                  <c:v>41752</c:v>
                </c:pt>
                <c:pt idx="327">
                  <c:v>41753</c:v>
                </c:pt>
                <c:pt idx="328">
                  <c:v>41754</c:v>
                </c:pt>
                <c:pt idx="329">
                  <c:v>41757</c:v>
                </c:pt>
                <c:pt idx="330">
                  <c:v>41758</c:v>
                </c:pt>
                <c:pt idx="331">
                  <c:v>41759</c:v>
                </c:pt>
                <c:pt idx="332">
                  <c:v>41761</c:v>
                </c:pt>
                <c:pt idx="333">
                  <c:v>41764</c:v>
                </c:pt>
                <c:pt idx="334">
                  <c:v>41765</c:v>
                </c:pt>
                <c:pt idx="335">
                  <c:v>41766</c:v>
                </c:pt>
                <c:pt idx="336">
                  <c:v>41767</c:v>
                </c:pt>
                <c:pt idx="337">
                  <c:v>41768</c:v>
                </c:pt>
                <c:pt idx="338">
                  <c:v>41771</c:v>
                </c:pt>
                <c:pt idx="339">
                  <c:v>41772</c:v>
                </c:pt>
                <c:pt idx="340">
                  <c:v>41773</c:v>
                </c:pt>
                <c:pt idx="341">
                  <c:v>41774</c:v>
                </c:pt>
                <c:pt idx="342">
                  <c:v>41775</c:v>
                </c:pt>
                <c:pt idx="343">
                  <c:v>41778</c:v>
                </c:pt>
                <c:pt idx="344">
                  <c:v>41779</c:v>
                </c:pt>
                <c:pt idx="345">
                  <c:v>41780</c:v>
                </c:pt>
                <c:pt idx="346">
                  <c:v>41781</c:v>
                </c:pt>
                <c:pt idx="347">
                  <c:v>41782</c:v>
                </c:pt>
                <c:pt idx="348">
                  <c:v>41785</c:v>
                </c:pt>
                <c:pt idx="349">
                  <c:v>41786</c:v>
                </c:pt>
                <c:pt idx="350">
                  <c:v>41787</c:v>
                </c:pt>
                <c:pt idx="351">
                  <c:v>41788</c:v>
                </c:pt>
                <c:pt idx="352">
                  <c:v>41789</c:v>
                </c:pt>
                <c:pt idx="353">
                  <c:v>41792</c:v>
                </c:pt>
                <c:pt idx="354">
                  <c:v>41793</c:v>
                </c:pt>
                <c:pt idx="355">
                  <c:v>41794</c:v>
                </c:pt>
                <c:pt idx="356">
                  <c:v>41795</c:v>
                </c:pt>
                <c:pt idx="357">
                  <c:v>41796</c:v>
                </c:pt>
                <c:pt idx="358">
                  <c:v>41799</c:v>
                </c:pt>
                <c:pt idx="359">
                  <c:v>41800</c:v>
                </c:pt>
                <c:pt idx="360">
                  <c:v>41801</c:v>
                </c:pt>
                <c:pt idx="361">
                  <c:v>41802</c:v>
                </c:pt>
                <c:pt idx="362">
                  <c:v>41803</c:v>
                </c:pt>
                <c:pt idx="363">
                  <c:v>41806</c:v>
                </c:pt>
                <c:pt idx="364">
                  <c:v>41807</c:v>
                </c:pt>
                <c:pt idx="365">
                  <c:v>41808</c:v>
                </c:pt>
                <c:pt idx="366">
                  <c:v>41809</c:v>
                </c:pt>
                <c:pt idx="367">
                  <c:v>41810</c:v>
                </c:pt>
                <c:pt idx="368">
                  <c:v>41813</c:v>
                </c:pt>
                <c:pt idx="369">
                  <c:v>41814</c:v>
                </c:pt>
                <c:pt idx="370">
                  <c:v>41815</c:v>
                </c:pt>
                <c:pt idx="371">
                  <c:v>41816</c:v>
                </c:pt>
                <c:pt idx="372">
                  <c:v>41817</c:v>
                </c:pt>
                <c:pt idx="373">
                  <c:v>41820</c:v>
                </c:pt>
                <c:pt idx="374">
                  <c:v>41821</c:v>
                </c:pt>
                <c:pt idx="375">
                  <c:v>41822</c:v>
                </c:pt>
                <c:pt idx="376">
                  <c:v>41823</c:v>
                </c:pt>
                <c:pt idx="377">
                  <c:v>41824</c:v>
                </c:pt>
                <c:pt idx="378">
                  <c:v>41827</c:v>
                </c:pt>
                <c:pt idx="379">
                  <c:v>41828</c:v>
                </c:pt>
                <c:pt idx="380">
                  <c:v>41829</c:v>
                </c:pt>
                <c:pt idx="381">
                  <c:v>41830</c:v>
                </c:pt>
                <c:pt idx="382">
                  <c:v>41831</c:v>
                </c:pt>
                <c:pt idx="383">
                  <c:v>41834</c:v>
                </c:pt>
                <c:pt idx="384">
                  <c:v>41835</c:v>
                </c:pt>
                <c:pt idx="385">
                  <c:v>41836</c:v>
                </c:pt>
                <c:pt idx="386">
                  <c:v>41837</c:v>
                </c:pt>
                <c:pt idx="387">
                  <c:v>41838</c:v>
                </c:pt>
                <c:pt idx="388">
                  <c:v>41841</c:v>
                </c:pt>
                <c:pt idx="389">
                  <c:v>41842</c:v>
                </c:pt>
                <c:pt idx="390">
                  <c:v>41843</c:v>
                </c:pt>
                <c:pt idx="391">
                  <c:v>41844</c:v>
                </c:pt>
                <c:pt idx="392">
                  <c:v>41845</c:v>
                </c:pt>
                <c:pt idx="393">
                  <c:v>41848</c:v>
                </c:pt>
                <c:pt idx="394">
                  <c:v>41849</c:v>
                </c:pt>
                <c:pt idx="395">
                  <c:v>41850</c:v>
                </c:pt>
                <c:pt idx="396">
                  <c:v>41851</c:v>
                </c:pt>
                <c:pt idx="397">
                  <c:v>41852</c:v>
                </c:pt>
                <c:pt idx="398">
                  <c:v>41855</c:v>
                </c:pt>
                <c:pt idx="399">
                  <c:v>41856</c:v>
                </c:pt>
                <c:pt idx="400">
                  <c:v>41857</c:v>
                </c:pt>
                <c:pt idx="401">
                  <c:v>41858</c:v>
                </c:pt>
                <c:pt idx="402">
                  <c:v>41859</c:v>
                </c:pt>
                <c:pt idx="403">
                  <c:v>41862</c:v>
                </c:pt>
                <c:pt idx="404">
                  <c:v>41863</c:v>
                </c:pt>
                <c:pt idx="405">
                  <c:v>41864</c:v>
                </c:pt>
                <c:pt idx="406">
                  <c:v>41865</c:v>
                </c:pt>
                <c:pt idx="407">
                  <c:v>41866</c:v>
                </c:pt>
                <c:pt idx="408">
                  <c:v>41869</c:v>
                </c:pt>
                <c:pt idx="409">
                  <c:v>41870</c:v>
                </c:pt>
                <c:pt idx="410">
                  <c:v>41871</c:v>
                </c:pt>
                <c:pt idx="411">
                  <c:v>41872</c:v>
                </c:pt>
                <c:pt idx="412">
                  <c:v>41873</c:v>
                </c:pt>
                <c:pt idx="413">
                  <c:v>41876</c:v>
                </c:pt>
                <c:pt idx="414">
                  <c:v>41877</c:v>
                </c:pt>
                <c:pt idx="415">
                  <c:v>41878</c:v>
                </c:pt>
                <c:pt idx="416">
                  <c:v>41879</c:v>
                </c:pt>
                <c:pt idx="417">
                  <c:v>41880</c:v>
                </c:pt>
                <c:pt idx="418">
                  <c:v>41883</c:v>
                </c:pt>
                <c:pt idx="419">
                  <c:v>41884</c:v>
                </c:pt>
                <c:pt idx="420">
                  <c:v>41885</c:v>
                </c:pt>
                <c:pt idx="421">
                  <c:v>41886</c:v>
                </c:pt>
                <c:pt idx="422">
                  <c:v>41887</c:v>
                </c:pt>
                <c:pt idx="423">
                  <c:v>41890</c:v>
                </c:pt>
                <c:pt idx="424">
                  <c:v>41891</c:v>
                </c:pt>
                <c:pt idx="425">
                  <c:v>41892</c:v>
                </c:pt>
                <c:pt idx="426">
                  <c:v>41893</c:v>
                </c:pt>
                <c:pt idx="427">
                  <c:v>41894</c:v>
                </c:pt>
                <c:pt idx="428">
                  <c:v>41897</c:v>
                </c:pt>
                <c:pt idx="429">
                  <c:v>41899</c:v>
                </c:pt>
                <c:pt idx="430">
                  <c:v>41900</c:v>
                </c:pt>
                <c:pt idx="431">
                  <c:v>41901</c:v>
                </c:pt>
                <c:pt idx="432">
                  <c:v>41904</c:v>
                </c:pt>
                <c:pt idx="433">
                  <c:v>41905</c:v>
                </c:pt>
                <c:pt idx="434">
                  <c:v>41906</c:v>
                </c:pt>
                <c:pt idx="435">
                  <c:v>41907</c:v>
                </c:pt>
                <c:pt idx="436">
                  <c:v>41908</c:v>
                </c:pt>
                <c:pt idx="437">
                  <c:v>41911</c:v>
                </c:pt>
                <c:pt idx="438">
                  <c:v>41912</c:v>
                </c:pt>
                <c:pt idx="439">
                  <c:v>41913</c:v>
                </c:pt>
                <c:pt idx="440">
                  <c:v>41914</c:v>
                </c:pt>
                <c:pt idx="441">
                  <c:v>41915</c:v>
                </c:pt>
                <c:pt idx="442">
                  <c:v>41918</c:v>
                </c:pt>
                <c:pt idx="443">
                  <c:v>41919</c:v>
                </c:pt>
                <c:pt idx="444">
                  <c:v>41920</c:v>
                </c:pt>
                <c:pt idx="445">
                  <c:v>41921</c:v>
                </c:pt>
                <c:pt idx="446">
                  <c:v>41922</c:v>
                </c:pt>
                <c:pt idx="447">
                  <c:v>41925</c:v>
                </c:pt>
                <c:pt idx="448">
                  <c:v>41926</c:v>
                </c:pt>
                <c:pt idx="449">
                  <c:v>41927</c:v>
                </c:pt>
                <c:pt idx="450">
                  <c:v>41928</c:v>
                </c:pt>
                <c:pt idx="451">
                  <c:v>41929</c:v>
                </c:pt>
                <c:pt idx="452">
                  <c:v>41932</c:v>
                </c:pt>
                <c:pt idx="453">
                  <c:v>41933</c:v>
                </c:pt>
                <c:pt idx="454">
                  <c:v>41934</c:v>
                </c:pt>
                <c:pt idx="455">
                  <c:v>41935</c:v>
                </c:pt>
                <c:pt idx="456">
                  <c:v>41936</c:v>
                </c:pt>
                <c:pt idx="457">
                  <c:v>41939</c:v>
                </c:pt>
                <c:pt idx="458">
                  <c:v>41940</c:v>
                </c:pt>
                <c:pt idx="459">
                  <c:v>41941</c:v>
                </c:pt>
                <c:pt idx="460">
                  <c:v>41942</c:v>
                </c:pt>
                <c:pt idx="461">
                  <c:v>41943</c:v>
                </c:pt>
                <c:pt idx="462">
                  <c:v>41946</c:v>
                </c:pt>
                <c:pt idx="463">
                  <c:v>41947</c:v>
                </c:pt>
                <c:pt idx="464">
                  <c:v>41948</c:v>
                </c:pt>
                <c:pt idx="465">
                  <c:v>41949</c:v>
                </c:pt>
                <c:pt idx="466">
                  <c:v>41950</c:v>
                </c:pt>
                <c:pt idx="467">
                  <c:v>41953</c:v>
                </c:pt>
                <c:pt idx="468">
                  <c:v>41954</c:v>
                </c:pt>
                <c:pt idx="469">
                  <c:v>41955</c:v>
                </c:pt>
                <c:pt idx="470">
                  <c:v>41956</c:v>
                </c:pt>
                <c:pt idx="471">
                  <c:v>41957</c:v>
                </c:pt>
                <c:pt idx="472">
                  <c:v>41961</c:v>
                </c:pt>
                <c:pt idx="473">
                  <c:v>41962</c:v>
                </c:pt>
                <c:pt idx="474">
                  <c:v>41963</c:v>
                </c:pt>
                <c:pt idx="475">
                  <c:v>41964</c:v>
                </c:pt>
                <c:pt idx="476">
                  <c:v>41967</c:v>
                </c:pt>
                <c:pt idx="477">
                  <c:v>41968</c:v>
                </c:pt>
                <c:pt idx="478">
                  <c:v>41969</c:v>
                </c:pt>
                <c:pt idx="479">
                  <c:v>41970</c:v>
                </c:pt>
                <c:pt idx="480">
                  <c:v>41971</c:v>
                </c:pt>
                <c:pt idx="481">
                  <c:v>41974</c:v>
                </c:pt>
                <c:pt idx="482">
                  <c:v>41975</c:v>
                </c:pt>
                <c:pt idx="483">
                  <c:v>41976</c:v>
                </c:pt>
                <c:pt idx="484">
                  <c:v>41977</c:v>
                </c:pt>
                <c:pt idx="485">
                  <c:v>41978</c:v>
                </c:pt>
                <c:pt idx="486">
                  <c:v>41981</c:v>
                </c:pt>
                <c:pt idx="487">
                  <c:v>41982</c:v>
                </c:pt>
                <c:pt idx="488">
                  <c:v>41983</c:v>
                </c:pt>
                <c:pt idx="489">
                  <c:v>41984</c:v>
                </c:pt>
                <c:pt idx="490">
                  <c:v>41988</c:v>
                </c:pt>
                <c:pt idx="491">
                  <c:v>41989</c:v>
                </c:pt>
                <c:pt idx="492">
                  <c:v>41990</c:v>
                </c:pt>
                <c:pt idx="493">
                  <c:v>41991</c:v>
                </c:pt>
                <c:pt idx="494">
                  <c:v>41992</c:v>
                </c:pt>
                <c:pt idx="495">
                  <c:v>41995</c:v>
                </c:pt>
                <c:pt idx="496">
                  <c:v>41996</c:v>
                </c:pt>
                <c:pt idx="497">
                  <c:v>41997</c:v>
                </c:pt>
                <c:pt idx="498">
                  <c:v>41999</c:v>
                </c:pt>
                <c:pt idx="499">
                  <c:v>42002</c:v>
                </c:pt>
                <c:pt idx="500">
                  <c:v>42003</c:v>
                </c:pt>
                <c:pt idx="501">
                  <c:v>42004</c:v>
                </c:pt>
                <c:pt idx="502">
                  <c:v>42006</c:v>
                </c:pt>
                <c:pt idx="503">
                  <c:v>42009</c:v>
                </c:pt>
                <c:pt idx="504">
                  <c:v>42010</c:v>
                </c:pt>
                <c:pt idx="505">
                  <c:v>42011</c:v>
                </c:pt>
                <c:pt idx="506">
                  <c:v>42012</c:v>
                </c:pt>
                <c:pt idx="507">
                  <c:v>42013</c:v>
                </c:pt>
                <c:pt idx="508">
                  <c:v>42016</c:v>
                </c:pt>
                <c:pt idx="509">
                  <c:v>42017</c:v>
                </c:pt>
                <c:pt idx="510">
                  <c:v>42018</c:v>
                </c:pt>
                <c:pt idx="511">
                  <c:v>42019</c:v>
                </c:pt>
                <c:pt idx="512">
                  <c:v>42020</c:v>
                </c:pt>
                <c:pt idx="513">
                  <c:v>42023</c:v>
                </c:pt>
                <c:pt idx="514">
                  <c:v>42024</c:v>
                </c:pt>
                <c:pt idx="515">
                  <c:v>42025</c:v>
                </c:pt>
                <c:pt idx="516">
                  <c:v>42026</c:v>
                </c:pt>
                <c:pt idx="517">
                  <c:v>42027</c:v>
                </c:pt>
                <c:pt idx="518">
                  <c:v>42030</c:v>
                </c:pt>
                <c:pt idx="519">
                  <c:v>42031</c:v>
                </c:pt>
                <c:pt idx="520">
                  <c:v>42032</c:v>
                </c:pt>
                <c:pt idx="521">
                  <c:v>42033</c:v>
                </c:pt>
                <c:pt idx="522">
                  <c:v>42034</c:v>
                </c:pt>
                <c:pt idx="523">
                  <c:v>42038</c:v>
                </c:pt>
                <c:pt idx="524">
                  <c:v>42039</c:v>
                </c:pt>
                <c:pt idx="525">
                  <c:v>42040</c:v>
                </c:pt>
                <c:pt idx="526">
                  <c:v>42041</c:v>
                </c:pt>
                <c:pt idx="527">
                  <c:v>42044</c:v>
                </c:pt>
                <c:pt idx="528">
                  <c:v>42045</c:v>
                </c:pt>
                <c:pt idx="529">
                  <c:v>42046</c:v>
                </c:pt>
                <c:pt idx="530">
                  <c:v>42047</c:v>
                </c:pt>
                <c:pt idx="531">
                  <c:v>42048</c:v>
                </c:pt>
                <c:pt idx="532">
                  <c:v>42051</c:v>
                </c:pt>
                <c:pt idx="533">
                  <c:v>42052</c:v>
                </c:pt>
                <c:pt idx="534">
                  <c:v>42053</c:v>
                </c:pt>
                <c:pt idx="535">
                  <c:v>42054</c:v>
                </c:pt>
                <c:pt idx="536">
                  <c:v>42055</c:v>
                </c:pt>
                <c:pt idx="537">
                  <c:v>42058</c:v>
                </c:pt>
                <c:pt idx="538">
                  <c:v>42059</c:v>
                </c:pt>
                <c:pt idx="539">
                  <c:v>42060</c:v>
                </c:pt>
                <c:pt idx="540">
                  <c:v>42061</c:v>
                </c:pt>
                <c:pt idx="541">
                  <c:v>42062</c:v>
                </c:pt>
                <c:pt idx="542">
                  <c:v>42065</c:v>
                </c:pt>
                <c:pt idx="543">
                  <c:v>42066</c:v>
                </c:pt>
                <c:pt idx="544">
                  <c:v>42067</c:v>
                </c:pt>
                <c:pt idx="545">
                  <c:v>42068</c:v>
                </c:pt>
                <c:pt idx="546">
                  <c:v>42069</c:v>
                </c:pt>
                <c:pt idx="547">
                  <c:v>42072</c:v>
                </c:pt>
                <c:pt idx="548">
                  <c:v>42073</c:v>
                </c:pt>
                <c:pt idx="549">
                  <c:v>42074</c:v>
                </c:pt>
                <c:pt idx="550">
                  <c:v>42075</c:v>
                </c:pt>
                <c:pt idx="551">
                  <c:v>42076</c:v>
                </c:pt>
                <c:pt idx="552">
                  <c:v>42080</c:v>
                </c:pt>
                <c:pt idx="553">
                  <c:v>42081</c:v>
                </c:pt>
                <c:pt idx="554">
                  <c:v>42082</c:v>
                </c:pt>
                <c:pt idx="555">
                  <c:v>42083</c:v>
                </c:pt>
                <c:pt idx="556">
                  <c:v>42086</c:v>
                </c:pt>
                <c:pt idx="557">
                  <c:v>42087</c:v>
                </c:pt>
                <c:pt idx="558">
                  <c:v>42088</c:v>
                </c:pt>
                <c:pt idx="559">
                  <c:v>42089</c:v>
                </c:pt>
                <c:pt idx="560">
                  <c:v>42090</c:v>
                </c:pt>
                <c:pt idx="561">
                  <c:v>42093</c:v>
                </c:pt>
                <c:pt idx="562">
                  <c:v>42094</c:v>
                </c:pt>
                <c:pt idx="563">
                  <c:v>42095</c:v>
                </c:pt>
                <c:pt idx="564">
                  <c:v>42100</c:v>
                </c:pt>
                <c:pt idx="565">
                  <c:v>42101</c:v>
                </c:pt>
                <c:pt idx="566">
                  <c:v>42102</c:v>
                </c:pt>
                <c:pt idx="567">
                  <c:v>42103</c:v>
                </c:pt>
                <c:pt idx="568">
                  <c:v>42104</c:v>
                </c:pt>
                <c:pt idx="569">
                  <c:v>42107</c:v>
                </c:pt>
                <c:pt idx="570">
                  <c:v>42108</c:v>
                </c:pt>
                <c:pt idx="571">
                  <c:v>42109</c:v>
                </c:pt>
                <c:pt idx="572">
                  <c:v>42110</c:v>
                </c:pt>
                <c:pt idx="573">
                  <c:v>42111</c:v>
                </c:pt>
                <c:pt idx="574">
                  <c:v>42114</c:v>
                </c:pt>
                <c:pt idx="575">
                  <c:v>42115</c:v>
                </c:pt>
                <c:pt idx="576">
                  <c:v>42116</c:v>
                </c:pt>
                <c:pt idx="577">
                  <c:v>42117</c:v>
                </c:pt>
                <c:pt idx="578">
                  <c:v>42118</c:v>
                </c:pt>
                <c:pt idx="579">
                  <c:v>42121</c:v>
                </c:pt>
                <c:pt idx="580">
                  <c:v>42122</c:v>
                </c:pt>
                <c:pt idx="581">
                  <c:v>42123</c:v>
                </c:pt>
                <c:pt idx="582">
                  <c:v>42124</c:v>
                </c:pt>
                <c:pt idx="583">
                  <c:v>42128</c:v>
                </c:pt>
                <c:pt idx="584">
                  <c:v>42129</c:v>
                </c:pt>
                <c:pt idx="585">
                  <c:v>42130</c:v>
                </c:pt>
                <c:pt idx="586">
                  <c:v>42131</c:v>
                </c:pt>
                <c:pt idx="587">
                  <c:v>42132</c:v>
                </c:pt>
                <c:pt idx="588">
                  <c:v>42135</c:v>
                </c:pt>
                <c:pt idx="589">
                  <c:v>42136</c:v>
                </c:pt>
                <c:pt idx="590">
                  <c:v>42137</c:v>
                </c:pt>
                <c:pt idx="591">
                  <c:v>42138</c:v>
                </c:pt>
                <c:pt idx="592">
                  <c:v>42139</c:v>
                </c:pt>
                <c:pt idx="593">
                  <c:v>42142</c:v>
                </c:pt>
                <c:pt idx="594">
                  <c:v>42143</c:v>
                </c:pt>
                <c:pt idx="595">
                  <c:v>42144</c:v>
                </c:pt>
                <c:pt idx="596">
                  <c:v>42145</c:v>
                </c:pt>
                <c:pt idx="597">
                  <c:v>42146</c:v>
                </c:pt>
                <c:pt idx="598">
                  <c:v>42149</c:v>
                </c:pt>
                <c:pt idx="599">
                  <c:v>42150</c:v>
                </c:pt>
                <c:pt idx="600">
                  <c:v>42151</c:v>
                </c:pt>
                <c:pt idx="601">
                  <c:v>42152</c:v>
                </c:pt>
                <c:pt idx="602">
                  <c:v>42153</c:v>
                </c:pt>
                <c:pt idx="603">
                  <c:v>42156</c:v>
                </c:pt>
                <c:pt idx="604">
                  <c:v>42157</c:v>
                </c:pt>
                <c:pt idx="605">
                  <c:v>42158</c:v>
                </c:pt>
                <c:pt idx="606">
                  <c:v>42159</c:v>
                </c:pt>
                <c:pt idx="607">
                  <c:v>42160</c:v>
                </c:pt>
                <c:pt idx="608">
                  <c:v>42163</c:v>
                </c:pt>
                <c:pt idx="609">
                  <c:v>42164</c:v>
                </c:pt>
                <c:pt idx="610">
                  <c:v>42165</c:v>
                </c:pt>
                <c:pt idx="611">
                  <c:v>42166</c:v>
                </c:pt>
                <c:pt idx="612">
                  <c:v>42167</c:v>
                </c:pt>
                <c:pt idx="613">
                  <c:v>42170</c:v>
                </c:pt>
                <c:pt idx="614">
                  <c:v>42171</c:v>
                </c:pt>
                <c:pt idx="615">
                  <c:v>42172</c:v>
                </c:pt>
                <c:pt idx="616">
                  <c:v>42173</c:v>
                </c:pt>
                <c:pt idx="617">
                  <c:v>42174</c:v>
                </c:pt>
                <c:pt idx="618">
                  <c:v>42177</c:v>
                </c:pt>
                <c:pt idx="619">
                  <c:v>42178</c:v>
                </c:pt>
                <c:pt idx="620">
                  <c:v>42179</c:v>
                </c:pt>
                <c:pt idx="621">
                  <c:v>42180</c:v>
                </c:pt>
                <c:pt idx="622">
                  <c:v>42181</c:v>
                </c:pt>
                <c:pt idx="623">
                  <c:v>42184</c:v>
                </c:pt>
                <c:pt idx="624">
                  <c:v>42185</c:v>
                </c:pt>
                <c:pt idx="625">
                  <c:v>42186</c:v>
                </c:pt>
                <c:pt idx="626">
                  <c:v>42187</c:v>
                </c:pt>
                <c:pt idx="627">
                  <c:v>42188</c:v>
                </c:pt>
                <c:pt idx="628">
                  <c:v>42191</c:v>
                </c:pt>
                <c:pt idx="629">
                  <c:v>42192</c:v>
                </c:pt>
                <c:pt idx="630">
                  <c:v>42193</c:v>
                </c:pt>
                <c:pt idx="631">
                  <c:v>42194</c:v>
                </c:pt>
                <c:pt idx="632">
                  <c:v>42195</c:v>
                </c:pt>
                <c:pt idx="633">
                  <c:v>42198</c:v>
                </c:pt>
                <c:pt idx="634">
                  <c:v>42199</c:v>
                </c:pt>
                <c:pt idx="635">
                  <c:v>42200</c:v>
                </c:pt>
                <c:pt idx="636">
                  <c:v>42201</c:v>
                </c:pt>
                <c:pt idx="637">
                  <c:v>42202</c:v>
                </c:pt>
                <c:pt idx="638">
                  <c:v>42205</c:v>
                </c:pt>
                <c:pt idx="639">
                  <c:v>42206</c:v>
                </c:pt>
                <c:pt idx="640">
                  <c:v>42207</c:v>
                </c:pt>
                <c:pt idx="641">
                  <c:v>42208</c:v>
                </c:pt>
                <c:pt idx="642">
                  <c:v>42209</c:v>
                </c:pt>
                <c:pt idx="643">
                  <c:v>42212</c:v>
                </c:pt>
                <c:pt idx="644">
                  <c:v>42213</c:v>
                </c:pt>
                <c:pt idx="645">
                  <c:v>42214</c:v>
                </c:pt>
                <c:pt idx="646">
                  <c:v>42215</c:v>
                </c:pt>
                <c:pt idx="647">
                  <c:v>42216</c:v>
                </c:pt>
                <c:pt idx="648">
                  <c:v>42219</c:v>
                </c:pt>
                <c:pt idx="649">
                  <c:v>42220</c:v>
                </c:pt>
                <c:pt idx="650">
                  <c:v>42221</c:v>
                </c:pt>
                <c:pt idx="651">
                  <c:v>42222</c:v>
                </c:pt>
                <c:pt idx="652">
                  <c:v>42223</c:v>
                </c:pt>
                <c:pt idx="653">
                  <c:v>42226</c:v>
                </c:pt>
                <c:pt idx="654">
                  <c:v>42227</c:v>
                </c:pt>
                <c:pt idx="655">
                  <c:v>42228</c:v>
                </c:pt>
                <c:pt idx="656">
                  <c:v>42229</c:v>
                </c:pt>
                <c:pt idx="657">
                  <c:v>42230</c:v>
                </c:pt>
                <c:pt idx="658">
                  <c:v>42233</c:v>
                </c:pt>
                <c:pt idx="659">
                  <c:v>42234</c:v>
                </c:pt>
                <c:pt idx="660">
                  <c:v>42235</c:v>
                </c:pt>
                <c:pt idx="661">
                  <c:v>42236</c:v>
                </c:pt>
                <c:pt idx="662">
                  <c:v>42237</c:v>
                </c:pt>
                <c:pt idx="663">
                  <c:v>42240</c:v>
                </c:pt>
                <c:pt idx="664">
                  <c:v>42241</c:v>
                </c:pt>
                <c:pt idx="665">
                  <c:v>42242</c:v>
                </c:pt>
                <c:pt idx="666">
                  <c:v>42243</c:v>
                </c:pt>
                <c:pt idx="667">
                  <c:v>42244</c:v>
                </c:pt>
                <c:pt idx="668">
                  <c:v>42247</c:v>
                </c:pt>
                <c:pt idx="669">
                  <c:v>42248</c:v>
                </c:pt>
                <c:pt idx="670">
                  <c:v>42249</c:v>
                </c:pt>
                <c:pt idx="671">
                  <c:v>42250</c:v>
                </c:pt>
                <c:pt idx="672">
                  <c:v>42251</c:v>
                </c:pt>
                <c:pt idx="673">
                  <c:v>42254</c:v>
                </c:pt>
                <c:pt idx="674">
                  <c:v>42255</c:v>
                </c:pt>
                <c:pt idx="675">
                  <c:v>42256</c:v>
                </c:pt>
                <c:pt idx="676">
                  <c:v>42257</c:v>
                </c:pt>
                <c:pt idx="677">
                  <c:v>42258</c:v>
                </c:pt>
                <c:pt idx="678">
                  <c:v>42261</c:v>
                </c:pt>
                <c:pt idx="679">
                  <c:v>42262</c:v>
                </c:pt>
                <c:pt idx="680">
                  <c:v>42264</c:v>
                </c:pt>
                <c:pt idx="681">
                  <c:v>42265</c:v>
                </c:pt>
                <c:pt idx="682">
                  <c:v>42268</c:v>
                </c:pt>
                <c:pt idx="683">
                  <c:v>42269</c:v>
                </c:pt>
                <c:pt idx="684">
                  <c:v>42270</c:v>
                </c:pt>
                <c:pt idx="685">
                  <c:v>42271</c:v>
                </c:pt>
                <c:pt idx="686">
                  <c:v>42272</c:v>
                </c:pt>
                <c:pt idx="687">
                  <c:v>42275</c:v>
                </c:pt>
                <c:pt idx="688">
                  <c:v>42276</c:v>
                </c:pt>
                <c:pt idx="689">
                  <c:v>42277</c:v>
                </c:pt>
                <c:pt idx="690">
                  <c:v>42278</c:v>
                </c:pt>
                <c:pt idx="691">
                  <c:v>42279</c:v>
                </c:pt>
                <c:pt idx="692">
                  <c:v>42282</c:v>
                </c:pt>
                <c:pt idx="693">
                  <c:v>42283</c:v>
                </c:pt>
                <c:pt idx="694">
                  <c:v>42284</c:v>
                </c:pt>
                <c:pt idx="695">
                  <c:v>42285</c:v>
                </c:pt>
                <c:pt idx="696">
                  <c:v>42286</c:v>
                </c:pt>
                <c:pt idx="697">
                  <c:v>42289</c:v>
                </c:pt>
                <c:pt idx="698">
                  <c:v>42290</c:v>
                </c:pt>
                <c:pt idx="699">
                  <c:v>42291</c:v>
                </c:pt>
                <c:pt idx="700">
                  <c:v>42292</c:v>
                </c:pt>
                <c:pt idx="701">
                  <c:v>42293</c:v>
                </c:pt>
                <c:pt idx="702">
                  <c:v>42296</c:v>
                </c:pt>
                <c:pt idx="703">
                  <c:v>42297</c:v>
                </c:pt>
                <c:pt idx="704">
                  <c:v>42298</c:v>
                </c:pt>
                <c:pt idx="705">
                  <c:v>42299</c:v>
                </c:pt>
                <c:pt idx="706">
                  <c:v>42300</c:v>
                </c:pt>
                <c:pt idx="707">
                  <c:v>42303</c:v>
                </c:pt>
                <c:pt idx="708">
                  <c:v>42304</c:v>
                </c:pt>
                <c:pt idx="709">
                  <c:v>42305</c:v>
                </c:pt>
                <c:pt idx="710">
                  <c:v>42306</c:v>
                </c:pt>
                <c:pt idx="711">
                  <c:v>42307</c:v>
                </c:pt>
                <c:pt idx="712">
                  <c:v>42311</c:v>
                </c:pt>
                <c:pt idx="713">
                  <c:v>42312</c:v>
                </c:pt>
                <c:pt idx="714">
                  <c:v>42313</c:v>
                </c:pt>
                <c:pt idx="715">
                  <c:v>42314</c:v>
                </c:pt>
                <c:pt idx="716">
                  <c:v>42317</c:v>
                </c:pt>
                <c:pt idx="717">
                  <c:v>42318</c:v>
                </c:pt>
                <c:pt idx="718">
                  <c:v>42319</c:v>
                </c:pt>
                <c:pt idx="719">
                  <c:v>42320</c:v>
                </c:pt>
                <c:pt idx="720">
                  <c:v>42321</c:v>
                </c:pt>
                <c:pt idx="721">
                  <c:v>42325</c:v>
                </c:pt>
                <c:pt idx="722">
                  <c:v>42326</c:v>
                </c:pt>
                <c:pt idx="723">
                  <c:v>42327</c:v>
                </c:pt>
                <c:pt idx="724">
                  <c:v>42328</c:v>
                </c:pt>
                <c:pt idx="725">
                  <c:v>42331</c:v>
                </c:pt>
                <c:pt idx="726">
                  <c:v>42332</c:v>
                </c:pt>
                <c:pt idx="727">
                  <c:v>42333</c:v>
                </c:pt>
                <c:pt idx="728">
                  <c:v>42334</c:v>
                </c:pt>
                <c:pt idx="729">
                  <c:v>42335</c:v>
                </c:pt>
                <c:pt idx="730">
                  <c:v>42338</c:v>
                </c:pt>
                <c:pt idx="731">
                  <c:v>42339</c:v>
                </c:pt>
                <c:pt idx="732">
                  <c:v>42340</c:v>
                </c:pt>
                <c:pt idx="733">
                  <c:v>42341</c:v>
                </c:pt>
                <c:pt idx="734">
                  <c:v>42342</c:v>
                </c:pt>
                <c:pt idx="735">
                  <c:v>42345</c:v>
                </c:pt>
                <c:pt idx="736">
                  <c:v>42346</c:v>
                </c:pt>
                <c:pt idx="737">
                  <c:v>42347</c:v>
                </c:pt>
                <c:pt idx="738">
                  <c:v>42348</c:v>
                </c:pt>
                <c:pt idx="739">
                  <c:v>42349</c:v>
                </c:pt>
                <c:pt idx="740">
                  <c:v>42352</c:v>
                </c:pt>
                <c:pt idx="741">
                  <c:v>42353</c:v>
                </c:pt>
                <c:pt idx="742">
                  <c:v>42354</c:v>
                </c:pt>
                <c:pt idx="743">
                  <c:v>42355</c:v>
                </c:pt>
                <c:pt idx="744">
                  <c:v>42356</c:v>
                </c:pt>
                <c:pt idx="745">
                  <c:v>42359</c:v>
                </c:pt>
                <c:pt idx="746">
                  <c:v>42360</c:v>
                </c:pt>
                <c:pt idx="747">
                  <c:v>42361</c:v>
                </c:pt>
                <c:pt idx="748">
                  <c:v>42362</c:v>
                </c:pt>
                <c:pt idx="749">
                  <c:v>42366</c:v>
                </c:pt>
                <c:pt idx="750">
                  <c:v>42367</c:v>
                </c:pt>
                <c:pt idx="751">
                  <c:v>42368</c:v>
                </c:pt>
                <c:pt idx="752">
                  <c:v>42369</c:v>
                </c:pt>
                <c:pt idx="753">
                  <c:v>42373</c:v>
                </c:pt>
                <c:pt idx="754">
                  <c:v>42374</c:v>
                </c:pt>
                <c:pt idx="755">
                  <c:v>42375</c:v>
                </c:pt>
                <c:pt idx="756">
                  <c:v>42376</c:v>
                </c:pt>
                <c:pt idx="757">
                  <c:v>42377</c:v>
                </c:pt>
                <c:pt idx="758">
                  <c:v>42380</c:v>
                </c:pt>
                <c:pt idx="759">
                  <c:v>42381</c:v>
                </c:pt>
                <c:pt idx="760">
                  <c:v>42382</c:v>
                </c:pt>
                <c:pt idx="761">
                  <c:v>42383</c:v>
                </c:pt>
                <c:pt idx="762">
                  <c:v>42384</c:v>
                </c:pt>
                <c:pt idx="763">
                  <c:v>42387</c:v>
                </c:pt>
                <c:pt idx="764">
                  <c:v>42388</c:v>
                </c:pt>
                <c:pt idx="765">
                  <c:v>42389</c:v>
                </c:pt>
                <c:pt idx="766">
                  <c:v>42390</c:v>
                </c:pt>
                <c:pt idx="767">
                  <c:v>42391</c:v>
                </c:pt>
                <c:pt idx="768">
                  <c:v>42394</c:v>
                </c:pt>
                <c:pt idx="769">
                  <c:v>42395</c:v>
                </c:pt>
                <c:pt idx="770">
                  <c:v>42396</c:v>
                </c:pt>
                <c:pt idx="771">
                  <c:v>42397</c:v>
                </c:pt>
                <c:pt idx="772">
                  <c:v>42398</c:v>
                </c:pt>
                <c:pt idx="773">
                  <c:v>42402</c:v>
                </c:pt>
                <c:pt idx="774">
                  <c:v>42403</c:v>
                </c:pt>
                <c:pt idx="775">
                  <c:v>42404</c:v>
                </c:pt>
                <c:pt idx="776">
                  <c:v>42405</c:v>
                </c:pt>
                <c:pt idx="777">
                  <c:v>42408</c:v>
                </c:pt>
                <c:pt idx="778">
                  <c:v>42409</c:v>
                </c:pt>
                <c:pt idx="779">
                  <c:v>42410</c:v>
                </c:pt>
                <c:pt idx="780">
                  <c:v>42411</c:v>
                </c:pt>
                <c:pt idx="781">
                  <c:v>42412</c:v>
                </c:pt>
                <c:pt idx="782">
                  <c:v>42415</c:v>
                </c:pt>
                <c:pt idx="783">
                  <c:v>42416</c:v>
                </c:pt>
                <c:pt idx="784">
                  <c:v>42417</c:v>
                </c:pt>
                <c:pt idx="785">
                  <c:v>42418</c:v>
                </c:pt>
                <c:pt idx="786">
                  <c:v>42419</c:v>
                </c:pt>
                <c:pt idx="787">
                  <c:v>42422</c:v>
                </c:pt>
                <c:pt idx="788">
                  <c:v>42423</c:v>
                </c:pt>
                <c:pt idx="789">
                  <c:v>42424</c:v>
                </c:pt>
                <c:pt idx="790">
                  <c:v>42425</c:v>
                </c:pt>
                <c:pt idx="791">
                  <c:v>42426</c:v>
                </c:pt>
                <c:pt idx="792">
                  <c:v>42429</c:v>
                </c:pt>
                <c:pt idx="793">
                  <c:v>42430</c:v>
                </c:pt>
                <c:pt idx="794">
                  <c:v>42431</c:v>
                </c:pt>
                <c:pt idx="795">
                  <c:v>42432</c:v>
                </c:pt>
                <c:pt idx="796">
                  <c:v>42433</c:v>
                </c:pt>
                <c:pt idx="797">
                  <c:v>42436</c:v>
                </c:pt>
                <c:pt idx="798">
                  <c:v>42437</c:v>
                </c:pt>
                <c:pt idx="799">
                  <c:v>42438</c:v>
                </c:pt>
                <c:pt idx="800">
                  <c:v>42439</c:v>
                </c:pt>
                <c:pt idx="801">
                  <c:v>42440</c:v>
                </c:pt>
                <c:pt idx="802">
                  <c:v>42443</c:v>
                </c:pt>
                <c:pt idx="803">
                  <c:v>42444</c:v>
                </c:pt>
                <c:pt idx="804">
                  <c:v>42445</c:v>
                </c:pt>
                <c:pt idx="805">
                  <c:v>42446</c:v>
                </c:pt>
                <c:pt idx="806">
                  <c:v>42447</c:v>
                </c:pt>
                <c:pt idx="807">
                  <c:v>42451</c:v>
                </c:pt>
                <c:pt idx="808">
                  <c:v>42452</c:v>
                </c:pt>
                <c:pt idx="809">
                  <c:v>42457</c:v>
                </c:pt>
                <c:pt idx="810">
                  <c:v>42458</c:v>
                </c:pt>
                <c:pt idx="811">
                  <c:v>42459</c:v>
                </c:pt>
                <c:pt idx="812">
                  <c:v>42460</c:v>
                </c:pt>
                <c:pt idx="813">
                  <c:v>42461</c:v>
                </c:pt>
                <c:pt idx="814">
                  <c:v>42464</c:v>
                </c:pt>
                <c:pt idx="815">
                  <c:v>42465</c:v>
                </c:pt>
                <c:pt idx="816">
                  <c:v>42466</c:v>
                </c:pt>
                <c:pt idx="817">
                  <c:v>42467</c:v>
                </c:pt>
                <c:pt idx="818">
                  <c:v>42468</c:v>
                </c:pt>
                <c:pt idx="819">
                  <c:v>42471</c:v>
                </c:pt>
                <c:pt idx="820">
                  <c:v>42472</c:v>
                </c:pt>
                <c:pt idx="821">
                  <c:v>42473</c:v>
                </c:pt>
                <c:pt idx="822">
                  <c:v>42474</c:v>
                </c:pt>
                <c:pt idx="823">
                  <c:v>42475</c:v>
                </c:pt>
                <c:pt idx="824">
                  <c:v>42478</c:v>
                </c:pt>
                <c:pt idx="825">
                  <c:v>42479</c:v>
                </c:pt>
                <c:pt idx="826">
                  <c:v>42480</c:v>
                </c:pt>
                <c:pt idx="827">
                  <c:v>42481</c:v>
                </c:pt>
                <c:pt idx="828">
                  <c:v>42482</c:v>
                </c:pt>
                <c:pt idx="829">
                  <c:v>42485</c:v>
                </c:pt>
                <c:pt idx="830">
                  <c:v>42486</c:v>
                </c:pt>
                <c:pt idx="831">
                  <c:v>42487</c:v>
                </c:pt>
                <c:pt idx="832">
                  <c:v>42488</c:v>
                </c:pt>
                <c:pt idx="833">
                  <c:v>42489</c:v>
                </c:pt>
                <c:pt idx="834">
                  <c:v>42492</c:v>
                </c:pt>
                <c:pt idx="835">
                  <c:v>42493</c:v>
                </c:pt>
                <c:pt idx="836">
                  <c:v>42494</c:v>
                </c:pt>
                <c:pt idx="837">
                  <c:v>42495</c:v>
                </c:pt>
                <c:pt idx="838">
                  <c:v>42496</c:v>
                </c:pt>
                <c:pt idx="839">
                  <c:v>42499</c:v>
                </c:pt>
                <c:pt idx="840">
                  <c:v>42500</c:v>
                </c:pt>
                <c:pt idx="841">
                  <c:v>42501</c:v>
                </c:pt>
                <c:pt idx="842">
                  <c:v>42502</c:v>
                </c:pt>
                <c:pt idx="843">
                  <c:v>42503</c:v>
                </c:pt>
                <c:pt idx="844">
                  <c:v>42506</c:v>
                </c:pt>
                <c:pt idx="845">
                  <c:v>42507</c:v>
                </c:pt>
                <c:pt idx="846">
                  <c:v>42508</c:v>
                </c:pt>
                <c:pt idx="847">
                  <c:v>42509</c:v>
                </c:pt>
                <c:pt idx="848">
                  <c:v>42510</c:v>
                </c:pt>
                <c:pt idx="849">
                  <c:v>42513</c:v>
                </c:pt>
                <c:pt idx="850">
                  <c:v>42514</c:v>
                </c:pt>
                <c:pt idx="851">
                  <c:v>42515</c:v>
                </c:pt>
                <c:pt idx="852">
                  <c:v>42516</c:v>
                </c:pt>
                <c:pt idx="853">
                  <c:v>42517</c:v>
                </c:pt>
                <c:pt idx="854">
                  <c:v>42520</c:v>
                </c:pt>
                <c:pt idx="855">
                  <c:v>42521</c:v>
                </c:pt>
                <c:pt idx="856">
                  <c:v>42522</c:v>
                </c:pt>
                <c:pt idx="857">
                  <c:v>42523</c:v>
                </c:pt>
                <c:pt idx="858">
                  <c:v>42524</c:v>
                </c:pt>
                <c:pt idx="859">
                  <c:v>42527</c:v>
                </c:pt>
                <c:pt idx="860">
                  <c:v>42528</c:v>
                </c:pt>
                <c:pt idx="861">
                  <c:v>42529</c:v>
                </c:pt>
                <c:pt idx="862">
                  <c:v>42530</c:v>
                </c:pt>
                <c:pt idx="863">
                  <c:v>42531</c:v>
                </c:pt>
                <c:pt idx="864">
                  <c:v>42534</c:v>
                </c:pt>
                <c:pt idx="865">
                  <c:v>42535</c:v>
                </c:pt>
                <c:pt idx="866">
                  <c:v>42536</c:v>
                </c:pt>
                <c:pt idx="867">
                  <c:v>42537</c:v>
                </c:pt>
                <c:pt idx="868">
                  <c:v>42538</c:v>
                </c:pt>
                <c:pt idx="869">
                  <c:v>42541</c:v>
                </c:pt>
                <c:pt idx="870">
                  <c:v>42542</c:v>
                </c:pt>
                <c:pt idx="871">
                  <c:v>42543</c:v>
                </c:pt>
                <c:pt idx="872">
                  <c:v>42544</c:v>
                </c:pt>
                <c:pt idx="873">
                  <c:v>42545</c:v>
                </c:pt>
                <c:pt idx="874">
                  <c:v>42548</c:v>
                </c:pt>
                <c:pt idx="875">
                  <c:v>42549</c:v>
                </c:pt>
                <c:pt idx="876">
                  <c:v>42550</c:v>
                </c:pt>
                <c:pt idx="877">
                  <c:v>42551</c:v>
                </c:pt>
                <c:pt idx="878">
                  <c:v>42552</c:v>
                </c:pt>
                <c:pt idx="879">
                  <c:v>42555</c:v>
                </c:pt>
                <c:pt idx="880">
                  <c:v>42556</c:v>
                </c:pt>
                <c:pt idx="881">
                  <c:v>42557</c:v>
                </c:pt>
                <c:pt idx="882">
                  <c:v>42558</c:v>
                </c:pt>
                <c:pt idx="883">
                  <c:v>42559</c:v>
                </c:pt>
                <c:pt idx="884">
                  <c:v>42562</c:v>
                </c:pt>
                <c:pt idx="885">
                  <c:v>42563</c:v>
                </c:pt>
                <c:pt idx="886">
                  <c:v>42564</c:v>
                </c:pt>
                <c:pt idx="887">
                  <c:v>42565</c:v>
                </c:pt>
                <c:pt idx="888">
                  <c:v>42566</c:v>
                </c:pt>
                <c:pt idx="889">
                  <c:v>42569</c:v>
                </c:pt>
                <c:pt idx="890">
                  <c:v>42570</c:v>
                </c:pt>
                <c:pt idx="891">
                  <c:v>42571</c:v>
                </c:pt>
                <c:pt idx="892">
                  <c:v>42572</c:v>
                </c:pt>
                <c:pt idx="893">
                  <c:v>42573</c:v>
                </c:pt>
                <c:pt idx="894">
                  <c:v>42576</c:v>
                </c:pt>
                <c:pt idx="895">
                  <c:v>42577</c:v>
                </c:pt>
                <c:pt idx="896">
                  <c:v>42578</c:v>
                </c:pt>
                <c:pt idx="897">
                  <c:v>42579</c:v>
                </c:pt>
                <c:pt idx="898">
                  <c:v>42580</c:v>
                </c:pt>
                <c:pt idx="899">
                  <c:v>42583</c:v>
                </c:pt>
                <c:pt idx="900">
                  <c:v>42584</c:v>
                </c:pt>
                <c:pt idx="901">
                  <c:v>42585</c:v>
                </c:pt>
                <c:pt idx="902">
                  <c:v>42586</c:v>
                </c:pt>
                <c:pt idx="903">
                  <c:v>42587</c:v>
                </c:pt>
                <c:pt idx="904">
                  <c:v>42590</c:v>
                </c:pt>
                <c:pt idx="905">
                  <c:v>42591</c:v>
                </c:pt>
                <c:pt idx="906">
                  <c:v>42592</c:v>
                </c:pt>
                <c:pt idx="907">
                  <c:v>42593</c:v>
                </c:pt>
                <c:pt idx="908">
                  <c:v>42594</c:v>
                </c:pt>
                <c:pt idx="909">
                  <c:v>42597</c:v>
                </c:pt>
                <c:pt idx="910">
                  <c:v>42598</c:v>
                </c:pt>
                <c:pt idx="911">
                  <c:v>42599</c:v>
                </c:pt>
                <c:pt idx="912">
                  <c:v>42600</c:v>
                </c:pt>
                <c:pt idx="913">
                  <c:v>42601</c:v>
                </c:pt>
                <c:pt idx="914">
                  <c:v>42604</c:v>
                </c:pt>
                <c:pt idx="915">
                  <c:v>42605</c:v>
                </c:pt>
                <c:pt idx="916">
                  <c:v>42606</c:v>
                </c:pt>
                <c:pt idx="917">
                  <c:v>42607</c:v>
                </c:pt>
                <c:pt idx="918">
                  <c:v>42608</c:v>
                </c:pt>
                <c:pt idx="919">
                  <c:v>42611</c:v>
                </c:pt>
                <c:pt idx="920">
                  <c:v>42612</c:v>
                </c:pt>
                <c:pt idx="921">
                  <c:v>42613</c:v>
                </c:pt>
                <c:pt idx="922">
                  <c:v>42614</c:v>
                </c:pt>
                <c:pt idx="923">
                  <c:v>42615</c:v>
                </c:pt>
                <c:pt idx="924">
                  <c:v>42618</c:v>
                </c:pt>
                <c:pt idx="925">
                  <c:v>42619</c:v>
                </c:pt>
                <c:pt idx="926">
                  <c:v>42620</c:v>
                </c:pt>
                <c:pt idx="927">
                  <c:v>42621</c:v>
                </c:pt>
                <c:pt idx="928">
                  <c:v>42622</c:v>
                </c:pt>
                <c:pt idx="929">
                  <c:v>42625</c:v>
                </c:pt>
                <c:pt idx="930">
                  <c:v>42626</c:v>
                </c:pt>
                <c:pt idx="931">
                  <c:v>42627</c:v>
                </c:pt>
                <c:pt idx="932">
                  <c:v>42628</c:v>
                </c:pt>
                <c:pt idx="933">
                  <c:v>42632</c:v>
                </c:pt>
                <c:pt idx="934">
                  <c:v>42633</c:v>
                </c:pt>
                <c:pt idx="935">
                  <c:v>42634</c:v>
                </c:pt>
                <c:pt idx="936">
                  <c:v>42635</c:v>
                </c:pt>
                <c:pt idx="937">
                  <c:v>42636</c:v>
                </c:pt>
                <c:pt idx="938">
                  <c:v>42639</c:v>
                </c:pt>
                <c:pt idx="939">
                  <c:v>42640</c:v>
                </c:pt>
                <c:pt idx="940">
                  <c:v>42641</c:v>
                </c:pt>
                <c:pt idx="941">
                  <c:v>42642</c:v>
                </c:pt>
                <c:pt idx="942">
                  <c:v>42643</c:v>
                </c:pt>
                <c:pt idx="943">
                  <c:v>42646</c:v>
                </c:pt>
                <c:pt idx="944">
                  <c:v>42647</c:v>
                </c:pt>
                <c:pt idx="945">
                  <c:v>42648</c:v>
                </c:pt>
                <c:pt idx="946">
                  <c:v>42649</c:v>
                </c:pt>
                <c:pt idx="947">
                  <c:v>42650</c:v>
                </c:pt>
                <c:pt idx="948">
                  <c:v>42653</c:v>
                </c:pt>
                <c:pt idx="949">
                  <c:v>42654</c:v>
                </c:pt>
                <c:pt idx="950">
                  <c:v>42655</c:v>
                </c:pt>
                <c:pt idx="951">
                  <c:v>42656</c:v>
                </c:pt>
                <c:pt idx="952">
                  <c:v>42657</c:v>
                </c:pt>
                <c:pt idx="953">
                  <c:v>42660</c:v>
                </c:pt>
                <c:pt idx="954">
                  <c:v>42661</c:v>
                </c:pt>
                <c:pt idx="955">
                  <c:v>42662</c:v>
                </c:pt>
                <c:pt idx="956">
                  <c:v>42663</c:v>
                </c:pt>
                <c:pt idx="957">
                  <c:v>42664</c:v>
                </c:pt>
                <c:pt idx="958">
                  <c:v>42667</c:v>
                </c:pt>
                <c:pt idx="959">
                  <c:v>42668</c:v>
                </c:pt>
                <c:pt idx="960">
                  <c:v>42669</c:v>
                </c:pt>
                <c:pt idx="961">
                  <c:v>42670</c:v>
                </c:pt>
                <c:pt idx="962">
                  <c:v>42671</c:v>
                </c:pt>
                <c:pt idx="963">
                  <c:v>42674</c:v>
                </c:pt>
                <c:pt idx="964">
                  <c:v>42675</c:v>
                </c:pt>
                <c:pt idx="965">
                  <c:v>42677</c:v>
                </c:pt>
                <c:pt idx="966">
                  <c:v>42678</c:v>
                </c:pt>
                <c:pt idx="967">
                  <c:v>42681</c:v>
                </c:pt>
                <c:pt idx="968">
                  <c:v>42682</c:v>
                </c:pt>
                <c:pt idx="969">
                  <c:v>42683</c:v>
                </c:pt>
                <c:pt idx="970">
                  <c:v>42684</c:v>
                </c:pt>
                <c:pt idx="971">
                  <c:v>42685</c:v>
                </c:pt>
                <c:pt idx="972">
                  <c:v>42688</c:v>
                </c:pt>
                <c:pt idx="973">
                  <c:v>42689</c:v>
                </c:pt>
                <c:pt idx="974">
                  <c:v>42690</c:v>
                </c:pt>
                <c:pt idx="975">
                  <c:v>42691</c:v>
                </c:pt>
                <c:pt idx="976">
                  <c:v>42692</c:v>
                </c:pt>
                <c:pt idx="977">
                  <c:v>42696</c:v>
                </c:pt>
                <c:pt idx="978">
                  <c:v>42697</c:v>
                </c:pt>
                <c:pt idx="979">
                  <c:v>42698</c:v>
                </c:pt>
                <c:pt idx="980">
                  <c:v>42699</c:v>
                </c:pt>
                <c:pt idx="981">
                  <c:v>42702</c:v>
                </c:pt>
                <c:pt idx="982">
                  <c:v>42703</c:v>
                </c:pt>
                <c:pt idx="983">
                  <c:v>42704</c:v>
                </c:pt>
                <c:pt idx="984">
                  <c:v>42705</c:v>
                </c:pt>
                <c:pt idx="985">
                  <c:v>42706</c:v>
                </c:pt>
                <c:pt idx="986">
                  <c:v>42709</c:v>
                </c:pt>
                <c:pt idx="987">
                  <c:v>42710</c:v>
                </c:pt>
                <c:pt idx="988">
                  <c:v>42711</c:v>
                </c:pt>
                <c:pt idx="989">
                  <c:v>42712</c:v>
                </c:pt>
                <c:pt idx="990">
                  <c:v>42713</c:v>
                </c:pt>
                <c:pt idx="991">
                  <c:v>42717</c:v>
                </c:pt>
                <c:pt idx="992">
                  <c:v>42718</c:v>
                </c:pt>
                <c:pt idx="993">
                  <c:v>42719</c:v>
                </c:pt>
                <c:pt idx="994">
                  <c:v>42720</c:v>
                </c:pt>
                <c:pt idx="995">
                  <c:v>42723</c:v>
                </c:pt>
                <c:pt idx="996">
                  <c:v>42724</c:v>
                </c:pt>
                <c:pt idx="997">
                  <c:v>42725</c:v>
                </c:pt>
                <c:pt idx="998">
                  <c:v>42726</c:v>
                </c:pt>
                <c:pt idx="999">
                  <c:v>42727</c:v>
                </c:pt>
                <c:pt idx="1000">
                  <c:v>42730</c:v>
                </c:pt>
                <c:pt idx="1001">
                  <c:v>42731</c:v>
                </c:pt>
                <c:pt idx="1002">
                  <c:v>42732</c:v>
                </c:pt>
                <c:pt idx="1003">
                  <c:v>42733</c:v>
                </c:pt>
                <c:pt idx="1004">
                  <c:v>42734</c:v>
                </c:pt>
                <c:pt idx="1005">
                  <c:v>42737</c:v>
                </c:pt>
                <c:pt idx="1006">
                  <c:v>42738</c:v>
                </c:pt>
                <c:pt idx="1007">
                  <c:v>42739</c:v>
                </c:pt>
                <c:pt idx="1008">
                  <c:v>42740</c:v>
                </c:pt>
                <c:pt idx="1009">
                  <c:v>42741</c:v>
                </c:pt>
                <c:pt idx="1010">
                  <c:v>42744</c:v>
                </c:pt>
                <c:pt idx="1011">
                  <c:v>42745</c:v>
                </c:pt>
                <c:pt idx="1012">
                  <c:v>42746</c:v>
                </c:pt>
                <c:pt idx="1013">
                  <c:v>42747</c:v>
                </c:pt>
                <c:pt idx="1014">
                  <c:v>42748</c:v>
                </c:pt>
                <c:pt idx="1015">
                  <c:v>42751</c:v>
                </c:pt>
                <c:pt idx="1016">
                  <c:v>42752</c:v>
                </c:pt>
                <c:pt idx="1017">
                  <c:v>42753</c:v>
                </c:pt>
                <c:pt idx="1018">
                  <c:v>42753</c:v>
                </c:pt>
                <c:pt idx="1019">
                  <c:v>42754</c:v>
                </c:pt>
                <c:pt idx="1020">
                  <c:v>42755</c:v>
                </c:pt>
                <c:pt idx="1021">
                  <c:v>42758</c:v>
                </c:pt>
                <c:pt idx="1022">
                  <c:v>42759</c:v>
                </c:pt>
                <c:pt idx="1023">
                  <c:v>42760</c:v>
                </c:pt>
                <c:pt idx="1024">
                  <c:v>42761</c:v>
                </c:pt>
                <c:pt idx="1025">
                  <c:v>42762</c:v>
                </c:pt>
                <c:pt idx="1026">
                  <c:v>42765</c:v>
                </c:pt>
                <c:pt idx="1027">
                  <c:v>42766</c:v>
                </c:pt>
                <c:pt idx="1028">
                  <c:v>42767</c:v>
                </c:pt>
                <c:pt idx="1029">
                  <c:v>42768</c:v>
                </c:pt>
                <c:pt idx="1030">
                  <c:v>42769</c:v>
                </c:pt>
                <c:pt idx="1031">
                  <c:v>42773</c:v>
                </c:pt>
                <c:pt idx="1032">
                  <c:v>42774</c:v>
                </c:pt>
                <c:pt idx="1033">
                  <c:v>42776</c:v>
                </c:pt>
                <c:pt idx="1034">
                  <c:v>42779</c:v>
                </c:pt>
                <c:pt idx="1035">
                  <c:v>42780</c:v>
                </c:pt>
                <c:pt idx="1036">
                  <c:v>42781</c:v>
                </c:pt>
                <c:pt idx="1037">
                  <c:v>42782</c:v>
                </c:pt>
                <c:pt idx="1038">
                  <c:v>42783</c:v>
                </c:pt>
                <c:pt idx="1039">
                  <c:v>42786</c:v>
                </c:pt>
                <c:pt idx="1040">
                  <c:v>42787</c:v>
                </c:pt>
                <c:pt idx="1041">
                  <c:v>42788</c:v>
                </c:pt>
                <c:pt idx="1042">
                  <c:v>42789</c:v>
                </c:pt>
                <c:pt idx="1043">
                  <c:v>42790</c:v>
                </c:pt>
                <c:pt idx="1044">
                  <c:v>42793</c:v>
                </c:pt>
                <c:pt idx="1045">
                  <c:v>42794</c:v>
                </c:pt>
                <c:pt idx="1046">
                  <c:v>42795</c:v>
                </c:pt>
                <c:pt idx="1047">
                  <c:v>42796</c:v>
                </c:pt>
                <c:pt idx="1048">
                  <c:v>42797</c:v>
                </c:pt>
                <c:pt idx="1049">
                  <c:v>42800</c:v>
                </c:pt>
                <c:pt idx="1050">
                  <c:v>42801</c:v>
                </c:pt>
                <c:pt idx="1051">
                  <c:v>42802</c:v>
                </c:pt>
                <c:pt idx="1052">
                  <c:v>42803</c:v>
                </c:pt>
                <c:pt idx="1053">
                  <c:v>42804</c:v>
                </c:pt>
                <c:pt idx="1054">
                  <c:v>42807</c:v>
                </c:pt>
                <c:pt idx="1055">
                  <c:v>42808</c:v>
                </c:pt>
                <c:pt idx="1056">
                  <c:v>42809</c:v>
                </c:pt>
                <c:pt idx="1057">
                  <c:v>42810</c:v>
                </c:pt>
                <c:pt idx="1058">
                  <c:v>42811</c:v>
                </c:pt>
                <c:pt idx="1059">
                  <c:v>42815</c:v>
                </c:pt>
                <c:pt idx="1060">
                  <c:v>42816</c:v>
                </c:pt>
                <c:pt idx="1061">
                  <c:v>42817</c:v>
                </c:pt>
                <c:pt idx="1062">
                  <c:v>42818</c:v>
                </c:pt>
                <c:pt idx="1063">
                  <c:v>42821</c:v>
                </c:pt>
                <c:pt idx="1064">
                  <c:v>42822</c:v>
                </c:pt>
                <c:pt idx="1065">
                  <c:v>42823</c:v>
                </c:pt>
                <c:pt idx="1066">
                  <c:v>42824</c:v>
                </c:pt>
                <c:pt idx="1067">
                  <c:v>42825</c:v>
                </c:pt>
                <c:pt idx="1068">
                  <c:v>42828</c:v>
                </c:pt>
                <c:pt idx="1069">
                  <c:v>42829</c:v>
                </c:pt>
                <c:pt idx="1070">
                  <c:v>42830</c:v>
                </c:pt>
                <c:pt idx="1071">
                  <c:v>42831</c:v>
                </c:pt>
                <c:pt idx="1072">
                  <c:v>42832</c:v>
                </c:pt>
                <c:pt idx="1073">
                  <c:v>42835</c:v>
                </c:pt>
                <c:pt idx="1074">
                  <c:v>42836</c:v>
                </c:pt>
                <c:pt idx="1075">
                  <c:v>42837</c:v>
                </c:pt>
                <c:pt idx="1076">
                  <c:v>42842</c:v>
                </c:pt>
                <c:pt idx="1077">
                  <c:v>42843</c:v>
                </c:pt>
                <c:pt idx="1078">
                  <c:v>42844</c:v>
                </c:pt>
                <c:pt idx="1079">
                  <c:v>42845</c:v>
                </c:pt>
                <c:pt idx="1080">
                  <c:v>42846</c:v>
                </c:pt>
                <c:pt idx="1081">
                  <c:v>42849</c:v>
                </c:pt>
                <c:pt idx="1082">
                  <c:v>42850</c:v>
                </c:pt>
                <c:pt idx="1083">
                  <c:v>42851</c:v>
                </c:pt>
                <c:pt idx="1084">
                  <c:v>42852</c:v>
                </c:pt>
                <c:pt idx="1085">
                  <c:v>42853</c:v>
                </c:pt>
                <c:pt idx="1086">
                  <c:v>42857</c:v>
                </c:pt>
                <c:pt idx="1087">
                  <c:v>42858</c:v>
                </c:pt>
                <c:pt idx="1088">
                  <c:v>42859</c:v>
                </c:pt>
                <c:pt idx="1089">
                  <c:v>42860</c:v>
                </c:pt>
                <c:pt idx="1090">
                  <c:v>42863</c:v>
                </c:pt>
                <c:pt idx="1091">
                  <c:v>42864</c:v>
                </c:pt>
                <c:pt idx="1092">
                  <c:v>42865</c:v>
                </c:pt>
                <c:pt idx="1093">
                  <c:v>42866</c:v>
                </c:pt>
                <c:pt idx="1094">
                  <c:v>42867</c:v>
                </c:pt>
                <c:pt idx="1095">
                  <c:v>42870</c:v>
                </c:pt>
                <c:pt idx="1096">
                  <c:v>42871</c:v>
                </c:pt>
                <c:pt idx="1097">
                  <c:v>42872</c:v>
                </c:pt>
                <c:pt idx="1098">
                  <c:v>42873</c:v>
                </c:pt>
                <c:pt idx="1099">
                  <c:v>42874</c:v>
                </c:pt>
                <c:pt idx="1100">
                  <c:v>42877</c:v>
                </c:pt>
                <c:pt idx="1101">
                  <c:v>42878</c:v>
                </c:pt>
                <c:pt idx="1102">
                  <c:v>42879</c:v>
                </c:pt>
                <c:pt idx="1103">
                  <c:v>42880</c:v>
                </c:pt>
                <c:pt idx="1104">
                  <c:v>42881</c:v>
                </c:pt>
                <c:pt idx="1105">
                  <c:v>42884</c:v>
                </c:pt>
                <c:pt idx="1106">
                  <c:v>42885</c:v>
                </c:pt>
                <c:pt idx="1107">
                  <c:v>42886</c:v>
                </c:pt>
                <c:pt idx="1108">
                  <c:v>42887</c:v>
                </c:pt>
                <c:pt idx="1109">
                  <c:v>42888</c:v>
                </c:pt>
                <c:pt idx="1110">
                  <c:v>42891</c:v>
                </c:pt>
                <c:pt idx="1111">
                  <c:v>42892</c:v>
                </c:pt>
                <c:pt idx="1112">
                  <c:v>42893</c:v>
                </c:pt>
                <c:pt idx="1113">
                  <c:v>42894</c:v>
                </c:pt>
                <c:pt idx="1114">
                  <c:v>42895</c:v>
                </c:pt>
                <c:pt idx="1115">
                  <c:v>42898</c:v>
                </c:pt>
                <c:pt idx="1116">
                  <c:v>42899</c:v>
                </c:pt>
                <c:pt idx="1117">
                  <c:v>42900</c:v>
                </c:pt>
                <c:pt idx="1118">
                  <c:v>42901</c:v>
                </c:pt>
                <c:pt idx="1119">
                  <c:v>42902</c:v>
                </c:pt>
                <c:pt idx="1120">
                  <c:v>42905</c:v>
                </c:pt>
                <c:pt idx="1121">
                  <c:v>42906</c:v>
                </c:pt>
                <c:pt idx="1122">
                  <c:v>42907</c:v>
                </c:pt>
                <c:pt idx="1123">
                  <c:v>42908</c:v>
                </c:pt>
                <c:pt idx="1124">
                  <c:v>42909</c:v>
                </c:pt>
                <c:pt idx="1125">
                  <c:v>42912</c:v>
                </c:pt>
                <c:pt idx="1126">
                  <c:v>42913</c:v>
                </c:pt>
                <c:pt idx="1127">
                  <c:v>42914</c:v>
                </c:pt>
                <c:pt idx="1128">
                  <c:v>42915</c:v>
                </c:pt>
                <c:pt idx="1129">
                  <c:v>42916</c:v>
                </c:pt>
                <c:pt idx="1130">
                  <c:v>42919</c:v>
                </c:pt>
                <c:pt idx="1131">
                  <c:v>42920</c:v>
                </c:pt>
                <c:pt idx="1132">
                  <c:v>42921</c:v>
                </c:pt>
                <c:pt idx="1133">
                  <c:v>42922</c:v>
                </c:pt>
                <c:pt idx="1134">
                  <c:v>42923</c:v>
                </c:pt>
                <c:pt idx="1135">
                  <c:v>42926</c:v>
                </c:pt>
                <c:pt idx="1136">
                  <c:v>42927</c:v>
                </c:pt>
                <c:pt idx="1137">
                  <c:v>42928</c:v>
                </c:pt>
                <c:pt idx="1138">
                  <c:v>42929</c:v>
                </c:pt>
                <c:pt idx="1139">
                  <c:v>42930</c:v>
                </c:pt>
                <c:pt idx="1140">
                  <c:v>42933</c:v>
                </c:pt>
                <c:pt idx="1141">
                  <c:v>42934</c:v>
                </c:pt>
                <c:pt idx="1142">
                  <c:v>42935</c:v>
                </c:pt>
                <c:pt idx="1143">
                  <c:v>42936</c:v>
                </c:pt>
                <c:pt idx="1144">
                  <c:v>42937</c:v>
                </c:pt>
                <c:pt idx="1145">
                  <c:v>42940</c:v>
                </c:pt>
                <c:pt idx="1146">
                  <c:v>42941</c:v>
                </c:pt>
                <c:pt idx="1147">
                  <c:v>42942</c:v>
                </c:pt>
                <c:pt idx="1148">
                  <c:v>42943</c:v>
                </c:pt>
                <c:pt idx="1149">
                  <c:v>42944</c:v>
                </c:pt>
                <c:pt idx="1150">
                  <c:v>42947</c:v>
                </c:pt>
                <c:pt idx="1151">
                  <c:v>42948</c:v>
                </c:pt>
                <c:pt idx="1152">
                  <c:v>42949</c:v>
                </c:pt>
                <c:pt idx="1153">
                  <c:v>42950</c:v>
                </c:pt>
                <c:pt idx="1154">
                  <c:v>42951</c:v>
                </c:pt>
                <c:pt idx="1155">
                  <c:v>42954</c:v>
                </c:pt>
                <c:pt idx="1156">
                  <c:v>42955</c:v>
                </c:pt>
                <c:pt idx="1157">
                  <c:v>42956</c:v>
                </c:pt>
                <c:pt idx="1158">
                  <c:v>42957</c:v>
                </c:pt>
                <c:pt idx="1159">
                  <c:v>42958</c:v>
                </c:pt>
                <c:pt idx="1160">
                  <c:v>42961</c:v>
                </c:pt>
                <c:pt idx="1161">
                  <c:v>42962</c:v>
                </c:pt>
                <c:pt idx="1162">
                  <c:v>42963</c:v>
                </c:pt>
                <c:pt idx="1163">
                  <c:v>42964</c:v>
                </c:pt>
                <c:pt idx="1164">
                  <c:v>42965</c:v>
                </c:pt>
                <c:pt idx="1165">
                  <c:v>42968</c:v>
                </c:pt>
                <c:pt idx="1166">
                  <c:v>42969</c:v>
                </c:pt>
                <c:pt idx="1167">
                  <c:v>42970</c:v>
                </c:pt>
                <c:pt idx="1168">
                  <c:v>42971</c:v>
                </c:pt>
                <c:pt idx="1169">
                  <c:v>42972</c:v>
                </c:pt>
                <c:pt idx="1170">
                  <c:v>42975</c:v>
                </c:pt>
                <c:pt idx="1171">
                  <c:v>42976</c:v>
                </c:pt>
                <c:pt idx="1172">
                  <c:v>42977</c:v>
                </c:pt>
                <c:pt idx="1173">
                  <c:v>42978</c:v>
                </c:pt>
                <c:pt idx="1174">
                  <c:v>42979</c:v>
                </c:pt>
                <c:pt idx="1175">
                  <c:v>42982</c:v>
                </c:pt>
                <c:pt idx="1176">
                  <c:v>42983</c:v>
                </c:pt>
                <c:pt idx="1177">
                  <c:v>42984</c:v>
                </c:pt>
                <c:pt idx="1178">
                  <c:v>42985</c:v>
                </c:pt>
                <c:pt idx="1179">
                  <c:v>42986</c:v>
                </c:pt>
                <c:pt idx="1180">
                  <c:v>42989</c:v>
                </c:pt>
                <c:pt idx="1181">
                  <c:v>42990</c:v>
                </c:pt>
                <c:pt idx="1182">
                  <c:v>42991</c:v>
                </c:pt>
                <c:pt idx="1183">
                  <c:v>42992</c:v>
                </c:pt>
                <c:pt idx="1184">
                  <c:v>42993</c:v>
                </c:pt>
                <c:pt idx="1185">
                  <c:v>42996</c:v>
                </c:pt>
                <c:pt idx="1186">
                  <c:v>42997</c:v>
                </c:pt>
                <c:pt idx="1187">
                  <c:v>42998</c:v>
                </c:pt>
                <c:pt idx="1188">
                  <c:v>42999</c:v>
                </c:pt>
                <c:pt idx="1189">
                  <c:v>43000</c:v>
                </c:pt>
                <c:pt idx="1190">
                  <c:v>43003</c:v>
                </c:pt>
                <c:pt idx="1191">
                  <c:v>43004</c:v>
                </c:pt>
                <c:pt idx="1192">
                  <c:v>43005</c:v>
                </c:pt>
                <c:pt idx="1193">
                  <c:v>43006</c:v>
                </c:pt>
                <c:pt idx="1194">
                  <c:v>43007</c:v>
                </c:pt>
                <c:pt idx="1195">
                  <c:v>43010</c:v>
                </c:pt>
                <c:pt idx="1196">
                  <c:v>43011</c:v>
                </c:pt>
                <c:pt idx="1197">
                  <c:v>43012</c:v>
                </c:pt>
                <c:pt idx="1198">
                  <c:v>43013</c:v>
                </c:pt>
                <c:pt idx="1199">
                  <c:v>43014</c:v>
                </c:pt>
                <c:pt idx="1200">
                  <c:v>43017</c:v>
                </c:pt>
                <c:pt idx="1201">
                  <c:v>43018</c:v>
                </c:pt>
                <c:pt idx="1202">
                  <c:v>43019</c:v>
                </c:pt>
                <c:pt idx="1203">
                  <c:v>43020</c:v>
                </c:pt>
                <c:pt idx="1204">
                  <c:v>43021</c:v>
                </c:pt>
                <c:pt idx="1205">
                  <c:v>43024</c:v>
                </c:pt>
                <c:pt idx="1206">
                  <c:v>43025</c:v>
                </c:pt>
                <c:pt idx="1207">
                  <c:v>43026</c:v>
                </c:pt>
                <c:pt idx="1208">
                  <c:v>43027</c:v>
                </c:pt>
                <c:pt idx="1209">
                  <c:v>43028</c:v>
                </c:pt>
                <c:pt idx="1210">
                  <c:v>43031</c:v>
                </c:pt>
                <c:pt idx="1211">
                  <c:v>43032</c:v>
                </c:pt>
                <c:pt idx="1212">
                  <c:v>43033</c:v>
                </c:pt>
                <c:pt idx="1213">
                  <c:v>43034</c:v>
                </c:pt>
                <c:pt idx="1214">
                  <c:v>43035</c:v>
                </c:pt>
                <c:pt idx="1215">
                  <c:v>43038</c:v>
                </c:pt>
                <c:pt idx="1216">
                  <c:v>43039</c:v>
                </c:pt>
                <c:pt idx="1217">
                  <c:v>43040</c:v>
                </c:pt>
                <c:pt idx="1218">
                  <c:v>43042</c:v>
                </c:pt>
                <c:pt idx="1219">
                  <c:v>43045</c:v>
                </c:pt>
                <c:pt idx="1220">
                  <c:v>43047</c:v>
                </c:pt>
                <c:pt idx="1221">
                  <c:v>43048</c:v>
                </c:pt>
                <c:pt idx="1222">
                  <c:v>43049</c:v>
                </c:pt>
                <c:pt idx="1223">
                  <c:v>43052</c:v>
                </c:pt>
                <c:pt idx="1224">
                  <c:v>43053</c:v>
                </c:pt>
                <c:pt idx="1225">
                  <c:v>43054</c:v>
                </c:pt>
                <c:pt idx="1226">
                  <c:v>43055</c:v>
                </c:pt>
                <c:pt idx="1227">
                  <c:v>43056</c:v>
                </c:pt>
                <c:pt idx="1228">
                  <c:v>43060</c:v>
                </c:pt>
                <c:pt idx="1229">
                  <c:v>43061</c:v>
                </c:pt>
                <c:pt idx="1230">
                  <c:v>43062</c:v>
                </c:pt>
                <c:pt idx="1231">
                  <c:v>43063</c:v>
                </c:pt>
                <c:pt idx="1232">
                  <c:v>43066</c:v>
                </c:pt>
                <c:pt idx="1233">
                  <c:v>43067</c:v>
                </c:pt>
                <c:pt idx="1234">
                  <c:v>43068</c:v>
                </c:pt>
                <c:pt idx="1235">
                  <c:v>43069</c:v>
                </c:pt>
                <c:pt idx="1236">
                  <c:v>43070</c:v>
                </c:pt>
                <c:pt idx="1237">
                  <c:v>43073</c:v>
                </c:pt>
                <c:pt idx="1238">
                  <c:v>43074</c:v>
                </c:pt>
                <c:pt idx="1239">
                  <c:v>43075</c:v>
                </c:pt>
                <c:pt idx="1240">
                  <c:v>43076</c:v>
                </c:pt>
                <c:pt idx="1241">
                  <c:v>43077</c:v>
                </c:pt>
                <c:pt idx="1242">
                  <c:v>43080</c:v>
                </c:pt>
                <c:pt idx="1243">
                  <c:v>43082</c:v>
                </c:pt>
                <c:pt idx="1244">
                  <c:v>43083</c:v>
                </c:pt>
                <c:pt idx="1245">
                  <c:v>43084</c:v>
                </c:pt>
                <c:pt idx="1246">
                  <c:v>43087</c:v>
                </c:pt>
                <c:pt idx="1247">
                  <c:v>43088</c:v>
                </c:pt>
                <c:pt idx="1248">
                  <c:v>43089</c:v>
                </c:pt>
                <c:pt idx="1249">
                  <c:v>43090</c:v>
                </c:pt>
                <c:pt idx="1250">
                  <c:v>43091</c:v>
                </c:pt>
                <c:pt idx="1251">
                  <c:v>43095</c:v>
                </c:pt>
                <c:pt idx="1252">
                  <c:v>43096</c:v>
                </c:pt>
                <c:pt idx="1253">
                  <c:v>43097</c:v>
                </c:pt>
                <c:pt idx="1254">
                  <c:v>43098</c:v>
                </c:pt>
                <c:pt idx="1255">
                  <c:v>43102</c:v>
                </c:pt>
                <c:pt idx="1256">
                  <c:v>43103</c:v>
                </c:pt>
                <c:pt idx="1257">
                  <c:v>43104</c:v>
                </c:pt>
                <c:pt idx="1258">
                  <c:v>43105</c:v>
                </c:pt>
                <c:pt idx="1259">
                  <c:v>43108</c:v>
                </c:pt>
                <c:pt idx="1260">
                  <c:v>43109</c:v>
                </c:pt>
                <c:pt idx="1261">
                  <c:v>43110</c:v>
                </c:pt>
                <c:pt idx="1262">
                  <c:v>43111</c:v>
                </c:pt>
                <c:pt idx="1263">
                  <c:v>43112</c:v>
                </c:pt>
                <c:pt idx="1264">
                  <c:v>43115</c:v>
                </c:pt>
                <c:pt idx="1265">
                  <c:v>43116</c:v>
                </c:pt>
                <c:pt idx="1266">
                  <c:v>43117</c:v>
                </c:pt>
                <c:pt idx="1267">
                  <c:v>43118</c:v>
                </c:pt>
                <c:pt idx="1268">
                  <c:v>43119</c:v>
                </c:pt>
                <c:pt idx="1269">
                  <c:v>43122</c:v>
                </c:pt>
                <c:pt idx="1270">
                  <c:v>43122</c:v>
                </c:pt>
                <c:pt idx="1271">
                  <c:v>43123</c:v>
                </c:pt>
                <c:pt idx="1272">
                  <c:v>43124</c:v>
                </c:pt>
                <c:pt idx="1273">
                  <c:v>43125</c:v>
                </c:pt>
                <c:pt idx="1274">
                  <c:v>43126</c:v>
                </c:pt>
                <c:pt idx="1275">
                  <c:v>43129</c:v>
                </c:pt>
                <c:pt idx="1276">
                  <c:v>43130</c:v>
                </c:pt>
                <c:pt idx="1277">
                  <c:v>43131</c:v>
                </c:pt>
                <c:pt idx="1278">
                  <c:v>43132</c:v>
                </c:pt>
                <c:pt idx="1279">
                  <c:v>43133</c:v>
                </c:pt>
                <c:pt idx="1280">
                  <c:v>43137</c:v>
                </c:pt>
                <c:pt idx="1281">
                  <c:v>43138</c:v>
                </c:pt>
              </c:numCache>
            </c:numRef>
          </c:cat>
          <c:val>
            <c:numRef>
              <c:f>'[Actualiza TasasGuber - PruebaFinal CI.xlsm]Inflaciones Implícitas'!$D$3:$D$2000</c:f>
              <c:numCache>
                <c:formatCode>General</c:formatCode>
                <c:ptCount val="1998"/>
                <c:pt idx="0">
                  <c:v>3.8508329999999997</c:v>
                </c:pt>
                <c:pt idx="1">
                  <c:v>3.7923079999999993</c:v>
                </c:pt>
                <c:pt idx="2">
                  <c:v>3.7919229999999997</c:v>
                </c:pt>
                <c:pt idx="3">
                  <c:v>3.7823079999999996</c:v>
                </c:pt>
                <c:pt idx="4">
                  <c:v>3.7433060000000005</c:v>
                </c:pt>
                <c:pt idx="5">
                  <c:v>3.6316480000000002</c:v>
                </c:pt>
                <c:pt idx="6">
                  <c:v>3.59077</c:v>
                </c:pt>
                <c:pt idx="7">
                  <c:v>3.5518129999999997</c:v>
                </c:pt>
                <c:pt idx="8">
                  <c:v>3.5704580000000004</c:v>
                </c:pt>
                <c:pt idx="9">
                  <c:v>3.551666</c:v>
                </c:pt>
                <c:pt idx="10">
                  <c:v>3.5509890000000004</c:v>
                </c:pt>
                <c:pt idx="11">
                  <c:v>3.5525640000000003</c:v>
                </c:pt>
                <c:pt idx="12">
                  <c:v>3.4329219999999996</c:v>
                </c:pt>
                <c:pt idx="13">
                  <c:v>3.3549820000000001</c:v>
                </c:pt>
                <c:pt idx="14">
                  <c:v>3.3727199999999997</c:v>
                </c:pt>
                <c:pt idx="15">
                  <c:v>3.3537360000000005</c:v>
                </c:pt>
                <c:pt idx="16">
                  <c:v>3.3548080000000002</c:v>
                </c:pt>
                <c:pt idx="17">
                  <c:v>3.3692310000000001</c:v>
                </c:pt>
                <c:pt idx="18">
                  <c:v>3.4007140000000002</c:v>
                </c:pt>
                <c:pt idx="19">
                  <c:v>3.3809889999999996</c:v>
                </c:pt>
                <c:pt idx="20">
                  <c:v>3.3475089999999996</c:v>
                </c:pt>
                <c:pt idx="21">
                  <c:v>3.3765390000000002</c:v>
                </c:pt>
                <c:pt idx="22">
                  <c:v>3.3574809999999999</c:v>
                </c:pt>
                <c:pt idx="23">
                  <c:v>3.3555949999999997</c:v>
                </c:pt>
                <c:pt idx="24">
                  <c:v>3.4070330000000002</c:v>
                </c:pt>
                <c:pt idx="25">
                  <c:v>3.5049360000000003</c:v>
                </c:pt>
                <c:pt idx="26">
                  <c:v>3.5350359999999998</c:v>
                </c:pt>
                <c:pt idx="27">
                  <c:v>3.5877649999999996</c:v>
                </c:pt>
                <c:pt idx="28">
                  <c:v>3.564451</c:v>
                </c:pt>
                <c:pt idx="29">
                  <c:v>3.507555</c:v>
                </c:pt>
                <c:pt idx="30">
                  <c:v>3.4612820000000006</c:v>
                </c:pt>
                <c:pt idx="31">
                  <c:v>3.5041759999999997</c:v>
                </c:pt>
                <c:pt idx="32">
                  <c:v>3.5043950000000006</c:v>
                </c:pt>
                <c:pt idx="33">
                  <c:v>3.4878210000000003</c:v>
                </c:pt>
                <c:pt idx="34">
                  <c:v>3.5051100000000002</c:v>
                </c:pt>
                <c:pt idx="35">
                  <c:v>3.5117309999999997</c:v>
                </c:pt>
                <c:pt idx="36">
                  <c:v>3.5264470000000001</c:v>
                </c:pt>
                <c:pt idx="37">
                  <c:v>3.5430679999999999</c:v>
                </c:pt>
                <c:pt idx="38">
                  <c:v>3.543736</c:v>
                </c:pt>
                <c:pt idx="39">
                  <c:v>3.5282140000000002</c:v>
                </c:pt>
                <c:pt idx="40">
                  <c:v>3.5328210000000002</c:v>
                </c:pt>
                <c:pt idx="41">
                  <c:v>3.5678019999999999</c:v>
                </c:pt>
                <c:pt idx="42">
                  <c:v>3.5354220000000005</c:v>
                </c:pt>
                <c:pt idx="43">
                  <c:v>3.5854949999999999</c:v>
                </c:pt>
                <c:pt idx="44">
                  <c:v>3.5927840000000004</c:v>
                </c:pt>
                <c:pt idx="45">
                  <c:v>3.5750640000000002</c:v>
                </c:pt>
                <c:pt idx="46">
                  <c:v>3.6078570000000001</c:v>
                </c:pt>
                <c:pt idx="47">
                  <c:v>3.5762909999999999</c:v>
                </c:pt>
                <c:pt idx="48">
                  <c:v>3.4450180000000001</c:v>
                </c:pt>
                <c:pt idx="49">
                  <c:v>3.3952010000000001</c:v>
                </c:pt>
                <c:pt idx="50">
                  <c:v>3.4292309999999997</c:v>
                </c:pt>
                <c:pt idx="51">
                  <c:v>3.4617949999999995</c:v>
                </c:pt>
                <c:pt idx="52">
                  <c:v>3.4903759999999999</c:v>
                </c:pt>
                <c:pt idx="53">
                  <c:v>3.5156599999999996</c:v>
                </c:pt>
                <c:pt idx="54">
                  <c:v>3.5533329999999994</c:v>
                </c:pt>
                <c:pt idx="55">
                  <c:v>3.628425</c:v>
                </c:pt>
                <c:pt idx="56">
                  <c:v>3.6791299999999998</c:v>
                </c:pt>
                <c:pt idx="57">
                  <c:v>3.6414289999999996</c:v>
                </c:pt>
                <c:pt idx="58">
                  <c:v>3.6124360000000006</c:v>
                </c:pt>
                <c:pt idx="59">
                  <c:v>3.5212089999999998</c:v>
                </c:pt>
                <c:pt idx="60">
                  <c:v>3.461319</c:v>
                </c:pt>
                <c:pt idx="61">
                  <c:v>3.4361899999999999</c:v>
                </c:pt>
                <c:pt idx="62">
                  <c:v>3.4363460000000003</c:v>
                </c:pt>
                <c:pt idx="63">
                  <c:v>3.4158239999999997</c:v>
                </c:pt>
                <c:pt idx="64">
                  <c:v>3.3659889999999999</c:v>
                </c:pt>
                <c:pt idx="65">
                  <c:v>3.3940290000000006</c:v>
                </c:pt>
                <c:pt idx="66">
                  <c:v>3.4559340000000001</c:v>
                </c:pt>
                <c:pt idx="67">
                  <c:v>3.47</c:v>
                </c:pt>
                <c:pt idx="68">
                  <c:v>3.4341390000000001</c:v>
                </c:pt>
                <c:pt idx="69">
                  <c:v>3.353809</c:v>
                </c:pt>
                <c:pt idx="70">
                  <c:v>3.2821429999999996</c:v>
                </c:pt>
                <c:pt idx="71">
                  <c:v>3.3134980000000001</c:v>
                </c:pt>
                <c:pt idx="72">
                  <c:v>3.333974</c:v>
                </c:pt>
                <c:pt idx="73">
                  <c:v>3.2785709999999999</c:v>
                </c:pt>
                <c:pt idx="74">
                  <c:v>3.2815380000000003</c:v>
                </c:pt>
                <c:pt idx="75">
                  <c:v>3.3127109999999997</c:v>
                </c:pt>
                <c:pt idx="76">
                  <c:v>3.2469320000000002</c:v>
                </c:pt>
                <c:pt idx="77">
                  <c:v>3.2984610000000001</c:v>
                </c:pt>
                <c:pt idx="78">
                  <c:v>3.2951190000000001</c:v>
                </c:pt>
                <c:pt idx="79">
                  <c:v>3.3147620000000004</c:v>
                </c:pt>
                <c:pt idx="80">
                  <c:v>3.3051919999999999</c:v>
                </c:pt>
                <c:pt idx="81">
                  <c:v>3.3343590000000001</c:v>
                </c:pt>
                <c:pt idx="82">
                  <c:v>3.4045429999999999</c:v>
                </c:pt>
                <c:pt idx="83">
                  <c:v>3.4100729999999997</c:v>
                </c:pt>
                <c:pt idx="84">
                  <c:v>3.4126379999999998</c:v>
                </c:pt>
                <c:pt idx="85">
                  <c:v>3.3350910000000002</c:v>
                </c:pt>
                <c:pt idx="86">
                  <c:v>3.251538</c:v>
                </c:pt>
                <c:pt idx="87">
                  <c:v>3.3851649999999998</c:v>
                </c:pt>
                <c:pt idx="88">
                  <c:v>3.342857</c:v>
                </c:pt>
                <c:pt idx="89">
                  <c:v>3.3220330000000002</c:v>
                </c:pt>
                <c:pt idx="90">
                  <c:v>3.309304</c:v>
                </c:pt>
                <c:pt idx="91">
                  <c:v>3.2713459999999999</c:v>
                </c:pt>
                <c:pt idx="92">
                  <c:v>3.3459339999999997</c:v>
                </c:pt>
                <c:pt idx="93">
                  <c:v>3.2900000000000005</c:v>
                </c:pt>
                <c:pt idx="94">
                  <c:v>3.35608</c:v>
                </c:pt>
                <c:pt idx="95">
                  <c:v>3.4428019999999999</c:v>
                </c:pt>
                <c:pt idx="96">
                  <c:v>3.5184610000000003</c:v>
                </c:pt>
                <c:pt idx="97">
                  <c:v>3.6140019999999997</c:v>
                </c:pt>
                <c:pt idx="98">
                  <c:v>3.6348530000000006</c:v>
                </c:pt>
                <c:pt idx="99">
                  <c:v>3.5662090000000002</c:v>
                </c:pt>
                <c:pt idx="100">
                  <c:v>3.6431869999999997</c:v>
                </c:pt>
                <c:pt idx="101">
                  <c:v>3.6317950000000003</c:v>
                </c:pt>
                <c:pt idx="102">
                  <c:v>3.5765940000000001</c:v>
                </c:pt>
                <c:pt idx="103">
                  <c:v>3.5589839999999997</c:v>
                </c:pt>
                <c:pt idx="104">
                  <c:v>3.4707140000000001</c:v>
                </c:pt>
                <c:pt idx="105">
                  <c:v>3.5774170000000001</c:v>
                </c:pt>
                <c:pt idx="106">
                  <c:v>3.5884620000000003</c:v>
                </c:pt>
                <c:pt idx="107">
                  <c:v>3.7113100000000001</c:v>
                </c:pt>
                <c:pt idx="108">
                  <c:v>3.7738460000000007</c:v>
                </c:pt>
                <c:pt idx="109">
                  <c:v>3.6861359999999999</c:v>
                </c:pt>
                <c:pt idx="110">
                  <c:v>3.6253850000000001</c:v>
                </c:pt>
                <c:pt idx="111">
                  <c:v>3.4951930000000004</c:v>
                </c:pt>
                <c:pt idx="112">
                  <c:v>3.4948350000000001</c:v>
                </c:pt>
                <c:pt idx="113">
                  <c:v>3.5303299999999997</c:v>
                </c:pt>
                <c:pt idx="114">
                  <c:v>3.5965939999999996</c:v>
                </c:pt>
                <c:pt idx="115">
                  <c:v>3.5949729999999995</c:v>
                </c:pt>
                <c:pt idx="116">
                  <c:v>3.63</c:v>
                </c:pt>
                <c:pt idx="117">
                  <c:v>3.7199999999999998</c:v>
                </c:pt>
                <c:pt idx="118">
                  <c:v>3.7723629999999999</c:v>
                </c:pt>
                <c:pt idx="119">
                  <c:v>3.7736349999999996</c:v>
                </c:pt>
                <c:pt idx="120">
                  <c:v>3.6092680000000001</c:v>
                </c:pt>
                <c:pt idx="121">
                  <c:v>3.5144229999999999</c:v>
                </c:pt>
                <c:pt idx="122">
                  <c:v>3.4960809999999998</c:v>
                </c:pt>
                <c:pt idx="123">
                  <c:v>3.4158609999999996</c:v>
                </c:pt>
                <c:pt idx="124">
                  <c:v>3.3959890000000001</c:v>
                </c:pt>
                <c:pt idx="125">
                  <c:v>3.4424999999999999</c:v>
                </c:pt>
                <c:pt idx="126">
                  <c:v>3.4671789999999998</c:v>
                </c:pt>
                <c:pt idx="127">
                  <c:v>3.5691759999999997</c:v>
                </c:pt>
                <c:pt idx="128">
                  <c:v>3.5991580000000001</c:v>
                </c:pt>
                <c:pt idx="129">
                  <c:v>3.5984060000000007</c:v>
                </c:pt>
                <c:pt idx="130">
                  <c:v>3.6166480000000005</c:v>
                </c:pt>
                <c:pt idx="131">
                  <c:v>3.5453200000000002</c:v>
                </c:pt>
                <c:pt idx="132">
                  <c:v>3.5486810000000002</c:v>
                </c:pt>
                <c:pt idx="133">
                  <c:v>3.5637920000000003</c:v>
                </c:pt>
                <c:pt idx="134">
                  <c:v>3.6328580000000001</c:v>
                </c:pt>
                <c:pt idx="135">
                  <c:v>3.5851189999999997</c:v>
                </c:pt>
                <c:pt idx="136">
                  <c:v>3.6034620000000004</c:v>
                </c:pt>
                <c:pt idx="137">
                  <c:v>3.4878300000000007</c:v>
                </c:pt>
                <c:pt idx="138">
                  <c:v>3.4384429999999995</c:v>
                </c:pt>
                <c:pt idx="139">
                  <c:v>3.4365289999999997</c:v>
                </c:pt>
                <c:pt idx="140">
                  <c:v>3.4223080000000001</c:v>
                </c:pt>
                <c:pt idx="141">
                  <c:v>3.4680770000000001</c:v>
                </c:pt>
                <c:pt idx="142">
                  <c:v>3.4480029999999999</c:v>
                </c:pt>
                <c:pt idx="143">
                  <c:v>3.4897619999999998</c:v>
                </c:pt>
                <c:pt idx="144">
                  <c:v>3.5156039999999997</c:v>
                </c:pt>
                <c:pt idx="145">
                  <c:v>3.5634519999999998</c:v>
                </c:pt>
                <c:pt idx="146">
                  <c:v>3.6256409999999999</c:v>
                </c:pt>
                <c:pt idx="147">
                  <c:v>3.5535169999999994</c:v>
                </c:pt>
                <c:pt idx="148">
                  <c:v>3.5837359999999996</c:v>
                </c:pt>
                <c:pt idx="149">
                  <c:v>3.6279029999999999</c:v>
                </c:pt>
                <c:pt idx="150">
                  <c:v>3.635275</c:v>
                </c:pt>
                <c:pt idx="151">
                  <c:v>3.5680769999999997</c:v>
                </c:pt>
                <c:pt idx="152">
                  <c:v>3.5745050000000003</c:v>
                </c:pt>
                <c:pt idx="153">
                  <c:v>3.6541759999999996</c:v>
                </c:pt>
                <c:pt idx="154">
                  <c:v>3.736227</c:v>
                </c:pt>
                <c:pt idx="155">
                  <c:v>3.8783790000000002</c:v>
                </c:pt>
                <c:pt idx="156">
                  <c:v>3.9324360000000005</c:v>
                </c:pt>
                <c:pt idx="157">
                  <c:v>4.030907</c:v>
                </c:pt>
                <c:pt idx="158">
                  <c:v>4.131246</c:v>
                </c:pt>
                <c:pt idx="159">
                  <c:v>4.0855220000000001</c:v>
                </c:pt>
                <c:pt idx="160">
                  <c:v>4.0322339999999999</c:v>
                </c:pt>
                <c:pt idx="161">
                  <c:v>4.0642949999999995</c:v>
                </c:pt>
                <c:pt idx="162">
                  <c:v>4.0142309999999997</c:v>
                </c:pt>
                <c:pt idx="163">
                  <c:v>4.0808789999999995</c:v>
                </c:pt>
                <c:pt idx="164">
                  <c:v>4.0958969999999999</c:v>
                </c:pt>
                <c:pt idx="165">
                  <c:v>4.1512820000000001</c:v>
                </c:pt>
                <c:pt idx="166">
                  <c:v>4.0607690000000005</c:v>
                </c:pt>
                <c:pt idx="167">
                  <c:v>3.9648909999999997</c:v>
                </c:pt>
                <c:pt idx="168">
                  <c:v>3.9605860000000002</c:v>
                </c:pt>
                <c:pt idx="169">
                  <c:v>3.8829119999999997</c:v>
                </c:pt>
                <c:pt idx="170">
                  <c:v>3.8304390000000001</c:v>
                </c:pt>
                <c:pt idx="171">
                  <c:v>3.760256</c:v>
                </c:pt>
                <c:pt idx="172">
                  <c:v>3.6661909999999995</c:v>
                </c:pt>
                <c:pt idx="173">
                  <c:v>3.5877469999999994</c:v>
                </c:pt>
                <c:pt idx="174">
                  <c:v>3.5971430000000004</c:v>
                </c:pt>
                <c:pt idx="175">
                  <c:v>3.5377840000000003</c:v>
                </c:pt>
                <c:pt idx="176">
                  <c:v>3.5030760000000001</c:v>
                </c:pt>
                <c:pt idx="177">
                  <c:v>3.4570879999999997</c:v>
                </c:pt>
                <c:pt idx="178">
                  <c:v>3.4054759999999997</c:v>
                </c:pt>
                <c:pt idx="179">
                  <c:v>3.4453849999999999</c:v>
                </c:pt>
                <c:pt idx="180">
                  <c:v>3.4950000000000001</c:v>
                </c:pt>
                <c:pt idx="181">
                  <c:v>3.4798169999999997</c:v>
                </c:pt>
                <c:pt idx="182">
                  <c:v>3.590293</c:v>
                </c:pt>
                <c:pt idx="183">
                  <c:v>3.6545420000000002</c:v>
                </c:pt>
                <c:pt idx="184">
                  <c:v>3.6791209999999994</c:v>
                </c:pt>
                <c:pt idx="185">
                  <c:v>3.7387180000000004</c:v>
                </c:pt>
                <c:pt idx="186">
                  <c:v>3.7142669999999995</c:v>
                </c:pt>
                <c:pt idx="187">
                  <c:v>3.7191939999999999</c:v>
                </c:pt>
                <c:pt idx="188">
                  <c:v>3.638242</c:v>
                </c:pt>
                <c:pt idx="189">
                  <c:v>3.6061909999999999</c:v>
                </c:pt>
                <c:pt idx="190">
                  <c:v>3.5864109999999996</c:v>
                </c:pt>
                <c:pt idx="191">
                  <c:v>3.5514290000000002</c:v>
                </c:pt>
                <c:pt idx="192">
                  <c:v>3.5747249999999999</c:v>
                </c:pt>
                <c:pt idx="193">
                  <c:v>3.6611719999999996</c:v>
                </c:pt>
                <c:pt idx="194">
                  <c:v>3.5502380000000002</c:v>
                </c:pt>
                <c:pt idx="195">
                  <c:v>3.485385</c:v>
                </c:pt>
                <c:pt idx="196">
                  <c:v>3.4821790000000004</c:v>
                </c:pt>
                <c:pt idx="197">
                  <c:v>3.4981680000000002</c:v>
                </c:pt>
                <c:pt idx="198">
                  <c:v>3.5171429999999999</c:v>
                </c:pt>
                <c:pt idx="199">
                  <c:v>3.4935160000000001</c:v>
                </c:pt>
                <c:pt idx="200">
                  <c:v>3.5448710000000005</c:v>
                </c:pt>
                <c:pt idx="201">
                  <c:v>3.6036270000000004</c:v>
                </c:pt>
                <c:pt idx="202">
                  <c:v>3.625311</c:v>
                </c:pt>
                <c:pt idx="203">
                  <c:v>3.614725</c:v>
                </c:pt>
                <c:pt idx="204">
                  <c:v>3.6469050000000003</c:v>
                </c:pt>
                <c:pt idx="205">
                  <c:v>3.6576930000000001</c:v>
                </c:pt>
                <c:pt idx="206">
                  <c:v>3.7298349999999996</c:v>
                </c:pt>
                <c:pt idx="207">
                  <c:v>3.7614290000000001</c:v>
                </c:pt>
                <c:pt idx="208">
                  <c:v>3.7810810000000004</c:v>
                </c:pt>
                <c:pt idx="209">
                  <c:v>3.7409889999999999</c:v>
                </c:pt>
                <c:pt idx="210">
                  <c:v>3.6938460000000002</c:v>
                </c:pt>
                <c:pt idx="211">
                  <c:v>3.7047620000000006</c:v>
                </c:pt>
                <c:pt idx="212">
                  <c:v>3.6965200000000005</c:v>
                </c:pt>
                <c:pt idx="213">
                  <c:v>3.795201</c:v>
                </c:pt>
                <c:pt idx="214">
                  <c:v>3.7218130000000005</c:v>
                </c:pt>
                <c:pt idx="215">
                  <c:v>3.6338460000000001</c:v>
                </c:pt>
                <c:pt idx="216">
                  <c:v>3.6563369999999997</c:v>
                </c:pt>
                <c:pt idx="217">
                  <c:v>3.692088</c:v>
                </c:pt>
                <c:pt idx="218">
                  <c:v>3.5921980000000007</c:v>
                </c:pt>
                <c:pt idx="219">
                  <c:v>3.5138829999999999</c:v>
                </c:pt>
                <c:pt idx="220">
                  <c:v>3.445513</c:v>
                </c:pt>
                <c:pt idx="221">
                  <c:v>3.4995609999999999</c:v>
                </c:pt>
                <c:pt idx="222">
                  <c:v>3.4627100000000004</c:v>
                </c:pt>
                <c:pt idx="223">
                  <c:v>3.5502389999999999</c:v>
                </c:pt>
                <c:pt idx="224">
                  <c:v>3.584616</c:v>
                </c:pt>
                <c:pt idx="225">
                  <c:v>3.649762</c:v>
                </c:pt>
                <c:pt idx="226">
                  <c:v>3.6701830000000002</c:v>
                </c:pt>
                <c:pt idx="227">
                  <c:v>3.6250920000000004</c:v>
                </c:pt>
                <c:pt idx="228">
                  <c:v>3.5935160000000002</c:v>
                </c:pt>
                <c:pt idx="229">
                  <c:v>3.5669229999999996</c:v>
                </c:pt>
                <c:pt idx="230">
                  <c:v>3.5928940000000003</c:v>
                </c:pt>
                <c:pt idx="231">
                  <c:v>3.6192489999999999</c:v>
                </c:pt>
                <c:pt idx="232">
                  <c:v>3.5452750000000002</c:v>
                </c:pt>
                <c:pt idx="233">
                  <c:v>3.4741200000000001</c:v>
                </c:pt>
                <c:pt idx="234">
                  <c:v>3.4835900000000004</c:v>
                </c:pt>
                <c:pt idx="235">
                  <c:v>3.4349999999999996</c:v>
                </c:pt>
                <c:pt idx="236">
                  <c:v>3.4675819999999997</c:v>
                </c:pt>
                <c:pt idx="237">
                  <c:v>3.4659709999999997</c:v>
                </c:pt>
                <c:pt idx="238">
                  <c:v>3.4782790000000001</c:v>
                </c:pt>
                <c:pt idx="239">
                  <c:v>3.4699999999999998</c:v>
                </c:pt>
                <c:pt idx="240">
                  <c:v>3.4803290000000002</c:v>
                </c:pt>
                <c:pt idx="241">
                  <c:v>3.4936999999999996</c:v>
                </c:pt>
                <c:pt idx="242">
                  <c:v>3.4335170000000002</c:v>
                </c:pt>
                <c:pt idx="243">
                  <c:v>3.49</c:v>
                </c:pt>
                <c:pt idx="244">
                  <c:v>3.5331319999999997</c:v>
                </c:pt>
                <c:pt idx="245">
                  <c:v>3.5823809999999998</c:v>
                </c:pt>
                <c:pt idx="246">
                  <c:v>3.624835</c:v>
                </c:pt>
                <c:pt idx="247">
                  <c:v>3.6330770000000001</c:v>
                </c:pt>
                <c:pt idx="248">
                  <c:v>3.6560440000000005</c:v>
                </c:pt>
                <c:pt idx="249">
                  <c:v>3.6751650000000002</c:v>
                </c:pt>
                <c:pt idx="250">
                  <c:v>3.6531509999999994</c:v>
                </c:pt>
                <c:pt idx="251">
                  <c:v>3.675897</c:v>
                </c:pt>
                <c:pt idx="252">
                  <c:v>3.6656040000000001</c:v>
                </c:pt>
                <c:pt idx="253">
                  <c:v>3.7253850000000002</c:v>
                </c:pt>
                <c:pt idx="254">
                  <c:v>3.735824</c:v>
                </c:pt>
                <c:pt idx="255">
                  <c:v>3.771172</c:v>
                </c:pt>
                <c:pt idx="256">
                  <c:v>3.7705129999999993</c:v>
                </c:pt>
                <c:pt idx="257">
                  <c:v>3.7202190000000002</c:v>
                </c:pt>
                <c:pt idx="258">
                  <c:v>3.625092</c:v>
                </c:pt>
                <c:pt idx="259">
                  <c:v>3.5966670000000001</c:v>
                </c:pt>
                <c:pt idx="260">
                  <c:v>3.6145610000000001</c:v>
                </c:pt>
                <c:pt idx="261">
                  <c:v>3.6456409999999999</c:v>
                </c:pt>
                <c:pt idx="262">
                  <c:v>3.6064280000000002</c:v>
                </c:pt>
                <c:pt idx="263">
                  <c:v>3.6351290000000001</c:v>
                </c:pt>
                <c:pt idx="264">
                  <c:v>3.6700189999999999</c:v>
                </c:pt>
                <c:pt idx="265">
                  <c:v>3.6950189999999998</c:v>
                </c:pt>
                <c:pt idx="266">
                  <c:v>3.6369230000000003</c:v>
                </c:pt>
                <c:pt idx="267">
                  <c:v>3.5787180000000003</c:v>
                </c:pt>
                <c:pt idx="268">
                  <c:v>3.4950000000000001</c:v>
                </c:pt>
                <c:pt idx="269">
                  <c:v>3.4837359999999999</c:v>
                </c:pt>
                <c:pt idx="270">
                  <c:v>3.5203299999999995</c:v>
                </c:pt>
                <c:pt idx="271">
                  <c:v>3.6220509999999999</c:v>
                </c:pt>
                <c:pt idx="272">
                  <c:v>3.6396330000000003</c:v>
                </c:pt>
                <c:pt idx="273">
                  <c:v>3.5635529999999997</c:v>
                </c:pt>
                <c:pt idx="274">
                  <c:v>3.5243949999999997</c:v>
                </c:pt>
                <c:pt idx="275">
                  <c:v>3.4891019999999999</c:v>
                </c:pt>
                <c:pt idx="276">
                  <c:v>3.43</c:v>
                </c:pt>
                <c:pt idx="277">
                  <c:v>3.4301279999999998</c:v>
                </c:pt>
                <c:pt idx="278">
                  <c:v>3.4479130000000002</c:v>
                </c:pt>
                <c:pt idx="279">
                  <c:v>3.4517030000000002</c:v>
                </c:pt>
                <c:pt idx="280">
                  <c:v>3.477179</c:v>
                </c:pt>
                <c:pt idx="281">
                  <c:v>3.5016850000000002</c:v>
                </c:pt>
                <c:pt idx="282">
                  <c:v>3.478755</c:v>
                </c:pt>
                <c:pt idx="283">
                  <c:v>3.4778390000000003</c:v>
                </c:pt>
                <c:pt idx="284">
                  <c:v>3.5069600000000003</c:v>
                </c:pt>
                <c:pt idx="285">
                  <c:v>3.4848709999999996</c:v>
                </c:pt>
                <c:pt idx="286">
                  <c:v>3.4403660000000005</c:v>
                </c:pt>
                <c:pt idx="287">
                  <c:v>3.4661360000000005</c:v>
                </c:pt>
                <c:pt idx="288">
                  <c:v>3.4308429999999999</c:v>
                </c:pt>
                <c:pt idx="289">
                  <c:v>3.4495420000000001</c:v>
                </c:pt>
                <c:pt idx="290">
                  <c:v>3.4684609999999996</c:v>
                </c:pt>
                <c:pt idx="291">
                  <c:v>3.4905679999999997</c:v>
                </c:pt>
                <c:pt idx="292">
                  <c:v>3.4660439999999992</c:v>
                </c:pt>
                <c:pt idx="293">
                  <c:v>3.4368689999999997</c:v>
                </c:pt>
                <c:pt idx="294">
                  <c:v>3.3741750000000001</c:v>
                </c:pt>
                <c:pt idx="295">
                  <c:v>3.3756409999999999</c:v>
                </c:pt>
                <c:pt idx="296">
                  <c:v>3.3538099999999997</c:v>
                </c:pt>
                <c:pt idx="297">
                  <c:v>3.3340839999999998</c:v>
                </c:pt>
                <c:pt idx="298">
                  <c:v>3.3445049999999998</c:v>
                </c:pt>
                <c:pt idx="299">
                  <c:v>3.3748530000000003</c:v>
                </c:pt>
                <c:pt idx="300">
                  <c:v>3.3964100000000004</c:v>
                </c:pt>
                <c:pt idx="301">
                  <c:v>3.3935529999999998</c:v>
                </c:pt>
                <c:pt idx="302">
                  <c:v>3.3966669999999999</c:v>
                </c:pt>
                <c:pt idx="303">
                  <c:v>3.41</c:v>
                </c:pt>
                <c:pt idx="304">
                  <c:v>3.43</c:v>
                </c:pt>
                <c:pt idx="305">
                  <c:v>3.3766660000000002</c:v>
                </c:pt>
                <c:pt idx="306">
                  <c:v>3.3984069999999997</c:v>
                </c:pt>
                <c:pt idx="307">
                  <c:v>3.3750920000000004</c:v>
                </c:pt>
                <c:pt idx="308">
                  <c:v>3.3551100000000003</c:v>
                </c:pt>
                <c:pt idx="309">
                  <c:v>3.3571799999999996</c:v>
                </c:pt>
                <c:pt idx="310">
                  <c:v>3.3293590000000002</c:v>
                </c:pt>
                <c:pt idx="311">
                  <c:v>3.2572160000000006</c:v>
                </c:pt>
                <c:pt idx="312">
                  <c:v>3.26119</c:v>
                </c:pt>
                <c:pt idx="313">
                  <c:v>3.2552379999999994</c:v>
                </c:pt>
                <c:pt idx="314">
                  <c:v>3.2326929999999994</c:v>
                </c:pt>
                <c:pt idx="315">
                  <c:v>3.2324539999999997</c:v>
                </c:pt>
                <c:pt idx="316">
                  <c:v>3.2299449999999998</c:v>
                </c:pt>
                <c:pt idx="317">
                  <c:v>3.248901</c:v>
                </c:pt>
                <c:pt idx="318">
                  <c:v>3.2665940000000004</c:v>
                </c:pt>
                <c:pt idx="319">
                  <c:v>3.2241019999999998</c:v>
                </c:pt>
                <c:pt idx="320">
                  <c:v>3.2210439999999996</c:v>
                </c:pt>
                <c:pt idx="321">
                  <c:v>3.2497429999999996</c:v>
                </c:pt>
                <c:pt idx="322">
                  <c:v>3.262381</c:v>
                </c:pt>
                <c:pt idx="323">
                  <c:v>3.3014290000000006</c:v>
                </c:pt>
                <c:pt idx="324">
                  <c:v>3.3503659999999993</c:v>
                </c:pt>
                <c:pt idx="325">
                  <c:v>3.3361909999999999</c:v>
                </c:pt>
                <c:pt idx="326">
                  <c:v>3.266832</c:v>
                </c:pt>
                <c:pt idx="327">
                  <c:v>3.3120520000000004</c:v>
                </c:pt>
                <c:pt idx="328">
                  <c:v>3.3875999999999999</c:v>
                </c:pt>
                <c:pt idx="329">
                  <c:v>3.4466669999999997</c:v>
                </c:pt>
                <c:pt idx="330">
                  <c:v>3.4482609999999996</c:v>
                </c:pt>
                <c:pt idx="331">
                  <c:v>3.4726740000000005</c:v>
                </c:pt>
                <c:pt idx="332">
                  <c:v>3.4547249999999998</c:v>
                </c:pt>
                <c:pt idx="333">
                  <c:v>3.4441939999999995</c:v>
                </c:pt>
                <c:pt idx="334">
                  <c:v>3.4033329999999999</c:v>
                </c:pt>
                <c:pt idx="335">
                  <c:v>3.3915750000000005</c:v>
                </c:pt>
                <c:pt idx="336">
                  <c:v>3.3825640000000003</c:v>
                </c:pt>
                <c:pt idx="337">
                  <c:v>3.3951649999999995</c:v>
                </c:pt>
                <c:pt idx="338">
                  <c:v>3.3694509999999998</c:v>
                </c:pt>
                <c:pt idx="339">
                  <c:v>3.345421</c:v>
                </c:pt>
                <c:pt idx="340">
                  <c:v>3.3665940000000001</c:v>
                </c:pt>
                <c:pt idx="341">
                  <c:v>3.348846</c:v>
                </c:pt>
                <c:pt idx="342">
                  <c:v>3.3130769999999998</c:v>
                </c:pt>
                <c:pt idx="343">
                  <c:v>3.3068870000000001</c:v>
                </c:pt>
                <c:pt idx="344">
                  <c:v>3.3021249999999993</c:v>
                </c:pt>
                <c:pt idx="345">
                  <c:v>3.3263739999999999</c:v>
                </c:pt>
                <c:pt idx="346">
                  <c:v>3.3812820000000001</c:v>
                </c:pt>
                <c:pt idx="347">
                  <c:v>3.3911169999999999</c:v>
                </c:pt>
                <c:pt idx="348">
                  <c:v>3.4006220000000003</c:v>
                </c:pt>
                <c:pt idx="349">
                  <c:v>3.4029480000000003</c:v>
                </c:pt>
                <c:pt idx="350">
                  <c:v>3.4149449999999999</c:v>
                </c:pt>
                <c:pt idx="351">
                  <c:v>3.4689740000000002</c:v>
                </c:pt>
                <c:pt idx="352">
                  <c:v>3.5273619999999997</c:v>
                </c:pt>
                <c:pt idx="353">
                  <c:v>3.5573810000000003</c:v>
                </c:pt>
                <c:pt idx="354">
                  <c:v>3.5959710000000005</c:v>
                </c:pt>
                <c:pt idx="355">
                  <c:v>3.6047069999999999</c:v>
                </c:pt>
                <c:pt idx="356">
                  <c:v>3.555129</c:v>
                </c:pt>
                <c:pt idx="357">
                  <c:v>3.4049999999999998</c:v>
                </c:pt>
                <c:pt idx="358">
                  <c:v>3.4714649999999998</c:v>
                </c:pt>
                <c:pt idx="359">
                  <c:v>3.4976560000000001</c:v>
                </c:pt>
                <c:pt idx="360">
                  <c:v>3.5073999999999996</c:v>
                </c:pt>
                <c:pt idx="361">
                  <c:v>3.5305129999999996</c:v>
                </c:pt>
                <c:pt idx="362">
                  <c:v>3.5672160000000002</c:v>
                </c:pt>
                <c:pt idx="363">
                  <c:v>3.5505499999999994</c:v>
                </c:pt>
                <c:pt idx="364">
                  <c:v>3.5837370000000002</c:v>
                </c:pt>
                <c:pt idx="365">
                  <c:v>3.590293</c:v>
                </c:pt>
                <c:pt idx="366">
                  <c:v>3.516667</c:v>
                </c:pt>
                <c:pt idx="367">
                  <c:v>3.5300730000000002</c:v>
                </c:pt>
                <c:pt idx="368">
                  <c:v>3.5003659999999996</c:v>
                </c:pt>
                <c:pt idx="369">
                  <c:v>3.5137909999999994</c:v>
                </c:pt>
                <c:pt idx="370">
                  <c:v>3.5103290000000005</c:v>
                </c:pt>
                <c:pt idx="371">
                  <c:v>3.453846</c:v>
                </c:pt>
                <c:pt idx="372">
                  <c:v>3.4076930000000001</c:v>
                </c:pt>
                <c:pt idx="373">
                  <c:v>3.4012090000000001</c:v>
                </c:pt>
                <c:pt idx="374">
                  <c:v>3.4302199999999998</c:v>
                </c:pt>
                <c:pt idx="375">
                  <c:v>3.4071429999999996</c:v>
                </c:pt>
                <c:pt idx="376">
                  <c:v>3.438205</c:v>
                </c:pt>
                <c:pt idx="377">
                  <c:v>3.4483149999999996</c:v>
                </c:pt>
                <c:pt idx="378">
                  <c:v>3.4243220000000001</c:v>
                </c:pt>
                <c:pt idx="379">
                  <c:v>3.4236820000000003</c:v>
                </c:pt>
                <c:pt idx="380">
                  <c:v>3.4263010000000005</c:v>
                </c:pt>
                <c:pt idx="381">
                  <c:v>3.3966659999999997</c:v>
                </c:pt>
                <c:pt idx="382">
                  <c:v>3.3758610000000004</c:v>
                </c:pt>
                <c:pt idx="383">
                  <c:v>3.3848349999999998</c:v>
                </c:pt>
                <c:pt idx="384">
                  <c:v>3.3576189999999997</c:v>
                </c:pt>
                <c:pt idx="385">
                  <c:v>3.3613550000000001</c:v>
                </c:pt>
                <c:pt idx="386">
                  <c:v>3.358975</c:v>
                </c:pt>
                <c:pt idx="387">
                  <c:v>3.3794689999999994</c:v>
                </c:pt>
                <c:pt idx="388">
                  <c:v>3.4141390000000005</c:v>
                </c:pt>
                <c:pt idx="389">
                  <c:v>3.3888089999999997</c:v>
                </c:pt>
                <c:pt idx="390">
                  <c:v>3.3552379999999999</c:v>
                </c:pt>
                <c:pt idx="391">
                  <c:v>3.42577</c:v>
                </c:pt>
                <c:pt idx="392">
                  <c:v>3.422784</c:v>
                </c:pt>
                <c:pt idx="393">
                  <c:v>3.4564279999999998</c:v>
                </c:pt>
                <c:pt idx="394">
                  <c:v>3.4404760000000003</c:v>
                </c:pt>
                <c:pt idx="395">
                  <c:v>3.5043229999999999</c:v>
                </c:pt>
                <c:pt idx="396">
                  <c:v>3.5582050000000001</c:v>
                </c:pt>
                <c:pt idx="397">
                  <c:v>3.4935159999999996</c:v>
                </c:pt>
                <c:pt idx="398">
                  <c:v>3.468315</c:v>
                </c:pt>
                <c:pt idx="399">
                  <c:v>3.4398900000000001</c:v>
                </c:pt>
                <c:pt idx="400">
                  <c:v>3.3898169999999999</c:v>
                </c:pt>
                <c:pt idx="401">
                  <c:v>3.3921799999999998</c:v>
                </c:pt>
                <c:pt idx="402">
                  <c:v>3.4145060000000003</c:v>
                </c:pt>
                <c:pt idx="403">
                  <c:v>3.3851459999999998</c:v>
                </c:pt>
                <c:pt idx="404">
                  <c:v>3.3680209999999997</c:v>
                </c:pt>
                <c:pt idx="405">
                  <c:v>3.3593039999999998</c:v>
                </c:pt>
                <c:pt idx="406">
                  <c:v>3.3905130000000003</c:v>
                </c:pt>
                <c:pt idx="407">
                  <c:v>3.3791569999999997</c:v>
                </c:pt>
                <c:pt idx="408">
                  <c:v>3.4144689999999995</c:v>
                </c:pt>
                <c:pt idx="409">
                  <c:v>3.4833150000000002</c:v>
                </c:pt>
                <c:pt idx="410">
                  <c:v>3.4699999999999998</c:v>
                </c:pt>
                <c:pt idx="411">
                  <c:v>3.5120509999999996</c:v>
                </c:pt>
                <c:pt idx="412">
                  <c:v>3.5861169999999998</c:v>
                </c:pt>
                <c:pt idx="413">
                  <c:v>3.575275</c:v>
                </c:pt>
                <c:pt idx="414">
                  <c:v>3.522125</c:v>
                </c:pt>
                <c:pt idx="415">
                  <c:v>3.4744870000000003</c:v>
                </c:pt>
                <c:pt idx="416">
                  <c:v>3.4597429999999996</c:v>
                </c:pt>
                <c:pt idx="417">
                  <c:v>3.4234979999999995</c:v>
                </c:pt>
                <c:pt idx="418">
                  <c:v>3.4232230000000001</c:v>
                </c:pt>
                <c:pt idx="419">
                  <c:v>3.4284250000000003</c:v>
                </c:pt>
                <c:pt idx="420">
                  <c:v>3.4383150000000002</c:v>
                </c:pt>
                <c:pt idx="421">
                  <c:v>3.4287179999999999</c:v>
                </c:pt>
                <c:pt idx="422">
                  <c:v>3.4719049999999996</c:v>
                </c:pt>
                <c:pt idx="423">
                  <c:v>3.5070150000000004</c:v>
                </c:pt>
                <c:pt idx="424">
                  <c:v>3.5798169999999994</c:v>
                </c:pt>
                <c:pt idx="425">
                  <c:v>3.5896519999999996</c:v>
                </c:pt>
                <c:pt idx="426">
                  <c:v>3.5700000000000003</c:v>
                </c:pt>
                <c:pt idx="427">
                  <c:v>3.6093229999999998</c:v>
                </c:pt>
                <c:pt idx="428">
                  <c:v>3.6120510000000001</c:v>
                </c:pt>
                <c:pt idx="429">
                  <c:v>3.57348</c:v>
                </c:pt>
                <c:pt idx="430">
                  <c:v>3.5749999999999997</c:v>
                </c:pt>
                <c:pt idx="431">
                  <c:v>3.5714649999999999</c:v>
                </c:pt>
                <c:pt idx="432">
                  <c:v>3.5256410000000002</c:v>
                </c:pt>
                <c:pt idx="433">
                  <c:v>3.5787179999999998</c:v>
                </c:pt>
                <c:pt idx="434">
                  <c:v>3.6735709999999999</c:v>
                </c:pt>
                <c:pt idx="435">
                  <c:v>3.6217949999999997</c:v>
                </c:pt>
                <c:pt idx="436">
                  <c:v>3.6382409999999998</c:v>
                </c:pt>
                <c:pt idx="437">
                  <c:v>3.5805130000000003</c:v>
                </c:pt>
                <c:pt idx="438">
                  <c:v>3.5125820000000001</c:v>
                </c:pt>
                <c:pt idx="439">
                  <c:v>3.4185719999999997</c:v>
                </c:pt>
                <c:pt idx="440">
                  <c:v>3.3621789999999998</c:v>
                </c:pt>
                <c:pt idx="441">
                  <c:v>3.3678020000000002</c:v>
                </c:pt>
                <c:pt idx="442">
                  <c:v>3.39337</c:v>
                </c:pt>
                <c:pt idx="443">
                  <c:v>3.3958970000000006</c:v>
                </c:pt>
                <c:pt idx="444">
                  <c:v>3.3572340000000001</c:v>
                </c:pt>
                <c:pt idx="445">
                  <c:v>3.276923</c:v>
                </c:pt>
                <c:pt idx="446">
                  <c:v>3.2674719999999997</c:v>
                </c:pt>
                <c:pt idx="447">
                  <c:v>3.2242489999999999</c:v>
                </c:pt>
                <c:pt idx="448">
                  <c:v>3.2066659999999998</c:v>
                </c:pt>
                <c:pt idx="449">
                  <c:v>3.150989</c:v>
                </c:pt>
                <c:pt idx="450">
                  <c:v>3.1721789999999999</c:v>
                </c:pt>
                <c:pt idx="451">
                  <c:v>3.249927</c:v>
                </c:pt>
                <c:pt idx="452">
                  <c:v>3.2956779999999997</c:v>
                </c:pt>
                <c:pt idx="453">
                  <c:v>3.3768129999999994</c:v>
                </c:pt>
                <c:pt idx="454">
                  <c:v>3.4037359999999999</c:v>
                </c:pt>
                <c:pt idx="455">
                  <c:v>3.3994869999999997</c:v>
                </c:pt>
                <c:pt idx="456">
                  <c:v>3.3916299999999997</c:v>
                </c:pt>
                <c:pt idx="457">
                  <c:v>3.3757139999999994</c:v>
                </c:pt>
                <c:pt idx="458">
                  <c:v>3.3039929999999997</c:v>
                </c:pt>
                <c:pt idx="459">
                  <c:v>3.3484249999999998</c:v>
                </c:pt>
                <c:pt idx="460">
                  <c:v>3.3355129999999997</c:v>
                </c:pt>
                <c:pt idx="461">
                  <c:v>3.3156040000000004</c:v>
                </c:pt>
                <c:pt idx="462">
                  <c:v>3.2883890000000005</c:v>
                </c:pt>
                <c:pt idx="463">
                  <c:v>3.171608</c:v>
                </c:pt>
                <c:pt idx="464">
                  <c:v>3.2427150000000005</c:v>
                </c:pt>
                <c:pt idx="465">
                  <c:v>3.2221600000000001</c:v>
                </c:pt>
                <c:pt idx="466">
                  <c:v>3.2103250000000001</c:v>
                </c:pt>
                <c:pt idx="467">
                  <c:v>3.2274710000000004</c:v>
                </c:pt>
                <c:pt idx="468">
                  <c:v>3.2696689999999999</c:v>
                </c:pt>
                <c:pt idx="469">
                  <c:v>3.3022260000000001</c:v>
                </c:pt>
                <c:pt idx="470">
                  <c:v>3.3036879999999997</c:v>
                </c:pt>
                <c:pt idx="471">
                  <c:v>3.3205160000000005</c:v>
                </c:pt>
                <c:pt idx="472">
                  <c:v>3.3009450000000005</c:v>
                </c:pt>
                <c:pt idx="473">
                  <c:v>3.2759020000000003</c:v>
                </c:pt>
                <c:pt idx="474">
                  <c:v>3.3013760000000003</c:v>
                </c:pt>
                <c:pt idx="475">
                  <c:v>3.3041139999999993</c:v>
                </c:pt>
                <c:pt idx="476">
                  <c:v>3.34274</c:v>
                </c:pt>
                <c:pt idx="477">
                  <c:v>3.3057050000000001</c:v>
                </c:pt>
                <c:pt idx="478">
                  <c:v>3.2931520000000001</c:v>
                </c:pt>
                <c:pt idx="479">
                  <c:v>3.2946660000000003</c:v>
                </c:pt>
                <c:pt idx="480">
                  <c:v>3.2114290000000003</c:v>
                </c:pt>
                <c:pt idx="481">
                  <c:v>3.1863280000000005</c:v>
                </c:pt>
                <c:pt idx="482">
                  <c:v>3.1230990000000003</c:v>
                </c:pt>
                <c:pt idx="483">
                  <c:v>3.1384250000000002</c:v>
                </c:pt>
                <c:pt idx="484">
                  <c:v>3.1182350000000003</c:v>
                </c:pt>
                <c:pt idx="485">
                  <c:v>3.1608109999999998</c:v>
                </c:pt>
                <c:pt idx="486">
                  <c:v>3.242359</c:v>
                </c:pt>
                <c:pt idx="487">
                  <c:v>3.2359340000000003</c:v>
                </c:pt>
                <c:pt idx="488">
                  <c:v>3.2062490000000006</c:v>
                </c:pt>
                <c:pt idx="489">
                  <c:v>3.2065630000000001</c:v>
                </c:pt>
                <c:pt idx="490">
                  <c:v>3.2203799999999996</c:v>
                </c:pt>
                <c:pt idx="491">
                  <c:v>3.2238440000000006</c:v>
                </c:pt>
                <c:pt idx="492">
                  <c:v>3.2272889999999999</c:v>
                </c:pt>
                <c:pt idx="493">
                  <c:v>3.2637160000000001</c:v>
                </c:pt>
                <c:pt idx="494">
                  <c:v>3.3036220000000003</c:v>
                </c:pt>
                <c:pt idx="495">
                  <c:v>3.3070209999999998</c:v>
                </c:pt>
                <c:pt idx="496">
                  <c:v>3.3894409999999997</c:v>
                </c:pt>
                <c:pt idx="497">
                  <c:v>3.4323360000000003</c:v>
                </c:pt>
                <c:pt idx="498">
                  <c:v>3.4119299999999999</c:v>
                </c:pt>
                <c:pt idx="499">
                  <c:v>3.3717219999999997</c:v>
                </c:pt>
                <c:pt idx="500">
                  <c:v>3.3239609999999997</c:v>
                </c:pt>
                <c:pt idx="501">
                  <c:v>3.2697929999999999</c:v>
                </c:pt>
                <c:pt idx="502">
                  <c:v>3.2592050000000006</c:v>
                </c:pt>
                <c:pt idx="503">
                  <c:v>3.2517750000000003</c:v>
                </c:pt>
                <c:pt idx="504">
                  <c:v>3.1468509999999998</c:v>
                </c:pt>
                <c:pt idx="505">
                  <c:v>3.0854179999999998</c:v>
                </c:pt>
                <c:pt idx="506">
                  <c:v>3.0112209999999995</c:v>
                </c:pt>
                <c:pt idx="507">
                  <c:v>3.0065720000000002</c:v>
                </c:pt>
                <c:pt idx="508">
                  <c:v>3.0331719999999995</c:v>
                </c:pt>
                <c:pt idx="509">
                  <c:v>3.0718969999999999</c:v>
                </c:pt>
                <c:pt idx="510">
                  <c:v>3.0358239999999999</c:v>
                </c:pt>
                <c:pt idx="511">
                  <c:v>3.0336310000000002</c:v>
                </c:pt>
                <c:pt idx="512">
                  <c:v>3.0376019999999997</c:v>
                </c:pt>
                <c:pt idx="513">
                  <c:v>3.1226119999999997</c:v>
                </c:pt>
                <c:pt idx="514">
                  <c:v>3.1204470000000004</c:v>
                </c:pt>
                <c:pt idx="515">
                  <c:v>3.1223130000000001</c:v>
                </c:pt>
                <c:pt idx="516">
                  <c:v>2.9344560000000004</c:v>
                </c:pt>
                <c:pt idx="517">
                  <c:v>2.8443430000000003</c:v>
                </c:pt>
                <c:pt idx="518">
                  <c:v>2.8378769999999998</c:v>
                </c:pt>
                <c:pt idx="519">
                  <c:v>2.774492</c:v>
                </c:pt>
                <c:pt idx="520">
                  <c:v>2.7553700000000001</c:v>
                </c:pt>
                <c:pt idx="521">
                  <c:v>2.8398240000000001</c:v>
                </c:pt>
                <c:pt idx="522">
                  <c:v>2.8362540000000003</c:v>
                </c:pt>
                <c:pt idx="523">
                  <c:v>2.8877830000000002</c:v>
                </c:pt>
                <c:pt idx="524">
                  <c:v>2.9634319999999996</c:v>
                </c:pt>
                <c:pt idx="525">
                  <c:v>2.9688209999999997</c:v>
                </c:pt>
                <c:pt idx="526">
                  <c:v>3.0501400000000003</c:v>
                </c:pt>
                <c:pt idx="527">
                  <c:v>3.0577700000000001</c:v>
                </c:pt>
                <c:pt idx="528">
                  <c:v>3.0576349999999999</c:v>
                </c:pt>
                <c:pt idx="529">
                  <c:v>3.0403430000000005</c:v>
                </c:pt>
                <c:pt idx="530">
                  <c:v>3.057264</c:v>
                </c:pt>
                <c:pt idx="531">
                  <c:v>3.1096589999999997</c:v>
                </c:pt>
                <c:pt idx="532">
                  <c:v>3.1403659999999998</c:v>
                </c:pt>
                <c:pt idx="533">
                  <c:v>3.1769030000000003</c:v>
                </c:pt>
                <c:pt idx="534">
                  <c:v>3.1513509999999996</c:v>
                </c:pt>
                <c:pt idx="535">
                  <c:v>3.0848080000000002</c:v>
                </c:pt>
                <c:pt idx="536">
                  <c:v>3.0502829999999999</c:v>
                </c:pt>
                <c:pt idx="537">
                  <c:v>2.9646029999999999</c:v>
                </c:pt>
                <c:pt idx="538">
                  <c:v>2.9727670000000002</c:v>
                </c:pt>
                <c:pt idx="539">
                  <c:v>3.0365139999999999</c:v>
                </c:pt>
                <c:pt idx="540">
                  <c:v>3.0440809999999998</c:v>
                </c:pt>
                <c:pt idx="541">
                  <c:v>3.0446290000000005</c:v>
                </c:pt>
                <c:pt idx="542">
                  <c:v>3.0580619999999996</c:v>
                </c:pt>
                <c:pt idx="543">
                  <c:v>3.0678940000000003</c:v>
                </c:pt>
                <c:pt idx="544">
                  <c:v>3.0240049999999998</c:v>
                </c:pt>
                <c:pt idx="545">
                  <c:v>2.9937470000000004</c:v>
                </c:pt>
                <c:pt idx="546">
                  <c:v>3.0125690000000001</c:v>
                </c:pt>
                <c:pt idx="547">
                  <c:v>3.0057920000000005</c:v>
                </c:pt>
                <c:pt idx="548">
                  <c:v>2.9717989999999999</c:v>
                </c:pt>
                <c:pt idx="549">
                  <c:v>2.9619069999999996</c:v>
                </c:pt>
                <c:pt idx="550">
                  <c:v>2.9467839999999996</c:v>
                </c:pt>
                <c:pt idx="551">
                  <c:v>2.9498220000000002</c:v>
                </c:pt>
                <c:pt idx="552">
                  <c:v>2.9002230000000004</c:v>
                </c:pt>
                <c:pt idx="553">
                  <c:v>2.8353389999999998</c:v>
                </c:pt>
                <c:pt idx="554">
                  <c:v>2.8952190000000004</c:v>
                </c:pt>
                <c:pt idx="555">
                  <c:v>2.9048699999999998</c:v>
                </c:pt>
                <c:pt idx="556">
                  <c:v>2.9794240000000003</c:v>
                </c:pt>
                <c:pt idx="557">
                  <c:v>3.0045399999999995</c:v>
                </c:pt>
                <c:pt idx="558">
                  <c:v>3.016025</c:v>
                </c:pt>
                <c:pt idx="559">
                  <c:v>2.9937360000000002</c:v>
                </c:pt>
                <c:pt idx="560">
                  <c:v>2.9665679999999996</c:v>
                </c:pt>
                <c:pt idx="561">
                  <c:v>2.9718520000000002</c:v>
                </c:pt>
                <c:pt idx="562">
                  <c:v>2.9472389999999997</c:v>
                </c:pt>
                <c:pt idx="563">
                  <c:v>2.9408279999999998</c:v>
                </c:pt>
                <c:pt idx="564">
                  <c:v>2.8942189999999997</c:v>
                </c:pt>
                <c:pt idx="565">
                  <c:v>2.8723250000000005</c:v>
                </c:pt>
                <c:pt idx="566">
                  <c:v>2.8248260000000003</c:v>
                </c:pt>
                <c:pt idx="567">
                  <c:v>2.9409800000000001</c:v>
                </c:pt>
                <c:pt idx="568">
                  <c:v>2.9580489999999995</c:v>
                </c:pt>
                <c:pt idx="569">
                  <c:v>2.9274869999999997</c:v>
                </c:pt>
                <c:pt idx="570">
                  <c:v>2.9375569999999995</c:v>
                </c:pt>
                <c:pt idx="571">
                  <c:v>2.9431399999999996</c:v>
                </c:pt>
                <c:pt idx="572">
                  <c:v>2.9353360000000004</c:v>
                </c:pt>
                <c:pt idx="573">
                  <c:v>2.9299659999999998</c:v>
                </c:pt>
                <c:pt idx="574">
                  <c:v>2.9616419999999994</c:v>
                </c:pt>
                <c:pt idx="575">
                  <c:v>2.9294050000000005</c:v>
                </c:pt>
                <c:pt idx="576">
                  <c:v>2.9426619999999999</c:v>
                </c:pt>
                <c:pt idx="577">
                  <c:v>2.8614499999999996</c:v>
                </c:pt>
                <c:pt idx="578">
                  <c:v>2.8401649999999998</c:v>
                </c:pt>
                <c:pt idx="579">
                  <c:v>2.863029</c:v>
                </c:pt>
                <c:pt idx="580">
                  <c:v>2.8429549999999999</c:v>
                </c:pt>
                <c:pt idx="581">
                  <c:v>2.8416819999999996</c:v>
                </c:pt>
                <c:pt idx="582">
                  <c:v>2.8813010000000001</c:v>
                </c:pt>
                <c:pt idx="583">
                  <c:v>2.8892380000000002</c:v>
                </c:pt>
                <c:pt idx="584">
                  <c:v>2.9225630000000002</c:v>
                </c:pt>
                <c:pt idx="585">
                  <c:v>2.9595639999999994</c:v>
                </c:pt>
                <c:pt idx="586">
                  <c:v>2.9891639999999997</c:v>
                </c:pt>
                <c:pt idx="587">
                  <c:v>3.0097140000000002</c:v>
                </c:pt>
                <c:pt idx="588">
                  <c:v>3.0260730000000002</c:v>
                </c:pt>
                <c:pt idx="589">
                  <c:v>3.0720570000000005</c:v>
                </c:pt>
                <c:pt idx="590">
                  <c:v>3.0682469999999999</c:v>
                </c:pt>
                <c:pt idx="591">
                  <c:v>3.0445160000000002</c:v>
                </c:pt>
                <c:pt idx="592">
                  <c:v>3.046386</c:v>
                </c:pt>
                <c:pt idx="593">
                  <c:v>3.0640030000000005</c:v>
                </c:pt>
                <c:pt idx="594">
                  <c:v>3.0272609999999998</c:v>
                </c:pt>
                <c:pt idx="595">
                  <c:v>2.9739599999999999</c:v>
                </c:pt>
                <c:pt idx="596">
                  <c:v>2.9931610000000002</c:v>
                </c:pt>
                <c:pt idx="597">
                  <c:v>3.0068679999999999</c:v>
                </c:pt>
                <c:pt idx="598">
                  <c:v>3.0177860000000005</c:v>
                </c:pt>
                <c:pt idx="599">
                  <c:v>3.0525970000000004</c:v>
                </c:pt>
                <c:pt idx="600">
                  <c:v>3.0936850000000002</c:v>
                </c:pt>
                <c:pt idx="601">
                  <c:v>3.2489339999999998</c:v>
                </c:pt>
                <c:pt idx="602">
                  <c:v>3.2007560000000002</c:v>
                </c:pt>
                <c:pt idx="603">
                  <c:v>3.1428530000000001</c:v>
                </c:pt>
                <c:pt idx="604">
                  <c:v>3.1644390000000002</c:v>
                </c:pt>
                <c:pt idx="605">
                  <c:v>3.1694140000000002</c:v>
                </c:pt>
                <c:pt idx="606">
                  <c:v>3.1887690000000002</c:v>
                </c:pt>
                <c:pt idx="607">
                  <c:v>3.2507649999999999</c:v>
                </c:pt>
                <c:pt idx="608">
                  <c:v>3.2565220000000004</c:v>
                </c:pt>
                <c:pt idx="609">
                  <c:v>3.2520550000000004</c:v>
                </c:pt>
                <c:pt idx="610">
                  <c:v>3.2935110000000001</c:v>
                </c:pt>
                <c:pt idx="611">
                  <c:v>3.2946369999999998</c:v>
                </c:pt>
                <c:pt idx="612">
                  <c:v>3.3178930000000002</c:v>
                </c:pt>
                <c:pt idx="613">
                  <c:v>3.2805039999999996</c:v>
                </c:pt>
                <c:pt idx="614">
                  <c:v>3.2269659999999996</c:v>
                </c:pt>
                <c:pt idx="615">
                  <c:v>3.2035200000000006</c:v>
                </c:pt>
                <c:pt idx="616">
                  <c:v>3.1666669999999999</c:v>
                </c:pt>
                <c:pt idx="617">
                  <c:v>3.1501649999999999</c:v>
                </c:pt>
                <c:pt idx="618">
                  <c:v>3.1705499999999995</c:v>
                </c:pt>
                <c:pt idx="619">
                  <c:v>3.1737910000000005</c:v>
                </c:pt>
                <c:pt idx="620">
                  <c:v>3.2506589999999997</c:v>
                </c:pt>
                <c:pt idx="621">
                  <c:v>3.2579490000000004</c:v>
                </c:pt>
                <c:pt idx="622">
                  <c:v>3.3047249999999999</c:v>
                </c:pt>
                <c:pt idx="623">
                  <c:v>3.2683789999999999</c:v>
                </c:pt>
                <c:pt idx="624">
                  <c:v>3.2816489999999998</c:v>
                </c:pt>
                <c:pt idx="625">
                  <c:v>3.2907149999999996</c:v>
                </c:pt>
                <c:pt idx="626">
                  <c:v>3.2988460000000002</c:v>
                </c:pt>
                <c:pt idx="627">
                  <c:v>3.3257060000000003</c:v>
                </c:pt>
                <c:pt idx="628">
                  <c:v>3.2955130000000001</c:v>
                </c:pt>
                <c:pt idx="629">
                  <c:v>3.2394779999999996</c:v>
                </c:pt>
                <c:pt idx="630">
                  <c:v>3.2013180000000001</c:v>
                </c:pt>
                <c:pt idx="631">
                  <c:v>3.1564749999999999</c:v>
                </c:pt>
                <c:pt idx="632">
                  <c:v>3.1394879999999996</c:v>
                </c:pt>
                <c:pt idx="633">
                  <c:v>3.1491849999999997</c:v>
                </c:pt>
                <c:pt idx="634">
                  <c:v>3.1407149999999997</c:v>
                </c:pt>
                <c:pt idx="635">
                  <c:v>3.1822249999999994</c:v>
                </c:pt>
                <c:pt idx="636">
                  <c:v>3.2551289999999997</c:v>
                </c:pt>
                <c:pt idx="637">
                  <c:v>3.2595879999999999</c:v>
                </c:pt>
                <c:pt idx="638">
                  <c:v>3.2807699999999995</c:v>
                </c:pt>
                <c:pt idx="639">
                  <c:v>3.3163560000000003</c:v>
                </c:pt>
                <c:pt idx="640">
                  <c:v>3.3428019999999998</c:v>
                </c:pt>
                <c:pt idx="641">
                  <c:v>3.3038460000000001</c:v>
                </c:pt>
                <c:pt idx="642">
                  <c:v>3.3376190000000001</c:v>
                </c:pt>
                <c:pt idx="643">
                  <c:v>3.2758340000000001</c:v>
                </c:pt>
                <c:pt idx="644">
                  <c:v>3.2410989999999997</c:v>
                </c:pt>
                <c:pt idx="645">
                  <c:v>3.2174169999999997</c:v>
                </c:pt>
                <c:pt idx="646">
                  <c:v>3.2214100000000001</c:v>
                </c:pt>
                <c:pt idx="647">
                  <c:v>3.2288189999999997</c:v>
                </c:pt>
                <c:pt idx="648">
                  <c:v>3.159964</c:v>
                </c:pt>
                <c:pt idx="649">
                  <c:v>3.1610719999999999</c:v>
                </c:pt>
                <c:pt idx="650">
                  <c:v>3.1596340000000005</c:v>
                </c:pt>
                <c:pt idx="651">
                  <c:v>3.1381409999999996</c:v>
                </c:pt>
                <c:pt idx="652">
                  <c:v>3.1324179999999995</c:v>
                </c:pt>
                <c:pt idx="653">
                  <c:v>3.1309069999999997</c:v>
                </c:pt>
                <c:pt idx="654">
                  <c:v>3.1340659999999998</c:v>
                </c:pt>
                <c:pt idx="655">
                  <c:v>3.1162820000000004</c:v>
                </c:pt>
                <c:pt idx="656">
                  <c:v>3.1292310000000003</c:v>
                </c:pt>
                <c:pt idx="657">
                  <c:v>3.1284340000000004</c:v>
                </c:pt>
                <c:pt idx="658">
                  <c:v>3.1122340000000004</c:v>
                </c:pt>
                <c:pt idx="659">
                  <c:v>3.14</c:v>
                </c:pt>
                <c:pt idx="660">
                  <c:v>3.1024169999999995</c:v>
                </c:pt>
                <c:pt idx="661">
                  <c:v>3.1025649999999998</c:v>
                </c:pt>
                <c:pt idx="662">
                  <c:v>3.1231139999999997</c:v>
                </c:pt>
                <c:pt idx="663">
                  <c:v>3.0936810000000006</c:v>
                </c:pt>
                <c:pt idx="664">
                  <c:v>3.0841749999999997</c:v>
                </c:pt>
                <c:pt idx="665">
                  <c:v>3.12</c:v>
                </c:pt>
                <c:pt idx="666">
                  <c:v>3.1</c:v>
                </c:pt>
                <c:pt idx="667">
                  <c:v>3.1001650000000005</c:v>
                </c:pt>
                <c:pt idx="668">
                  <c:v>3.1338460000000001</c:v>
                </c:pt>
                <c:pt idx="669">
                  <c:v>3.1498989999999996</c:v>
                </c:pt>
                <c:pt idx="670">
                  <c:v>3.2119420000000001</c:v>
                </c:pt>
                <c:pt idx="671">
                  <c:v>3.2319229999999997</c:v>
                </c:pt>
                <c:pt idx="672">
                  <c:v>3.258095</c:v>
                </c:pt>
                <c:pt idx="673">
                  <c:v>3.3026</c:v>
                </c:pt>
                <c:pt idx="674">
                  <c:v>3.313663</c:v>
                </c:pt>
                <c:pt idx="675">
                  <c:v>3.27</c:v>
                </c:pt>
                <c:pt idx="676">
                  <c:v>3.2323080000000002</c:v>
                </c:pt>
                <c:pt idx="677">
                  <c:v>3.2358880000000001</c:v>
                </c:pt>
                <c:pt idx="678">
                  <c:v>3.2734429999999999</c:v>
                </c:pt>
                <c:pt idx="679">
                  <c:v>3.2658519999999998</c:v>
                </c:pt>
                <c:pt idx="680">
                  <c:v>3.2691669999999999</c:v>
                </c:pt>
                <c:pt idx="681">
                  <c:v>3.2182409999999995</c:v>
                </c:pt>
                <c:pt idx="682">
                  <c:v>3.2105770000000002</c:v>
                </c:pt>
                <c:pt idx="683">
                  <c:v>3.1894880000000003</c:v>
                </c:pt>
                <c:pt idx="684">
                  <c:v>3.2315559999999999</c:v>
                </c:pt>
                <c:pt idx="685">
                  <c:v>3.203077</c:v>
                </c:pt>
                <c:pt idx="686">
                  <c:v>3.1730399999999999</c:v>
                </c:pt>
                <c:pt idx="687">
                  <c:v>3.1670689999999997</c:v>
                </c:pt>
                <c:pt idx="688">
                  <c:v>3.1685529999999997</c:v>
                </c:pt>
                <c:pt idx="689">
                  <c:v>3.1628570000000003</c:v>
                </c:pt>
                <c:pt idx="690">
                  <c:v>3.144231</c:v>
                </c:pt>
                <c:pt idx="691">
                  <c:v>3.07</c:v>
                </c:pt>
                <c:pt idx="692">
                  <c:v>3.0573260000000002</c:v>
                </c:pt>
                <c:pt idx="693">
                  <c:v>3.0460440000000002</c:v>
                </c:pt>
                <c:pt idx="694">
                  <c:v>3.0917490000000001</c:v>
                </c:pt>
                <c:pt idx="695">
                  <c:v>3.021795</c:v>
                </c:pt>
                <c:pt idx="696">
                  <c:v>3.0449449999999998</c:v>
                </c:pt>
                <c:pt idx="697">
                  <c:v>3.0671429999999997</c:v>
                </c:pt>
                <c:pt idx="698">
                  <c:v>3.0752380000000001</c:v>
                </c:pt>
                <c:pt idx="699">
                  <c:v>3.0420690000000001</c:v>
                </c:pt>
                <c:pt idx="700">
                  <c:v>3.0700000000000003</c:v>
                </c:pt>
                <c:pt idx="701">
                  <c:v>3.081245</c:v>
                </c:pt>
                <c:pt idx="702">
                  <c:v>3.1132410000000004</c:v>
                </c:pt>
                <c:pt idx="703">
                  <c:v>3.1910629999999998</c:v>
                </c:pt>
                <c:pt idx="704">
                  <c:v>3.1620879999999998</c:v>
                </c:pt>
                <c:pt idx="705">
                  <c:v>3.1230770000000003</c:v>
                </c:pt>
                <c:pt idx="706">
                  <c:v>3.1510069999999999</c:v>
                </c:pt>
                <c:pt idx="707">
                  <c:v>3.1509520000000002</c:v>
                </c:pt>
                <c:pt idx="708">
                  <c:v>3.196402</c:v>
                </c:pt>
                <c:pt idx="709">
                  <c:v>3.2309159999999997</c:v>
                </c:pt>
                <c:pt idx="710">
                  <c:v>3.2563460000000002</c:v>
                </c:pt>
                <c:pt idx="711">
                  <c:v>3.2691209999999997</c:v>
                </c:pt>
                <c:pt idx="712">
                  <c:v>3.2524179999999996</c:v>
                </c:pt>
                <c:pt idx="713">
                  <c:v>3.2392119999999998</c:v>
                </c:pt>
                <c:pt idx="714">
                  <c:v>3.1515389999999996</c:v>
                </c:pt>
                <c:pt idx="715">
                  <c:v>3.121502</c:v>
                </c:pt>
                <c:pt idx="716">
                  <c:v>3.1274360000000003</c:v>
                </c:pt>
                <c:pt idx="717">
                  <c:v>3.1353390000000001</c:v>
                </c:pt>
                <c:pt idx="718">
                  <c:v>3.1319779999999997</c:v>
                </c:pt>
                <c:pt idx="719">
                  <c:v>3.1378849999999998</c:v>
                </c:pt>
                <c:pt idx="720">
                  <c:v>3.1078019999999995</c:v>
                </c:pt>
                <c:pt idx="721">
                  <c:v>3.0832959999999998</c:v>
                </c:pt>
                <c:pt idx="722">
                  <c:v>3.1273900000000006</c:v>
                </c:pt>
                <c:pt idx="723">
                  <c:v>3.1215380000000001</c:v>
                </c:pt>
                <c:pt idx="724">
                  <c:v>3.0914840000000003</c:v>
                </c:pt>
                <c:pt idx="725">
                  <c:v>3.0756589999999999</c:v>
                </c:pt>
                <c:pt idx="726">
                  <c:v>2.968315</c:v>
                </c:pt>
                <c:pt idx="727">
                  <c:v>2.9471790000000002</c:v>
                </c:pt>
                <c:pt idx="728">
                  <c:v>2.9176919999999997</c:v>
                </c:pt>
                <c:pt idx="729">
                  <c:v>2.918901</c:v>
                </c:pt>
                <c:pt idx="730">
                  <c:v>2.9078200000000001</c:v>
                </c:pt>
                <c:pt idx="731">
                  <c:v>2.8325089999999999</c:v>
                </c:pt>
                <c:pt idx="732">
                  <c:v>2.7415649999999996</c:v>
                </c:pt>
                <c:pt idx="733">
                  <c:v>2.7915380000000001</c:v>
                </c:pt>
                <c:pt idx="734">
                  <c:v>2.8761909999999999</c:v>
                </c:pt>
                <c:pt idx="735">
                  <c:v>2.8719790000000005</c:v>
                </c:pt>
                <c:pt idx="736">
                  <c:v>2.8522810000000001</c:v>
                </c:pt>
                <c:pt idx="737">
                  <c:v>2.6324359999999998</c:v>
                </c:pt>
                <c:pt idx="738">
                  <c:v>2.6124999999999994</c:v>
                </c:pt>
                <c:pt idx="739">
                  <c:v>2.6428570000000002</c:v>
                </c:pt>
                <c:pt idx="740">
                  <c:v>2.6290649999999998</c:v>
                </c:pt>
                <c:pt idx="741">
                  <c:v>2.6243230000000004</c:v>
                </c:pt>
                <c:pt idx="742">
                  <c:v>2.6097799999999998</c:v>
                </c:pt>
                <c:pt idx="743">
                  <c:v>2.6199999999999997</c:v>
                </c:pt>
                <c:pt idx="744">
                  <c:v>2.6306409999999998</c:v>
                </c:pt>
                <c:pt idx="745">
                  <c:v>2.5778939999999997</c:v>
                </c:pt>
                <c:pt idx="746">
                  <c:v>2.5386170000000003</c:v>
                </c:pt>
                <c:pt idx="747">
                  <c:v>2.6191210000000003</c:v>
                </c:pt>
                <c:pt idx="748">
                  <c:v>2.5803210000000005</c:v>
                </c:pt>
                <c:pt idx="749">
                  <c:v>2.5376560000000001</c:v>
                </c:pt>
                <c:pt idx="750">
                  <c:v>2.5690109999999997</c:v>
                </c:pt>
                <c:pt idx="751">
                  <c:v>2.525595</c:v>
                </c:pt>
                <c:pt idx="752">
                  <c:v>2.4753849999999997</c:v>
                </c:pt>
                <c:pt idx="753">
                  <c:v>2.4518680000000002</c:v>
                </c:pt>
                <c:pt idx="754">
                  <c:v>2.4463089999999998</c:v>
                </c:pt>
                <c:pt idx="755">
                  <c:v>2.4658059999999997</c:v>
                </c:pt>
                <c:pt idx="756">
                  <c:v>2.477115</c:v>
                </c:pt>
                <c:pt idx="757">
                  <c:v>2.5412820000000003</c:v>
                </c:pt>
                <c:pt idx="758">
                  <c:v>2.5366750000000002</c:v>
                </c:pt>
                <c:pt idx="759">
                  <c:v>2.4557150000000005</c:v>
                </c:pt>
                <c:pt idx="760">
                  <c:v>2.4166210000000001</c:v>
                </c:pt>
                <c:pt idx="761">
                  <c:v>2.4444869999999996</c:v>
                </c:pt>
                <c:pt idx="762">
                  <c:v>2.4827009999999996</c:v>
                </c:pt>
                <c:pt idx="763">
                  <c:v>2.4852559999999997</c:v>
                </c:pt>
                <c:pt idx="764">
                  <c:v>2.470879</c:v>
                </c:pt>
                <c:pt idx="765">
                  <c:v>2.4977659999999999</c:v>
                </c:pt>
                <c:pt idx="766">
                  <c:v>2.5662179999999997</c:v>
                </c:pt>
                <c:pt idx="767">
                  <c:v>2.6305490000000002</c:v>
                </c:pt>
                <c:pt idx="768">
                  <c:v>2.69</c:v>
                </c:pt>
                <c:pt idx="769">
                  <c:v>2.7287909999999997</c:v>
                </c:pt>
                <c:pt idx="770">
                  <c:v>2.7312630000000002</c:v>
                </c:pt>
                <c:pt idx="771">
                  <c:v>2.7107699999999997</c:v>
                </c:pt>
                <c:pt idx="772">
                  <c:v>2.6648449999999997</c:v>
                </c:pt>
                <c:pt idx="773">
                  <c:v>2.6886079999999999</c:v>
                </c:pt>
                <c:pt idx="774">
                  <c:v>2.6396699999999997</c:v>
                </c:pt>
                <c:pt idx="775">
                  <c:v>2.7726920000000002</c:v>
                </c:pt>
                <c:pt idx="776">
                  <c:v>2.840036</c:v>
                </c:pt>
                <c:pt idx="777">
                  <c:v>2.8629120000000006</c:v>
                </c:pt>
                <c:pt idx="778">
                  <c:v>2.9345059999999998</c:v>
                </c:pt>
                <c:pt idx="779">
                  <c:v>2.8020149999999999</c:v>
                </c:pt>
                <c:pt idx="780">
                  <c:v>2.7975639999999999</c:v>
                </c:pt>
                <c:pt idx="781">
                  <c:v>2.7376099999999997</c:v>
                </c:pt>
                <c:pt idx="782">
                  <c:v>2.7187910000000004</c:v>
                </c:pt>
                <c:pt idx="783">
                  <c:v>2.7877929999999997</c:v>
                </c:pt>
                <c:pt idx="784">
                  <c:v>2.8856780000000004</c:v>
                </c:pt>
                <c:pt idx="785">
                  <c:v>2.9803849999999996</c:v>
                </c:pt>
                <c:pt idx="786">
                  <c:v>2.9646890000000004</c:v>
                </c:pt>
                <c:pt idx="787">
                  <c:v>2.8817489999999997</c:v>
                </c:pt>
                <c:pt idx="788">
                  <c:v>2.8468320000000005</c:v>
                </c:pt>
                <c:pt idx="789">
                  <c:v>2.8470060000000004</c:v>
                </c:pt>
                <c:pt idx="790">
                  <c:v>2.8043590000000003</c:v>
                </c:pt>
                <c:pt idx="791">
                  <c:v>2.8226010000000001</c:v>
                </c:pt>
                <c:pt idx="792">
                  <c:v>2.7353209999999999</c:v>
                </c:pt>
                <c:pt idx="793">
                  <c:v>2.7370599999999996</c:v>
                </c:pt>
                <c:pt idx="794">
                  <c:v>2.7670880000000002</c:v>
                </c:pt>
                <c:pt idx="795">
                  <c:v>2.8400650000000001</c:v>
                </c:pt>
                <c:pt idx="796">
                  <c:v>2.8528579999999999</c:v>
                </c:pt>
                <c:pt idx="797">
                  <c:v>2.7672249999999998</c:v>
                </c:pt>
                <c:pt idx="798">
                  <c:v>2.8554950000000003</c:v>
                </c:pt>
                <c:pt idx="799">
                  <c:v>2.85968</c:v>
                </c:pt>
                <c:pt idx="800">
                  <c:v>2.9026929999999997</c:v>
                </c:pt>
                <c:pt idx="801">
                  <c:v>2.918892</c:v>
                </c:pt>
                <c:pt idx="802">
                  <c:v>2.8622529999999999</c:v>
                </c:pt>
                <c:pt idx="803">
                  <c:v>2.8607049999999998</c:v>
                </c:pt>
                <c:pt idx="804">
                  <c:v>2.8616490000000003</c:v>
                </c:pt>
                <c:pt idx="805">
                  <c:v>2.8616670000000002</c:v>
                </c:pt>
                <c:pt idx="806">
                  <c:v>2.8658429999999999</c:v>
                </c:pt>
                <c:pt idx="807">
                  <c:v>2.9093959999999996</c:v>
                </c:pt>
                <c:pt idx="808">
                  <c:v>2.8912179999999998</c:v>
                </c:pt>
                <c:pt idx="809">
                  <c:v>2.8756039999999996</c:v>
                </c:pt>
                <c:pt idx="810">
                  <c:v>2.8962270000000001</c:v>
                </c:pt>
                <c:pt idx="811">
                  <c:v>2.9185709999999996</c:v>
                </c:pt>
                <c:pt idx="812">
                  <c:v>2.9084620000000005</c:v>
                </c:pt>
                <c:pt idx="813">
                  <c:v>2.9243219999999996</c:v>
                </c:pt>
                <c:pt idx="814">
                  <c:v>2.9340289999999998</c:v>
                </c:pt>
                <c:pt idx="815">
                  <c:v>2.943883</c:v>
                </c:pt>
                <c:pt idx="816">
                  <c:v>2.9297530000000003</c:v>
                </c:pt>
                <c:pt idx="817">
                  <c:v>2.8815389999999996</c:v>
                </c:pt>
                <c:pt idx="818">
                  <c:v>2.893443</c:v>
                </c:pt>
                <c:pt idx="819">
                  <c:v>2.8851279999999995</c:v>
                </c:pt>
                <c:pt idx="820">
                  <c:v>2.839286</c:v>
                </c:pt>
                <c:pt idx="821">
                  <c:v>2.8195969999999999</c:v>
                </c:pt>
                <c:pt idx="822">
                  <c:v>2.8560899999999996</c:v>
                </c:pt>
                <c:pt idx="823">
                  <c:v>2.86</c:v>
                </c:pt>
                <c:pt idx="824">
                  <c:v>2.84</c:v>
                </c:pt>
                <c:pt idx="825">
                  <c:v>2.8038640000000004</c:v>
                </c:pt>
                <c:pt idx="826">
                  <c:v>2.8054209999999999</c:v>
                </c:pt>
                <c:pt idx="827">
                  <c:v>2.8469229999999999</c:v>
                </c:pt>
                <c:pt idx="828">
                  <c:v>2.863022</c:v>
                </c:pt>
                <c:pt idx="829">
                  <c:v>2.8323810000000003</c:v>
                </c:pt>
                <c:pt idx="830">
                  <c:v>2.8171979999999994</c:v>
                </c:pt>
                <c:pt idx="831">
                  <c:v>2.8172530000000005</c:v>
                </c:pt>
                <c:pt idx="832">
                  <c:v>2.7886539999999997</c:v>
                </c:pt>
                <c:pt idx="833">
                  <c:v>2.7813179999999997</c:v>
                </c:pt>
                <c:pt idx="834">
                  <c:v>2.8299630000000002</c:v>
                </c:pt>
                <c:pt idx="835">
                  <c:v>2.817472</c:v>
                </c:pt>
                <c:pt idx="836">
                  <c:v>2.8337269999999997</c:v>
                </c:pt>
                <c:pt idx="837">
                  <c:v>2.8774359999999999</c:v>
                </c:pt>
                <c:pt idx="838">
                  <c:v>2.8800000000000003</c:v>
                </c:pt>
                <c:pt idx="839">
                  <c:v>2.850549</c:v>
                </c:pt>
                <c:pt idx="840">
                  <c:v>2.8353109999999999</c:v>
                </c:pt>
                <c:pt idx="841">
                  <c:v>2.8683150000000004</c:v>
                </c:pt>
                <c:pt idx="842">
                  <c:v>2.8873069999999998</c:v>
                </c:pt>
                <c:pt idx="843">
                  <c:v>2.956356</c:v>
                </c:pt>
                <c:pt idx="844">
                  <c:v>2.9472339999999999</c:v>
                </c:pt>
                <c:pt idx="845">
                  <c:v>2.9308249999999996</c:v>
                </c:pt>
                <c:pt idx="846">
                  <c:v>2.9723899999999999</c:v>
                </c:pt>
                <c:pt idx="847">
                  <c:v>2.9758980000000004</c:v>
                </c:pt>
                <c:pt idx="848">
                  <c:v>2.9386449999999997</c:v>
                </c:pt>
                <c:pt idx="849">
                  <c:v>2.9477650000000004</c:v>
                </c:pt>
                <c:pt idx="850">
                  <c:v>2.8606320000000003</c:v>
                </c:pt>
                <c:pt idx="851">
                  <c:v>2.8576740000000003</c:v>
                </c:pt>
                <c:pt idx="852">
                  <c:v>2.842371</c:v>
                </c:pt>
                <c:pt idx="853">
                  <c:v>2.9053840000000002</c:v>
                </c:pt>
                <c:pt idx="854">
                  <c:v>2.9130219999999998</c:v>
                </c:pt>
                <c:pt idx="855">
                  <c:v>2.9278390000000001</c:v>
                </c:pt>
                <c:pt idx="856">
                  <c:v>2.988178</c:v>
                </c:pt>
                <c:pt idx="857">
                  <c:v>3.0646149999999999</c:v>
                </c:pt>
                <c:pt idx="858">
                  <c:v>3.0776189999999999</c:v>
                </c:pt>
                <c:pt idx="859">
                  <c:v>3.0805490000000004</c:v>
                </c:pt>
                <c:pt idx="860">
                  <c:v>3.5771429999999995</c:v>
                </c:pt>
                <c:pt idx="861">
                  <c:v>3.0283509999999998</c:v>
                </c:pt>
                <c:pt idx="862">
                  <c:v>3.0573720000000004</c:v>
                </c:pt>
                <c:pt idx="863">
                  <c:v>3.0701640000000006</c:v>
                </c:pt>
                <c:pt idx="864">
                  <c:v>3.1098350000000003</c:v>
                </c:pt>
                <c:pt idx="865">
                  <c:v>3.136263</c:v>
                </c:pt>
                <c:pt idx="866">
                  <c:v>3.1798359999999994</c:v>
                </c:pt>
                <c:pt idx="867">
                  <c:v>3.1866670000000004</c:v>
                </c:pt>
                <c:pt idx="868">
                  <c:v>3.1732690000000003</c:v>
                </c:pt>
                <c:pt idx="869">
                  <c:v>3.2097799999999999</c:v>
                </c:pt>
                <c:pt idx="870">
                  <c:v>3.2128760000000005</c:v>
                </c:pt>
                <c:pt idx="871">
                  <c:v>3.163278</c:v>
                </c:pt>
                <c:pt idx="872">
                  <c:v>3.14</c:v>
                </c:pt>
                <c:pt idx="873">
                  <c:v>3.1439199999999996</c:v>
                </c:pt>
                <c:pt idx="874">
                  <c:v>3.1118130000000002</c:v>
                </c:pt>
                <c:pt idx="875">
                  <c:v>3.1471070000000001</c:v>
                </c:pt>
                <c:pt idx="876">
                  <c:v>3.1903569999999997</c:v>
                </c:pt>
                <c:pt idx="877">
                  <c:v>3.171923</c:v>
                </c:pt>
                <c:pt idx="878">
                  <c:v>3.25</c:v>
                </c:pt>
                <c:pt idx="879">
                  <c:v>3.2704950000000004</c:v>
                </c:pt>
                <c:pt idx="880">
                  <c:v>3.2889559999999998</c:v>
                </c:pt>
                <c:pt idx="881">
                  <c:v>3.3063009999999995</c:v>
                </c:pt>
                <c:pt idx="882">
                  <c:v>3.3131409999999999</c:v>
                </c:pt>
                <c:pt idx="883">
                  <c:v>3.3244510000000003</c:v>
                </c:pt>
                <c:pt idx="884">
                  <c:v>3.3234619999999997</c:v>
                </c:pt>
                <c:pt idx="885">
                  <c:v>3.3526189999999998</c:v>
                </c:pt>
                <c:pt idx="886">
                  <c:v>3.350238</c:v>
                </c:pt>
                <c:pt idx="887">
                  <c:v>3.3200000000000003</c:v>
                </c:pt>
                <c:pt idx="888">
                  <c:v>3.3573709999999997</c:v>
                </c:pt>
                <c:pt idx="889">
                  <c:v>3.355531</c:v>
                </c:pt>
                <c:pt idx="890">
                  <c:v>3.345183</c:v>
                </c:pt>
                <c:pt idx="891">
                  <c:v>3.3648359999999999</c:v>
                </c:pt>
                <c:pt idx="892">
                  <c:v>3.3905130000000003</c:v>
                </c:pt>
                <c:pt idx="893">
                  <c:v>3.4311349999999998</c:v>
                </c:pt>
                <c:pt idx="894">
                  <c:v>3.43119</c:v>
                </c:pt>
                <c:pt idx="895">
                  <c:v>3.4260440000000001</c:v>
                </c:pt>
                <c:pt idx="896">
                  <c:v>3.435778</c:v>
                </c:pt>
                <c:pt idx="897">
                  <c:v>3.444871</c:v>
                </c:pt>
                <c:pt idx="898">
                  <c:v>3.417033</c:v>
                </c:pt>
                <c:pt idx="899">
                  <c:v>3.4740660000000001</c:v>
                </c:pt>
                <c:pt idx="900">
                  <c:v>3.5022530000000001</c:v>
                </c:pt>
                <c:pt idx="901">
                  <c:v>3.4920869999999997</c:v>
                </c:pt>
                <c:pt idx="902">
                  <c:v>3.4603839999999999</c:v>
                </c:pt>
                <c:pt idx="903">
                  <c:v>3.4373809999999998</c:v>
                </c:pt>
                <c:pt idx="904">
                  <c:v>3.4027189999999998</c:v>
                </c:pt>
                <c:pt idx="905">
                  <c:v>3.2783880000000001</c:v>
                </c:pt>
                <c:pt idx="906">
                  <c:v>3.2611260000000004</c:v>
                </c:pt>
                <c:pt idx="907">
                  <c:v>3.2497429999999996</c:v>
                </c:pt>
                <c:pt idx="908">
                  <c:v>3.2221700000000002</c:v>
                </c:pt>
                <c:pt idx="909">
                  <c:v>3.1534070000000001</c:v>
                </c:pt>
                <c:pt idx="910">
                  <c:v>3.1205219999999998</c:v>
                </c:pt>
                <c:pt idx="911">
                  <c:v>3.1242489999999998</c:v>
                </c:pt>
                <c:pt idx="912">
                  <c:v>3.1323720000000002</c:v>
                </c:pt>
                <c:pt idx="913">
                  <c:v>3.165934</c:v>
                </c:pt>
                <c:pt idx="914">
                  <c:v>3.1999179999999998</c:v>
                </c:pt>
                <c:pt idx="915">
                  <c:v>3.2479489999999998</c:v>
                </c:pt>
                <c:pt idx="916">
                  <c:v>3.217015</c:v>
                </c:pt>
                <c:pt idx="917">
                  <c:v>3.2042310000000001</c:v>
                </c:pt>
                <c:pt idx="918">
                  <c:v>3.2073169999999998</c:v>
                </c:pt>
                <c:pt idx="919">
                  <c:v>3.1946890000000003</c:v>
                </c:pt>
                <c:pt idx="920">
                  <c:v>3.1700000000000004</c:v>
                </c:pt>
                <c:pt idx="921">
                  <c:v>3.1168130000000001</c:v>
                </c:pt>
                <c:pt idx="922">
                  <c:v>3.1126289999999996</c:v>
                </c:pt>
                <c:pt idx="923">
                  <c:v>3.1104759999999998</c:v>
                </c:pt>
                <c:pt idx="924">
                  <c:v>3.1051839999999995</c:v>
                </c:pt>
                <c:pt idx="925">
                  <c:v>3.0625819999999999</c:v>
                </c:pt>
                <c:pt idx="926">
                  <c:v>3.0777200000000002</c:v>
                </c:pt>
                <c:pt idx="927">
                  <c:v>3.0705129999999996</c:v>
                </c:pt>
                <c:pt idx="928">
                  <c:v>3.1251100000000003</c:v>
                </c:pt>
                <c:pt idx="929">
                  <c:v>3.1626370000000001</c:v>
                </c:pt>
                <c:pt idx="930">
                  <c:v>3.2351099999999997</c:v>
                </c:pt>
                <c:pt idx="931">
                  <c:v>3.24011</c:v>
                </c:pt>
                <c:pt idx="932">
                  <c:v>3.2650000000000001</c:v>
                </c:pt>
                <c:pt idx="933">
                  <c:v>3.2821700000000003</c:v>
                </c:pt>
                <c:pt idx="934">
                  <c:v>3.3364470000000006</c:v>
                </c:pt>
                <c:pt idx="935">
                  <c:v>3.3209069999999996</c:v>
                </c:pt>
                <c:pt idx="936">
                  <c:v>3.3633329999999995</c:v>
                </c:pt>
                <c:pt idx="937">
                  <c:v>3.405815</c:v>
                </c:pt>
                <c:pt idx="938">
                  <c:v>3.3811899999999997</c:v>
                </c:pt>
                <c:pt idx="939">
                  <c:v>3.3234620000000001</c:v>
                </c:pt>
                <c:pt idx="940">
                  <c:v>3.3161900000000002</c:v>
                </c:pt>
                <c:pt idx="941">
                  <c:v>3.257628</c:v>
                </c:pt>
                <c:pt idx="942">
                  <c:v>3.284726</c:v>
                </c:pt>
                <c:pt idx="943">
                  <c:v>3.2716760000000003</c:v>
                </c:pt>
                <c:pt idx="944">
                  <c:v>3.247436</c:v>
                </c:pt>
                <c:pt idx="945">
                  <c:v>3.2475649999999998</c:v>
                </c:pt>
                <c:pt idx="946">
                  <c:v>3.2615379999999998</c:v>
                </c:pt>
                <c:pt idx="947">
                  <c:v>3.2899999999999996</c:v>
                </c:pt>
                <c:pt idx="948">
                  <c:v>3.2468129999999999</c:v>
                </c:pt>
                <c:pt idx="949">
                  <c:v>3.1713100000000001</c:v>
                </c:pt>
                <c:pt idx="950">
                  <c:v>3.2045050000000002</c:v>
                </c:pt>
                <c:pt idx="951">
                  <c:v>3.2089750000000006</c:v>
                </c:pt>
                <c:pt idx="952">
                  <c:v>3.2212820000000004</c:v>
                </c:pt>
                <c:pt idx="953">
                  <c:v>3.2198630000000001</c:v>
                </c:pt>
                <c:pt idx="954">
                  <c:v>3.2531870000000005</c:v>
                </c:pt>
                <c:pt idx="955">
                  <c:v>3.2718870000000004</c:v>
                </c:pt>
                <c:pt idx="956">
                  <c:v>3.3083340000000003</c:v>
                </c:pt>
                <c:pt idx="957">
                  <c:v>3.3538739999999998</c:v>
                </c:pt>
                <c:pt idx="958">
                  <c:v>3.3621430000000005</c:v>
                </c:pt>
                <c:pt idx="959">
                  <c:v>3.3634700000000004</c:v>
                </c:pt>
                <c:pt idx="960">
                  <c:v>3.3697429999999997</c:v>
                </c:pt>
                <c:pt idx="961">
                  <c:v>3.3796149999999998</c:v>
                </c:pt>
                <c:pt idx="962">
                  <c:v>3.3963190000000005</c:v>
                </c:pt>
                <c:pt idx="963">
                  <c:v>3.3615749999999998</c:v>
                </c:pt>
                <c:pt idx="964">
                  <c:v>3.3641389999999998</c:v>
                </c:pt>
                <c:pt idx="965">
                  <c:v>3.314616</c:v>
                </c:pt>
                <c:pt idx="966">
                  <c:v>3.2483789999999999</c:v>
                </c:pt>
                <c:pt idx="967">
                  <c:v>3.1601460000000001</c:v>
                </c:pt>
                <c:pt idx="968">
                  <c:v>3.1200550000000002</c:v>
                </c:pt>
                <c:pt idx="969">
                  <c:v>3.2739739999999999</c:v>
                </c:pt>
                <c:pt idx="970">
                  <c:v>3.3743589999999997</c:v>
                </c:pt>
                <c:pt idx="971">
                  <c:v>3.3801100000000002</c:v>
                </c:pt>
                <c:pt idx="972">
                  <c:v>3.3678020000000002</c:v>
                </c:pt>
                <c:pt idx="973">
                  <c:v>3.4224169999999998</c:v>
                </c:pt>
                <c:pt idx="974">
                  <c:v>3.4896609999999999</c:v>
                </c:pt>
                <c:pt idx="975">
                  <c:v>3.5192310000000004</c:v>
                </c:pt>
                <c:pt idx="976">
                  <c:v>3.6572259999999996</c:v>
                </c:pt>
                <c:pt idx="977">
                  <c:v>3.6762819999999996</c:v>
                </c:pt>
                <c:pt idx="978">
                  <c:v>3.7879119999999995</c:v>
                </c:pt>
                <c:pt idx="979">
                  <c:v>3.9376289999999998</c:v>
                </c:pt>
                <c:pt idx="980">
                  <c:v>3.9306960000000002</c:v>
                </c:pt>
                <c:pt idx="981">
                  <c:v>3.937335</c:v>
                </c:pt>
                <c:pt idx="982">
                  <c:v>3.9262639999999998</c:v>
                </c:pt>
                <c:pt idx="983">
                  <c:v>3.9098439999999997</c:v>
                </c:pt>
                <c:pt idx="984">
                  <c:v>3.9279490000000004</c:v>
                </c:pt>
                <c:pt idx="985">
                  <c:v>3.9385719999999997</c:v>
                </c:pt>
                <c:pt idx="986">
                  <c:v>3.9246149999999997</c:v>
                </c:pt>
                <c:pt idx="987">
                  <c:v>3.9674909999999999</c:v>
                </c:pt>
                <c:pt idx="988">
                  <c:v>3.93174</c:v>
                </c:pt>
                <c:pt idx="989">
                  <c:v>3.8965390000000002</c:v>
                </c:pt>
                <c:pt idx="990">
                  <c:v>3.9931139999999998</c:v>
                </c:pt>
                <c:pt idx="991">
                  <c:v>3.99674</c:v>
                </c:pt>
                <c:pt idx="992">
                  <c:v>3.9767579999999998</c:v>
                </c:pt>
                <c:pt idx="993">
                  <c:v>3.9883329999999999</c:v>
                </c:pt>
                <c:pt idx="994">
                  <c:v>4.0966299999999993</c:v>
                </c:pt>
                <c:pt idx="995">
                  <c:v>4.0865200000000002</c:v>
                </c:pt>
                <c:pt idx="996">
                  <c:v>4.2213459999999996</c:v>
                </c:pt>
                <c:pt idx="997">
                  <c:v>4.2661169999999995</c:v>
                </c:pt>
                <c:pt idx="998">
                  <c:v>4.3092310000000005</c:v>
                </c:pt>
                <c:pt idx="999">
                  <c:v>4.3118679999999996</c:v>
                </c:pt>
                <c:pt idx="1000">
                  <c:v>4.311319000000001</c:v>
                </c:pt>
                <c:pt idx="1001">
                  <c:v>4.6417950000000001</c:v>
                </c:pt>
                <c:pt idx="1002">
                  <c:v>4.6178570000000008</c:v>
                </c:pt>
                <c:pt idx="1003">
                  <c:v>4.6376920000000004</c:v>
                </c:pt>
                <c:pt idx="1004">
                  <c:v>4.6321150000000006</c:v>
                </c:pt>
                <c:pt idx="1005">
                  <c:v>4.627033</c:v>
                </c:pt>
                <c:pt idx="1006">
                  <c:v>4.666722</c:v>
                </c:pt>
                <c:pt idx="1007">
                  <c:v>4.6993409999999995</c:v>
                </c:pt>
                <c:pt idx="1008">
                  <c:v>4.7771790000000003</c:v>
                </c:pt>
                <c:pt idx="1009">
                  <c:v>4.7466299999999997</c:v>
                </c:pt>
                <c:pt idx="1010">
                  <c:v>4.6816940000000002</c:v>
                </c:pt>
                <c:pt idx="1011">
                  <c:v>4.6728570000000005</c:v>
                </c:pt>
                <c:pt idx="1012">
                  <c:v>4.6324550000000002</c:v>
                </c:pt>
                <c:pt idx="1013">
                  <c:v>4.6407689999999997</c:v>
                </c:pt>
                <c:pt idx="1014">
                  <c:v>4.5786540000000002</c:v>
                </c:pt>
                <c:pt idx="1015">
                  <c:v>4.5679119999999998</c:v>
                </c:pt>
                <c:pt idx="1016">
                  <c:v>4.6432319999999994</c:v>
                </c:pt>
                <c:pt idx="1017">
                  <c:v>4.7648709999999994</c:v>
                </c:pt>
                <c:pt idx="1018">
                  <c:v>4.7648709999999994</c:v>
                </c:pt>
                <c:pt idx="1019">
                  <c:v>4.7926919999999997</c:v>
                </c:pt>
                <c:pt idx="1020">
                  <c:v>4.8455130000000004</c:v>
                </c:pt>
                <c:pt idx="1021">
                  <c:v>4.821072</c:v>
                </c:pt>
                <c:pt idx="1022">
                  <c:v>4.8803109999999998</c:v>
                </c:pt>
                <c:pt idx="1023">
                  <c:v>4.8358239999999997</c:v>
                </c:pt>
                <c:pt idx="1024">
                  <c:v>4.707948</c:v>
                </c:pt>
                <c:pt idx="1025">
                  <c:v>4.6216390000000001</c:v>
                </c:pt>
                <c:pt idx="1026">
                  <c:v>4.4899629999999995</c:v>
                </c:pt>
                <c:pt idx="1027">
                  <c:v>4.3611260000000005</c:v>
                </c:pt>
                <c:pt idx="1028">
                  <c:v>4.2834979999999998</c:v>
                </c:pt>
                <c:pt idx="1029">
                  <c:v>4.2536529999999999</c:v>
                </c:pt>
                <c:pt idx="1030">
                  <c:v>4.2427470000000005</c:v>
                </c:pt>
                <c:pt idx="1031">
                  <c:v>4.1917949999999999</c:v>
                </c:pt>
                <c:pt idx="1032">
                  <c:v>4.1430220000000002</c:v>
                </c:pt>
                <c:pt idx="1033">
                  <c:v>4.2511449999999993</c:v>
                </c:pt>
                <c:pt idx="1034">
                  <c:v>4.2388820000000003</c:v>
                </c:pt>
                <c:pt idx="1035">
                  <c:v>4.2133520000000004</c:v>
                </c:pt>
                <c:pt idx="1036">
                  <c:v>4.2512080000000001</c:v>
                </c:pt>
                <c:pt idx="1037">
                  <c:v>4.2734610000000002</c:v>
                </c:pt>
                <c:pt idx="1038">
                  <c:v>4.392436</c:v>
                </c:pt>
                <c:pt idx="1039">
                  <c:v>4.3994689999999999</c:v>
                </c:pt>
                <c:pt idx="1040">
                  <c:v>4.3285160000000005</c:v>
                </c:pt>
                <c:pt idx="1041">
                  <c:v>4.0675819999999998</c:v>
                </c:pt>
                <c:pt idx="1042">
                  <c:v>4.0897439999999996</c:v>
                </c:pt>
                <c:pt idx="1043">
                  <c:v>4.1267860000000001</c:v>
                </c:pt>
                <c:pt idx="1044">
                  <c:v>4.18011</c:v>
                </c:pt>
                <c:pt idx="1045">
                  <c:v>4.2011810000000001</c:v>
                </c:pt>
                <c:pt idx="1046">
                  <c:v>4.2112629999999998</c:v>
                </c:pt>
                <c:pt idx="1047">
                  <c:v>4.2494230000000002</c:v>
                </c:pt>
                <c:pt idx="1048">
                  <c:v>4.1723809999999997</c:v>
                </c:pt>
                <c:pt idx="1049">
                  <c:v>4.2026009999999996</c:v>
                </c:pt>
                <c:pt idx="1050">
                  <c:v>4.1463370000000008</c:v>
                </c:pt>
                <c:pt idx="1051">
                  <c:v>4.102746999999999</c:v>
                </c:pt>
                <c:pt idx="1052">
                  <c:v>4.0673069999999996</c:v>
                </c:pt>
                <c:pt idx="1053">
                  <c:v>4.0373349999999997</c:v>
                </c:pt>
                <c:pt idx="1054">
                  <c:v>3.9865559999999998</c:v>
                </c:pt>
                <c:pt idx="1055">
                  <c:v>3.8908510000000001</c:v>
                </c:pt>
                <c:pt idx="1056">
                  <c:v>3.8133699999999999</c:v>
                </c:pt>
                <c:pt idx="1057">
                  <c:v>3.7858329999999998</c:v>
                </c:pt>
                <c:pt idx="1058">
                  <c:v>3.7909340000000005</c:v>
                </c:pt>
                <c:pt idx="1059">
                  <c:v>3.7829130000000002</c:v>
                </c:pt>
                <c:pt idx="1060">
                  <c:v>3.7722160000000002</c:v>
                </c:pt>
                <c:pt idx="1061">
                  <c:v>3.703846</c:v>
                </c:pt>
                <c:pt idx="1062">
                  <c:v>3.6931590000000001</c:v>
                </c:pt>
                <c:pt idx="1063">
                  <c:v>3.7348720000000002</c:v>
                </c:pt>
                <c:pt idx="1064">
                  <c:v>3.79217</c:v>
                </c:pt>
                <c:pt idx="1065">
                  <c:v>3.6964290000000002</c:v>
                </c:pt>
                <c:pt idx="1066">
                  <c:v>3.6256409999999999</c:v>
                </c:pt>
                <c:pt idx="1067">
                  <c:v>3.6383509999999997</c:v>
                </c:pt>
                <c:pt idx="1068">
                  <c:v>3.6766850000000004</c:v>
                </c:pt>
                <c:pt idx="1069">
                  <c:v>3.6705490000000003</c:v>
                </c:pt>
                <c:pt idx="1070">
                  <c:v>3.6278019999999995</c:v>
                </c:pt>
                <c:pt idx="1071">
                  <c:v>3.6600000000000006</c:v>
                </c:pt>
                <c:pt idx="1072">
                  <c:v>3.6912639999999999</c:v>
                </c:pt>
                <c:pt idx="1073">
                  <c:v>3.7493950000000003</c:v>
                </c:pt>
                <c:pt idx="1074">
                  <c:v>3.7294049999999999</c:v>
                </c:pt>
                <c:pt idx="1075">
                  <c:v>3.6988279999999998</c:v>
                </c:pt>
                <c:pt idx="1076">
                  <c:v>3.6378379999999995</c:v>
                </c:pt>
                <c:pt idx="1077">
                  <c:v>3.6262820000000002</c:v>
                </c:pt>
                <c:pt idx="1078">
                  <c:v>3.6163460000000001</c:v>
                </c:pt>
                <c:pt idx="1079">
                  <c:v>3.6069230000000001</c:v>
                </c:pt>
                <c:pt idx="1080">
                  <c:v>3.5849630000000001</c:v>
                </c:pt>
                <c:pt idx="1081">
                  <c:v>3.6433339999999994</c:v>
                </c:pt>
                <c:pt idx="1082">
                  <c:v>3.6843960000000004</c:v>
                </c:pt>
                <c:pt idx="1083">
                  <c:v>3.8372519999999994</c:v>
                </c:pt>
                <c:pt idx="1084">
                  <c:v>3.8759609999999998</c:v>
                </c:pt>
                <c:pt idx="1085">
                  <c:v>3.848681</c:v>
                </c:pt>
                <c:pt idx="1086">
                  <c:v>3.88</c:v>
                </c:pt>
                <c:pt idx="1087">
                  <c:v>3.9207870000000002</c:v>
                </c:pt>
                <c:pt idx="1088">
                  <c:v>3.9561540000000002</c:v>
                </c:pt>
                <c:pt idx="1089">
                  <c:v>3.9511259999999999</c:v>
                </c:pt>
                <c:pt idx="1090">
                  <c:v>3.9927840000000003</c:v>
                </c:pt>
                <c:pt idx="1091">
                  <c:v>4.0616950000000003</c:v>
                </c:pt>
                <c:pt idx="1092">
                  <c:v>4.0709889999999991</c:v>
                </c:pt>
                <c:pt idx="1093">
                  <c:v>4.0287179999999996</c:v>
                </c:pt>
                <c:pt idx="1094">
                  <c:v>3.9878209999999998</c:v>
                </c:pt>
                <c:pt idx="1095">
                  <c:v>3.9288650000000005</c:v>
                </c:pt>
                <c:pt idx="1096">
                  <c:v>3.8680760000000003</c:v>
                </c:pt>
                <c:pt idx="1097">
                  <c:v>3.8181410000000002</c:v>
                </c:pt>
                <c:pt idx="1098">
                  <c:v>3.8569229999999997</c:v>
                </c:pt>
                <c:pt idx="1099">
                  <c:v>3.8570329999999999</c:v>
                </c:pt>
                <c:pt idx="1100">
                  <c:v>3.86978</c:v>
                </c:pt>
                <c:pt idx="1101">
                  <c:v>3.9404210000000002</c:v>
                </c:pt>
                <c:pt idx="1102">
                  <c:v>3.9820140000000004</c:v>
                </c:pt>
                <c:pt idx="1103">
                  <c:v>4.0330770000000005</c:v>
                </c:pt>
                <c:pt idx="1104">
                  <c:v>4.0221979999999995</c:v>
                </c:pt>
                <c:pt idx="1105">
                  <c:v>4.041868</c:v>
                </c:pt>
                <c:pt idx="1106">
                  <c:v>3.9817579999999997</c:v>
                </c:pt>
                <c:pt idx="1107">
                  <c:v>4.0106869999999999</c:v>
                </c:pt>
                <c:pt idx="1108">
                  <c:v>4.0312820000000009</c:v>
                </c:pt>
                <c:pt idx="1109">
                  <c:v>4.0413099999999993</c:v>
                </c:pt>
                <c:pt idx="1110">
                  <c:v>4.0014649999999996</c:v>
                </c:pt>
                <c:pt idx="1111">
                  <c:v>3.9911539999999999</c:v>
                </c:pt>
                <c:pt idx="1112">
                  <c:v>4.021172</c:v>
                </c:pt>
                <c:pt idx="1113">
                  <c:v>4.0310259999999998</c:v>
                </c:pt>
                <c:pt idx="1114">
                  <c:v>4.0008789999999994</c:v>
                </c:pt>
                <c:pt idx="1115">
                  <c:v>3.9904400000000004</c:v>
                </c:pt>
                <c:pt idx="1116">
                  <c:v>3.9301469999999998</c:v>
                </c:pt>
                <c:pt idx="1117">
                  <c:v>3.8199630000000004</c:v>
                </c:pt>
                <c:pt idx="1118">
                  <c:v>3.77</c:v>
                </c:pt>
                <c:pt idx="1119">
                  <c:v>3.7200550000000003</c:v>
                </c:pt>
                <c:pt idx="1120">
                  <c:v>3.7500420000000001</c:v>
                </c:pt>
                <c:pt idx="1121">
                  <c:v>3.7300530000000003</c:v>
                </c:pt>
                <c:pt idx="1122">
                  <c:v>3.760173</c:v>
                </c:pt>
                <c:pt idx="1123">
                  <c:v>3.6306409999999998</c:v>
                </c:pt>
                <c:pt idx="1124">
                  <c:v>3.5014020000000001</c:v>
                </c:pt>
                <c:pt idx="1125">
                  <c:v>3.4817269999999998</c:v>
                </c:pt>
                <c:pt idx="1126">
                  <c:v>3.5115699999999994</c:v>
                </c:pt>
                <c:pt idx="1127">
                  <c:v>3.511463</c:v>
                </c:pt>
                <c:pt idx="1128">
                  <c:v>3.5209519999999999</c:v>
                </c:pt>
                <c:pt idx="1129">
                  <c:v>3.5714130000000006</c:v>
                </c:pt>
                <c:pt idx="1130">
                  <c:v>3.5818370000000002</c:v>
                </c:pt>
                <c:pt idx="1131">
                  <c:v>3.5819390000000002</c:v>
                </c:pt>
                <c:pt idx="1132">
                  <c:v>3.5524069999999996</c:v>
                </c:pt>
                <c:pt idx="1133">
                  <c:v>3.5913730000000004</c:v>
                </c:pt>
                <c:pt idx="1134">
                  <c:v>3.4923600000000001</c:v>
                </c:pt>
                <c:pt idx="1135">
                  <c:v>3.463597</c:v>
                </c:pt>
                <c:pt idx="1136">
                  <c:v>3.4736060000000006</c:v>
                </c:pt>
                <c:pt idx="1137">
                  <c:v>3.4534620000000005</c:v>
                </c:pt>
                <c:pt idx="1138">
                  <c:v>3.5038830000000001</c:v>
                </c:pt>
                <c:pt idx="1139">
                  <c:v>3.5131870000000003</c:v>
                </c:pt>
                <c:pt idx="1140">
                  <c:v>3.5535160000000001</c:v>
                </c:pt>
                <c:pt idx="1141">
                  <c:v>3.5625039999999997</c:v>
                </c:pt>
                <c:pt idx="1142">
                  <c:v>3.6113340000000003</c:v>
                </c:pt>
                <c:pt idx="1143">
                  <c:v>3.6220150000000002</c:v>
                </c:pt>
                <c:pt idx="1144">
                  <c:v>3.6324490000000003</c:v>
                </c:pt>
                <c:pt idx="1145">
                  <c:v>3.7206119999999996</c:v>
                </c:pt>
                <c:pt idx="1146">
                  <c:v>3.702302</c:v>
                </c:pt>
                <c:pt idx="1147">
                  <c:v>3.7008579999999998</c:v>
                </c:pt>
                <c:pt idx="1148">
                  <c:v>3.6816489999999997</c:v>
                </c:pt>
                <c:pt idx="1149">
                  <c:v>3.622363</c:v>
                </c:pt>
                <c:pt idx="1150">
                  <c:v>3.641324</c:v>
                </c:pt>
                <c:pt idx="1151">
                  <c:v>3.6804920000000001</c:v>
                </c:pt>
                <c:pt idx="1152">
                  <c:v>3.701883</c:v>
                </c:pt>
                <c:pt idx="1153">
                  <c:v>3.6919230000000001</c:v>
                </c:pt>
                <c:pt idx="1154">
                  <c:v>3.7215700000000003</c:v>
                </c:pt>
                <c:pt idx="1155">
                  <c:v>3.7393070000000002</c:v>
                </c:pt>
                <c:pt idx="1156">
                  <c:v>3.7194349999999998</c:v>
                </c:pt>
                <c:pt idx="1157">
                  <c:v>3.7298559999999998</c:v>
                </c:pt>
                <c:pt idx="1158">
                  <c:v>3.6788280000000002</c:v>
                </c:pt>
                <c:pt idx="1159">
                  <c:v>3.6498510000000004</c:v>
                </c:pt>
                <c:pt idx="1160">
                  <c:v>3.669686</c:v>
                </c:pt>
                <c:pt idx="1161">
                  <c:v>3.6817549999999999</c:v>
                </c:pt>
                <c:pt idx="1162">
                  <c:v>3.6438939999999995</c:v>
                </c:pt>
                <c:pt idx="1163">
                  <c:v>3.6706589999999997</c:v>
                </c:pt>
                <c:pt idx="1164">
                  <c:v>3.6606699999999996</c:v>
                </c:pt>
                <c:pt idx="1165">
                  <c:v>3.6507009999999998</c:v>
                </c:pt>
                <c:pt idx="1166">
                  <c:v>3.6410680000000006</c:v>
                </c:pt>
                <c:pt idx="1167">
                  <c:v>3.6318060000000005</c:v>
                </c:pt>
                <c:pt idx="1168">
                  <c:v>3.6812819999999999</c:v>
                </c:pt>
                <c:pt idx="1169">
                  <c:v>3.6807429999999997</c:v>
                </c:pt>
                <c:pt idx="1170">
                  <c:v>3.7001929999999996</c:v>
                </c:pt>
                <c:pt idx="1171">
                  <c:v>3.7188229999999995</c:v>
                </c:pt>
                <c:pt idx="1172">
                  <c:v>3.709403</c:v>
                </c:pt>
                <c:pt idx="1173">
                  <c:v>3.6799999999999997</c:v>
                </c:pt>
                <c:pt idx="1174">
                  <c:v>3.6979590000000004</c:v>
                </c:pt>
                <c:pt idx="1175">
                  <c:v>3.6978799999999996</c:v>
                </c:pt>
                <c:pt idx="1176">
                  <c:v>3.697854</c:v>
                </c:pt>
                <c:pt idx="1177">
                  <c:v>3.7186969999999997</c:v>
                </c:pt>
                <c:pt idx="1178">
                  <c:v>3.6224180000000006</c:v>
                </c:pt>
                <c:pt idx="1179">
                  <c:v>3.6031139999999997</c:v>
                </c:pt>
                <c:pt idx="1180">
                  <c:v>3.6025320000000001</c:v>
                </c:pt>
                <c:pt idx="1181">
                  <c:v>3.6481369999999997</c:v>
                </c:pt>
                <c:pt idx="1182">
                  <c:v>3.6374089999999994</c:v>
                </c:pt>
                <c:pt idx="1183">
                  <c:v>3.677619</c:v>
                </c:pt>
                <c:pt idx="1184">
                  <c:v>3.6290369999999994</c:v>
                </c:pt>
                <c:pt idx="1185">
                  <c:v>3.6597520000000001</c:v>
                </c:pt>
                <c:pt idx="1186">
                  <c:v>3.6615070000000003</c:v>
                </c:pt>
                <c:pt idx="1187">
                  <c:v>3.6664470000000002</c:v>
                </c:pt>
                <c:pt idx="1188">
                  <c:v>3.6007699999999998</c:v>
                </c:pt>
                <c:pt idx="1189">
                  <c:v>3.5418129999999999</c:v>
                </c:pt>
                <c:pt idx="1190">
                  <c:v>3.5407999999999999</c:v>
                </c:pt>
                <c:pt idx="1191">
                  <c:v>3.5735040000000002</c:v>
                </c:pt>
                <c:pt idx="1192">
                  <c:v>3.6316319999999997</c:v>
                </c:pt>
                <c:pt idx="1193">
                  <c:v>3.6605490000000001</c:v>
                </c:pt>
                <c:pt idx="1194">
                  <c:v>3.6822190000000004</c:v>
                </c:pt>
                <c:pt idx="1195">
                  <c:v>3.6631370000000003</c:v>
                </c:pt>
                <c:pt idx="1196">
                  <c:v>3.6263320000000001</c:v>
                </c:pt>
                <c:pt idx="1197">
                  <c:v>3.6434849999999996</c:v>
                </c:pt>
                <c:pt idx="1198">
                  <c:v>3.6835170000000002</c:v>
                </c:pt>
                <c:pt idx="1199">
                  <c:v>3.6673909999999998</c:v>
                </c:pt>
                <c:pt idx="1200">
                  <c:v>3.5827469999999999</c:v>
                </c:pt>
                <c:pt idx="1201">
                  <c:v>3.6153060000000004</c:v>
                </c:pt>
                <c:pt idx="1202">
                  <c:v>3.6529669999999999</c:v>
                </c:pt>
                <c:pt idx="1203">
                  <c:v>3.7256039999999997</c:v>
                </c:pt>
                <c:pt idx="1204">
                  <c:v>3.7787910000000005</c:v>
                </c:pt>
                <c:pt idx="1205">
                  <c:v>3.8322530000000001</c:v>
                </c:pt>
                <c:pt idx="1206">
                  <c:v>3.8199999999999994</c:v>
                </c:pt>
                <c:pt idx="1207">
                  <c:v>3.7790190000000004</c:v>
                </c:pt>
                <c:pt idx="1208">
                  <c:v>3.778022</c:v>
                </c:pt>
                <c:pt idx="1209">
                  <c:v>3.8206650000000004</c:v>
                </c:pt>
                <c:pt idx="1210">
                  <c:v>3.8386399999999998</c:v>
                </c:pt>
                <c:pt idx="1211">
                  <c:v>3.8838300000000001</c:v>
                </c:pt>
                <c:pt idx="1212">
                  <c:v>3.8610359999999999</c:v>
                </c:pt>
                <c:pt idx="1213">
                  <c:v>3.8372160000000002</c:v>
                </c:pt>
                <c:pt idx="1214">
                  <c:v>3.845091</c:v>
                </c:pt>
                <c:pt idx="1215">
                  <c:v>3.8239060000000005</c:v>
                </c:pt>
                <c:pt idx="1216">
                  <c:v>3.7685559999999998</c:v>
                </c:pt>
                <c:pt idx="1217">
                  <c:v>3.7807279999999999</c:v>
                </c:pt>
                <c:pt idx="1218">
                  <c:v>3.7592620000000001</c:v>
                </c:pt>
                <c:pt idx="1219">
                  <c:v>3.728116</c:v>
                </c:pt>
                <c:pt idx="1220">
                  <c:v>3.7431239999999995</c:v>
                </c:pt>
                <c:pt idx="1221">
                  <c:v>3.7546149999999998</c:v>
                </c:pt>
                <c:pt idx="1222">
                  <c:v>3.7834169999999996</c:v>
                </c:pt>
                <c:pt idx="1223">
                  <c:v>3.7644690000000001</c:v>
                </c:pt>
                <c:pt idx="1224">
                  <c:v>3.7372160000000005</c:v>
                </c:pt>
                <c:pt idx="1225">
                  <c:v>3.751201</c:v>
                </c:pt>
                <c:pt idx="1226">
                  <c:v>3.7755679999999998</c:v>
                </c:pt>
                <c:pt idx="1227">
                  <c:v>3.7526999999999999</c:v>
                </c:pt>
                <c:pt idx="1228">
                  <c:v>3.7537599999999998</c:v>
                </c:pt>
                <c:pt idx="1229">
                  <c:v>3.7941390000000004</c:v>
                </c:pt>
                <c:pt idx="1230">
                  <c:v>3.9015749999999998</c:v>
                </c:pt>
                <c:pt idx="1231">
                  <c:v>3.8749140000000004</c:v>
                </c:pt>
                <c:pt idx="1232">
                  <c:v>3.8661150000000002</c:v>
                </c:pt>
                <c:pt idx="1233">
                  <c:v>3.8604449999999999</c:v>
                </c:pt>
                <c:pt idx="1234">
                  <c:v>3.8816980000000001</c:v>
                </c:pt>
                <c:pt idx="1235">
                  <c:v>3.8756049999999997</c:v>
                </c:pt>
                <c:pt idx="1236">
                  <c:v>3.8008839999999999</c:v>
                </c:pt>
                <c:pt idx="1237">
                  <c:v>3.8022500000000004</c:v>
                </c:pt>
                <c:pt idx="1238">
                  <c:v>3.7690939999999999</c:v>
                </c:pt>
                <c:pt idx="1239">
                  <c:v>3.7704550000000001</c:v>
                </c:pt>
                <c:pt idx="1240">
                  <c:v>3.7736629999999995</c:v>
                </c:pt>
                <c:pt idx="1241">
                  <c:v>3.7936839999999994</c:v>
                </c:pt>
                <c:pt idx="1242">
                  <c:v>3.8037469999999995</c:v>
                </c:pt>
                <c:pt idx="1243">
                  <c:v>3.8857379999999999</c:v>
                </c:pt>
                <c:pt idx="1244">
                  <c:v>3.948096</c:v>
                </c:pt>
                <c:pt idx="1245">
                  <c:v>4.0094659999999998</c:v>
                </c:pt>
                <c:pt idx="1246">
                  <c:v>4.0344270000000009</c:v>
                </c:pt>
                <c:pt idx="1247">
                  <c:v>4.1028750000000009</c:v>
                </c:pt>
                <c:pt idx="1248">
                  <c:v>4.1491790000000002</c:v>
                </c:pt>
                <c:pt idx="1249">
                  <c:v>4.2210989999999997</c:v>
                </c:pt>
                <c:pt idx="1250">
                  <c:v>4.2150289999999995</c:v>
                </c:pt>
                <c:pt idx="1251">
                  <c:v>4.209848</c:v>
                </c:pt>
                <c:pt idx="1252">
                  <c:v>4.1913260000000001</c:v>
                </c:pt>
                <c:pt idx="1253">
                  <c:v>4.2092309999999999</c:v>
                </c:pt>
                <c:pt idx="1254">
                  <c:v>4.1505149999999995</c:v>
                </c:pt>
                <c:pt idx="1255">
                  <c:v>4.1152669999999993</c:v>
                </c:pt>
                <c:pt idx="1256">
                  <c:v>4.1005289999999999</c:v>
                </c:pt>
                <c:pt idx="1257">
                  <c:v>4.0368130000000004</c:v>
                </c:pt>
                <c:pt idx="1258">
                  <c:v>4.0146630000000005</c:v>
                </c:pt>
                <c:pt idx="1259">
                  <c:v>4.0145839999999993</c:v>
                </c:pt>
                <c:pt idx="1260">
                  <c:v>3.9623809999999997</c:v>
                </c:pt>
                <c:pt idx="1261">
                  <c:v>3.9460150000000001</c:v>
                </c:pt>
                <c:pt idx="1262">
                  <c:v>3.9760440000000004</c:v>
                </c:pt>
                <c:pt idx="1263">
                  <c:v>3.9777290000000001</c:v>
                </c:pt>
                <c:pt idx="1264">
                  <c:v>3.9395190000000002</c:v>
                </c:pt>
                <c:pt idx="1265">
                  <c:v>3.9505629999999998</c:v>
                </c:pt>
                <c:pt idx="1266">
                  <c:v>3.9288700000000003</c:v>
                </c:pt>
                <c:pt idx="1267">
                  <c:v>3.9548899999999998</c:v>
                </c:pt>
                <c:pt idx="1268">
                  <c:v>3.9817110000000002</c:v>
                </c:pt>
                <c:pt idx="1269">
                  <c:v>3.9917349999999998</c:v>
                </c:pt>
                <c:pt idx="1270">
                  <c:v>4.0199999999999996</c:v>
                </c:pt>
                <c:pt idx="1271">
                  <c:v>3.9217500000000003</c:v>
                </c:pt>
                <c:pt idx="1272">
                  <c:v>3.8640840000000001</c:v>
                </c:pt>
                <c:pt idx="1273">
                  <c:v>3.9376350000000002</c:v>
                </c:pt>
                <c:pt idx="1274">
                  <c:v>3.9859110000000002</c:v>
                </c:pt>
                <c:pt idx="1275">
                  <c:v>3.9982030000000002</c:v>
                </c:pt>
                <c:pt idx="1276">
                  <c:v>4.0681949999999993</c:v>
                </c:pt>
                <c:pt idx="1277">
                  <c:v>4.0102379999999993</c:v>
                </c:pt>
                <c:pt idx="1278">
                  <c:v>3.9469230000000004</c:v>
                </c:pt>
                <c:pt idx="1279">
                  <c:v>3.9069960000000004</c:v>
                </c:pt>
                <c:pt idx="1280">
                  <c:v>3.9243220000000005</c:v>
                </c:pt>
                <c:pt idx="1281">
                  <c:v>3.8548900000000001</c:v>
                </c:pt>
              </c:numCache>
            </c:numRef>
          </c:val>
          <c:smooth val="0"/>
          <c:extLst xmlns:c16r2="http://schemas.microsoft.com/office/drawing/2015/06/chart">
            <c:ext xmlns:c16="http://schemas.microsoft.com/office/drawing/2014/chart" uri="{C3380CC4-5D6E-409C-BE32-E72D297353CC}">
              <c16:uniqueId val="{00000001-66F2-46A3-9BD1-F7BBEDE87377}"/>
            </c:ext>
          </c:extLst>
        </c:ser>
        <c:ser>
          <c:idx val="2"/>
          <c:order val="2"/>
          <c:tx>
            <c:v>10 años</c:v>
          </c:tx>
          <c:spPr>
            <a:ln w="15875" cap="rnd">
              <a:solidFill>
                <a:srgbClr val="00B050"/>
              </a:solidFill>
              <a:round/>
            </a:ln>
            <a:effectLst/>
          </c:spPr>
          <c:marker>
            <c:symbol val="none"/>
          </c:marker>
          <c:cat>
            <c:numRef>
              <c:f>'[Actualiza TasasGuber - PruebaFinal CI.xlsm]Inflaciones Implícitas'!$A$3:$A$2000</c:f>
              <c:numCache>
                <c:formatCode>m/d/yyyy</c:formatCode>
                <c:ptCount val="1998"/>
                <c:pt idx="0">
                  <c:v>41276</c:v>
                </c:pt>
                <c:pt idx="1">
                  <c:v>41277</c:v>
                </c:pt>
                <c:pt idx="2">
                  <c:v>41278</c:v>
                </c:pt>
                <c:pt idx="3">
                  <c:v>41281</c:v>
                </c:pt>
                <c:pt idx="4">
                  <c:v>41282</c:v>
                </c:pt>
                <c:pt idx="5">
                  <c:v>41283</c:v>
                </c:pt>
                <c:pt idx="6">
                  <c:v>41284</c:v>
                </c:pt>
                <c:pt idx="7">
                  <c:v>41285</c:v>
                </c:pt>
                <c:pt idx="8">
                  <c:v>41288</c:v>
                </c:pt>
                <c:pt idx="9">
                  <c:v>41289</c:v>
                </c:pt>
                <c:pt idx="10">
                  <c:v>41290</c:v>
                </c:pt>
                <c:pt idx="11">
                  <c:v>41291</c:v>
                </c:pt>
                <c:pt idx="12">
                  <c:v>41292</c:v>
                </c:pt>
                <c:pt idx="13">
                  <c:v>41295</c:v>
                </c:pt>
                <c:pt idx="14">
                  <c:v>41296</c:v>
                </c:pt>
                <c:pt idx="15">
                  <c:v>41297</c:v>
                </c:pt>
                <c:pt idx="16">
                  <c:v>41298</c:v>
                </c:pt>
                <c:pt idx="17">
                  <c:v>41299</c:v>
                </c:pt>
                <c:pt idx="18">
                  <c:v>41302</c:v>
                </c:pt>
                <c:pt idx="19">
                  <c:v>41303</c:v>
                </c:pt>
                <c:pt idx="20">
                  <c:v>41304</c:v>
                </c:pt>
                <c:pt idx="21">
                  <c:v>41305</c:v>
                </c:pt>
                <c:pt idx="22">
                  <c:v>41306</c:v>
                </c:pt>
                <c:pt idx="23">
                  <c:v>41310</c:v>
                </c:pt>
                <c:pt idx="24">
                  <c:v>41311</c:v>
                </c:pt>
                <c:pt idx="25">
                  <c:v>41312</c:v>
                </c:pt>
                <c:pt idx="26">
                  <c:v>41313</c:v>
                </c:pt>
                <c:pt idx="27">
                  <c:v>41316</c:v>
                </c:pt>
                <c:pt idx="28">
                  <c:v>41317</c:v>
                </c:pt>
                <c:pt idx="29">
                  <c:v>41318</c:v>
                </c:pt>
                <c:pt idx="30">
                  <c:v>41319</c:v>
                </c:pt>
                <c:pt idx="31">
                  <c:v>41320</c:v>
                </c:pt>
                <c:pt idx="32">
                  <c:v>41323</c:v>
                </c:pt>
                <c:pt idx="33">
                  <c:v>41324</c:v>
                </c:pt>
                <c:pt idx="34">
                  <c:v>41325</c:v>
                </c:pt>
                <c:pt idx="35">
                  <c:v>41326</c:v>
                </c:pt>
                <c:pt idx="36">
                  <c:v>41327</c:v>
                </c:pt>
                <c:pt idx="37">
                  <c:v>41330</c:v>
                </c:pt>
                <c:pt idx="38">
                  <c:v>41331</c:v>
                </c:pt>
                <c:pt idx="39">
                  <c:v>41332</c:v>
                </c:pt>
                <c:pt idx="40">
                  <c:v>41333</c:v>
                </c:pt>
                <c:pt idx="41">
                  <c:v>41334</c:v>
                </c:pt>
                <c:pt idx="42">
                  <c:v>41337</c:v>
                </c:pt>
                <c:pt idx="43">
                  <c:v>41338</c:v>
                </c:pt>
                <c:pt idx="44">
                  <c:v>41339</c:v>
                </c:pt>
                <c:pt idx="45">
                  <c:v>41340</c:v>
                </c:pt>
                <c:pt idx="46">
                  <c:v>41341</c:v>
                </c:pt>
                <c:pt idx="47">
                  <c:v>41344</c:v>
                </c:pt>
                <c:pt idx="48">
                  <c:v>41345</c:v>
                </c:pt>
                <c:pt idx="49">
                  <c:v>41346</c:v>
                </c:pt>
                <c:pt idx="50">
                  <c:v>41347</c:v>
                </c:pt>
                <c:pt idx="51">
                  <c:v>41348</c:v>
                </c:pt>
                <c:pt idx="52">
                  <c:v>41352</c:v>
                </c:pt>
                <c:pt idx="53">
                  <c:v>41353</c:v>
                </c:pt>
                <c:pt idx="54">
                  <c:v>41354</c:v>
                </c:pt>
                <c:pt idx="55">
                  <c:v>41355</c:v>
                </c:pt>
                <c:pt idx="56">
                  <c:v>41358</c:v>
                </c:pt>
                <c:pt idx="57">
                  <c:v>41359</c:v>
                </c:pt>
                <c:pt idx="58">
                  <c:v>41360</c:v>
                </c:pt>
                <c:pt idx="59">
                  <c:v>41365</c:v>
                </c:pt>
                <c:pt idx="60">
                  <c:v>41366</c:v>
                </c:pt>
                <c:pt idx="61">
                  <c:v>41367</c:v>
                </c:pt>
                <c:pt idx="62">
                  <c:v>41368</c:v>
                </c:pt>
                <c:pt idx="63">
                  <c:v>41369</c:v>
                </c:pt>
                <c:pt idx="64">
                  <c:v>41372</c:v>
                </c:pt>
                <c:pt idx="65">
                  <c:v>41373</c:v>
                </c:pt>
                <c:pt idx="66">
                  <c:v>41374</c:v>
                </c:pt>
                <c:pt idx="67">
                  <c:v>41375</c:v>
                </c:pt>
                <c:pt idx="68">
                  <c:v>41376</c:v>
                </c:pt>
                <c:pt idx="69">
                  <c:v>41379</c:v>
                </c:pt>
                <c:pt idx="70">
                  <c:v>41380</c:v>
                </c:pt>
                <c:pt idx="71">
                  <c:v>41381</c:v>
                </c:pt>
                <c:pt idx="72">
                  <c:v>41382</c:v>
                </c:pt>
                <c:pt idx="73">
                  <c:v>41383</c:v>
                </c:pt>
                <c:pt idx="74">
                  <c:v>41386</c:v>
                </c:pt>
                <c:pt idx="75">
                  <c:v>41387</c:v>
                </c:pt>
                <c:pt idx="76">
                  <c:v>41388</c:v>
                </c:pt>
                <c:pt idx="77">
                  <c:v>41389</c:v>
                </c:pt>
                <c:pt idx="78">
                  <c:v>41390</c:v>
                </c:pt>
                <c:pt idx="79">
                  <c:v>41393</c:v>
                </c:pt>
                <c:pt idx="80">
                  <c:v>41394</c:v>
                </c:pt>
                <c:pt idx="81">
                  <c:v>41396</c:v>
                </c:pt>
                <c:pt idx="82">
                  <c:v>41397</c:v>
                </c:pt>
                <c:pt idx="83">
                  <c:v>41400</c:v>
                </c:pt>
                <c:pt idx="84">
                  <c:v>41401</c:v>
                </c:pt>
                <c:pt idx="85">
                  <c:v>41402</c:v>
                </c:pt>
                <c:pt idx="86">
                  <c:v>41403</c:v>
                </c:pt>
                <c:pt idx="87">
                  <c:v>41404</c:v>
                </c:pt>
                <c:pt idx="88">
                  <c:v>41407</c:v>
                </c:pt>
                <c:pt idx="89">
                  <c:v>41408</c:v>
                </c:pt>
                <c:pt idx="90">
                  <c:v>41409</c:v>
                </c:pt>
                <c:pt idx="91">
                  <c:v>41410</c:v>
                </c:pt>
                <c:pt idx="92">
                  <c:v>41411</c:v>
                </c:pt>
                <c:pt idx="93">
                  <c:v>41414</c:v>
                </c:pt>
                <c:pt idx="94">
                  <c:v>41415</c:v>
                </c:pt>
                <c:pt idx="95">
                  <c:v>41416</c:v>
                </c:pt>
                <c:pt idx="96">
                  <c:v>41417</c:v>
                </c:pt>
                <c:pt idx="97">
                  <c:v>41418</c:v>
                </c:pt>
                <c:pt idx="98">
                  <c:v>41421</c:v>
                </c:pt>
                <c:pt idx="99">
                  <c:v>41422</c:v>
                </c:pt>
                <c:pt idx="100">
                  <c:v>41423</c:v>
                </c:pt>
                <c:pt idx="101">
                  <c:v>41424</c:v>
                </c:pt>
                <c:pt idx="102">
                  <c:v>41425</c:v>
                </c:pt>
                <c:pt idx="103">
                  <c:v>41428</c:v>
                </c:pt>
                <c:pt idx="104">
                  <c:v>41429</c:v>
                </c:pt>
                <c:pt idx="105">
                  <c:v>41430</c:v>
                </c:pt>
                <c:pt idx="106">
                  <c:v>41431</c:v>
                </c:pt>
                <c:pt idx="107">
                  <c:v>41432</c:v>
                </c:pt>
                <c:pt idx="108">
                  <c:v>41435</c:v>
                </c:pt>
                <c:pt idx="109">
                  <c:v>41436</c:v>
                </c:pt>
                <c:pt idx="110">
                  <c:v>41437</c:v>
                </c:pt>
                <c:pt idx="111">
                  <c:v>41438</c:v>
                </c:pt>
                <c:pt idx="112">
                  <c:v>41439</c:v>
                </c:pt>
                <c:pt idx="113">
                  <c:v>41442</c:v>
                </c:pt>
                <c:pt idx="114">
                  <c:v>41443</c:v>
                </c:pt>
                <c:pt idx="115">
                  <c:v>41444</c:v>
                </c:pt>
                <c:pt idx="116">
                  <c:v>41445</c:v>
                </c:pt>
                <c:pt idx="117">
                  <c:v>41446</c:v>
                </c:pt>
                <c:pt idx="118">
                  <c:v>41449</c:v>
                </c:pt>
                <c:pt idx="119">
                  <c:v>41450</c:v>
                </c:pt>
                <c:pt idx="120">
                  <c:v>41451</c:v>
                </c:pt>
                <c:pt idx="121">
                  <c:v>41452</c:v>
                </c:pt>
                <c:pt idx="122">
                  <c:v>41453</c:v>
                </c:pt>
                <c:pt idx="123">
                  <c:v>41456</c:v>
                </c:pt>
                <c:pt idx="124">
                  <c:v>41457</c:v>
                </c:pt>
                <c:pt idx="125">
                  <c:v>41458</c:v>
                </c:pt>
                <c:pt idx="126">
                  <c:v>41459</c:v>
                </c:pt>
                <c:pt idx="127">
                  <c:v>41460</c:v>
                </c:pt>
                <c:pt idx="128">
                  <c:v>41463</c:v>
                </c:pt>
                <c:pt idx="129">
                  <c:v>41464</c:v>
                </c:pt>
                <c:pt idx="130">
                  <c:v>41465</c:v>
                </c:pt>
                <c:pt idx="131">
                  <c:v>41466</c:v>
                </c:pt>
                <c:pt idx="132">
                  <c:v>41467</c:v>
                </c:pt>
                <c:pt idx="133">
                  <c:v>41470</c:v>
                </c:pt>
                <c:pt idx="134">
                  <c:v>41471</c:v>
                </c:pt>
                <c:pt idx="135">
                  <c:v>41472</c:v>
                </c:pt>
                <c:pt idx="136">
                  <c:v>41473</c:v>
                </c:pt>
                <c:pt idx="137">
                  <c:v>41474</c:v>
                </c:pt>
                <c:pt idx="138">
                  <c:v>41477</c:v>
                </c:pt>
                <c:pt idx="139">
                  <c:v>41478</c:v>
                </c:pt>
                <c:pt idx="140">
                  <c:v>41479</c:v>
                </c:pt>
                <c:pt idx="141">
                  <c:v>41480</c:v>
                </c:pt>
                <c:pt idx="142">
                  <c:v>41481</c:v>
                </c:pt>
                <c:pt idx="143">
                  <c:v>41484</c:v>
                </c:pt>
                <c:pt idx="144">
                  <c:v>41485</c:v>
                </c:pt>
                <c:pt idx="145">
                  <c:v>41486</c:v>
                </c:pt>
                <c:pt idx="146">
                  <c:v>41487</c:v>
                </c:pt>
                <c:pt idx="147">
                  <c:v>41488</c:v>
                </c:pt>
                <c:pt idx="148">
                  <c:v>41491</c:v>
                </c:pt>
                <c:pt idx="149">
                  <c:v>41492</c:v>
                </c:pt>
                <c:pt idx="150">
                  <c:v>41493</c:v>
                </c:pt>
                <c:pt idx="151">
                  <c:v>41494</c:v>
                </c:pt>
                <c:pt idx="152">
                  <c:v>41495</c:v>
                </c:pt>
                <c:pt idx="153">
                  <c:v>41498</c:v>
                </c:pt>
                <c:pt idx="154">
                  <c:v>41499</c:v>
                </c:pt>
                <c:pt idx="155">
                  <c:v>41500</c:v>
                </c:pt>
                <c:pt idx="156">
                  <c:v>41501</c:v>
                </c:pt>
                <c:pt idx="157">
                  <c:v>41502</c:v>
                </c:pt>
                <c:pt idx="158">
                  <c:v>41505</c:v>
                </c:pt>
                <c:pt idx="159">
                  <c:v>41506</c:v>
                </c:pt>
                <c:pt idx="160">
                  <c:v>41507</c:v>
                </c:pt>
                <c:pt idx="161">
                  <c:v>41508</c:v>
                </c:pt>
                <c:pt idx="162">
                  <c:v>41509</c:v>
                </c:pt>
                <c:pt idx="163">
                  <c:v>41512</c:v>
                </c:pt>
                <c:pt idx="164">
                  <c:v>41513</c:v>
                </c:pt>
                <c:pt idx="165">
                  <c:v>41514</c:v>
                </c:pt>
                <c:pt idx="166">
                  <c:v>41515</c:v>
                </c:pt>
                <c:pt idx="167">
                  <c:v>41516</c:v>
                </c:pt>
                <c:pt idx="168">
                  <c:v>41519</c:v>
                </c:pt>
                <c:pt idx="169">
                  <c:v>41520</c:v>
                </c:pt>
                <c:pt idx="170">
                  <c:v>41521</c:v>
                </c:pt>
                <c:pt idx="171">
                  <c:v>41522</c:v>
                </c:pt>
                <c:pt idx="172">
                  <c:v>41523</c:v>
                </c:pt>
                <c:pt idx="173">
                  <c:v>41526</c:v>
                </c:pt>
                <c:pt idx="174">
                  <c:v>41527</c:v>
                </c:pt>
                <c:pt idx="175">
                  <c:v>41528</c:v>
                </c:pt>
                <c:pt idx="176">
                  <c:v>41529</c:v>
                </c:pt>
                <c:pt idx="177">
                  <c:v>41530</c:v>
                </c:pt>
                <c:pt idx="178">
                  <c:v>41534</c:v>
                </c:pt>
                <c:pt idx="179">
                  <c:v>41535</c:v>
                </c:pt>
                <c:pt idx="180">
                  <c:v>41536</c:v>
                </c:pt>
                <c:pt idx="181">
                  <c:v>41537</c:v>
                </c:pt>
                <c:pt idx="182">
                  <c:v>41540</c:v>
                </c:pt>
                <c:pt idx="183">
                  <c:v>41541</c:v>
                </c:pt>
                <c:pt idx="184">
                  <c:v>41542</c:v>
                </c:pt>
                <c:pt idx="185">
                  <c:v>41543</c:v>
                </c:pt>
                <c:pt idx="186">
                  <c:v>41544</c:v>
                </c:pt>
                <c:pt idx="187">
                  <c:v>41547</c:v>
                </c:pt>
                <c:pt idx="188">
                  <c:v>41548</c:v>
                </c:pt>
                <c:pt idx="189">
                  <c:v>41549</c:v>
                </c:pt>
                <c:pt idx="190">
                  <c:v>41550</c:v>
                </c:pt>
                <c:pt idx="191">
                  <c:v>41551</c:v>
                </c:pt>
                <c:pt idx="192">
                  <c:v>41554</c:v>
                </c:pt>
                <c:pt idx="193">
                  <c:v>41555</c:v>
                </c:pt>
                <c:pt idx="194">
                  <c:v>41556</c:v>
                </c:pt>
                <c:pt idx="195">
                  <c:v>41557</c:v>
                </c:pt>
                <c:pt idx="196">
                  <c:v>41558</c:v>
                </c:pt>
                <c:pt idx="197">
                  <c:v>41561</c:v>
                </c:pt>
                <c:pt idx="198">
                  <c:v>41562</c:v>
                </c:pt>
                <c:pt idx="199">
                  <c:v>41563</c:v>
                </c:pt>
                <c:pt idx="200">
                  <c:v>41564</c:v>
                </c:pt>
                <c:pt idx="201">
                  <c:v>41565</c:v>
                </c:pt>
                <c:pt idx="202">
                  <c:v>41568</c:v>
                </c:pt>
                <c:pt idx="203">
                  <c:v>41569</c:v>
                </c:pt>
                <c:pt idx="204">
                  <c:v>41570</c:v>
                </c:pt>
                <c:pt idx="205">
                  <c:v>41571</c:v>
                </c:pt>
                <c:pt idx="206">
                  <c:v>41572</c:v>
                </c:pt>
                <c:pt idx="207">
                  <c:v>41575</c:v>
                </c:pt>
                <c:pt idx="208">
                  <c:v>41576</c:v>
                </c:pt>
                <c:pt idx="209">
                  <c:v>41577</c:v>
                </c:pt>
                <c:pt idx="210">
                  <c:v>41578</c:v>
                </c:pt>
                <c:pt idx="211">
                  <c:v>41579</c:v>
                </c:pt>
                <c:pt idx="212">
                  <c:v>41582</c:v>
                </c:pt>
                <c:pt idx="213">
                  <c:v>41583</c:v>
                </c:pt>
                <c:pt idx="214">
                  <c:v>41584</c:v>
                </c:pt>
                <c:pt idx="215">
                  <c:v>41585</c:v>
                </c:pt>
                <c:pt idx="216">
                  <c:v>41586</c:v>
                </c:pt>
                <c:pt idx="217">
                  <c:v>41589</c:v>
                </c:pt>
                <c:pt idx="218">
                  <c:v>41590</c:v>
                </c:pt>
                <c:pt idx="219">
                  <c:v>41591</c:v>
                </c:pt>
                <c:pt idx="220">
                  <c:v>41592</c:v>
                </c:pt>
                <c:pt idx="221">
                  <c:v>41593</c:v>
                </c:pt>
                <c:pt idx="222">
                  <c:v>41597</c:v>
                </c:pt>
                <c:pt idx="223">
                  <c:v>41598</c:v>
                </c:pt>
                <c:pt idx="224">
                  <c:v>41599</c:v>
                </c:pt>
                <c:pt idx="225">
                  <c:v>41600</c:v>
                </c:pt>
                <c:pt idx="226">
                  <c:v>41603</c:v>
                </c:pt>
                <c:pt idx="227">
                  <c:v>41604</c:v>
                </c:pt>
                <c:pt idx="228">
                  <c:v>41605</c:v>
                </c:pt>
                <c:pt idx="229">
                  <c:v>41606</c:v>
                </c:pt>
                <c:pt idx="230">
                  <c:v>41607</c:v>
                </c:pt>
                <c:pt idx="231">
                  <c:v>41610</c:v>
                </c:pt>
                <c:pt idx="232">
                  <c:v>41611</c:v>
                </c:pt>
                <c:pt idx="233">
                  <c:v>41612</c:v>
                </c:pt>
                <c:pt idx="234">
                  <c:v>41613</c:v>
                </c:pt>
                <c:pt idx="235">
                  <c:v>41614</c:v>
                </c:pt>
                <c:pt idx="236">
                  <c:v>41617</c:v>
                </c:pt>
                <c:pt idx="237">
                  <c:v>41618</c:v>
                </c:pt>
                <c:pt idx="238">
                  <c:v>41619</c:v>
                </c:pt>
                <c:pt idx="239">
                  <c:v>41621</c:v>
                </c:pt>
                <c:pt idx="240">
                  <c:v>41624</c:v>
                </c:pt>
                <c:pt idx="241">
                  <c:v>41625</c:v>
                </c:pt>
                <c:pt idx="242">
                  <c:v>41626</c:v>
                </c:pt>
                <c:pt idx="243">
                  <c:v>41627</c:v>
                </c:pt>
                <c:pt idx="244">
                  <c:v>41628</c:v>
                </c:pt>
                <c:pt idx="245">
                  <c:v>41631</c:v>
                </c:pt>
                <c:pt idx="246">
                  <c:v>41632</c:v>
                </c:pt>
                <c:pt idx="247">
                  <c:v>41634</c:v>
                </c:pt>
                <c:pt idx="248">
                  <c:v>41635</c:v>
                </c:pt>
                <c:pt idx="249">
                  <c:v>41638</c:v>
                </c:pt>
                <c:pt idx="250">
                  <c:v>41639</c:v>
                </c:pt>
                <c:pt idx="251">
                  <c:v>41641</c:v>
                </c:pt>
                <c:pt idx="252">
                  <c:v>41642</c:v>
                </c:pt>
                <c:pt idx="253">
                  <c:v>41645</c:v>
                </c:pt>
                <c:pt idx="254">
                  <c:v>41646</c:v>
                </c:pt>
                <c:pt idx="255">
                  <c:v>41647</c:v>
                </c:pt>
                <c:pt idx="256">
                  <c:v>41648</c:v>
                </c:pt>
                <c:pt idx="257">
                  <c:v>41649</c:v>
                </c:pt>
                <c:pt idx="258">
                  <c:v>41652</c:v>
                </c:pt>
                <c:pt idx="259">
                  <c:v>41653</c:v>
                </c:pt>
                <c:pt idx="260">
                  <c:v>41654</c:v>
                </c:pt>
                <c:pt idx="261">
                  <c:v>41655</c:v>
                </c:pt>
                <c:pt idx="262">
                  <c:v>41656</c:v>
                </c:pt>
                <c:pt idx="263">
                  <c:v>41659</c:v>
                </c:pt>
                <c:pt idx="264">
                  <c:v>41660</c:v>
                </c:pt>
                <c:pt idx="265">
                  <c:v>41661</c:v>
                </c:pt>
                <c:pt idx="266">
                  <c:v>41662</c:v>
                </c:pt>
                <c:pt idx="267">
                  <c:v>41663</c:v>
                </c:pt>
                <c:pt idx="268">
                  <c:v>41666</c:v>
                </c:pt>
                <c:pt idx="269">
                  <c:v>41667</c:v>
                </c:pt>
                <c:pt idx="270">
                  <c:v>41668</c:v>
                </c:pt>
                <c:pt idx="271">
                  <c:v>41669</c:v>
                </c:pt>
                <c:pt idx="272">
                  <c:v>41670</c:v>
                </c:pt>
                <c:pt idx="273">
                  <c:v>41674</c:v>
                </c:pt>
                <c:pt idx="274">
                  <c:v>41675</c:v>
                </c:pt>
                <c:pt idx="275">
                  <c:v>41676</c:v>
                </c:pt>
                <c:pt idx="276">
                  <c:v>41677</c:v>
                </c:pt>
                <c:pt idx="277">
                  <c:v>41680</c:v>
                </c:pt>
                <c:pt idx="278">
                  <c:v>41681</c:v>
                </c:pt>
                <c:pt idx="279">
                  <c:v>41682</c:v>
                </c:pt>
                <c:pt idx="280">
                  <c:v>41683</c:v>
                </c:pt>
                <c:pt idx="281">
                  <c:v>41684</c:v>
                </c:pt>
                <c:pt idx="282">
                  <c:v>41687</c:v>
                </c:pt>
                <c:pt idx="283">
                  <c:v>41688</c:v>
                </c:pt>
                <c:pt idx="284">
                  <c:v>41689</c:v>
                </c:pt>
                <c:pt idx="285">
                  <c:v>41690</c:v>
                </c:pt>
                <c:pt idx="286">
                  <c:v>41691</c:v>
                </c:pt>
                <c:pt idx="287">
                  <c:v>41694</c:v>
                </c:pt>
                <c:pt idx="288">
                  <c:v>41695</c:v>
                </c:pt>
                <c:pt idx="289">
                  <c:v>41696</c:v>
                </c:pt>
                <c:pt idx="290">
                  <c:v>41697</c:v>
                </c:pt>
                <c:pt idx="291">
                  <c:v>41698</c:v>
                </c:pt>
                <c:pt idx="292">
                  <c:v>41701</c:v>
                </c:pt>
                <c:pt idx="293">
                  <c:v>41702</c:v>
                </c:pt>
                <c:pt idx="294">
                  <c:v>41703</c:v>
                </c:pt>
                <c:pt idx="295">
                  <c:v>41704</c:v>
                </c:pt>
                <c:pt idx="296">
                  <c:v>41705</c:v>
                </c:pt>
                <c:pt idx="297">
                  <c:v>41708</c:v>
                </c:pt>
                <c:pt idx="298">
                  <c:v>41709</c:v>
                </c:pt>
                <c:pt idx="299">
                  <c:v>41710</c:v>
                </c:pt>
                <c:pt idx="300">
                  <c:v>41711</c:v>
                </c:pt>
                <c:pt idx="301">
                  <c:v>41712</c:v>
                </c:pt>
                <c:pt idx="302">
                  <c:v>41716</c:v>
                </c:pt>
                <c:pt idx="303">
                  <c:v>41717</c:v>
                </c:pt>
                <c:pt idx="304">
                  <c:v>41718</c:v>
                </c:pt>
                <c:pt idx="305">
                  <c:v>41719</c:v>
                </c:pt>
                <c:pt idx="306">
                  <c:v>41722</c:v>
                </c:pt>
                <c:pt idx="307">
                  <c:v>41723</c:v>
                </c:pt>
                <c:pt idx="308">
                  <c:v>41724</c:v>
                </c:pt>
                <c:pt idx="309">
                  <c:v>41725</c:v>
                </c:pt>
                <c:pt idx="310">
                  <c:v>41726</c:v>
                </c:pt>
                <c:pt idx="311">
                  <c:v>41729</c:v>
                </c:pt>
                <c:pt idx="312">
                  <c:v>41730</c:v>
                </c:pt>
                <c:pt idx="313">
                  <c:v>41731</c:v>
                </c:pt>
                <c:pt idx="314">
                  <c:v>41732</c:v>
                </c:pt>
                <c:pt idx="315">
                  <c:v>41733</c:v>
                </c:pt>
                <c:pt idx="316">
                  <c:v>41736</c:v>
                </c:pt>
                <c:pt idx="317">
                  <c:v>41737</c:v>
                </c:pt>
                <c:pt idx="318">
                  <c:v>41738</c:v>
                </c:pt>
                <c:pt idx="319">
                  <c:v>41739</c:v>
                </c:pt>
                <c:pt idx="320">
                  <c:v>41740</c:v>
                </c:pt>
                <c:pt idx="321">
                  <c:v>41743</c:v>
                </c:pt>
                <c:pt idx="322">
                  <c:v>41744</c:v>
                </c:pt>
                <c:pt idx="323">
                  <c:v>41745</c:v>
                </c:pt>
                <c:pt idx="324">
                  <c:v>41750</c:v>
                </c:pt>
                <c:pt idx="325">
                  <c:v>41751</c:v>
                </c:pt>
                <c:pt idx="326">
                  <c:v>41752</c:v>
                </c:pt>
                <c:pt idx="327">
                  <c:v>41753</c:v>
                </c:pt>
                <c:pt idx="328">
                  <c:v>41754</c:v>
                </c:pt>
                <c:pt idx="329">
                  <c:v>41757</c:v>
                </c:pt>
                <c:pt idx="330">
                  <c:v>41758</c:v>
                </c:pt>
                <c:pt idx="331">
                  <c:v>41759</c:v>
                </c:pt>
                <c:pt idx="332">
                  <c:v>41761</c:v>
                </c:pt>
                <c:pt idx="333">
                  <c:v>41764</c:v>
                </c:pt>
                <c:pt idx="334">
                  <c:v>41765</c:v>
                </c:pt>
                <c:pt idx="335">
                  <c:v>41766</c:v>
                </c:pt>
                <c:pt idx="336">
                  <c:v>41767</c:v>
                </c:pt>
                <c:pt idx="337">
                  <c:v>41768</c:v>
                </c:pt>
                <c:pt idx="338">
                  <c:v>41771</c:v>
                </c:pt>
                <c:pt idx="339">
                  <c:v>41772</c:v>
                </c:pt>
                <c:pt idx="340">
                  <c:v>41773</c:v>
                </c:pt>
                <c:pt idx="341">
                  <c:v>41774</c:v>
                </c:pt>
                <c:pt idx="342">
                  <c:v>41775</c:v>
                </c:pt>
                <c:pt idx="343">
                  <c:v>41778</c:v>
                </c:pt>
                <c:pt idx="344">
                  <c:v>41779</c:v>
                </c:pt>
                <c:pt idx="345">
                  <c:v>41780</c:v>
                </c:pt>
                <c:pt idx="346">
                  <c:v>41781</c:v>
                </c:pt>
                <c:pt idx="347">
                  <c:v>41782</c:v>
                </c:pt>
                <c:pt idx="348">
                  <c:v>41785</c:v>
                </c:pt>
                <c:pt idx="349">
                  <c:v>41786</c:v>
                </c:pt>
                <c:pt idx="350">
                  <c:v>41787</c:v>
                </c:pt>
                <c:pt idx="351">
                  <c:v>41788</c:v>
                </c:pt>
                <c:pt idx="352">
                  <c:v>41789</c:v>
                </c:pt>
                <c:pt idx="353">
                  <c:v>41792</c:v>
                </c:pt>
                <c:pt idx="354">
                  <c:v>41793</c:v>
                </c:pt>
                <c:pt idx="355">
                  <c:v>41794</c:v>
                </c:pt>
                <c:pt idx="356">
                  <c:v>41795</c:v>
                </c:pt>
                <c:pt idx="357">
                  <c:v>41796</c:v>
                </c:pt>
                <c:pt idx="358">
                  <c:v>41799</c:v>
                </c:pt>
                <c:pt idx="359">
                  <c:v>41800</c:v>
                </c:pt>
                <c:pt idx="360">
                  <c:v>41801</c:v>
                </c:pt>
                <c:pt idx="361">
                  <c:v>41802</c:v>
                </c:pt>
                <c:pt idx="362">
                  <c:v>41803</c:v>
                </c:pt>
                <c:pt idx="363">
                  <c:v>41806</c:v>
                </c:pt>
                <c:pt idx="364">
                  <c:v>41807</c:v>
                </c:pt>
                <c:pt idx="365">
                  <c:v>41808</c:v>
                </c:pt>
                <c:pt idx="366">
                  <c:v>41809</c:v>
                </c:pt>
                <c:pt idx="367">
                  <c:v>41810</c:v>
                </c:pt>
                <c:pt idx="368">
                  <c:v>41813</c:v>
                </c:pt>
                <c:pt idx="369">
                  <c:v>41814</c:v>
                </c:pt>
                <c:pt idx="370">
                  <c:v>41815</c:v>
                </c:pt>
                <c:pt idx="371">
                  <c:v>41816</c:v>
                </c:pt>
                <c:pt idx="372">
                  <c:v>41817</c:v>
                </c:pt>
                <c:pt idx="373">
                  <c:v>41820</c:v>
                </c:pt>
                <c:pt idx="374">
                  <c:v>41821</c:v>
                </c:pt>
                <c:pt idx="375">
                  <c:v>41822</c:v>
                </c:pt>
                <c:pt idx="376">
                  <c:v>41823</c:v>
                </c:pt>
                <c:pt idx="377">
                  <c:v>41824</c:v>
                </c:pt>
                <c:pt idx="378">
                  <c:v>41827</c:v>
                </c:pt>
                <c:pt idx="379">
                  <c:v>41828</c:v>
                </c:pt>
                <c:pt idx="380">
                  <c:v>41829</c:v>
                </c:pt>
                <c:pt idx="381">
                  <c:v>41830</c:v>
                </c:pt>
                <c:pt idx="382">
                  <c:v>41831</c:v>
                </c:pt>
                <c:pt idx="383">
                  <c:v>41834</c:v>
                </c:pt>
                <c:pt idx="384">
                  <c:v>41835</c:v>
                </c:pt>
                <c:pt idx="385">
                  <c:v>41836</c:v>
                </c:pt>
                <c:pt idx="386">
                  <c:v>41837</c:v>
                </c:pt>
                <c:pt idx="387">
                  <c:v>41838</c:v>
                </c:pt>
                <c:pt idx="388">
                  <c:v>41841</c:v>
                </c:pt>
                <c:pt idx="389">
                  <c:v>41842</c:v>
                </c:pt>
                <c:pt idx="390">
                  <c:v>41843</c:v>
                </c:pt>
                <c:pt idx="391">
                  <c:v>41844</c:v>
                </c:pt>
                <c:pt idx="392">
                  <c:v>41845</c:v>
                </c:pt>
                <c:pt idx="393">
                  <c:v>41848</c:v>
                </c:pt>
                <c:pt idx="394">
                  <c:v>41849</c:v>
                </c:pt>
                <c:pt idx="395">
                  <c:v>41850</c:v>
                </c:pt>
                <c:pt idx="396">
                  <c:v>41851</c:v>
                </c:pt>
                <c:pt idx="397">
                  <c:v>41852</c:v>
                </c:pt>
                <c:pt idx="398">
                  <c:v>41855</c:v>
                </c:pt>
                <c:pt idx="399">
                  <c:v>41856</c:v>
                </c:pt>
                <c:pt idx="400">
                  <c:v>41857</c:v>
                </c:pt>
                <c:pt idx="401">
                  <c:v>41858</c:v>
                </c:pt>
                <c:pt idx="402">
                  <c:v>41859</c:v>
                </c:pt>
                <c:pt idx="403">
                  <c:v>41862</c:v>
                </c:pt>
                <c:pt idx="404">
                  <c:v>41863</c:v>
                </c:pt>
                <c:pt idx="405">
                  <c:v>41864</c:v>
                </c:pt>
                <c:pt idx="406">
                  <c:v>41865</c:v>
                </c:pt>
                <c:pt idx="407">
                  <c:v>41866</c:v>
                </c:pt>
                <c:pt idx="408">
                  <c:v>41869</c:v>
                </c:pt>
                <c:pt idx="409">
                  <c:v>41870</c:v>
                </c:pt>
                <c:pt idx="410">
                  <c:v>41871</c:v>
                </c:pt>
                <c:pt idx="411">
                  <c:v>41872</c:v>
                </c:pt>
                <c:pt idx="412">
                  <c:v>41873</c:v>
                </c:pt>
                <c:pt idx="413">
                  <c:v>41876</c:v>
                </c:pt>
                <c:pt idx="414">
                  <c:v>41877</c:v>
                </c:pt>
                <c:pt idx="415">
                  <c:v>41878</c:v>
                </c:pt>
                <c:pt idx="416">
                  <c:v>41879</c:v>
                </c:pt>
                <c:pt idx="417">
                  <c:v>41880</c:v>
                </c:pt>
                <c:pt idx="418">
                  <c:v>41883</c:v>
                </c:pt>
                <c:pt idx="419">
                  <c:v>41884</c:v>
                </c:pt>
                <c:pt idx="420">
                  <c:v>41885</c:v>
                </c:pt>
                <c:pt idx="421">
                  <c:v>41886</c:v>
                </c:pt>
                <c:pt idx="422">
                  <c:v>41887</c:v>
                </c:pt>
                <c:pt idx="423">
                  <c:v>41890</c:v>
                </c:pt>
                <c:pt idx="424">
                  <c:v>41891</c:v>
                </c:pt>
                <c:pt idx="425">
                  <c:v>41892</c:v>
                </c:pt>
                <c:pt idx="426">
                  <c:v>41893</c:v>
                </c:pt>
                <c:pt idx="427">
                  <c:v>41894</c:v>
                </c:pt>
                <c:pt idx="428">
                  <c:v>41897</c:v>
                </c:pt>
                <c:pt idx="429">
                  <c:v>41899</c:v>
                </c:pt>
                <c:pt idx="430">
                  <c:v>41900</c:v>
                </c:pt>
                <c:pt idx="431">
                  <c:v>41901</c:v>
                </c:pt>
                <c:pt idx="432">
                  <c:v>41904</c:v>
                </c:pt>
                <c:pt idx="433">
                  <c:v>41905</c:v>
                </c:pt>
                <c:pt idx="434">
                  <c:v>41906</c:v>
                </c:pt>
                <c:pt idx="435">
                  <c:v>41907</c:v>
                </c:pt>
                <c:pt idx="436">
                  <c:v>41908</c:v>
                </c:pt>
                <c:pt idx="437">
                  <c:v>41911</c:v>
                </c:pt>
                <c:pt idx="438">
                  <c:v>41912</c:v>
                </c:pt>
                <c:pt idx="439">
                  <c:v>41913</c:v>
                </c:pt>
                <c:pt idx="440">
                  <c:v>41914</c:v>
                </c:pt>
                <c:pt idx="441">
                  <c:v>41915</c:v>
                </c:pt>
                <c:pt idx="442">
                  <c:v>41918</c:v>
                </c:pt>
                <c:pt idx="443">
                  <c:v>41919</c:v>
                </c:pt>
                <c:pt idx="444">
                  <c:v>41920</c:v>
                </c:pt>
                <c:pt idx="445">
                  <c:v>41921</c:v>
                </c:pt>
                <c:pt idx="446">
                  <c:v>41922</c:v>
                </c:pt>
                <c:pt idx="447">
                  <c:v>41925</c:v>
                </c:pt>
                <c:pt idx="448">
                  <c:v>41926</c:v>
                </c:pt>
                <c:pt idx="449">
                  <c:v>41927</c:v>
                </c:pt>
                <c:pt idx="450">
                  <c:v>41928</c:v>
                </c:pt>
                <c:pt idx="451">
                  <c:v>41929</c:v>
                </c:pt>
                <c:pt idx="452">
                  <c:v>41932</c:v>
                </c:pt>
                <c:pt idx="453">
                  <c:v>41933</c:v>
                </c:pt>
                <c:pt idx="454">
                  <c:v>41934</c:v>
                </c:pt>
                <c:pt idx="455">
                  <c:v>41935</c:v>
                </c:pt>
                <c:pt idx="456">
                  <c:v>41936</c:v>
                </c:pt>
                <c:pt idx="457">
                  <c:v>41939</c:v>
                </c:pt>
                <c:pt idx="458">
                  <c:v>41940</c:v>
                </c:pt>
                <c:pt idx="459">
                  <c:v>41941</c:v>
                </c:pt>
                <c:pt idx="460">
                  <c:v>41942</c:v>
                </c:pt>
                <c:pt idx="461">
                  <c:v>41943</c:v>
                </c:pt>
                <c:pt idx="462">
                  <c:v>41946</c:v>
                </c:pt>
                <c:pt idx="463">
                  <c:v>41947</c:v>
                </c:pt>
                <c:pt idx="464">
                  <c:v>41948</c:v>
                </c:pt>
                <c:pt idx="465">
                  <c:v>41949</c:v>
                </c:pt>
                <c:pt idx="466">
                  <c:v>41950</c:v>
                </c:pt>
                <c:pt idx="467">
                  <c:v>41953</c:v>
                </c:pt>
                <c:pt idx="468">
                  <c:v>41954</c:v>
                </c:pt>
                <c:pt idx="469">
                  <c:v>41955</c:v>
                </c:pt>
                <c:pt idx="470">
                  <c:v>41956</c:v>
                </c:pt>
                <c:pt idx="471">
                  <c:v>41957</c:v>
                </c:pt>
                <c:pt idx="472">
                  <c:v>41961</c:v>
                </c:pt>
                <c:pt idx="473">
                  <c:v>41962</c:v>
                </c:pt>
                <c:pt idx="474">
                  <c:v>41963</c:v>
                </c:pt>
                <c:pt idx="475">
                  <c:v>41964</c:v>
                </c:pt>
                <c:pt idx="476">
                  <c:v>41967</c:v>
                </c:pt>
                <c:pt idx="477">
                  <c:v>41968</c:v>
                </c:pt>
                <c:pt idx="478">
                  <c:v>41969</c:v>
                </c:pt>
                <c:pt idx="479">
                  <c:v>41970</c:v>
                </c:pt>
                <c:pt idx="480">
                  <c:v>41971</c:v>
                </c:pt>
                <c:pt idx="481">
                  <c:v>41974</c:v>
                </c:pt>
                <c:pt idx="482">
                  <c:v>41975</c:v>
                </c:pt>
                <c:pt idx="483">
                  <c:v>41976</c:v>
                </c:pt>
                <c:pt idx="484">
                  <c:v>41977</c:v>
                </c:pt>
                <c:pt idx="485">
                  <c:v>41978</c:v>
                </c:pt>
                <c:pt idx="486">
                  <c:v>41981</c:v>
                </c:pt>
                <c:pt idx="487">
                  <c:v>41982</c:v>
                </c:pt>
                <c:pt idx="488">
                  <c:v>41983</c:v>
                </c:pt>
                <c:pt idx="489">
                  <c:v>41984</c:v>
                </c:pt>
                <c:pt idx="490">
                  <c:v>41988</c:v>
                </c:pt>
                <c:pt idx="491">
                  <c:v>41989</c:v>
                </c:pt>
                <c:pt idx="492">
                  <c:v>41990</c:v>
                </c:pt>
                <c:pt idx="493">
                  <c:v>41991</c:v>
                </c:pt>
                <c:pt idx="494">
                  <c:v>41992</c:v>
                </c:pt>
                <c:pt idx="495">
                  <c:v>41995</c:v>
                </c:pt>
                <c:pt idx="496">
                  <c:v>41996</c:v>
                </c:pt>
                <c:pt idx="497">
                  <c:v>41997</c:v>
                </c:pt>
                <c:pt idx="498">
                  <c:v>41999</c:v>
                </c:pt>
                <c:pt idx="499">
                  <c:v>42002</c:v>
                </c:pt>
                <c:pt idx="500">
                  <c:v>42003</c:v>
                </c:pt>
                <c:pt idx="501">
                  <c:v>42004</c:v>
                </c:pt>
                <c:pt idx="502">
                  <c:v>42006</c:v>
                </c:pt>
                <c:pt idx="503">
                  <c:v>42009</c:v>
                </c:pt>
                <c:pt idx="504">
                  <c:v>42010</c:v>
                </c:pt>
                <c:pt idx="505">
                  <c:v>42011</c:v>
                </c:pt>
                <c:pt idx="506">
                  <c:v>42012</c:v>
                </c:pt>
                <c:pt idx="507">
                  <c:v>42013</c:v>
                </c:pt>
                <c:pt idx="508">
                  <c:v>42016</c:v>
                </c:pt>
                <c:pt idx="509">
                  <c:v>42017</c:v>
                </c:pt>
                <c:pt idx="510">
                  <c:v>42018</c:v>
                </c:pt>
                <c:pt idx="511">
                  <c:v>42019</c:v>
                </c:pt>
                <c:pt idx="512">
                  <c:v>42020</c:v>
                </c:pt>
                <c:pt idx="513">
                  <c:v>42023</c:v>
                </c:pt>
                <c:pt idx="514">
                  <c:v>42024</c:v>
                </c:pt>
                <c:pt idx="515">
                  <c:v>42025</c:v>
                </c:pt>
                <c:pt idx="516">
                  <c:v>42026</c:v>
                </c:pt>
                <c:pt idx="517">
                  <c:v>42027</c:v>
                </c:pt>
                <c:pt idx="518">
                  <c:v>42030</c:v>
                </c:pt>
                <c:pt idx="519">
                  <c:v>42031</c:v>
                </c:pt>
                <c:pt idx="520">
                  <c:v>42032</c:v>
                </c:pt>
                <c:pt idx="521">
                  <c:v>42033</c:v>
                </c:pt>
                <c:pt idx="522">
                  <c:v>42034</c:v>
                </c:pt>
                <c:pt idx="523">
                  <c:v>42038</c:v>
                </c:pt>
                <c:pt idx="524">
                  <c:v>42039</c:v>
                </c:pt>
                <c:pt idx="525">
                  <c:v>42040</c:v>
                </c:pt>
                <c:pt idx="526">
                  <c:v>42041</c:v>
                </c:pt>
                <c:pt idx="527">
                  <c:v>42044</c:v>
                </c:pt>
                <c:pt idx="528">
                  <c:v>42045</c:v>
                </c:pt>
                <c:pt idx="529">
                  <c:v>42046</c:v>
                </c:pt>
                <c:pt idx="530">
                  <c:v>42047</c:v>
                </c:pt>
                <c:pt idx="531">
                  <c:v>42048</c:v>
                </c:pt>
                <c:pt idx="532">
                  <c:v>42051</c:v>
                </c:pt>
                <c:pt idx="533">
                  <c:v>42052</c:v>
                </c:pt>
                <c:pt idx="534">
                  <c:v>42053</c:v>
                </c:pt>
                <c:pt idx="535">
                  <c:v>42054</c:v>
                </c:pt>
                <c:pt idx="536">
                  <c:v>42055</c:v>
                </c:pt>
                <c:pt idx="537">
                  <c:v>42058</c:v>
                </c:pt>
                <c:pt idx="538">
                  <c:v>42059</c:v>
                </c:pt>
                <c:pt idx="539">
                  <c:v>42060</c:v>
                </c:pt>
                <c:pt idx="540">
                  <c:v>42061</c:v>
                </c:pt>
                <c:pt idx="541">
                  <c:v>42062</c:v>
                </c:pt>
                <c:pt idx="542">
                  <c:v>42065</c:v>
                </c:pt>
                <c:pt idx="543">
                  <c:v>42066</c:v>
                </c:pt>
                <c:pt idx="544">
                  <c:v>42067</c:v>
                </c:pt>
                <c:pt idx="545">
                  <c:v>42068</c:v>
                </c:pt>
                <c:pt idx="546">
                  <c:v>42069</c:v>
                </c:pt>
                <c:pt idx="547">
                  <c:v>42072</c:v>
                </c:pt>
                <c:pt idx="548">
                  <c:v>42073</c:v>
                </c:pt>
                <c:pt idx="549">
                  <c:v>42074</c:v>
                </c:pt>
                <c:pt idx="550">
                  <c:v>42075</c:v>
                </c:pt>
                <c:pt idx="551">
                  <c:v>42076</c:v>
                </c:pt>
                <c:pt idx="552">
                  <c:v>42080</c:v>
                </c:pt>
                <c:pt idx="553">
                  <c:v>42081</c:v>
                </c:pt>
                <c:pt idx="554">
                  <c:v>42082</c:v>
                </c:pt>
                <c:pt idx="555">
                  <c:v>42083</c:v>
                </c:pt>
                <c:pt idx="556">
                  <c:v>42086</c:v>
                </c:pt>
                <c:pt idx="557">
                  <c:v>42087</c:v>
                </c:pt>
                <c:pt idx="558">
                  <c:v>42088</c:v>
                </c:pt>
                <c:pt idx="559">
                  <c:v>42089</c:v>
                </c:pt>
                <c:pt idx="560">
                  <c:v>42090</c:v>
                </c:pt>
                <c:pt idx="561">
                  <c:v>42093</c:v>
                </c:pt>
                <c:pt idx="562">
                  <c:v>42094</c:v>
                </c:pt>
                <c:pt idx="563">
                  <c:v>42095</c:v>
                </c:pt>
                <c:pt idx="564">
                  <c:v>42100</c:v>
                </c:pt>
                <c:pt idx="565">
                  <c:v>42101</c:v>
                </c:pt>
                <c:pt idx="566">
                  <c:v>42102</c:v>
                </c:pt>
                <c:pt idx="567">
                  <c:v>42103</c:v>
                </c:pt>
                <c:pt idx="568">
                  <c:v>42104</c:v>
                </c:pt>
                <c:pt idx="569">
                  <c:v>42107</c:v>
                </c:pt>
                <c:pt idx="570">
                  <c:v>42108</c:v>
                </c:pt>
                <c:pt idx="571">
                  <c:v>42109</c:v>
                </c:pt>
                <c:pt idx="572">
                  <c:v>42110</c:v>
                </c:pt>
                <c:pt idx="573">
                  <c:v>42111</c:v>
                </c:pt>
                <c:pt idx="574">
                  <c:v>42114</c:v>
                </c:pt>
                <c:pt idx="575">
                  <c:v>42115</c:v>
                </c:pt>
                <c:pt idx="576">
                  <c:v>42116</c:v>
                </c:pt>
                <c:pt idx="577">
                  <c:v>42117</c:v>
                </c:pt>
                <c:pt idx="578">
                  <c:v>42118</c:v>
                </c:pt>
                <c:pt idx="579">
                  <c:v>42121</c:v>
                </c:pt>
                <c:pt idx="580">
                  <c:v>42122</c:v>
                </c:pt>
                <c:pt idx="581">
                  <c:v>42123</c:v>
                </c:pt>
                <c:pt idx="582">
                  <c:v>42124</c:v>
                </c:pt>
                <c:pt idx="583">
                  <c:v>42128</c:v>
                </c:pt>
                <c:pt idx="584">
                  <c:v>42129</c:v>
                </c:pt>
                <c:pt idx="585">
                  <c:v>42130</c:v>
                </c:pt>
                <c:pt idx="586">
                  <c:v>42131</c:v>
                </c:pt>
                <c:pt idx="587">
                  <c:v>42132</c:v>
                </c:pt>
                <c:pt idx="588">
                  <c:v>42135</c:v>
                </c:pt>
                <c:pt idx="589">
                  <c:v>42136</c:v>
                </c:pt>
                <c:pt idx="590">
                  <c:v>42137</c:v>
                </c:pt>
                <c:pt idx="591">
                  <c:v>42138</c:v>
                </c:pt>
                <c:pt idx="592">
                  <c:v>42139</c:v>
                </c:pt>
                <c:pt idx="593">
                  <c:v>42142</c:v>
                </c:pt>
                <c:pt idx="594">
                  <c:v>42143</c:v>
                </c:pt>
                <c:pt idx="595">
                  <c:v>42144</c:v>
                </c:pt>
                <c:pt idx="596">
                  <c:v>42145</c:v>
                </c:pt>
                <c:pt idx="597">
                  <c:v>42146</c:v>
                </c:pt>
                <c:pt idx="598">
                  <c:v>42149</c:v>
                </c:pt>
                <c:pt idx="599">
                  <c:v>42150</c:v>
                </c:pt>
                <c:pt idx="600">
                  <c:v>42151</c:v>
                </c:pt>
                <c:pt idx="601">
                  <c:v>42152</c:v>
                </c:pt>
                <c:pt idx="602">
                  <c:v>42153</c:v>
                </c:pt>
                <c:pt idx="603">
                  <c:v>42156</c:v>
                </c:pt>
                <c:pt idx="604">
                  <c:v>42157</c:v>
                </c:pt>
                <c:pt idx="605">
                  <c:v>42158</c:v>
                </c:pt>
                <c:pt idx="606">
                  <c:v>42159</c:v>
                </c:pt>
                <c:pt idx="607">
                  <c:v>42160</c:v>
                </c:pt>
                <c:pt idx="608">
                  <c:v>42163</c:v>
                </c:pt>
                <c:pt idx="609">
                  <c:v>42164</c:v>
                </c:pt>
                <c:pt idx="610">
                  <c:v>42165</c:v>
                </c:pt>
                <c:pt idx="611">
                  <c:v>42166</c:v>
                </c:pt>
                <c:pt idx="612">
                  <c:v>42167</c:v>
                </c:pt>
                <c:pt idx="613">
                  <c:v>42170</c:v>
                </c:pt>
                <c:pt idx="614">
                  <c:v>42171</c:v>
                </c:pt>
                <c:pt idx="615">
                  <c:v>42172</c:v>
                </c:pt>
                <c:pt idx="616">
                  <c:v>42173</c:v>
                </c:pt>
                <c:pt idx="617">
                  <c:v>42174</c:v>
                </c:pt>
                <c:pt idx="618">
                  <c:v>42177</c:v>
                </c:pt>
                <c:pt idx="619">
                  <c:v>42178</c:v>
                </c:pt>
                <c:pt idx="620">
                  <c:v>42179</c:v>
                </c:pt>
                <c:pt idx="621">
                  <c:v>42180</c:v>
                </c:pt>
                <c:pt idx="622">
                  <c:v>42181</c:v>
                </c:pt>
                <c:pt idx="623">
                  <c:v>42184</c:v>
                </c:pt>
                <c:pt idx="624">
                  <c:v>42185</c:v>
                </c:pt>
                <c:pt idx="625">
                  <c:v>42186</c:v>
                </c:pt>
                <c:pt idx="626">
                  <c:v>42187</c:v>
                </c:pt>
                <c:pt idx="627">
                  <c:v>42188</c:v>
                </c:pt>
                <c:pt idx="628">
                  <c:v>42191</c:v>
                </c:pt>
                <c:pt idx="629">
                  <c:v>42192</c:v>
                </c:pt>
                <c:pt idx="630">
                  <c:v>42193</c:v>
                </c:pt>
                <c:pt idx="631">
                  <c:v>42194</c:v>
                </c:pt>
                <c:pt idx="632">
                  <c:v>42195</c:v>
                </c:pt>
                <c:pt idx="633">
                  <c:v>42198</c:v>
                </c:pt>
                <c:pt idx="634">
                  <c:v>42199</c:v>
                </c:pt>
                <c:pt idx="635">
                  <c:v>42200</c:v>
                </c:pt>
                <c:pt idx="636">
                  <c:v>42201</c:v>
                </c:pt>
                <c:pt idx="637">
                  <c:v>42202</c:v>
                </c:pt>
                <c:pt idx="638">
                  <c:v>42205</c:v>
                </c:pt>
                <c:pt idx="639">
                  <c:v>42206</c:v>
                </c:pt>
                <c:pt idx="640">
                  <c:v>42207</c:v>
                </c:pt>
                <c:pt idx="641">
                  <c:v>42208</c:v>
                </c:pt>
                <c:pt idx="642">
                  <c:v>42209</c:v>
                </c:pt>
                <c:pt idx="643">
                  <c:v>42212</c:v>
                </c:pt>
                <c:pt idx="644">
                  <c:v>42213</c:v>
                </c:pt>
                <c:pt idx="645">
                  <c:v>42214</c:v>
                </c:pt>
                <c:pt idx="646">
                  <c:v>42215</c:v>
                </c:pt>
                <c:pt idx="647">
                  <c:v>42216</c:v>
                </c:pt>
                <c:pt idx="648">
                  <c:v>42219</c:v>
                </c:pt>
                <c:pt idx="649">
                  <c:v>42220</c:v>
                </c:pt>
                <c:pt idx="650">
                  <c:v>42221</c:v>
                </c:pt>
                <c:pt idx="651">
                  <c:v>42222</c:v>
                </c:pt>
                <c:pt idx="652">
                  <c:v>42223</c:v>
                </c:pt>
                <c:pt idx="653">
                  <c:v>42226</c:v>
                </c:pt>
                <c:pt idx="654">
                  <c:v>42227</c:v>
                </c:pt>
                <c:pt idx="655">
                  <c:v>42228</c:v>
                </c:pt>
                <c:pt idx="656">
                  <c:v>42229</c:v>
                </c:pt>
                <c:pt idx="657">
                  <c:v>42230</c:v>
                </c:pt>
                <c:pt idx="658">
                  <c:v>42233</c:v>
                </c:pt>
                <c:pt idx="659">
                  <c:v>42234</c:v>
                </c:pt>
                <c:pt idx="660">
                  <c:v>42235</c:v>
                </c:pt>
                <c:pt idx="661">
                  <c:v>42236</c:v>
                </c:pt>
                <c:pt idx="662">
                  <c:v>42237</c:v>
                </c:pt>
                <c:pt idx="663">
                  <c:v>42240</c:v>
                </c:pt>
                <c:pt idx="664">
                  <c:v>42241</c:v>
                </c:pt>
                <c:pt idx="665">
                  <c:v>42242</c:v>
                </c:pt>
                <c:pt idx="666">
                  <c:v>42243</c:v>
                </c:pt>
                <c:pt idx="667">
                  <c:v>42244</c:v>
                </c:pt>
                <c:pt idx="668">
                  <c:v>42247</c:v>
                </c:pt>
                <c:pt idx="669">
                  <c:v>42248</c:v>
                </c:pt>
                <c:pt idx="670">
                  <c:v>42249</c:v>
                </c:pt>
                <c:pt idx="671">
                  <c:v>42250</c:v>
                </c:pt>
                <c:pt idx="672">
                  <c:v>42251</c:v>
                </c:pt>
                <c:pt idx="673">
                  <c:v>42254</c:v>
                </c:pt>
                <c:pt idx="674">
                  <c:v>42255</c:v>
                </c:pt>
                <c:pt idx="675">
                  <c:v>42256</c:v>
                </c:pt>
                <c:pt idx="676">
                  <c:v>42257</c:v>
                </c:pt>
                <c:pt idx="677">
                  <c:v>42258</c:v>
                </c:pt>
                <c:pt idx="678">
                  <c:v>42261</c:v>
                </c:pt>
                <c:pt idx="679">
                  <c:v>42262</c:v>
                </c:pt>
                <c:pt idx="680">
                  <c:v>42264</c:v>
                </c:pt>
                <c:pt idx="681">
                  <c:v>42265</c:v>
                </c:pt>
                <c:pt idx="682">
                  <c:v>42268</c:v>
                </c:pt>
                <c:pt idx="683">
                  <c:v>42269</c:v>
                </c:pt>
                <c:pt idx="684">
                  <c:v>42270</c:v>
                </c:pt>
                <c:pt idx="685">
                  <c:v>42271</c:v>
                </c:pt>
                <c:pt idx="686">
                  <c:v>42272</c:v>
                </c:pt>
                <c:pt idx="687">
                  <c:v>42275</c:v>
                </c:pt>
                <c:pt idx="688">
                  <c:v>42276</c:v>
                </c:pt>
                <c:pt idx="689">
                  <c:v>42277</c:v>
                </c:pt>
                <c:pt idx="690">
                  <c:v>42278</c:v>
                </c:pt>
                <c:pt idx="691">
                  <c:v>42279</c:v>
                </c:pt>
                <c:pt idx="692">
                  <c:v>42282</c:v>
                </c:pt>
                <c:pt idx="693">
                  <c:v>42283</c:v>
                </c:pt>
                <c:pt idx="694">
                  <c:v>42284</c:v>
                </c:pt>
                <c:pt idx="695">
                  <c:v>42285</c:v>
                </c:pt>
                <c:pt idx="696">
                  <c:v>42286</c:v>
                </c:pt>
                <c:pt idx="697">
                  <c:v>42289</c:v>
                </c:pt>
                <c:pt idx="698">
                  <c:v>42290</c:v>
                </c:pt>
                <c:pt idx="699">
                  <c:v>42291</c:v>
                </c:pt>
                <c:pt idx="700">
                  <c:v>42292</c:v>
                </c:pt>
                <c:pt idx="701">
                  <c:v>42293</c:v>
                </c:pt>
                <c:pt idx="702">
                  <c:v>42296</c:v>
                </c:pt>
                <c:pt idx="703">
                  <c:v>42297</c:v>
                </c:pt>
                <c:pt idx="704">
                  <c:v>42298</c:v>
                </c:pt>
                <c:pt idx="705">
                  <c:v>42299</c:v>
                </c:pt>
                <c:pt idx="706">
                  <c:v>42300</c:v>
                </c:pt>
                <c:pt idx="707">
                  <c:v>42303</c:v>
                </c:pt>
                <c:pt idx="708">
                  <c:v>42304</c:v>
                </c:pt>
                <c:pt idx="709">
                  <c:v>42305</c:v>
                </c:pt>
                <c:pt idx="710">
                  <c:v>42306</c:v>
                </c:pt>
                <c:pt idx="711">
                  <c:v>42307</c:v>
                </c:pt>
                <c:pt idx="712">
                  <c:v>42311</c:v>
                </c:pt>
                <c:pt idx="713">
                  <c:v>42312</c:v>
                </c:pt>
                <c:pt idx="714">
                  <c:v>42313</c:v>
                </c:pt>
                <c:pt idx="715">
                  <c:v>42314</c:v>
                </c:pt>
                <c:pt idx="716">
                  <c:v>42317</c:v>
                </c:pt>
                <c:pt idx="717">
                  <c:v>42318</c:v>
                </c:pt>
                <c:pt idx="718">
                  <c:v>42319</c:v>
                </c:pt>
                <c:pt idx="719">
                  <c:v>42320</c:v>
                </c:pt>
                <c:pt idx="720">
                  <c:v>42321</c:v>
                </c:pt>
                <c:pt idx="721">
                  <c:v>42325</c:v>
                </c:pt>
                <c:pt idx="722">
                  <c:v>42326</c:v>
                </c:pt>
                <c:pt idx="723">
                  <c:v>42327</c:v>
                </c:pt>
                <c:pt idx="724">
                  <c:v>42328</c:v>
                </c:pt>
                <c:pt idx="725">
                  <c:v>42331</c:v>
                </c:pt>
                <c:pt idx="726">
                  <c:v>42332</c:v>
                </c:pt>
                <c:pt idx="727">
                  <c:v>42333</c:v>
                </c:pt>
                <c:pt idx="728">
                  <c:v>42334</c:v>
                </c:pt>
                <c:pt idx="729">
                  <c:v>42335</c:v>
                </c:pt>
                <c:pt idx="730">
                  <c:v>42338</c:v>
                </c:pt>
                <c:pt idx="731">
                  <c:v>42339</c:v>
                </c:pt>
                <c:pt idx="732">
                  <c:v>42340</c:v>
                </c:pt>
                <c:pt idx="733">
                  <c:v>42341</c:v>
                </c:pt>
                <c:pt idx="734">
                  <c:v>42342</c:v>
                </c:pt>
                <c:pt idx="735">
                  <c:v>42345</c:v>
                </c:pt>
                <c:pt idx="736">
                  <c:v>42346</c:v>
                </c:pt>
                <c:pt idx="737">
                  <c:v>42347</c:v>
                </c:pt>
                <c:pt idx="738">
                  <c:v>42348</c:v>
                </c:pt>
                <c:pt idx="739">
                  <c:v>42349</c:v>
                </c:pt>
                <c:pt idx="740">
                  <c:v>42352</c:v>
                </c:pt>
                <c:pt idx="741">
                  <c:v>42353</c:v>
                </c:pt>
                <c:pt idx="742">
                  <c:v>42354</c:v>
                </c:pt>
                <c:pt idx="743">
                  <c:v>42355</c:v>
                </c:pt>
                <c:pt idx="744">
                  <c:v>42356</c:v>
                </c:pt>
                <c:pt idx="745">
                  <c:v>42359</c:v>
                </c:pt>
                <c:pt idx="746">
                  <c:v>42360</c:v>
                </c:pt>
                <c:pt idx="747">
                  <c:v>42361</c:v>
                </c:pt>
                <c:pt idx="748">
                  <c:v>42362</c:v>
                </c:pt>
                <c:pt idx="749">
                  <c:v>42366</c:v>
                </c:pt>
                <c:pt idx="750">
                  <c:v>42367</c:v>
                </c:pt>
                <c:pt idx="751">
                  <c:v>42368</c:v>
                </c:pt>
                <c:pt idx="752">
                  <c:v>42369</c:v>
                </c:pt>
                <c:pt idx="753">
                  <c:v>42373</c:v>
                </c:pt>
                <c:pt idx="754">
                  <c:v>42374</c:v>
                </c:pt>
                <c:pt idx="755">
                  <c:v>42375</c:v>
                </c:pt>
                <c:pt idx="756">
                  <c:v>42376</c:v>
                </c:pt>
                <c:pt idx="757">
                  <c:v>42377</c:v>
                </c:pt>
                <c:pt idx="758">
                  <c:v>42380</c:v>
                </c:pt>
                <c:pt idx="759">
                  <c:v>42381</c:v>
                </c:pt>
                <c:pt idx="760">
                  <c:v>42382</c:v>
                </c:pt>
                <c:pt idx="761">
                  <c:v>42383</c:v>
                </c:pt>
                <c:pt idx="762">
                  <c:v>42384</c:v>
                </c:pt>
                <c:pt idx="763">
                  <c:v>42387</c:v>
                </c:pt>
                <c:pt idx="764">
                  <c:v>42388</c:v>
                </c:pt>
                <c:pt idx="765">
                  <c:v>42389</c:v>
                </c:pt>
                <c:pt idx="766">
                  <c:v>42390</c:v>
                </c:pt>
                <c:pt idx="767">
                  <c:v>42391</c:v>
                </c:pt>
                <c:pt idx="768">
                  <c:v>42394</c:v>
                </c:pt>
                <c:pt idx="769">
                  <c:v>42395</c:v>
                </c:pt>
                <c:pt idx="770">
                  <c:v>42396</c:v>
                </c:pt>
                <c:pt idx="771">
                  <c:v>42397</c:v>
                </c:pt>
                <c:pt idx="772">
                  <c:v>42398</c:v>
                </c:pt>
                <c:pt idx="773">
                  <c:v>42402</c:v>
                </c:pt>
                <c:pt idx="774">
                  <c:v>42403</c:v>
                </c:pt>
                <c:pt idx="775">
                  <c:v>42404</c:v>
                </c:pt>
                <c:pt idx="776">
                  <c:v>42405</c:v>
                </c:pt>
                <c:pt idx="777">
                  <c:v>42408</c:v>
                </c:pt>
                <c:pt idx="778">
                  <c:v>42409</c:v>
                </c:pt>
                <c:pt idx="779">
                  <c:v>42410</c:v>
                </c:pt>
                <c:pt idx="780">
                  <c:v>42411</c:v>
                </c:pt>
                <c:pt idx="781">
                  <c:v>42412</c:v>
                </c:pt>
                <c:pt idx="782">
                  <c:v>42415</c:v>
                </c:pt>
                <c:pt idx="783">
                  <c:v>42416</c:v>
                </c:pt>
                <c:pt idx="784">
                  <c:v>42417</c:v>
                </c:pt>
                <c:pt idx="785">
                  <c:v>42418</c:v>
                </c:pt>
                <c:pt idx="786">
                  <c:v>42419</c:v>
                </c:pt>
                <c:pt idx="787">
                  <c:v>42422</c:v>
                </c:pt>
                <c:pt idx="788">
                  <c:v>42423</c:v>
                </c:pt>
                <c:pt idx="789">
                  <c:v>42424</c:v>
                </c:pt>
                <c:pt idx="790">
                  <c:v>42425</c:v>
                </c:pt>
                <c:pt idx="791">
                  <c:v>42426</c:v>
                </c:pt>
                <c:pt idx="792">
                  <c:v>42429</c:v>
                </c:pt>
                <c:pt idx="793">
                  <c:v>42430</c:v>
                </c:pt>
                <c:pt idx="794">
                  <c:v>42431</c:v>
                </c:pt>
                <c:pt idx="795">
                  <c:v>42432</c:v>
                </c:pt>
                <c:pt idx="796">
                  <c:v>42433</c:v>
                </c:pt>
                <c:pt idx="797">
                  <c:v>42436</c:v>
                </c:pt>
                <c:pt idx="798">
                  <c:v>42437</c:v>
                </c:pt>
                <c:pt idx="799">
                  <c:v>42438</c:v>
                </c:pt>
                <c:pt idx="800">
                  <c:v>42439</c:v>
                </c:pt>
                <c:pt idx="801">
                  <c:v>42440</c:v>
                </c:pt>
                <c:pt idx="802">
                  <c:v>42443</c:v>
                </c:pt>
                <c:pt idx="803">
                  <c:v>42444</c:v>
                </c:pt>
                <c:pt idx="804">
                  <c:v>42445</c:v>
                </c:pt>
                <c:pt idx="805">
                  <c:v>42446</c:v>
                </c:pt>
                <c:pt idx="806">
                  <c:v>42447</c:v>
                </c:pt>
                <c:pt idx="807">
                  <c:v>42451</c:v>
                </c:pt>
                <c:pt idx="808">
                  <c:v>42452</c:v>
                </c:pt>
                <c:pt idx="809">
                  <c:v>42457</c:v>
                </c:pt>
                <c:pt idx="810">
                  <c:v>42458</c:v>
                </c:pt>
                <c:pt idx="811">
                  <c:v>42459</c:v>
                </c:pt>
                <c:pt idx="812">
                  <c:v>42460</c:v>
                </c:pt>
                <c:pt idx="813">
                  <c:v>42461</c:v>
                </c:pt>
                <c:pt idx="814">
                  <c:v>42464</c:v>
                </c:pt>
                <c:pt idx="815">
                  <c:v>42465</c:v>
                </c:pt>
                <c:pt idx="816">
                  <c:v>42466</c:v>
                </c:pt>
                <c:pt idx="817">
                  <c:v>42467</c:v>
                </c:pt>
                <c:pt idx="818">
                  <c:v>42468</c:v>
                </c:pt>
                <c:pt idx="819">
                  <c:v>42471</c:v>
                </c:pt>
                <c:pt idx="820">
                  <c:v>42472</c:v>
                </c:pt>
                <c:pt idx="821">
                  <c:v>42473</c:v>
                </c:pt>
                <c:pt idx="822">
                  <c:v>42474</c:v>
                </c:pt>
                <c:pt idx="823">
                  <c:v>42475</c:v>
                </c:pt>
                <c:pt idx="824">
                  <c:v>42478</c:v>
                </c:pt>
                <c:pt idx="825">
                  <c:v>42479</c:v>
                </c:pt>
                <c:pt idx="826">
                  <c:v>42480</c:v>
                </c:pt>
                <c:pt idx="827">
                  <c:v>42481</c:v>
                </c:pt>
                <c:pt idx="828">
                  <c:v>42482</c:v>
                </c:pt>
                <c:pt idx="829">
                  <c:v>42485</c:v>
                </c:pt>
                <c:pt idx="830">
                  <c:v>42486</c:v>
                </c:pt>
                <c:pt idx="831">
                  <c:v>42487</c:v>
                </c:pt>
                <c:pt idx="832">
                  <c:v>42488</c:v>
                </c:pt>
                <c:pt idx="833">
                  <c:v>42489</c:v>
                </c:pt>
                <c:pt idx="834">
                  <c:v>42492</c:v>
                </c:pt>
                <c:pt idx="835">
                  <c:v>42493</c:v>
                </c:pt>
                <c:pt idx="836">
                  <c:v>42494</c:v>
                </c:pt>
                <c:pt idx="837">
                  <c:v>42495</c:v>
                </c:pt>
                <c:pt idx="838">
                  <c:v>42496</c:v>
                </c:pt>
                <c:pt idx="839">
                  <c:v>42499</c:v>
                </c:pt>
                <c:pt idx="840">
                  <c:v>42500</c:v>
                </c:pt>
                <c:pt idx="841">
                  <c:v>42501</c:v>
                </c:pt>
                <c:pt idx="842">
                  <c:v>42502</c:v>
                </c:pt>
                <c:pt idx="843">
                  <c:v>42503</c:v>
                </c:pt>
                <c:pt idx="844">
                  <c:v>42506</c:v>
                </c:pt>
                <c:pt idx="845">
                  <c:v>42507</c:v>
                </c:pt>
                <c:pt idx="846">
                  <c:v>42508</c:v>
                </c:pt>
                <c:pt idx="847">
                  <c:v>42509</c:v>
                </c:pt>
                <c:pt idx="848">
                  <c:v>42510</c:v>
                </c:pt>
                <c:pt idx="849">
                  <c:v>42513</c:v>
                </c:pt>
                <c:pt idx="850">
                  <c:v>42514</c:v>
                </c:pt>
                <c:pt idx="851">
                  <c:v>42515</c:v>
                </c:pt>
                <c:pt idx="852">
                  <c:v>42516</c:v>
                </c:pt>
                <c:pt idx="853">
                  <c:v>42517</c:v>
                </c:pt>
                <c:pt idx="854">
                  <c:v>42520</c:v>
                </c:pt>
                <c:pt idx="855">
                  <c:v>42521</c:v>
                </c:pt>
                <c:pt idx="856">
                  <c:v>42522</c:v>
                </c:pt>
                <c:pt idx="857">
                  <c:v>42523</c:v>
                </c:pt>
                <c:pt idx="858">
                  <c:v>42524</c:v>
                </c:pt>
                <c:pt idx="859">
                  <c:v>42527</c:v>
                </c:pt>
                <c:pt idx="860">
                  <c:v>42528</c:v>
                </c:pt>
                <c:pt idx="861">
                  <c:v>42529</c:v>
                </c:pt>
                <c:pt idx="862">
                  <c:v>42530</c:v>
                </c:pt>
                <c:pt idx="863">
                  <c:v>42531</c:v>
                </c:pt>
                <c:pt idx="864">
                  <c:v>42534</c:v>
                </c:pt>
                <c:pt idx="865">
                  <c:v>42535</c:v>
                </c:pt>
                <c:pt idx="866">
                  <c:v>42536</c:v>
                </c:pt>
                <c:pt idx="867">
                  <c:v>42537</c:v>
                </c:pt>
                <c:pt idx="868">
                  <c:v>42538</c:v>
                </c:pt>
                <c:pt idx="869">
                  <c:v>42541</c:v>
                </c:pt>
                <c:pt idx="870">
                  <c:v>42542</c:v>
                </c:pt>
                <c:pt idx="871">
                  <c:v>42543</c:v>
                </c:pt>
                <c:pt idx="872">
                  <c:v>42544</c:v>
                </c:pt>
                <c:pt idx="873">
                  <c:v>42545</c:v>
                </c:pt>
                <c:pt idx="874">
                  <c:v>42548</c:v>
                </c:pt>
                <c:pt idx="875">
                  <c:v>42549</c:v>
                </c:pt>
                <c:pt idx="876">
                  <c:v>42550</c:v>
                </c:pt>
                <c:pt idx="877">
                  <c:v>42551</c:v>
                </c:pt>
                <c:pt idx="878">
                  <c:v>42552</c:v>
                </c:pt>
                <c:pt idx="879">
                  <c:v>42555</c:v>
                </c:pt>
                <c:pt idx="880">
                  <c:v>42556</c:v>
                </c:pt>
                <c:pt idx="881">
                  <c:v>42557</c:v>
                </c:pt>
                <c:pt idx="882">
                  <c:v>42558</c:v>
                </c:pt>
                <c:pt idx="883">
                  <c:v>42559</c:v>
                </c:pt>
                <c:pt idx="884">
                  <c:v>42562</c:v>
                </c:pt>
                <c:pt idx="885">
                  <c:v>42563</c:v>
                </c:pt>
                <c:pt idx="886">
                  <c:v>42564</c:v>
                </c:pt>
                <c:pt idx="887">
                  <c:v>42565</c:v>
                </c:pt>
                <c:pt idx="888">
                  <c:v>42566</c:v>
                </c:pt>
                <c:pt idx="889">
                  <c:v>42569</c:v>
                </c:pt>
                <c:pt idx="890">
                  <c:v>42570</c:v>
                </c:pt>
                <c:pt idx="891">
                  <c:v>42571</c:v>
                </c:pt>
                <c:pt idx="892">
                  <c:v>42572</c:v>
                </c:pt>
                <c:pt idx="893">
                  <c:v>42573</c:v>
                </c:pt>
                <c:pt idx="894">
                  <c:v>42576</c:v>
                </c:pt>
                <c:pt idx="895">
                  <c:v>42577</c:v>
                </c:pt>
                <c:pt idx="896">
                  <c:v>42578</c:v>
                </c:pt>
                <c:pt idx="897">
                  <c:v>42579</c:v>
                </c:pt>
                <c:pt idx="898">
                  <c:v>42580</c:v>
                </c:pt>
                <c:pt idx="899">
                  <c:v>42583</c:v>
                </c:pt>
                <c:pt idx="900">
                  <c:v>42584</c:v>
                </c:pt>
                <c:pt idx="901">
                  <c:v>42585</c:v>
                </c:pt>
                <c:pt idx="902">
                  <c:v>42586</c:v>
                </c:pt>
                <c:pt idx="903">
                  <c:v>42587</c:v>
                </c:pt>
                <c:pt idx="904">
                  <c:v>42590</c:v>
                </c:pt>
                <c:pt idx="905">
                  <c:v>42591</c:v>
                </c:pt>
                <c:pt idx="906">
                  <c:v>42592</c:v>
                </c:pt>
                <c:pt idx="907">
                  <c:v>42593</c:v>
                </c:pt>
                <c:pt idx="908">
                  <c:v>42594</c:v>
                </c:pt>
                <c:pt idx="909">
                  <c:v>42597</c:v>
                </c:pt>
                <c:pt idx="910">
                  <c:v>42598</c:v>
                </c:pt>
                <c:pt idx="911">
                  <c:v>42599</c:v>
                </c:pt>
                <c:pt idx="912">
                  <c:v>42600</c:v>
                </c:pt>
                <c:pt idx="913">
                  <c:v>42601</c:v>
                </c:pt>
                <c:pt idx="914">
                  <c:v>42604</c:v>
                </c:pt>
                <c:pt idx="915">
                  <c:v>42605</c:v>
                </c:pt>
                <c:pt idx="916">
                  <c:v>42606</c:v>
                </c:pt>
                <c:pt idx="917">
                  <c:v>42607</c:v>
                </c:pt>
                <c:pt idx="918">
                  <c:v>42608</c:v>
                </c:pt>
                <c:pt idx="919">
                  <c:v>42611</c:v>
                </c:pt>
                <c:pt idx="920">
                  <c:v>42612</c:v>
                </c:pt>
                <c:pt idx="921">
                  <c:v>42613</c:v>
                </c:pt>
                <c:pt idx="922">
                  <c:v>42614</c:v>
                </c:pt>
                <c:pt idx="923">
                  <c:v>42615</c:v>
                </c:pt>
                <c:pt idx="924">
                  <c:v>42618</c:v>
                </c:pt>
                <c:pt idx="925">
                  <c:v>42619</c:v>
                </c:pt>
                <c:pt idx="926">
                  <c:v>42620</c:v>
                </c:pt>
                <c:pt idx="927">
                  <c:v>42621</c:v>
                </c:pt>
                <c:pt idx="928">
                  <c:v>42622</c:v>
                </c:pt>
                <c:pt idx="929">
                  <c:v>42625</c:v>
                </c:pt>
                <c:pt idx="930">
                  <c:v>42626</c:v>
                </c:pt>
                <c:pt idx="931">
                  <c:v>42627</c:v>
                </c:pt>
                <c:pt idx="932">
                  <c:v>42628</c:v>
                </c:pt>
                <c:pt idx="933">
                  <c:v>42632</c:v>
                </c:pt>
                <c:pt idx="934">
                  <c:v>42633</c:v>
                </c:pt>
                <c:pt idx="935">
                  <c:v>42634</c:v>
                </c:pt>
                <c:pt idx="936">
                  <c:v>42635</c:v>
                </c:pt>
                <c:pt idx="937">
                  <c:v>42636</c:v>
                </c:pt>
                <c:pt idx="938">
                  <c:v>42639</c:v>
                </c:pt>
                <c:pt idx="939">
                  <c:v>42640</c:v>
                </c:pt>
                <c:pt idx="940">
                  <c:v>42641</c:v>
                </c:pt>
                <c:pt idx="941">
                  <c:v>42642</c:v>
                </c:pt>
                <c:pt idx="942">
                  <c:v>42643</c:v>
                </c:pt>
                <c:pt idx="943">
                  <c:v>42646</c:v>
                </c:pt>
                <c:pt idx="944">
                  <c:v>42647</c:v>
                </c:pt>
                <c:pt idx="945">
                  <c:v>42648</c:v>
                </c:pt>
                <c:pt idx="946">
                  <c:v>42649</c:v>
                </c:pt>
                <c:pt idx="947">
                  <c:v>42650</c:v>
                </c:pt>
                <c:pt idx="948">
                  <c:v>42653</c:v>
                </c:pt>
                <c:pt idx="949">
                  <c:v>42654</c:v>
                </c:pt>
                <c:pt idx="950">
                  <c:v>42655</c:v>
                </c:pt>
                <c:pt idx="951">
                  <c:v>42656</c:v>
                </c:pt>
                <c:pt idx="952">
                  <c:v>42657</c:v>
                </c:pt>
                <c:pt idx="953">
                  <c:v>42660</c:v>
                </c:pt>
                <c:pt idx="954">
                  <c:v>42661</c:v>
                </c:pt>
                <c:pt idx="955">
                  <c:v>42662</c:v>
                </c:pt>
                <c:pt idx="956">
                  <c:v>42663</c:v>
                </c:pt>
                <c:pt idx="957">
                  <c:v>42664</c:v>
                </c:pt>
                <c:pt idx="958">
                  <c:v>42667</c:v>
                </c:pt>
                <c:pt idx="959">
                  <c:v>42668</c:v>
                </c:pt>
                <c:pt idx="960">
                  <c:v>42669</c:v>
                </c:pt>
                <c:pt idx="961">
                  <c:v>42670</c:v>
                </c:pt>
                <c:pt idx="962">
                  <c:v>42671</c:v>
                </c:pt>
                <c:pt idx="963">
                  <c:v>42674</c:v>
                </c:pt>
                <c:pt idx="964">
                  <c:v>42675</c:v>
                </c:pt>
                <c:pt idx="965">
                  <c:v>42677</c:v>
                </c:pt>
                <c:pt idx="966">
                  <c:v>42678</c:v>
                </c:pt>
                <c:pt idx="967">
                  <c:v>42681</c:v>
                </c:pt>
                <c:pt idx="968">
                  <c:v>42682</c:v>
                </c:pt>
                <c:pt idx="969">
                  <c:v>42683</c:v>
                </c:pt>
                <c:pt idx="970">
                  <c:v>42684</c:v>
                </c:pt>
                <c:pt idx="971">
                  <c:v>42685</c:v>
                </c:pt>
                <c:pt idx="972">
                  <c:v>42688</c:v>
                </c:pt>
                <c:pt idx="973">
                  <c:v>42689</c:v>
                </c:pt>
                <c:pt idx="974">
                  <c:v>42690</c:v>
                </c:pt>
                <c:pt idx="975">
                  <c:v>42691</c:v>
                </c:pt>
                <c:pt idx="976">
                  <c:v>42692</c:v>
                </c:pt>
                <c:pt idx="977">
                  <c:v>42696</c:v>
                </c:pt>
                <c:pt idx="978">
                  <c:v>42697</c:v>
                </c:pt>
                <c:pt idx="979">
                  <c:v>42698</c:v>
                </c:pt>
                <c:pt idx="980">
                  <c:v>42699</c:v>
                </c:pt>
                <c:pt idx="981">
                  <c:v>42702</c:v>
                </c:pt>
                <c:pt idx="982">
                  <c:v>42703</c:v>
                </c:pt>
                <c:pt idx="983">
                  <c:v>42704</c:v>
                </c:pt>
                <c:pt idx="984">
                  <c:v>42705</c:v>
                </c:pt>
                <c:pt idx="985">
                  <c:v>42706</c:v>
                </c:pt>
                <c:pt idx="986">
                  <c:v>42709</c:v>
                </c:pt>
                <c:pt idx="987">
                  <c:v>42710</c:v>
                </c:pt>
                <c:pt idx="988">
                  <c:v>42711</c:v>
                </c:pt>
                <c:pt idx="989">
                  <c:v>42712</c:v>
                </c:pt>
                <c:pt idx="990">
                  <c:v>42713</c:v>
                </c:pt>
                <c:pt idx="991">
                  <c:v>42717</c:v>
                </c:pt>
                <c:pt idx="992">
                  <c:v>42718</c:v>
                </c:pt>
                <c:pt idx="993">
                  <c:v>42719</c:v>
                </c:pt>
                <c:pt idx="994">
                  <c:v>42720</c:v>
                </c:pt>
                <c:pt idx="995">
                  <c:v>42723</c:v>
                </c:pt>
                <c:pt idx="996">
                  <c:v>42724</c:v>
                </c:pt>
                <c:pt idx="997">
                  <c:v>42725</c:v>
                </c:pt>
                <c:pt idx="998">
                  <c:v>42726</c:v>
                </c:pt>
                <c:pt idx="999">
                  <c:v>42727</c:v>
                </c:pt>
                <c:pt idx="1000">
                  <c:v>42730</c:v>
                </c:pt>
                <c:pt idx="1001">
                  <c:v>42731</c:v>
                </c:pt>
                <c:pt idx="1002">
                  <c:v>42732</c:v>
                </c:pt>
                <c:pt idx="1003">
                  <c:v>42733</c:v>
                </c:pt>
                <c:pt idx="1004">
                  <c:v>42734</c:v>
                </c:pt>
                <c:pt idx="1005">
                  <c:v>42737</c:v>
                </c:pt>
                <c:pt idx="1006">
                  <c:v>42738</c:v>
                </c:pt>
                <c:pt idx="1007">
                  <c:v>42739</c:v>
                </c:pt>
                <c:pt idx="1008">
                  <c:v>42740</c:v>
                </c:pt>
                <c:pt idx="1009">
                  <c:v>42741</c:v>
                </c:pt>
                <c:pt idx="1010">
                  <c:v>42744</c:v>
                </c:pt>
                <c:pt idx="1011">
                  <c:v>42745</c:v>
                </c:pt>
                <c:pt idx="1012">
                  <c:v>42746</c:v>
                </c:pt>
                <c:pt idx="1013">
                  <c:v>42747</c:v>
                </c:pt>
                <c:pt idx="1014">
                  <c:v>42748</c:v>
                </c:pt>
                <c:pt idx="1015">
                  <c:v>42751</c:v>
                </c:pt>
                <c:pt idx="1016">
                  <c:v>42752</c:v>
                </c:pt>
                <c:pt idx="1017">
                  <c:v>42753</c:v>
                </c:pt>
                <c:pt idx="1018">
                  <c:v>42753</c:v>
                </c:pt>
                <c:pt idx="1019">
                  <c:v>42754</c:v>
                </c:pt>
                <c:pt idx="1020">
                  <c:v>42755</c:v>
                </c:pt>
                <c:pt idx="1021">
                  <c:v>42758</c:v>
                </c:pt>
                <c:pt idx="1022">
                  <c:v>42759</c:v>
                </c:pt>
                <c:pt idx="1023">
                  <c:v>42760</c:v>
                </c:pt>
                <c:pt idx="1024">
                  <c:v>42761</c:v>
                </c:pt>
                <c:pt idx="1025">
                  <c:v>42762</c:v>
                </c:pt>
                <c:pt idx="1026">
                  <c:v>42765</c:v>
                </c:pt>
                <c:pt idx="1027">
                  <c:v>42766</c:v>
                </c:pt>
                <c:pt idx="1028">
                  <c:v>42767</c:v>
                </c:pt>
                <c:pt idx="1029">
                  <c:v>42768</c:v>
                </c:pt>
                <c:pt idx="1030">
                  <c:v>42769</c:v>
                </c:pt>
                <c:pt idx="1031">
                  <c:v>42773</c:v>
                </c:pt>
                <c:pt idx="1032">
                  <c:v>42774</c:v>
                </c:pt>
                <c:pt idx="1033">
                  <c:v>42776</c:v>
                </c:pt>
                <c:pt idx="1034">
                  <c:v>42779</c:v>
                </c:pt>
                <c:pt idx="1035">
                  <c:v>42780</c:v>
                </c:pt>
                <c:pt idx="1036">
                  <c:v>42781</c:v>
                </c:pt>
                <c:pt idx="1037">
                  <c:v>42782</c:v>
                </c:pt>
                <c:pt idx="1038">
                  <c:v>42783</c:v>
                </c:pt>
                <c:pt idx="1039">
                  <c:v>42786</c:v>
                </c:pt>
                <c:pt idx="1040">
                  <c:v>42787</c:v>
                </c:pt>
                <c:pt idx="1041">
                  <c:v>42788</c:v>
                </c:pt>
                <c:pt idx="1042">
                  <c:v>42789</c:v>
                </c:pt>
                <c:pt idx="1043">
                  <c:v>42790</c:v>
                </c:pt>
                <c:pt idx="1044">
                  <c:v>42793</c:v>
                </c:pt>
                <c:pt idx="1045">
                  <c:v>42794</c:v>
                </c:pt>
                <c:pt idx="1046">
                  <c:v>42795</c:v>
                </c:pt>
                <c:pt idx="1047">
                  <c:v>42796</c:v>
                </c:pt>
                <c:pt idx="1048">
                  <c:v>42797</c:v>
                </c:pt>
                <c:pt idx="1049">
                  <c:v>42800</c:v>
                </c:pt>
                <c:pt idx="1050">
                  <c:v>42801</c:v>
                </c:pt>
                <c:pt idx="1051">
                  <c:v>42802</c:v>
                </c:pt>
                <c:pt idx="1052">
                  <c:v>42803</c:v>
                </c:pt>
                <c:pt idx="1053">
                  <c:v>42804</c:v>
                </c:pt>
                <c:pt idx="1054">
                  <c:v>42807</c:v>
                </c:pt>
                <c:pt idx="1055">
                  <c:v>42808</c:v>
                </c:pt>
                <c:pt idx="1056">
                  <c:v>42809</c:v>
                </c:pt>
                <c:pt idx="1057">
                  <c:v>42810</c:v>
                </c:pt>
                <c:pt idx="1058">
                  <c:v>42811</c:v>
                </c:pt>
                <c:pt idx="1059">
                  <c:v>42815</c:v>
                </c:pt>
                <c:pt idx="1060">
                  <c:v>42816</c:v>
                </c:pt>
                <c:pt idx="1061">
                  <c:v>42817</c:v>
                </c:pt>
                <c:pt idx="1062">
                  <c:v>42818</c:v>
                </c:pt>
                <c:pt idx="1063">
                  <c:v>42821</c:v>
                </c:pt>
                <c:pt idx="1064">
                  <c:v>42822</c:v>
                </c:pt>
                <c:pt idx="1065">
                  <c:v>42823</c:v>
                </c:pt>
                <c:pt idx="1066">
                  <c:v>42824</c:v>
                </c:pt>
                <c:pt idx="1067">
                  <c:v>42825</c:v>
                </c:pt>
                <c:pt idx="1068">
                  <c:v>42828</c:v>
                </c:pt>
                <c:pt idx="1069">
                  <c:v>42829</c:v>
                </c:pt>
                <c:pt idx="1070">
                  <c:v>42830</c:v>
                </c:pt>
                <c:pt idx="1071">
                  <c:v>42831</c:v>
                </c:pt>
                <c:pt idx="1072">
                  <c:v>42832</c:v>
                </c:pt>
                <c:pt idx="1073">
                  <c:v>42835</c:v>
                </c:pt>
                <c:pt idx="1074">
                  <c:v>42836</c:v>
                </c:pt>
                <c:pt idx="1075">
                  <c:v>42837</c:v>
                </c:pt>
                <c:pt idx="1076">
                  <c:v>42842</c:v>
                </c:pt>
                <c:pt idx="1077">
                  <c:v>42843</c:v>
                </c:pt>
                <c:pt idx="1078">
                  <c:v>42844</c:v>
                </c:pt>
                <c:pt idx="1079">
                  <c:v>42845</c:v>
                </c:pt>
                <c:pt idx="1080">
                  <c:v>42846</c:v>
                </c:pt>
                <c:pt idx="1081">
                  <c:v>42849</c:v>
                </c:pt>
                <c:pt idx="1082">
                  <c:v>42850</c:v>
                </c:pt>
                <c:pt idx="1083">
                  <c:v>42851</c:v>
                </c:pt>
                <c:pt idx="1084">
                  <c:v>42852</c:v>
                </c:pt>
                <c:pt idx="1085">
                  <c:v>42853</c:v>
                </c:pt>
                <c:pt idx="1086">
                  <c:v>42857</c:v>
                </c:pt>
                <c:pt idx="1087">
                  <c:v>42858</c:v>
                </c:pt>
                <c:pt idx="1088">
                  <c:v>42859</c:v>
                </c:pt>
                <c:pt idx="1089">
                  <c:v>42860</c:v>
                </c:pt>
                <c:pt idx="1090">
                  <c:v>42863</c:v>
                </c:pt>
                <c:pt idx="1091">
                  <c:v>42864</c:v>
                </c:pt>
                <c:pt idx="1092">
                  <c:v>42865</c:v>
                </c:pt>
                <c:pt idx="1093">
                  <c:v>42866</c:v>
                </c:pt>
                <c:pt idx="1094">
                  <c:v>42867</c:v>
                </c:pt>
                <c:pt idx="1095">
                  <c:v>42870</c:v>
                </c:pt>
                <c:pt idx="1096">
                  <c:v>42871</c:v>
                </c:pt>
                <c:pt idx="1097">
                  <c:v>42872</c:v>
                </c:pt>
                <c:pt idx="1098">
                  <c:v>42873</c:v>
                </c:pt>
                <c:pt idx="1099">
                  <c:v>42874</c:v>
                </c:pt>
                <c:pt idx="1100">
                  <c:v>42877</c:v>
                </c:pt>
                <c:pt idx="1101">
                  <c:v>42878</c:v>
                </c:pt>
                <c:pt idx="1102">
                  <c:v>42879</c:v>
                </c:pt>
                <c:pt idx="1103">
                  <c:v>42880</c:v>
                </c:pt>
                <c:pt idx="1104">
                  <c:v>42881</c:v>
                </c:pt>
                <c:pt idx="1105">
                  <c:v>42884</c:v>
                </c:pt>
                <c:pt idx="1106">
                  <c:v>42885</c:v>
                </c:pt>
                <c:pt idx="1107">
                  <c:v>42886</c:v>
                </c:pt>
                <c:pt idx="1108">
                  <c:v>42887</c:v>
                </c:pt>
                <c:pt idx="1109">
                  <c:v>42888</c:v>
                </c:pt>
                <c:pt idx="1110">
                  <c:v>42891</c:v>
                </c:pt>
                <c:pt idx="1111">
                  <c:v>42892</c:v>
                </c:pt>
                <c:pt idx="1112">
                  <c:v>42893</c:v>
                </c:pt>
                <c:pt idx="1113">
                  <c:v>42894</c:v>
                </c:pt>
                <c:pt idx="1114">
                  <c:v>42895</c:v>
                </c:pt>
                <c:pt idx="1115">
                  <c:v>42898</c:v>
                </c:pt>
                <c:pt idx="1116">
                  <c:v>42899</c:v>
                </c:pt>
                <c:pt idx="1117">
                  <c:v>42900</c:v>
                </c:pt>
                <c:pt idx="1118">
                  <c:v>42901</c:v>
                </c:pt>
                <c:pt idx="1119">
                  <c:v>42902</c:v>
                </c:pt>
                <c:pt idx="1120">
                  <c:v>42905</c:v>
                </c:pt>
                <c:pt idx="1121">
                  <c:v>42906</c:v>
                </c:pt>
                <c:pt idx="1122">
                  <c:v>42907</c:v>
                </c:pt>
                <c:pt idx="1123">
                  <c:v>42908</c:v>
                </c:pt>
                <c:pt idx="1124">
                  <c:v>42909</c:v>
                </c:pt>
                <c:pt idx="1125">
                  <c:v>42912</c:v>
                </c:pt>
                <c:pt idx="1126">
                  <c:v>42913</c:v>
                </c:pt>
                <c:pt idx="1127">
                  <c:v>42914</c:v>
                </c:pt>
                <c:pt idx="1128">
                  <c:v>42915</c:v>
                </c:pt>
                <c:pt idx="1129">
                  <c:v>42916</c:v>
                </c:pt>
                <c:pt idx="1130">
                  <c:v>42919</c:v>
                </c:pt>
                <c:pt idx="1131">
                  <c:v>42920</c:v>
                </c:pt>
                <c:pt idx="1132">
                  <c:v>42921</c:v>
                </c:pt>
                <c:pt idx="1133">
                  <c:v>42922</c:v>
                </c:pt>
                <c:pt idx="1134">
                  <c:v>42923</c:v>
                </c:pt>
                <c:pt idx="1135">
                  <c:v>42926</c:v>
                </c:pt>
                <c:pt idx="1136">
                  <c:v>42927</c:v>
                </c:pt>
                <c:pt idx="1137">
                  <c:v>42928</c:v>
                </c:pt>
                <c:pt idx="1138">
                  <c:v>42929</c:v>
                </c:pt>
                <c:pt idx="1139">
                  <c:v>42930</c:v>
                </c:pt>
                <c:pt idx="1140">
                  <c:v>42933</c:v>
                </c:pt>
                <c:pt idx="1141">
                  <c:v>42934</c:v>
                </c:pt>
                <c:pt idx="1142">
                  <c:v>42935</c:v>
                </c:pt>
                <c:pt idx="1143">
                  <c:v>42936</c:v>
                </c:pt>
                <c:pt idx="1144">
                  <c:v>42937</c:v>
                </c:pt>
                <c:pt idx="1145">
                  <c:v>42940</c:v>
                </c:pt>
                <c:pt idx="1146">
                  <c:v>42941</c:v>
                </c:pt>
                <c:pt idx="1147">
                  <c:v>42942</c:v>
                </c:pt>
                <c:pt idx="1148">
                  <c:v>42943</c:v>
                </c:pt>
                <c:pt idx="1149">
                  <c:v>42944</c:v>
                </c:pt>
                <c:pt idx="1150">
                  <c:v>42947</c:v>
                </c:pt>
                <c:pt idx="1151">
                  <c:v>42948</c:v>
                </c:pt>
                <c:pt idx="1152">
                  <c:v>42949</c:v>
                </c:pt>
                <c:pt idx="1153">
                  <c:v>42950</c:v>
                </c:pt>
                <c:pt idx="1154">
                  <c:v>42951</c:v>
                </c:pt>
                <c:pt idx="1155">
                  <c:v>42954</c:v>
                </c:pt>
                <c:pt idx="1156">
                  <c:v>42955</c:v>
                </c:pt>
                <c:pt idx="1157">
                  <c:v>42956</c:v>
                </c:pt>
                <c:pt idx="1158">
                  <c:v>42957</c:v>
                </c:pt>
                <c:pt idx="1159">
                  <c:v>42958</c:v>
                </c:pt>
                <c:pt idx="1160">
                  <c:v>42961</c:v>
                </c:pt>
                <c:pt idx="1161">
                  <c:v>42962</c:v>
                </c:pt>
                <c:pt idx="1162">
                  <c:v>42963</c:v>
                </c:pt>
                <c:pt idx="1163">
                  <c:v>42964</c:v>
                </c:pt>
                <c:pt idx="1164">
                  <c:v>42965</c:v>
                </c:pt>
                <c:pt idx="1165">
                  <c:v>42968</c:v>
                </c:pt>
                <c:pt idx="1166">
                  <c:v>42969</c:v>
                </c:pt>
                <c:pt idx="1167">
                  <c:v>42970</c:v>
                </c:pt>
                <c:pt idx="1168">
                  <c:v>42971</c:v>
                </c:pt>
                <c:pt idx="1169">
                  <c:v>42972</c:v>
                </c:pt>
                <c:pt idx="1170">
                  <c:v>42975</c:v>
                </c:pt>
                <c:pt idx="1171">
                  <c:v>42976</c:v>
                </c:pt>
                <c:pt idx="1172">
                  <c:v>42977</c:v>
                </c:pt>
                <c:pt idx="1173">
                  <c:v>42978</c:v>
                </c:pt>
                <c:pt idx="1174">
                  <c:v>42979</c:v>
                </c:pt>
                <c:pt idx="1175">
                  <c:v>42982</c:v>
                </c:pt>
                <c:pt idx="1176">
                  <c:v>42983</c:v>
                </c:pt>
                <c:pt idx="1177">
                  <c:v>42984</c:v>
                </c:pt>
                <c:pt idx="1178">
                  <c:v>42985</c:v>
                </c:pt>
                <c:pt idx="1179">
                  <c:v>42986</c:v>
                </c:pt>
                <c:pt idx="1180">
                  <c:v>42989</c:v>
                </c:pt>
                <c:pt idx="1181">
                  <c:v>42990</c:v>
                </c:pt>
                <c:pt idx="1182">
                  <c:v>42991</c:v>
                </c:pt>
                <c:pt idx="1183">
                  <c:v>42992</c:v>
                </c:pt>
                <c:pt idx="1184">
                  <c:v>42993</c:v>
                </c:pt>
                <c:pt idx="1185">
                  <c:v>42996</c:v>
                </c:pt>
                <c:pt idx="1186">
                  <c:v>42997</c:v>
                </c:pt>
                <c:pt idx="1187">
                  <c:v>42998</c:v>
                </c:pt>
                <c:pt idx="1188">
                  <c:v>42999</c:v>
                </c:pt>
                <c:pt idx="1189">
                  <c:v>43000</c:v>
                </c:pt>
                <c:pt idx="1190">
                  <c:v>43003</c:v>
                </c:pt>
                <c:pt idx="1191">
                  <c:v>43004</c:v>
                </c:pt>
                <c:pt idx="1192">
                  <c:v>43005</c:v>
                </c:pt>
                <c:pt idx="1193">
                  <c:v>43006</c:v>
                </c:pt>
                <c:pt idx="1194">
                  <c:v>43007</c:v>
                </c:pt>
                <c:pt idx="1195">
                  <c:v>43010</c:v>
                </c:pt>
                <c:pt idx="1196">
                  <c:v>43011</c:v>
                </c:pt>
                <c:pt idx="1197">
                  <c:v>43012</c:v>
                </c:pt>
                <c:pt idx="1198">
                  <c:v>43013</c:v>
                </c:pt>
                <c:pt idx="1199">
                  <c:v>43014</c:v>
                </c:pt>
                <c:pt idx="1200">
                  <c:v>43017</c:v>
                </c:pt>
                <c:pt idx="1201">
                  <c:v>43018</c:v>
                </c:pt>
                <c:pt idx="1202">
                  <c:v>43019</c:v>
                </c:pt>
                <c:pt idx="1203">
                  <c:v>43020</c:v>
                </c:pt>
                <c:pt idx="1204">
                  <c:v>43021</c:v>
                </c:pt>
                <c:pt idx="1205">
                  <c:v>43024</c:v>
                </c:pt>
                <c:pt idx="1206">
                  <c:v>43025</c:v>
                </c:pt>
                <c:pt idx="1207">
                  <c:v>43026</c:v>
                </c:pt>
                <c:pt idx="1208">
                  <c:v>43027</c:v>
                </c:pt>
                <c:pt idx="1209">
                  <c:v>43028</c:v>
                </c:pt>
                <c:pt idx="1210">
                  <c:v>43031</c:v>
                </c:pt>
                <c:pt idx="1211">
                  <c:v>43032</c:v>
                </c:pt>
                <c:pt idx="1212">
                  <c:v>43033</c:v>
                </c:pt>
                <c:pt idx="1213">
                  <c:v>43034</c:v>
                </c:pt>
                <c:pt idx="1214">
                  <c:v>43035</c:v>
                </c:pt>
                <c:pt idx="1215">
                  <c:v>43038</c:v>
                </c:pt>
                <c:pt idx="1216">
                  <c:v>43039</c:v>
                </c:pt>
                <c:pt idx="1217">
                  <c:v>43040</c:v>
                </c:pt>
                <c:pt idx="1218">
                  <c:v>43042</c:v>
                </c:pt>
                <c:pt idx="1219">
                  <c:v>43045</c:v>
                </c:pt>
                <c:pt idx="1220">
                  <c:v>43047</c:v>
                </c:pt>
                <c:pt idx="1221">
                  <c:v>43048</c:v>
                </c:pt>
                <c:pt idx="1222">
                  <c:v>43049</c:v>
                </c:pt>
                <c:pt idx="1223">
                  <c:v>43052</c:v>
                </c:pt>
                <c:pt idx="1224">
                  <c:v>43053</c:v>
                </c:pt>
                <c:pt idx="1225">
                  <c:v>43054</c:v>
                </c:pt>
                <c:pt idx="1226">
                  <c:v>43055</c:v>
                </c:pt>
                <c:pt idx="1227">
                  <c:v>43056</c:v>
                </c:pt>
                <c:pt idx="1228">
                  <c:v>43060</c:v>
                </c:pt>
                <c:pt idx="1229">
                  <c:v>43061</c:v>
                </c:pt>
                <c:pt idx="1230">
                  <c:v>43062</c:v>
                </c:pt>
                <c:pt idx="1231">
                  <c:v>43063</c:v>
                </c:pt>
                <c:pt idx="1232">
                  <c:v>43066</c:v>
                </c:pt>
                <c:pt idx="1233">
                  <c:v>43067</c:v>
                </c:pt>
                <c:pt idx="1234">
                  <c:v>43068</c:v>
                </c:pt>
                <c:pt idx="1235">
                  <c:v>43069</c:v>
                </c:pt>
                <c:pt idx="1236">
                  <c:v>43070</c:v>
                </c:pt>
                <c:pt idx="1237">
                  <c:v>43073</c:v>
                </c:pt>
                <c:pt idx="1238">
                  <c:v>43074</c:v>
                </c:pt>
                <c:pt idx="1239">
                  <c:v>43075</c:v>
                </c:pt>
                <c:pt idx="1240">
                  <c:v>43076</c:v>
                </c:pt>
                <c:pt idx="1241">
                  <c:v>43077</c:v>
                </c:pt>
                <c:pt idx="1242">
                  <c:v>43080</c:v>
                </c:pt>
                <c:pt idx="1243">
                  <c:v>43082</c:v>
                </c:pt>
                <c:pt idx="1244">
                  <c:v>43083</c:v>
                </c:pt>
                <c:pt idx="1245">
                  <c:v>43084</c:v>
                </c:pt>
                <c:pt idx="1246">
                  <c:v>43087</c:v>
                </c:pt>
                <c:pt idx="1247">
                  <c:v>43088</c:v>
                </c:pt>
                <c:pt idx="1248">
                  <c:v>43089</c:v>
                </c:pt>
                <c:pt idx="1249">
                  <c:v>43090</c:v>
                </c:pt>
                <c:pt idx="1250">
                  <c:v>43091</c:v>
                </c:pt>
                <c:pt idx="1251">
                  <c:v>43095</c:v>
                </c:pt>
                <c:pt idx="1252">
                  <c:v>43096</c:v>
                </c:pt>
                <c:pt idx="1253">
                  <c:v>43097</c:v>
                </c:pt>
                <c:pt idx="1254">
                  <c:v>43098</c:v>
                </c:pt>
                <c:pt idx="1255">
                  <c:v>43102</c:v>
                </c:pt>
                <c:pt idx="1256">
                  <c:v>43103</c:v>
                </c:pt>
                <c:pt idx="1257">
                  <c:v>43104</c:v>
                </c:pt>
                <c:pt idx="1258">
                  <c:v>43105</c:v>
                </c:pt>
                <c:pt idx="1259">
                  <c:v>43108</c:v>
                </c:pt>
                <c:pt idx="1260">
                  <c:v>43109</c:v>
                </c:pt>
                <c:pt idx="1261">
                  <c:v>43110</c:v>
                </c:pt>
                <c:pt idx="1262">
                  <c:v>43111</c:v>
                </c:pt>
                <c:pt idx="1263">
                  <c:v>43112</c:v>
                </c:pt>
                <c:pt idx="1264">
                  <c:v>43115</c:v>
                </c:pt>
                <c:pt idx="1265">
                  <c:v>43116</c:v>
                </c:pt>
                <c:pt idx="1266">
                  <c:v>43117</c:v>
                </c:pt>
                <c:pt idx="1267">
                  <c:v>43118</c:v>
                </c:pt>
                <c:pt idx="1268">
                  <c:v>43119</c:v>
                </c:pt>
                <c:pt idx="1269">
                  <c:v>43122</c:v>
                </c:pt>
                <c:pt idx="1270">
                  <c:v>43122</c:v>
                </c:pt>
                <c:pt idx="1271">
                  <c:v>43123</c:v>
                </c:pt>
                <c:pt idx="1272">
                  <c:v>43124</c:v>
                </c:pt>
                <c:pt idx="1273">
                  <c:v>43125</c:v>
                </c:pt>
                <c:pt idx="1274">
                  <c:v>43126</c:v>
                </c:pt>
                <c:pt idx="1275">
                  <c:v>43129</c:v>
                </c:pt>
                <c:pt idx="1276">
                  <c:v>43130</c:v>
                </c:pt>
                <c:pt idx="1277">
                  <c:v>43131</c:v>
                </c:pt>
                <c:pt idx="1278">
                  <c:v>43132</c:v>
                </c:pt>
                <c:pt idx="1279">
                  <c:v>43133</c:v>
                </c:pt>
                <c:pt idx="1280">
                  <c:v>43137</c:v>
                </c:pt>
                <c:pt idx="1281">
                  <c:v>43138</c:v>
                </c:pt>
              </c:numCache>
            </c:numRef>
          </c:cat>
          <c:val>
            <c:numRef>
              <c:f>'[Actualiza TasasGuber - PruebaFinal CI.xlsm]Inflaciones Implícitas'!$F$3:$F$2000</c:f>
              <c:numCache>
                <c:formatCode>General</c:formatCode>
                <c:ptCount val="1998"/>
                <c:pt idx="0">
                  <c:v>3.9182139999999999</c:v>
                </c:pt>
                <c:pt idx="1">
                  <c:v>3.8583330000000005</c:v>
                </c:pt>
                <c:pt idx="2">
                  <c:v>3.8684520000000004</c:v>
                </c:pt>
                <c:pt idx="3">
                  <c:v>3.8651460000000002</c:v>
                </c:pt>
                <c:pt idx="4">
                  <c:v>3.8315659999999996</c:v>
                </c:pt>
                <c:pt idx="5">
                  <c:v>3.7490479999999997</c:v>
                </c:pt>
                <c:pt idx="6">
                  <c:v>3.7191669999999997</c:v>
                </c:pt>
                <c:pt idx="7">
                  <c:v>3.6692859999999996</c:v>
                </c:pt>
                <c:pt idx="8">
                  <c:v>3.6472249999999997</c:v>
                </c:pt>
                <c:pt idx="9">
                  <c:v>3.6397620000000002</c:v>
                </c:pt>
                <c:pt idx="10">
                  <c:v>3.6737090000000001</c:v>
                </c:pt>
                <c:pt idx="11">
                  <c:v>3.6338460000000001</c:v>
                </c:pt>
                <c:pt idx="12">
                  <c:v>3.5539829999999997</c:v>
                </c:pt>
                <c:pt idx="13">
                  <c:v>3.4987180000000002</c:v>
                </c:pt>
                <c:pt idx="14">
                  <c:v>3.5327190000000002</c:v>
                </c:pt>
                <c:pt idx="15">
                  <c:v>3.5069780000000002</c:v>
                </c:pt>
                <c:pt idx="16">
                  <c:v>3.5169870000000003</c:v>
                </c:pt>
                <c:pt idx="17">
                  <c:v>3.5269959999999996</c:v>
                </c:pt>
                <c:pt idx="18">
                  <c:v>3.5691670000000002</c:v>
                </c:pt>
                <c:pt idx="19">
                  <c:v>3.5229669999999995</c:v>
                </c:pt>
                <c:pt idx="20">
                  <c:v>3.5370420000000005</c:v>
                </c:pt>
                <c:pt idx="21">
                  <c:v>3.5775639999999997</c:v>
                </c:pt>
                <c:pt idx="22">
                  <c:v>3.5253030000000001</c:v>
                </c:pt>
                <c:pt idx="23">
                  <c:v>3.5238740000000002</c:v>
                </c:pt>
                <c:pt idx="24">
                  <c:v>3.5139559999999994</c:v>
                </c:pt>
                <c:pt idx="25">
                  <c:v>3.5913469999999998</c:v>
                </c:pt>
                <c:pt idx="26">
                  <c:v>3.5986259999999994</c:v>
                </c:pt>
                <c:pt idx="27">
                  <c:v>3.6385440000000004</c:v>
                </c:pt>
                <c:pt idx="28">
                  <c:v>3.6085159999999998</c:v>
                </c:pt>
                <c:pt idx="29">
                  <c:v>3.5428300000000004</c:v>
                </c:pt>
                <c:pt idx="30">
                  <c:v>3.52718</c:v>
                </c:pt>
                <c:pt idx="31">
                  <c:v>3.5271880000000007</c:v>
                </c:pt>
                <c:pt idx="32">
                  <c:v>3.5227840000000001</c:v>
                </c:pt>
                <c:pt idx="33">
                  <c:v>3.4972260000000004</c:v>
                </c:pt>
                <c:pt idx="34">
                  <c:v>3.4827649999999997</c:v>
                </c:pt>
                <c:pt idx="35">
                  <c:v>3.4872440000000005</c:v>
                </c:pt>
                <c:pt idx="36">
                  <c:v>3.5227470000000003</c:v>
                </c:pt>
                <c:pt idx="37">
                  <c:v>3.5127199999999998</c:v>
                </c:pt>
                <c:pt idx="38">
                  <c:v>3.498132</c:v>
                </c:pt>
                <c:pt idx="39">
                  <c:v>3.5081039999999994</c:v>
                </c:pt>
                <c:pt idx="40">
                  <c:v>3.5426929999999999</c:v>
                </c:pt>
                <c:pt idx="41">
                  <c:v>3.5626830000000003</c:v>
                </c:pt>
                <c:pt idx="42">
                  <c:v>3.5379670000000001</c:v>
                </c:pt>
                <c:pt idx="43">
                  <c:v>3.5173539999999996</c:v>
                </c:pt>
                <c:pt idx="44">
                  <c:v>3.4673620000000005</c:v>
                </c:pt>
                <c:pt idx="45">
                  <c:v>3.4021160000000004</c:v>
                </c:pt>
                <c:pt idx="46">
                  <c:v>3.423095</c:v>
                </c:pt>
                <c:pt idx="47">
                  <c:v>3.4577750000000003</c:v>
                </c:pt>
                <c:pt idx="48">
                  <c:v>3.432912</c:v>
                </c:pt>
                <c:pt idx="49">
                  <c:v>3.4877190000000002</c:v>
                </c:pt>
                <c:pt idx="50">
                  <c:v>3.4828210000000004</c:v>
                </c:pt>
                <c:pt idx="51">
                  <c:v>3.5127749999999995</c:v>
                </c:pt>
                <c:pt idx="52">
                  <c:v>3.5375550000000002</c:v>
                </c:pt>
                <c:pt idx="53">
                  <c:v>3.5825449999999996</c:v>
                </c:pt>
                <c:pt idx="54">
                  <c:v>3.5575000000000001</c:v>
                </c:pt>
                <c:pt idx="55">
                  <c:v>3.5974729999999999</c:v>
                </c:pt>
                <c:pt idx="56">
                  <c:v>3.6175360000000003</c:v>
                </c:pt>
                <c:pt idx="57">
                  <c:v>3.6073629999999994</c:v>
                </c:pt>
                <c:pt idx="58">
                  <c:v>3.6224449999999999</c:v>
                </c:pt>
                <c:pt idx="59">
                  <c:v>3.6028020000000005</c:v>
                </c:pt>
                <c:pt idx="60">
                  <c:v>3.5628299999999999</c:v>
                </c:pt>
                <c:pt idx="61">
                  <c:v>3.5628579999999994</c:v>
                </c:pt>
                <c:pt idx="62">
                  <c:v>3.5428839999999999</c:v>
                </c:pt>
                <c:pt idx="63">
                  <c:v>3.5136260000000004</c:v>
                </c:pt>
                <c:pt idx="64">
                  <c:v>3.474011</c:v>
                </c:pt>
                <c:pt idx="65">
                  <c:v>3.4455859999999996</c:v>
                </c:pt>
                <c:pt idx="66">
                  <c:v>3.4701189999999995</c:v>
                </c:pt>
                <c:pt idx="67">
                  <c:v>3.4746160000000001</c:v>
                </c:pt>
                <c:pt idx="68">
                  <c:v>3.4890750000000001</c:v>
                </c:pt>
                <c:pt idx="69">
                  <c:v>3.4886080000000002</c:v>
                </c:pt>
                <c:pt idx="70">
                  <c:v>3.4984519999999999</c:v>
                </c:pt>
                <c:pt idx="71">
                  <c:v>3.4682969999999997</c:v>
                </c:pt>
                <c:pt idx="72">
                  <c:v>3.3991670000000003</c:v>
                </c:pt>
                <c:pt idx="73">
                  <c:v>3.4090479999999994</c:v>
                </c:pt>
                <c:pt idx="74">
                  <c:v>3.4242770000000005</c:v>
                </c:pt>
                <c:pt idx="75">
                  <c:v>3.4485719999999995</c:v>
                </c:pt>
                <c:pt idx="76">
                  <c:v>3.4440749999999998</c:v>
                </c:pt>
                <c:pt idx="77">
                  <c:v>3.4787179999999998</c:v>
                </c:pt>
                <c:pt idx="78">
                  <c:v>3.4130220000000002</c:v>
                </c:pt>
                <c:pt idx="79">
                  <c:v>3.4671419999999999</c:v>
                </c:pt>
                <c:pt idx="80">
                  <c:v>3.5128029999999999</c:v>
                </c:pt>
                <c:pt idx="81">
                  <c:v>3.5284619999999998</c:v>
                </c:pt>
                <c:pt idx="82">
                  <c:v>3.6326369999999999</c:v>
                </c:pt>
                <c:pt idx="83">
                  <c:v>3.6166299999999998</c:v>
                </c:pt>
                <c:pt idx="84">
                  <c:v>3.5624180000000001</c:v>
                </c:pt>
                <c:pt idx="85">
                  <c:v>3.5482419999999997</c:v>
                </c:pt>
                <c:pt idx="86">
                  <c:v>3.484102</c:v>
                </c:pt>
                <c:pt idx="87">
                  <c:v>3.508168</c:v>
                </c:pt>
                <c:pt idx="88">
                  <c:v>3.5120879999999994</c:v>
                </c:pt>
                <c:pt idx="89">
                  <c:v>3.4660989999999998</c:v>
                </c:pt>
                <c:pt idx="90">
                  <c:v>3.4799629999999997</c:v>
                </c:pt>
                <c:pt idx="91">
                  <c:v>3.4319229999999994</c:v>
                </c:pt>
                <c:pt idx="92">
                  <c:v>3.465824</c:v>
                </c:pt>
                <c:pt idx="93">
                  <c:v>3.4417029999999995</c:v>
                </c:pt>
                <c:pt idx="94">
                  <c:v>3.4416479999999998</c:v>
                </c:pt>
                <c:pt idx="95">
                  <c:v>3.4793219999999998</c:v>
                </c:pt>
                <c:pt idx="96">
                  <c:v>3.5915379999999999</c:v>
                </c:pt>
                <c:pt idx="97">
                  <c:v>3.6353119999999999</c:v>
                </c:pt>
                <c:pt idx="98">
                  <c:v>3.645092</c:v>
                </c:pt>
                <c:pt idx="99">
                  <c:v>3.6512639999999994</c:v>
                </c:pt>
                <c:pt idx="100">
                  <c:v>3.6674719999999996</c:v>
                </c:pt>
                <c:pt idx="101">
                  <c:v>3.6274359999999999</c:v>
                </c:pt>
                <c:pt idx="102">
                  <c:v>3.6003479999999999</c:v>
                </c:pt>
                <c:pt idx="103">
                  <c:v>3.5391109999999997</c:v>
                </c:pt>
                <c:pt idx="104">
                  <c:v>3.5271980000000003</c:v>
                </c:pt>
                <c:pt idx="105">
                  <c:v>3.557061</c:v>
                </c:pt>
                <c:pt idx="106">
                  <c:v>3.6005130000000003</c:v>
                </c:pt>
                <c:pt idx="107">
                  <c:v>3.6767849999999997</c:v>
                </c:pt>
                <c:pt idx="108">
                  <c:v>3.7087919999999999</c:v>
                </c:pt>
                <c:pt idx="109">
                  <c:v>3.6092399999999998</c:v>
                </c:pt>
                <c:pt idx="110">
                  <c:v>3.519139</c:v>
                </c:pt>
                <c:pt idx="111">
                  <c:v>3.3925000000000001</c:v>
                </c:pt>
                <c:pt idx="112">
                  <c:v>3.4020520000000003</c:v>
                </c:pt>
                <c:pt idx="113">
                  <c:v>3.455247</c:v>
                </c:pt>
                <c:pt idx="114">
                  <c:v>3.551685</c:v>
                </c:pt>
                <c:pt idx="115">
                  <c:v>3.6016760000000003</c:v>
                </c:pt>
                <c:pt idx="116">
                  <c:v>3.5883330000000004</c:v>
                </c:pt>
                <c:pt idx="117">
                  <c:v>3.7017129999999998</c:v>
                </c:pt>
                <c:pt idx="118">
                  <c:v>3.6914099999999999</c:v>
                </c:pt>
                <c:pt idx="119">
                  <c:v>3.9113459999999995</c:v>
                </c:pt>
                <c:pt idx="120">
                  <c:v>3.7448350000000001</c:v>
                </c:pt>
                <c:pt idx="121">
                  <c:v>3.6312180000000001</c:v>
                </c:pt>
                <c:pt idx="122">
                  <c:v>3.5347799999999996</c:v>
                </c:pt>
                <c:pt idx="123">
                  <c:v>3.5384340000000001</c:v>
                </c:pt>
                <c:pt idx="124">
                  <c:v>3.590897</c:v>
                </c:pt>
                <c:pt idx="125">
                  <c:v>3.6908340000000002</c:v>
                </c:pt>
                <c:pt idx="126">
                  <c:v>3.6846149999999995</c:v>
                </c:pt>
                <c:pt idx="127">
                  <c:v>3.7876459999999996</c:v>
                </c:pt>
                <c:pt idx="128">
                  <c:v>3.7875089999999996</c:v>
                </c:pt>
                <c:pt idx="129">
                  <c:v>3.7144779999999997</c:v>
                </c:pt>
                <c:pt idx="130">
                  <c:v>3.7363190000000004</c:v>
                </c:pt>
                <c:pt idx="131">
                  <c:v>3.7391670000000001</c:v>
                </c:pt>
                <c:pt idx="132">
                  <c:v>3.681978</c:v>
                </c:pt>
                <c:pt idx="133">
                  <c:v>3.7315659999999995</c:v>
                </c:pt>
                <c:pt idx="134">
                  <c:v>3.7114280000000002</c:v>
                </c:pt>
                <c:pt idx="135">
                  <c:v>3.6184519999999996</c:v>
                </c:pt>
                <c:pt idx="136">
                  <c:v>3.639872</c:v>
                </c:pt>
                <c:pt idx="137">
                  <c:v>3.6498079999999997</c:v>
                </c:pt>
                <c:pt idx="138">
                  <c:v>3.6423630000000005</c:v>
                </c:pt>
                <c:pt idx="139">
                  <c:v>3.6350090000000002</c:v>
                </c:pt>
                <c:pt idx="140">
                  <c:v>3.6503290000000002</c:v>
                </c:pt>
                <c:pt idx="141">
                  <c:v>3.7055770000000003</c:v>
                </c:pt>
                <c:pt idx="142">
                  <c:v>3.7454030000000005</c:v>
                </c:pt>
                <c:pt idx="143">
                  <c:v>3.744405</c:v>
                </c:pt>
                <c:pt idx="144">
                  <c:v>3.8391030000000002</c:v>
                </c:pt>
                <c:pt idx="145">
                  <c:v>3.841621</c:v>
                </c:pt>
                <c:pt idx="146">
                  <c:v>3.8989739999999999</c:v>
                </c:pt>
                <c:pt idx="147">
                  <c:v>3.7863639999999998</c:v>
                </c:pt>
                <c:pt idx="148">
                  <c:v>3.776227</c:v>
                </c:pt>
                <c:pt idx="149">
                  <c:v>3.8311259999999998</c:v>
                </c:pt>
                <c:pt idx="150">
                  <c:v>3.8610440000000001</c:v>
                </c:pt>
                <c:pt idx="151">
                  <c:v>3.850962</c:v>
                </c:pt>
                <c:pt idx="152">
                  <c:v>3.8732959999999999</c:v>
                </c:pt>
                <c:pt idx="153">
                  <c:v>3.9206319999999995</c:v>
                </c:pt>
                <c:pt idx="154">
                  <c:v>3.9652380000000003</c:v>
                </c:pt>
                <c:pt idx="155">
                  <c:v>4.0151190000000003</c:v>
                </c:pt>
                <c:pt idx="156">
                  <c:v>4.0326920000000008</c:v>
                </c:pt>
                <c:pt idx="157">
                  <c:v>4.1303029999999996</c:v>
                </c:pt>
                <c:pt idx="158">
                  <c:v>4.1822900000000001</c:v>
                </c:pt>
                <c:pt idx="159">
                  <c:v>4.1544050000000006</c:v>
                </c:pt>
                <c:pt idx="160">
                  <c:v>4.1820880000000002</c:v>
                </c:pt>
                <c:pt idx="161">
                  <c:v>4.1241760000000003</c:v>
                </c:pt>
                <c:pt idx="162">
                  <c:v>4.0540479999999999</c:v>
                </c:pt>
                <c:pt idx="163">
                  <c:v>4.1022370000000006</c:v>
                </c:pt>
                <c:pt idx="164">
                  <c:v>4.1077239999999993</c:v>
                </c:pt>
                <c:pt idx="165">
                  <c:v>4.1927479999999999</c:v>
                </c:pt>
                <c:pt idx="166">
                  <c:v>4.2012820000000008</c:v>
                </c:pt>
                <c:pt idx="167">
                  <c:v>4.2026760000000003</c:v>
                </c:pt>
                <c:pt idx="168">
                  <c:v>4.2383519999999999</c:v>
                </c:pt>
                <c:pt idx="169">
                  <c:v>4.2529010000000005</c:v>
                </c:pt>
                <c:pt idx="170">
                  <c:v>4.2189380000000005</c:v>
                </c:pt>
                <c:pt idx="171">
                  <c:v>4.2365379999999995</c:v>
                </c:pt>
                <c:pt idx="172">
                  <c:v>4.1472109999999995</c:v>
                </c:pt>
                <c:pt idx="173">
                  <c:v>4.1367029999999998</c:v>
                </c:pt>
                <c:pt idx="174">
                  <c:v>4.1132070000000001</c:v>
                </c:pt>
                <c:pt idx="175">
                  <c:v>4.0459569999999996</c:v>
                </c:pt>
                <c:pt idx="176">
                  <c:v>3.9980949999999997</c:v>
                </c:pt>
                <c:pt idx="177">
                  <c:v>3.9620609999999998</c:v>
                </c:pt>
                <c:pt idx="178">
                  <c:v>3.9194189999999995</c:v>
                </c:pt>
                <c:pt idx="179">
                  <c:v>3.8446989999999999</c:v>
                </c:pt>
                <c:pt idx="180">
                  <c:v>3.8283329999999998</c:v>
                </c:pt>
                <c:pt idx="181">
                  <c:v>3.8634540000000004</c:v>
                </c:pt>
                <c:pt idx="182">
                  <c:v>3.8877389999999998</c:v>
                </c:pt>
                <c:pt idx="183">
                  <c:v>3.8984979999999996</c:v>
                </c:pt>
                <c:pt idx="184">
                  <c:v>3.9118239999999997</c:v>
                </c:pt>
                <c:pt idx="185">
                  <c:v>3.9839559999999996</c:v>
                </c:pt>
                <c:pt idx="186">
                  <c:v>3.9790259999999997</c:v>
                </c:pt>
                <c:pt idx="187">
                  <c:v>3.9990060000000001</c:v>
                </c:pt>
                <c:pt idx="188">
                  <c:v>3.9565279999999996</c:v>
                </c:pt>
                <c:pt idx="189">
                  <c:v>3.9155100000000003</c:v>
                </c:pt>
                <c:pt idx="190">
                  <c:v>3.8435709999999998</c:v>
                </c:pt>
                <c:pt idx="191">
                  <c:v>3.8438780000000001</c:v>
                </c:pt>
                <c:pt idx="192">
                  <c:v>3.8158350000000003</c:v>
                </c:pt>
                <c:pt idx="193">
                  <c:v>3.900455</c:v>
                </c:pt>
                <c:pt idx="194">
                  <c:v>3.8828080000000003</c:v>
                </c:pt>
                <c:pt idx="195">
                  <c:v>3.8356780000000001</c:v>
                </c:pt>
                <c:pt idx="196">
                  <c:v>3.7809810000000006</c:v>
                </c:pt>
                <c:pt idx="197">
                  <c:v>3.7870799999999996</c:v>
                </c:pt>
                <c:pt idx="198">
                  <c:v>3.8451370000000002</c:v>
                </c:pt>
                <c:pt idx="199">
                  <c:v>3.7592569999999998</c:v>
                </c:pt>
                <c:pt idx="200">
                  <c:v>3.6970330000000002</c:v>
                </c:pt>
                <c:pt idx="201">
                  <c:v>3.7308269999999997</c:v>
                </c:pt>
                <c:pt idx="202">
                  <c:v>3.7873069999999998</c:v>
                </c:pt>
                <c:pt idx="203">
                  <c:v>3.7464150000000003</c:v>
                </c:pt>
                <c:pt idx="204">
                  <c:v>3.7588860000000004</c:v>
                </c:pt>
                <c:pt idx="205">
                  <c:v>3.7651289999999999</c:v>
                </c:pt>
                <c:pt idx="206">
                  <c:v>3.7803060000000004</c:v>
                </c:pt>
                <c:pt idx="207">
                  <c:v>3.8793199999999999</c:v>
                </c:pt>
                <c:pt idx="208">
                  <c:v>3.9035479999999998</c:v>
                </c:pt>
                <c:pt idx="209">
                  <c:v>3.8736679999999999</c:v>
                </c:pt>
                <c:pt idx="210">
                  <c:v>3.8733509999999995</c:v>
                </c:pt>
                <c:pt idx="211">
                  <c:v>3.9010829999999999</c:v>
                </c:pt>
                <c:pt idx="212">
                  <c:v>3.8907060000000002</c:v>
                </c:pt>
                <c:pt idx="213">
                  <c:v>3.9526900000000005</c:v>
                </c:pt>
                <c:pt idx="214">
                  <c:v>3.9392649999999998</c:v>
                </c:pt>
                <c:pt idx="215">
                  <c:v>3.8897799999999996</c:v>
                </c:pt>
                <c:pt idx="216">
                  <c:v>3.9235089999999997</c:v>
                </c:pt>
                <c:pt idx="217">
                  <c:v>3.9791210000000001</c:v>
                </c:pt>
                <c:pt idx="218">
                  <c:v>3.9476839999999997</c:v>
                </c:pt>
                <c:pt idx="219">
                  <c:v>3.9195609999999999</c:v>
                </c:pt>
                <c:pt idx="220">
                  <c:v>3.8627469999999997</c:v>
                </c:pt>
                <c:pt idx="221">
                  <c:v>3.8505069999999999</c:v>
                </c:pt>
                <c:pt idx="222">
                  <c:v>3.8046619999999995</c:v>
                </c:pt>
                <c:pt idx="223">
                  <c:v>3.8066719999999998</c:v>
                </c:pt>
                <c:pt idx="224">
                  <c:v>3.8780220000000001</c:v>
                </c:pt>
                <c:pt idx="225">
                  <c:v>3.904058</c:v>
                </c:pt>
                <c:pt idx="226">
                  <c:v>3.9653530000000003</c:v>
                </c:pt>
                <c:pt idx="227">
                  <c:v>3.9321009999999998</c:v>
                </c:pt>
                <c:pt idx="228">
                  <c:v>3.9656509999999994</c:v>
                </c:pt>
                <c:pt idx="229">
                  <c:v>3.9719229999999999</c:v>
                </c:pt>
                <c:pt idx="230">
                  <c:v>3.958545</c:v>
                </c:pt>
                <c:pt idx="231">
                  <c:v>4.0059190000000005</c:v>
                </c:pt>
                <c:pt idx="232">
                  <c:v>3.9642749999999998</c:v>
                </c:pt>
                <c:pt idx="233">
                  <c:v>3.9625979999999998</c:v>
                </c:pt>
                <c:pt idx="234">
                  <c:v>4.0124169999999992</c:v>
                </c:pt>
                <c:pt idx="235">
                  <c:v>3.9351699999999998</c:v>
                </c:pt>
                <c:pt idx="236">
                  <c:v>3.9115169999999999</c:v>
                </c:pt>
                <c:pt idx="237">
                  <c:v>3.9278649999999997</c:v>
                </c:pt>
                <c:pt idx="238">
                  <c:v>4.039828</c:v>
                </c:pt>
                <c:pt idx="239">
                  <c:v>3.9801730000000002</c:v>
                </c:pt>
                <c:pt idx="240">
                  <c:v>3.9723389999999998</c:v>
                </c:pt>
                <c:pt idx="241">
                  <c:v>3.9772209999999997</c:v>
                </c:pt>
                <c:pt idx="242">
                  <c:v>3.9707290000000004</c:v>
                </c:pt>
                <c:pt idx="243">
                  <c:v>3.9885709999999999</c:v>
                </c:pt>
                <c:pt idx="244">
                  <c:v>3.9016610000000003</c:v>
                </c:pt>
                <c:pt idx="245">
                  <c:v>4.0167820000000001</c:v>
                </c:pt>
                <c:pt idx="246">
                  <c:v>4.1437989999999996</c:v>
                </c:pt>
                <c:pt idx="247">
                  <c:v>4.061731</c:v>
                </c:pt>
                <c:pt idx="248">
                  <c:v>4.0463260000000005</c:v>
                </c:pt>
                <c:pt idx="249">
                  <c:v>4.0570919999999999</c:v>
                </c:pt>
                <c:pt idx="250">
                  <c:v>4.0226379999999997</c:v>
                </c:pt>
                <c:pt idx="251">
                  <c:v>3.9958789999999995</c:v>
                </c:pt>
                <c:pt idx="252">
                  <c:v>3.9849019999999995</c:v>
                </c:pt>
                <c:pt idx="253">
                  <c:v>3.9841129999999998</c:v>
                </c:pt>
                <c:pt idx="254">
                  <c:v>3.9936539999999998</c:v>
                </c:pt>
                <c:pt idx="255">
                  <c:v>4.0194030000000005</c:v>
                </c:pt>
                <c:pt idx="256">
                  <c:v>4.0440389999999997</c:v>
                </c:pt>
                <c:pt idx="257">
                  <c:v>3.9380850000000005</c:v>
                </c:pt>
                <c:pt idx="258">
                  <c:v>3.9096389999999994</c:v>
                </c:pt>
                <c:pt idx="259">
                  <c:v>3.963571</c:v>
                </c:pt>
                <c:pt idx="260">
                  <c:v>3.9537089999999999</c:v>
                </c:pt>
                <c:pt idx="261">
                  <c:v>3.9428569999999996</c:v>
                </c:pt>
                <c:pt idx="262">
                  <c:v>3.9073469999999997</c:v>
                </c:pt>
                <c:pt idx="263">
                  <c:v>3.9305970000000001</c:v>
                </c:pt>
                <c:pt idx="264">
                  <c:v>4.024521</c:v>
                </c:pt>
                <c:pt idx="265">
                  <c:v>4.0402740000000001</c:v>
                </c:pt>
                <c:pt idx="266">
                  <c:v>3.9941759999999995</c:v>
                </c:pt>
                <c:pt idx="267">
                  <c:v>4.0098899999999995</c:v>
                </c:pt>
                <c:pt idx="268">
                  <c:v>3.9361229999999994</c:v>
                </c:pt>
                <c:pt idx="269">
                  <c:v>3.8366880000000001</c:v>
                </c:pt>
                <c:pt idx="270">
                  <c:v>3.9169980000000004</c:v>
                </c:pt>
                <c:pt idx="271">
                  <c:v>3.9696150000000001</c:v>
                </c:pt>
                <c:pt idx="272">
                  <c:v>3.9641759999999997</c:v>
                </c:pt>
                <c:pt idx="273">
                  <c:v>3.9895489999999998</c:v>
                </c:pt>
                <c:pt idx="274">
                  <c:v>3.9211619999999998</c:v>
                </c:pt>
                <c:pt idx="275">
                  <c:v>3.8788459999999998</c:v>
                </c:pt>
                <c:pt idx="276">
                  <c:v>3.799874</c:v>
                </c:pt>
                <c:pt idx="277">
                  <c:v>3.8009810000000002</c:v>
                </c:pt>
                <c:pt idx="278">
                  <c:v>3.7825120000000001</c:v>
                </c:pt>
                <c:pt idx="279">
                  <c:v>3.788697</c:v>
                </c:pt>
                <c:pt idx="280">
                  <c:v>3.7443949999999999</c:v>
                </c:pt>
                <c:pt idx="281">
                  <c:v>3.7588619999999997</c:v>
                </c:pt>
                <c:pt idx="282">
                  <c:v>3.777755</c:v>
                </c:pt>
                <c:pt idx="283">
                  <c:v>3.7907889999999997</c:v>
                </c:pt>
                <c:pt idx="284">
                  <c:v>3.8770329999999995</c:v>
                </c:pt>
                <c:pt idx="285">
                  <c:v>3.8251369999999998</c:v>
                </c:pt>
                <c:pt idx="286">
                  <c:v>3.7601890000000004</c:v>
                </c:pt>
                <c:pt idx="287">
                  <c:v>3.7428410000000003</c:v>
                </c:pt>
                <c:pt idx="288">
                  <c:v>3.7375979999999998</c:v>
                </c:pt>
                <c:pt idx="289">
                  <c:v>3.748265</c:v>
                </c:pt>
                <c:pt idx="290">
                  <c:v>3.7879119999999999</c:v>
                </c:pt>
                <c:pt idx="291">
                  <c:v>3.8011420000000005</c:v>
                </c:pt>
                <c:pt idx="292">
                  <c:v>3.8269629999999997</c:v>
                </c:pt>
                <c:pt idx="293">
                  <c:v>3.7824139999999997</c:v>
                </c:pt>
                <c:pt idx="294">
                  <c:v>3.7276129999999998</c:v>
                </c:pt>
                <c:pt idx="295">
                  <c:v>3.7088189999999996</c:v>
                </c:pt>
                <c:pt idx="296">
                  <c:v>3.7390810000000001</c:v>
                </c:pt>
                <c:pt idx="297">
                  <c:v>3.7249490000000001</c:v>
                </c:pt>
                <c:pt idx="298">
                  <c:v>3.7023859999999997</c:v>
                </c:pt>
                <c:pt idx="299">
                  <c:v>3.7154590000000005</c:v>
                </c:pt>
                <c:pt idx="300">
                  <c:v>3.7408790000000001</c:v>
                </c:pt>
                <c:pt idx="301">
                  <c:v>3.6912050000000001</c:v>
                </c:pt>
                <c:pt idx="302">
                  <c:v>3.6620989999999995</c:v>
                </c:pt>
                <c:pt idx="303">
                  <c:v>3.6947719999999999</c:v>
                </c:pt>
                <c:pt idx="304">
                  <c:v>3.7175000000000002</c:v>
                </c:pt>
                <c:pt idx="305">
                  <c:v>3.6752590000000005</c:v>
                </c:pt>
                <c:pt idx="306">
                  <c:v>3.6832380000000002</c:v>
                </c:pt>
                <c:pt idx="307">
                  <c:v>3.6708640000000003</c:v>
                </c:pt>
                <c:pt idx="308">
                  <c:v>3.6409420000000003</c:v>
                </c:pt>
                <c:pt idx="309">
                  <c:v>3.6156050000000004</c:v>
                </c:pt>
                <c:pt idx="310">
                  <c:v>3.6196239999999995</c:v>
                </c:pt>
                <c:pt idx="311">
                  <c:v>3.6140500000000002</c:v>
                </c:pt>
                <c:pt idx="312">
                  <c:v>3.6139640000000002</c:v>
                </c:pt>
                <c:pt idx="313">
                  <c:v>3.6367339999999997</c:v>
                </c:pt>
                <c:pt idx="314">
                  <c:v>3.6026650000000005</c:v>
                </c:pt>
                <c:pt idx="315">
                  <c:v>3.599764</c:v>
                </c:pt>
                <c:pt idx="316">
                  <c:v>3.556441</c:v>
                </c:pt>
                <c:pt idx="317">
                  <c:v>3.5715310000000002</c:v>
                </c:pt>
                <c:pt idx="318">
                  <c:v>3.606636</c:v>
                </c:pt>
                <c:pt idx="319">
                  <c:v>3.5617579999999998</c:v>
                </c:pt>
                <c:pt idx="320">
                  <c:v>3.5396549999999998</c:v>
                </c:pt>
                <c:pt idx="321">
                  <c:v>3.603234</c:v>
                </c:pt>
                <c:pt idx="322">
                  <c:v>3.6295919999999997</c:v>
                </c:pt>
                <c:pt idx="323">
                  <c:v>3.6295760000000001</c:v>
                </c:pt>
                <c:pt idx="324">
                  <c:v>3.6647479999999995</c:v>
                </c:pt>
                <c:pt idx="325">
                  <c:v>3.5921500000000002</c:v>
                </c:pt>
                <c:pt idx="326">
                  <c:v>3.5686300000000002</c:v>
                </c:pt>
                <c:pt idx="327">
                  <c:v>3.5889009999999999</c:v>
                </c:pt>
                <c:pt idx="328">
                  <c:v>3.6395329999999997</c:v>
                </c:pt>
                <c:pt idx="329">
                  <c:v>3.6539790000000001</c:v>
                </c:pt>
                <c:pt idx="330">
                  <c:v>3.6392040000000003</c:v>
                </c:pt>
                <c:pt idx="331">
                  <c:v>3.627834</c:v>
                </c:pt>
                <c:pt idx="332">
                  <c:v>3.6089559999999996</c:v>
                </c:pt>
                <c:pt idx="333">
                  <c:v>3.5740700000000003</c:v>
                </c:pt>
                <c:pt idx="334">
                  <c:v>3.5170480000000004</c:v>
                </c:pt>
                <c:pt idx="335">
                  <c:v>3.5192970000000003</c:v>
                </c:pt>
                <c:pt idx="336">
                  <c:v>3.5015380000000005</c:v>
                </c:pt>
                <c:pt idx="337">
                  <c:v>3.5453919999999997</c:v>
                </c:pt>
                <c:pt idx="338">
                  <c:v>3.5729200000000003</c:v>
                </c:pt>
                <c:pt idx="339">
                  <c:v>3.5454239999999997</c:v>
                </c:pt>
                <c:pt idx="340">
                  <c:v>3.5346229999999998</c:v>
                </c:pt>
                <c:pt idx="341">
                  <c:v>3.5321150000000001</c:v>
                </c:pt>
                <c:pt idx="342">
                  <c:v>3.5704079999999996</c:v>
                </c:pt>
                <c:pt idx="343">
                  <c:v>3.5450909999999998</c:v>
                </c:pt>
                <c:pt idx="344">
                  <c:v>3.5022610000000003</c:v>
                </c:pt>
                <c:pt idx="345">
                  <c:v>3.5086729999999999</c:v>
                </c:pt>
                <c:pt idx="346">
                  <c:v>3.5137910000000003</c:v>
                </c:pt>
                <c:pt idx="347">
                  <c:v>3.5469850000000003</c:v>
                </c:pt>
                <c:pt idx="348">
                  <c:v>3.5768450000000001</c:v>
                </c:pt>
                <c:pt idx="349">
                  <c:v>3.5668960000000003</c:v>
                </c:pt>
                <c:pt idx="350">
                  <c:v>3.5356680000000003</c:v>
                </c:pt>
                <c:pt idx="351">
                  <c:v>3.5500539999999998</c:v>
                </c:pt>
                <c:pt idx="352">
                  <c:v>3.5644269999999998</c:v>
                </c:pt>
                <c:pt idx="353">
                  <c:v>3.5987249999999995</c:v>
                </c:pt>
                <c:pt idx="354">
                  <c:v>3.6451410000000002</c:v>
                </c:pt>
                <c:pt idx="355">
                  <c:v>3.6606399999999999</c:v>
                </c:pt>
                <c:pt idx="356">
                  <c:v>3.6297809999999995</c:v>
                </c:pt>
                <c:pt idx="357">
                  <c:v>3.5102039999999999</c:v>
                </c:pt>
                <c:pt idx="358">
                  <c:v>3.5601880000000001</c:v>
                </c:pt>
                <c:pt idx="359">
                  <c:v>3.620098</c:v>
                </c:pt>
                <c:pt idx="360">
                  <c:v>3.5982729999999998</c:v>
                </c:pt>
                <c:pt idx="361">
                  <c:v>3.6033240000000006</c:v>
                </c:pt>
                <c:pt idx="362">
                  <c:v>3.6036579999999998</c:v>
                </c:pt>
                <c:pt idx="363">
                  <c:v>3.5932569999999999</c:v>
                </c:pt>
                <c:pt idx="364">
                  <c:v>3.5638770000000006</c:v>
                </c:pt>
                <c:pt idx="365">
                  <c:v>3.5294860000000003</c:v>
                </c:pt>
                <c:pt idx="366">
                  <c:v>3.463571</c:v>
                </c:pt>
                <c:pt idx="367">
                  <c:v>3.4770019999999997</c:v>
                </c:pt>
                <c:pt idx="368">
                  <c:v>3.4474339999999999</c:v>
                </c:pt>
                <c:pt idx="369">
                  <c:v>3.4567109999999994</c:v>
                </c:pt>
                <c:pt idx="370">
                  <c:v>3.4581470000000003</c:v>
                </c:pt>
                <c:pt idx="371">
                  <c:v>3.4786540000000001</c:v>
                </c:pt>
                <c:pt idx="372">
                  <c:v>3.4812319999999999</c:v>
                </c:pt>
                <c:pt idx="373">
                  <c:v>3.4792899999999998</c:v>
                </c:pt>
                <c:pt idx="374">
                  <c:v>3.4770639999999995</c:v>
                </c:pt>
                <c:pt idx="375">
                  <c:v>3.4734700000000003</c:v>
                </c:pt>
                <c:pt idx="376">
                  <c:v>3.4892300000000001</c:v>
                </c:pt>
                <c:pt idx="377">
                  <c:v>3.5345869999999997</c:v>
                </c:pt>
                <c:pt idx="378">
                  <c:v>3.5348669999999998</c:v>
                </c:pt>
                <c:pt idx="379">
                  <c:v>3.507571</c:v>
                </c:pt>
                <c:pt idx="380">
                  <c:v>3.4816089999999997</c:v>
                </c:pt>
                <c:pt idx="381">
                  <c:v>3.4653299999999998</c:v>
                </c:pt>
                <c:pt idx="382">
                  <c:v>3.4311310000000006</c:v>
                </c:pt>
                <c:pt idx="383">
                  <c:v>3.4433870000000004</c:v>
                </c:pt>
                <c:pt idx="384">
                  <c:v>3.3936739999999994</c:v>
                </c:pt>
                <c:pt idx="385">
                  <c:v>3.399807</c:v>
                </c:pt>
                <c:pt idx="386">
                  <c:v>3.4016480000000002</c:v>
                </c:pt>
                <c:pt idx="387">
                  <c:v>3.3956549999999996</c:v>
                </c:pt>
                <c:pt idx="388">
                  <c:v>3.3928799999999999</c:v>
                </c:pt>
                <c:pt idx="389">
                  <c:v>3.4005330000000002</c:v>
                </c:pt>
                <c:pt idx="390">
                  <c:v>3.3883199999999998</c:v>
                </c:pt>
                <c:pt idx="391">
                  <c:v>3.4221980000000003</c:v>
                </c:pt>
                <c:pt idx="392">
                  <c:v>3.4260359999999999</c:v>
                </c:pt>
                <c:pt idx="393">
                  <c:v>3.4256130000000002</c:v>
                </c:pt>
                <c:pt idx="394">
                  <c:v>3.4275909999999996</c:v>
                </c:pt>
                <c:pt idx="395">
                  <c:v>3.4635130000000003</c:v>
                </c:pt>
                <c:pt idx="396">
                  <c:v>3.5050549999999996</c:v>
                </c:pt>
                <c:pt idx="397">
                  <c:v>3.5152740000000002</c:v>
                </c:pt>
                <c:pt idx="398">
                  <c:v>3.5172840000000001</c:v>
                </c:pt>
                <c:pt idx="399">
                  <c:v>3.537417</c:v>
                </c:pt>
                <c:pt idx="400">
                  <c:v>3.508861</c:v>
                </c:pt>
                <c:pt idx="401">
                  <c:v>3.5002200000000006</c:v>
                </c:pt>
                <c:pt idx="402">
                  <c:v>3.4914909999999999</c:v>
                </c:pt>
                <c:pt idx="403">
                  <c:v>3.4635239999999996</c:v>
                </c:pt>
                <c:pt idx="404">
                  <c:v>3.4646159999999999</c:v>
                </c:pt>
                <c:pt idx="405">
                  <c:v>3.448277</c:v>
                </c:pt>
                <c:pt idx="406">
                  <c:v>3.4373069999999997</c:v>
                </c:pt>
                <c:pt idx="407">
                  <c:v>3.4310090000000004</c:v>
                </c:pt>
                <c:pt idx="408">
                  <c:v>3.4567579999999998</c:v>
                </c:pt>
                <c:pt idx="409">
                  <c:v>3.4928140000000001</c:v>
                </c:pt>
                <c:pt idx="410">
                  <c:v>3.5021820000000004</c:v>
                </c:pt>
                <c:pt idx="411">
                  <c:v>3.5125549999999994</c:v>
                </c:pt>
                <c:pt idx="412">
                  <c:v>3.543234</c:v>
                </c:pt>
                <c:pt idx="413">
                  <c:v>3.5396350000000001</c:v>
                </c:pt>
                <c:pt idx="414">
                  <c:v>3.5269310000000003</c:v>
                </c:pt>
                <c:pt idx="415">
                  <c:v>3.5098579999999999</c:v>
                </c:pt>
                <c:pt idx="416">
                  <c:v>3.4890110000000001</c:v>
                </c:pt>
                <c:pt idx="417">
                  <c:v>3.4494820000000002</c:v>
                </c:pt>
                <c:pt idx="418">
                  <c:v>3.4681790000000006</c:v>
                </c:pt>
                <c:pt idx="419">
                  <c:v>3.481668</c:v>
                </c:pt>
                <c:pt idx="420">
                  <c:v>3.50854</c:v>
                </c:pt>
                <c:pt idx="421">
                  <c:v>3.5149170000000001</c:v>
                </c:pt>
                <c:pt idx="422">
                  <c:v>3.4818359999999995</c:v>
                </c:pt>
                <c:pt idx="423">
                  <c:v>3.4948980000000001</c:v>
                </c:pt>
                <c:pt idx="424">
                  <c:v>3.5047250000000001</c:v>
                </c:pt>
                <c:pt idx="425">
                  <c:v>3.5071970000000006</c:v>
                </c:pt>
                <c:pt idx="426">
                  <c:v>3.5432959999999998</c:v>
                </c:pt>
                <c:pt idx="427">
                  <c:v>3.5694109999999997</c:v>
                </c:pt>
                <c:pt idx="428">
                  <c:v>3.5650390000000001</c:v>
                </c:pt>
                <c:pt idx="429">
                  <c:v>3.4933759999999996</c:v>
                </c:pt>
                <c:pt idx="430">
                  <c:v>3.5253570000000005</c:v>
                </c:pt>
                <c:pt idx="431">
                  <c:v>3.5212719999999997</c:v>
                </c:pt>
                <c:pt idx="432">
                  <c:v>3.5196510000000001</c:v>
                </c:pt>
                <c:pt idx="433">
                  <c:v>3.5224099999999998</c:v>
                </c:pt>
                <c:pt idx="434">
                  <c:v>3.5452009999999996</c:v>
                </c:pt>
                <c:pt idx="435">
                  <c:v>3.5492310000000002</c:v>
                </c:pt>
                <c:pt idx="436">
                  <c:v>3.5803490000000004</c:v>
                </c:pt>
                <c:pt idx="437">
                  <c:v>3.5387909999999998</c:v>
                </c:pt>
                <c:pt idx="438">
                  <c:v>3.5047610000000002</c:v>
                </c:pt>
                <c:pt idx="439">
                  <c:v>3.5107139999999997</c:v>
                </c:pt>
                <c:pt idx="440">
                  <c:v>3.4705770000000005</c:v>
                </c:pt>
                <c:pt idx="441">
                  <c:v>3.4773470000000004</c:v>
                </c:pt>
                <c:pt idx="442">
                  <c:v>3.4491839999999998</c:v>
                </c:pt>
                <c:pt idx="443">
                  <c:v>3.4521349999999997</c:v>
                </c:pt>
                <c:pt idx="444">
                  <c:v>3.4299959999999996</c:v>
                </c:pt>
                <c:pt idx="445">
                  <c:v>3.4262090000000005</c:v>
                </c:pt>
                <c:pt idx="446">
                  <c:v>3.4292820000000002</c:v>
                </c:pt>
                <c:pt idx="447">
                  <c:v>3.3837519999999999</c:v>
                </c:pt>
                <c:pt idx="448">
                  <c:v>3.3488269999999996</c:v>
                </c:pt>
                <c:pt idx="449">
                  <c:v>3.3187120000000001</c:v>
                </c:pt>
                <c:pt idx="450">
                  <c:v>3.288599</c:v>
                </c:pt>
                <c:pt idx="451">
                  <c:v>3.3469070000000003</c:v>
                </c:pt>
                <c:pt idx="452">
                  <c:v>3.3630449999999996</c:v>
                </c:pt>
                <c:pt idx="453">
                  <c:v>3.4079039999999998</c:v>
                </c:pt>
                <c:pt idx="454">
                  <c:v>3.4492229999999999</c:v>
                </c:pt>
                <c:pt idx="455">
                  <c:v>3.4708799999999997</c:v>
                </c:pt>
                <c:pt idx="456">
                  <c:v>3.4655099999999996</c:v>
                </c:pt>
                <c:pt idx="457">
                  <c:v>3.4634690000000004</c:v>
                </c:pt>
                <c:pt idx="458">
                  <c:v>3.4098080000000004</c:v>
                </c:pt>
                <c:pt idx="459">
                  <c:v>3.4296150000000001</c:v>
                </c:pt>
                <c:pt idx="460">
                  <c:v>3.4294240000000005</c:v>
                </c:pt>
                <c:pt idx="461">
                  <c:v>3.4002520000000001</c:v>
                </c:pt>
                <c:pt idx="462">
                  <c:v>3.3750740000000006</c:v>
                </c:pt>
                <c:pt idx="463">
                  <c:v>3.3268599999999999</c:v>
                </c:pt>
                <c:pt idx="464">
                  <c:v>3.3434780000000002</c:v>
                </c:pt>
                <c:pt idx="465">
                  <c:v>3.3140110000000003</c:v>
                </c:pt>
                <c:pt idx="466">
                  <c:v>3.3501369999999997</c:v>
                </c:pt>
                <c:pt idx="467">
                  <c:v>3.3699289999999995</c:v>
                </c:pt>
                <c:pt idx="468">
                  <c:v>3.3855419999999996</c:v>
                </c:pt>
                <c:pt idx="469">
                  <c:v>3.370063</c:v>
                </c:pt>
                <c:pt idx="470">
                  <c:v>3.32673</c:v>
                </c:pt>
                <c:pt idx="471">
                  <c:v>3.3634150000000003</c:v>
                </c:pt>
                <c:pt idx="472">
                  <c:v>3.3495840000000001</c:v>
                </c:pt>
                <c:pt idx="473">
                  <c:v>3.3702040000000002</c:v>
                </c:pt>
                <c:pt idx="474">
                  <c:v>3.3723069999999997</c:v>
                </c:pt>
                <c:pt idx="475">
                  <c:v>3.365243</c:v>
                </c:pt>
                <c:pt idx="476">
                  <c:v>3.3778649999999999</c:v>
                </c:pt>
                <c:pt idx="477">
                  <c:v>3.3477159999999997</c:v>
                </c:pt>
                <c:pt idx="478">
                  <c:v>3.3375660000000003</c:v>
                </c:pt>
                <c:pt idx="479">
                  <c:v>3.3549720000000001</c:v>
                </c:pt>
                <c:pt idx="480">
                  <c:v>3.3097330000000005</c:v>
                </c:pt>
                <c:pt idx="481">
                  <c:v>3.2948589999999998</c:v>
                </c:pt>
                <c:pt idx="482">
                  <c:v>3.329215</c:v>
                </c:pt>
                <c:pt idx="483">
                  <c:v>3.3109850000000001</c:v>
                </c:pt>
                <c:pt idx="484">
                  <c:v>3.2712090000000003</c:v>
                </c:pt>
                <c:pt idx="485">
                  <c:v>3.3136230000000002</c:v>
                </c:pt>
                <c:pt idx="486">
                  <c:v>3.3392629999999999</c:v>
                </c:pt>
                <c:pt idx="487">
                  <c:v>3.30905</c:v>
                </c:pt>
                <c:pt idx="488">
                  <c:v>3.3154789999999998</c:v>
                </c:pt>
                <c:pt idx="489">
                  <c:v>3.3436820000000003</c:v>
                </c:pt>
                <c:pt idx="490">
                  <c:v>3.3761739999999998</c:v>
                </c:pt>
                <c:pt idx="491">
                  <c:v>3.3689479999999996</c:v>
                </c:pt>
                <c:pt idx="492">
                  <c:v>3.3815700000000004</c:v>
                </c:pt>
                <c:pt idx="493">
                  <c:v>3.3885709999999998</c:v>
                </c:pt>
                <c:pt idx="494">
                  <c:v>3.4314519999999997</c:v>
                </c:pt>
                <c:pt idx="495">
                  <c:v>3.441303</c:v>
                </c:pt>
                <c:pt idx="496">
                  <c:v>3.5040900000000001</c:v>
                </c:pt>
                <c:pt idx="497">
                  <c:v>3.5169270000000004</c:v>
                </c:pt>
                <c:pt idx="498">
                  <c:v>3.4726189999999999</c:v>
                </c:pt>
                <c:pt idx="499">
                  <c:v>3.4197580000000003</c:v>
                </c:pt>
                <c:pt idx="500">
                  <c:v>3.380395</c:v>
                </c:pt>
                <c:pt idx="501">
                  <c:v>3.3081020000000003</c:v>
                </c:pt>
                <c:pt idx="502">
                  <c:v>3.313564</c:v>
                </c:pt>
                <c:pt idx="503">
                  <c:v>3.3082730000000002</c:v>
                </c:pt>
                <c:pt idx="504">
                  <c:v>3.2181269999999995</c:v>
                </c:pt>
                <c:pt idx="505">
                  <c:v>3.1698590000000002</c:v>
                </c:pt>
                <c:pt idx="506">
                  <c:v>3.1465380000000001</c:v>
                </c:pt>
                <c:pt idx="507">
                  <c:v>3.1509670000000001</c:v>
                </c:pt>
                <c:pt idx="508">
                  <c:v>3.1564200000000002</c:v>
                </c:pt>
                <c:pt idx="509">
                  <c:v>3.1364489999999994</c:v>
                </c:pt>
                <c:pt idx="510">
                  <c:v>3.0902970000000001</c:v>
                </c:pt>
                <c:pt idx="511">
                  <c:v>3.0229460000000001</c:v>
                </c:pt>
                <c:pt idx="512">
                  <c:v>3.0217929999999997</c:v>
                </c:pt>
                <c:pt idx="513">
                  <c:v>3.0525340000000001</c:v>
                </c:pt>
                <c:pt idx="514">
                  <c:v>3.060333</c:v>
                </c:pt>
                <c:pt idx="515">
                  <c:v>3.0803729999999998</c:v>
                </c:pt>
                <c:pt idx="516">
                  <c:v>2.9363739999999998</c:v>
                </c:pt>
                <c:pt idx="517">
                  <c:v>2.9019779999999997</c:v>
                </c:pt>
                <c:pt idx="518">
                  <c:v>2.8902240000000003</c:v>
                </c:pt>
                <c:pt idx="519">
                  <c:v>2.8202670000000003</c:v>
                </c:pt>
                <c:pt idx="520">
                  <c:v>2.8012110000000003</c:v>
                </c:pt>
                <c:pt idx="521">
                  <c:v>2.8773629999999999</c:v>
                </c:pt>
                <c:pt idx="522">
                  <c:v>2.8859059999999994</c:v>
                </c:pt>
                <c:pt idx="523">
                  <c:v>2.9270899999999997</c:v>
                </c:pt>
                <c:pt idx="524">
                  <c:v>2.9710550000000002</c:v>
                </c:pt>
                <c:pt idx="525">
                  <c:v>3.0316160000000001</c:v>
                </c:pt>
                <c:pt idx="526">
                  <c:v>3.0952120000000001</c:v>
                </c:pt>
                <c:pt idx="527">
                  <c:v>3.0972120000000003</c:v>
                </c:pt>
                <c:pt idx="528">
                  <c:v>3.0571800000000002</c:v>
                </c:pt>
                <c:pt idx="529">
                  <c:v>3.07029</c:v>
                </c:pt>
                <c:pt idx="530">
                  <c:v>3.0667690000000003</c:v>
                </c:pt>
                <c:pt idx="531">
                  <c:v>3.1262640000000004</c:v>
                </c:pt>
                <c:pt idx="532">
                  <c:v>3.1489790000000002</c:v>
                </c:pt>
                <c:pt idx="533">
                  <c:v>3.1382270000000001</c:v>
                </c:pt>
                <c:pt idx="534">
                  <c:v>3.1247699999999998</c:v>
                </c:pt>
                <c:pt idx="535">
                  <c:v>3.1038679999999998</c:v>
                </c:pt>
                <c:pt idx="536">
                  <c:v>3.0778589999999997</c:v>
                </c:pt>
                <c:pt idx="537">
                  <c:v>3.030491</c:v>
                </c:pt>
                <c:pt idx="538">
                  <c:v>3.0029080000000001</c:v>
                </c:pt>
                <c:pt idx="539">
                  <c:v>3.066004</c:v>
                </c:pt>
                <c:pt idx="540">
                  <c:v>3.0661539999999996</c:v>
                </c:pt>
                <c:pt idx="541">
                  <c:v>3.0847419999999999</c:v>
                </c:pt>
                <c:pt idx="542">
                  <c:v>3.120571</c:v>
                </c:pt>
                <c:pt idx="543">
                  <c:v>3.1070009999999995</c:v>
                </c:pt>
                <c:pt idx="544">
                  <c:v>3.0908579999999999</c:v>
                </c:pt>
                <c:pt idx="545">
                  <c:v>3.0650870000000001</c:v>
                </c:pt>
                <c:pt idx="546">
                  <c:v>3.1130200000000001</c:v>
                </c:pt>
                <c:pt idx="547">
                  <c:v>3.154242</c:v>
                </c:pt>
                <c:pt idx="548">
                  <c:v>3.1490889999999996</c:v>
                </c:pt>
                <c:pt idx="549">
                  <c:v>3.1179760000000001</c:v>
                </c:pt>
                <c:pt idx="550">
                  <c:v>3.1281760000000003</c:v>
                </c:pt>
                <c:pt idx="551">
                  <c:v>3.1046229999999997</c:v>
                </c:pt>
                <c:pt idx="552">
                  <c:v>3.0778070000000004</c:v>
                </c:pt>
                <c:pt idx="553">
                  <c:v>3.0101249999999999</c:v>
                </c:pt>
                <c:pt idx="554">
                  <c:v>3.0334289999999999</c:v>
                </c:pt>
                <c:pt idx="555">
                  <c:v>2.9705590000000002</c:v>
                </c:pt>
                <c:pt idx="556">
                  <c:v>2.975149</c:v>
                </c:pt>
                <c:pt idx="557">
                  <c:v>2.9547629999999998</c:v>
                </c:pt>
                <c:pt idx="558">
                  <c:v>2.9738569999999998</c:v>
                </c:pt>
                <c:pt idx="559">
                  <c:v>3.0151429999999997</c:v>
                </c:pt>
                <c:pt idx="560">
                  <c:v>3.0162229999999997</c:v>
                </c:pt>
                <c:pt idx="561">
                  <c:v>3.031209</c:v>
                </c:pt>
                <c:pt idx="562">
                  <c:v>3.006548</c:v>
                </c:pt>
                <c:pt idx="563">
                  <c:v>3.0134690000000002</c:v>
                </c:pt>
                <c:pt idx="564">
                  <c:v>2.9543740000000001</c:v>
                </c:pt>
                <c:pt idx="565">
                  <c:v>2.9457140000000002</c:v>
                </c:pt>
                <c:pt idx="566">
                  <c:v>2.911886</c:v>
                </c:pt>
                <c:pt idx="567">
                  <c:v>2.9679780000000004</c:v>
                </c:pt>
                <c:pt idx="568">
                  <c:v>2.9988410000000001</c:v>
                </c:pt>
                <c:pt idx="569">
                  <c:v>3.0059689999999999</c:v>
                </c:pt>
                <c:pt idx="570">
                  <c:v>2.9999600000000002</c:v>
                </c:pt>
                <c:pt idx="571">
                  <c:v>3.0419869999999998</c:v>
                </c:pt>
                <c:pt idx="572">
                  <c:v>3.050154</c:v>
                </c:pt>
                <c:pt idx="573">
                  <c:v>3.0483360000000004</c:v>
                </c:pt>
                <c:pt idx="574">
                  <c:v>3.0424350000000002</c:v>
                </c:pt>
                <c:pt idx="575">
                  <c:v>3.0306410000000001</c:v>
                </c:pt>
                <c:pt idx="576">
                  <c:v>3.0688620000000002</c:v>
                </c:pt>
                <c:pt idx="577">
                  <c:v>3.0057140000000002</c:v>
                </c:pt>
                <c:pt idx="578">
                  <c:v>2.9807009999999998</c:v>
                </c:pt>
                <c:pt idx="579">
                  <c:v>2.9824489999999999</c:v>
                </c:pt>
                <c:pt idx="580">
                  <c:v>2.9711269999999996</c:v>
                </c:pt>
                <c:pt idx="581">
                  <c:v>2.9608640000000004</c:v>
                </c:pt>
                <c:pt idx="582">
                  <c:v>2.9946150000000005</c:v>
                </c:pt>
                <c:pt idx="583">
                  <c:v>3.0150549999999998</c:v>
                </c:pt>
                <c:pt idx="584">
                  <c:v>3.0187129999999995</c:v>
                </c:pt>
                <c:pt idx="585">
                  <c:v>3.0588069999999998</c:v>
                </c:pt>
                <c:pt idx="586">
                  <c:v>3.105604</c:v>
                </c:pt>
                <c:pt idx="587">
                  <c:v>3.0907449999999996</c:v>
                </c:pt>
                <c:pt idx="588">
                  <c:v>3.124314</c:v>
                </c:pt>
                <c:pt idx="589">
                  <c:v>3.1542780000000001</c:v>
                </c:pt>
                <c:pt idx="590">
                  <c:v>3.2010700000000005</c:v>
                </c:pt>
                <c:pt idx="591">
                  <c:v>3.169384</c:v>
                </c:pt>
                <c:pt idx="592">
                  <c:v>3.1826649999999996</c:v>
                </c:pt>
                <c:pt idx="593">
                  <c:v>3.1648839999999998</c:v>
                </c:pt>
                <c:pt idx="594">
                  <c:v>3.1150520000000004</c:v>
                </c:pt>
                <c:pt idx="595">
                  <c:v>3.1135260000000002</c:v>
                </c:pt>
                <c:pt idx="596">
                  <c:v>3.1369669999999998</c:v>
                </c:pt>
                <c:pt idx="597">
                  <c:v>3.1504400000000001</c:v>
                </c:pt>
                <c:pt idx="598">
                  <c:v>3.1690989999999997</c:v>
                </c:pt>
                <c:pt idx="599">
                  <c:v>3.1472659999999997</c:v>
                </c:pt>
                <c:pt idx="600">
                  <c:v>3.2008640000000002</c:v>
                </c:pt>
                <c:pt idx="601">
                  <c:v>3.2957469999999995</c:v>
                </c:pt>
                <c:pt idx="602">
                  <c:v>3.259096</c:v>
                </c:pt>
                <c:pt idx="603">
                  <c:v>3.2593169999999998</c:v>
                </c:pt>
                <c:pt idx="604">
                  <c:v>3.2558780000000005</c:v>
                </c:pt>
                <c:pt idx="605">
                  <c:v>3.2838150000000002</c:v>
                </c:pt>
                <c:pt idx="606">
                  <c:v>3.3066150000000003</c:v>
                </c:pt>
                <c:pt idx="607">
                  <c:v>3.3514699999999995</c:v>
                </c:pt>
                <c:pt idx="608">
                  <c:v>3.2943550000000004</c:v>
                </c:pt>
                <c:pt idx="609">
                  <c:v>3.3170009999999999</c:v>
                </c:pt>
                <c:pt idx="610">
                  <c:v>3.3429829999999998</c:v>
                </c:pt>
                <c:pt idx="611">
                  <c:v>3.329561</c:v>
                </c:pt>
                <c:pt idx="612">
                  <c:v>3.3463610000000004</c:v>
                </c:pt>
                <c:pt idx="613">
                  <c:v>3.2992279999999998</c:v>
                </c:pt>
                <c:pt idx="614">
                  <c:v>3.2763109999999998</c:v>
                </c:pt>
                <c:pt idx="615">
                  <c:v>3.2748620000000002</c:v>
                </c:pt>
                <c:pt idx="616">
                  <c:v>3.2705710000000003</c:v>
                </c:pt>
                <c:pt idx="617">
                  <c:v>3.2720110000000004</c:v>
                </c:pt>
                <c:pt idx="618">
                  <c:v>3.2748379999999999</c:v>
                </c:pt>
                <c:pt idx="619">
                  <c:v>3.2662229999999997</c:v>
                </c:pt>
                <c:pt idx="620">
                  <c:v>3.2862100000000001</c:v>
                </c:pt>
                <c:pt idx="621">
                  <c:v>3.2968679999999999</c:v>
                </c:pt>
                <c:pt idx="622">
                  <c:v>3.3040979999999998</c:v>
                </c:pt>
                <c:pt idx="623">
                  <c:v>3.2548049999999997</c:v>
                </c:pt>
                <c:pt idx="624">
                  <c:v>3.252132</c:v>
                </c:pt>
                <c:pt idx="625">
                  <c:v>3.2782650000000002</c:v>
                </c:pt>
                <c:pt idx="626">
                  <c:v>3.2895829999999999</c:v>
                </c:pt>
                <c:pt idx="627">
                  <c:v>3.2717369999999999</c:v>
                </c:pt>
                <c:pt idx="628">
                  <c:v>3.2595449999999997</c:v>
                </c:pt>
                <c:pt idx="629">
                  <c:v>3.2591849999999996</c:v>
                </c:pt>
                <c:pt idx="630">
                  <c:v>3.2325439999999999</c:v>
                </c:pt>
                <c:pt idx="631">
                  <c:v>3.1993299999999998</c:v>
                </c:pt>
                <c:pt idx="632">
                  <c:v>3.2290139999999998</c:v>
                </c:pt>
                <c:pt idx="633">
                  <c:v>3.1961619999999997</c:v>
                </c:pt>
                <c:pt idx="634">
                  <c:v>3.1473470000000003</c:v>
                </c:pt>
                <c:pt idx="635">
                  <c:v>3.1848670000000006</c:v>
                </c:pt>
                <c:pt idx="636">
                  <c:v>3.1895600000000002</c:v>
                </c:pt>
                <c:pt idx="637">
                  <c:v>3.2218429999999998</c:v>
                </c:pt>
                <c:pt idx="638">
                  <c:v>3.230594</c:v>
                </c:pt>
                <c:pt idx="639">
                  <c:v>3.2593799999999997</c:v>
                </c:pt>
                <c:pt idx="640">
                  <c:v>3.2658579999999997</c:v>
                </c:pt>
                <c:pt idx="641">
                  <c:v>3.2570769999999998</c:v>
                </c:pt>
                <c:pt idx="642">
                  <c:v>3.25698</c:v>
                </c:pt>
                <c:pt idx="643">
                  <c:v>3.2180410000000004</c:v>
                </c:pt>
                <c:pt idx="644">
                  <c:v>3.212018</c:v>
                </c:pt>
                <c:pt idx="645">
                  <c:v>3.2095259999999994</c:v>
                </c:pt>
                <c:pt idx="646">
                  <c:v>3.2046589999999995</c:v>
                </c:pt>
                <c:pt idx="647">
                  <c:v>3.2122920000000006</c:v>
                </c:pt>
                <c:pt idx="648">
                  <c:v>3.1767540000000003</c:v>
                </c:pt>
                <c:pt idx="649">
                  <c:v>3.1741730000000001</c:v>
                </c:pt>
                <c:pt idx="650">
                  <c:v>3.1734689999999994</c:v>
                </c:pt>
                <c:pt idx="651">
                  <c:v>3.1459670000000002</c:v>
                </c:pt>
                <c:pt idx="652">
                  <c:v>3.1289639999999994</c:v>
                </c:pt>
                <c:pt idx="653">
                  <c:v>3.1312400000000005</c:v>
                </c:pt>
                <c:pt idx="654">
                  <c:v>3.1102099999999995</c:v>
                </c:pt>
                <c:pt idx="655">
                  <c:v>3.0901929999999997</c:v>
                </c:pt>
                <c:pt idx="656">
                  <c:v>3.1011639999999998</c:v>
                </c:pt>
                <c:pt idx="657">
                  <c:v>3.0901580000000002</c:v>
                </c:pt>
                <c:pt idx="658">
                  <c:v>3.0910640000000003</c:v>
                </c:pt>
                <c:pt idx="659">
                  <c:v>3.1419890000000001</c:v>
                </c:pt>
                <c:pt idx="660">
                  <c:v>3.1165209999999997</c:v>
                </c:pt>
                <c:pt idx="661">
                  <c:v>3.1001099999999999</c:v>
                </c:pt>
                <c:pt idx="662">
                  <c:v>3.1364459999999998</c:v>
                </c:pt>
                <c:pt idx="663">
                  <c:v>3.1181660000000004</c:v>
                </c:pt>
                <c:pt idx="664">
                  <c:v>3.1254010000000001</c:v>
                </c:pt>
                <c:pt idx="665">
                  <c:v>3.1362580000000002</c:v>
                </c:pt>
                <c:pt idx="666">
                  <c:v>3.1279779999999997</c:v>
                </c:pt>
                <c:pt idx="667">
                  <c:v>3.1270530000000001</c:v>
                </c:pt>
                <c:pt idx="668">
                  <c:v>3.1369170000000004</c:v>
                </c:pt>
                <c:pt idx="669">
                  <c:v>3.1705349999999997</c:v>
                </c:pt>
                <c:pt idx="670">
                  <c:v>3.1974880000000003</c:v>
                </c:pt>
                <c:pt idx="671">
                  <c:v>3.2045720000000002</c:v>
                </c:pt>
                <c:pt idx="672">
                  <c:v>3.2108160000000003</c:v>
                </c:pt>
                <c:pt idx="673">
                  <c:v>3.227671</c:v>
                </c:pt>
                <c:pt idx="674">
                  <c:v>3.2770640000000002</c:v>
                </c:pt>
                <c:pt idx="675">
                  <c:v>3.2269939999999995</c:v>
                </c:pt>
                <c:pt idx="676">
                  <c:v>3.2276920000000002</c:v>
                </c:pt>
                <c:pt idx="677">
                  <c:v>3.2505480000000002</c:v>
                </c:pt>
                <c:pt idx="678">
                  <c:v>3.2666409999999999</c:v>
                </c:pt>
                <c:pt idx="679">
                  <c:v>3.277358</c:v>
                </c:pt>
                <c:pt idx="680">
                  <c:v>3.2635710000000002</c:v>
                </c:pt>
                <c:pt idx="681">
                  <c:v>3.1979559999999996</c:v>
                </c:pt>
                <c:pt idx="682">
                  <c:v>3.2220490000000006</c:v>
                </c:pt>
                <c:pt idx="683">
                  <c:v>3.2094860000000001</c:v>
                </c:pt>
                <c:pt idx="684">
                  <c:v>3.2193329999999998</c:v>
                </c:pt>
                <c:pt idx="685">
                  <c:v>3.1904400000000002</c:v>
                </c:pt>
                <c:pt idx="686">
                  <c:v>3.1767419999999995</c:v>
                </c:pt>
                <c:pt idx="687">
                  <c:v>3.1843669999999999</c:v>
                </c:pt>
                <c:pt idx="688">
                  <c:v>3.1925119999999998</c:v>
                </c:pt>
                <c:pt idx="689">
                  <c:v>3.1643679999999996</c:v>
                </c:pt>
                <c:pt idx="690">
                  <c:v>3.1143619999999999</c:v>
                </c:pt>
                <c:pt idx="691">
                  <c:v>3.0517900000000004</c:v>
                </c:pt>
                <c:pt idx="692">
                  <c:v>3.0485210000000005</c:v>
                </c:pt>
                <c:pt idx="693">
                  <c:v>3.058487</c:v>
                </c:pt>
                <c:pt idx="694">
                  <c:v>3.0822289999999994</c:v>
                </c:pt>
                <c:pt idx="695">
                  <c:v>3.042198</c:v>
                </c:pt>
                <c:pt idx="696">
                  <c:v>3.0672920000000001</c:v>
                </c:pt>
                <c:pt idx="697">
                  <c:v>3.0836169999999998</c:v>
                </c:pt>
                <c:pt idx="698">
                  <c:v>3.0760610000000002</c:v>
                </c:pt>
                <c:pt idx="699">
                  <c:v>3.0507849999999999</c:v>
                </c:pt>
                <c:pt idx="700">
                  <c:v>3.0380990000000003</c:v>
                </c:pt>
                <c:pt idx="701">
                  <c:v>3.0285840000000004</c:v>
                </c:pt>
                <c:pt idx="702">
                  <c:v>3.0433510000000004</c:v>
                </c:pt>
                <c:pt idx="703">
                  <c:v>3.080543</c:v>
                </c:pt>
                <c:pt idx="704">
                  <c:v>3.080568</c:v>
                </c:pt>
                <c:pt idx="705">
                  <c:v>3.0710329999999999</c:v>
                </c:pt>
                <c:pt idx="706">
                  <c:v>3.0810499999999998</c:v>
                </c:pt>
                <c:pt idx="707">
                  <c:v>3.0850619999999997</c:v>
                </c:pt>
                <c:pt idx="708">
                  <c:v>3.0958410000000001</c:v>
                </c:pt>
                <c:pt idx="709">
                  <c:v>3.1215289999999998</c:v>
                </c:pt>
                <c:pt idx="710">
                  <c:v>3.1642300000000003</c:v>
                </c:pt>
                <c:pt idx="711">
                  <c:v>3.144145</c:v>
                </c:pt>
                <c:pt idx="712">
                  <c:v>3.1337999999999999</c:v>
                </c:pt>
                <c:pt idx="713">
                  <c:v>3.1189279999999995</c:v>
                </c:pt>
                <c:pt idx="714">
                  <c:v>3.098484</c:v>
                </c:pt>
                <c:pt idx="715">
                  <c:v>3.1228920000000002</c:v>
                </c:pt>
                <c:pt idx="716">
                  <c:v>3.1422350000000003</c:v>
                </c:pt>
                <c:pt idx="717">
                  <c:v>3.169311</c:v>
                </c:pt>
                <c:pt idx="718">
                  <c:v>3.1889380000000003</c:v>
                </c:pt>
                <c:pt idx="719">
                  <c:v>3.1963630000000003</c:v>
                </c:pt>
                <c:pt idx="720">
                  <c:v>3.1862949999999999</c:v>
                </c:pt>
                <c:pt idx="721">
                  <c:v>3.1536010000000005</c:v>
                </c:pt>
                <c:pt idx="722">
                  <c:v>3.1092779999999998</c:v>
                </c:pt>
                <c:pt idx="723">
                  <c:v>3.1237150000000002</c:v>
                </c:pt>
                <c:pt idx="724">
                  <c:v>3.114077</c:v>
                </c:pt>
                <c:pt idx="725">
                  <c:v>3.1136570000000003</c:v>
                </c:pt>
                <c:pt idx="726">
                  <c:v>3.065553</c:v>
                </c:pt>
                <c:pt idx="727">
                  <c:v>3.0649669999999998</c:v>
                </c:pt>
                <c:pt idx="728">
                  <c:v>3.0547579999999996</c:v>
                </c:pt>
                <c:pt idx="729">
                  <c:v>3.0327529999999996</c:v>
                </c:pt>
                <c:pt idx="730">
                  <c:v>3.0005339999999996</c:v>
                </c:pt>
                <c:pt idx="731">
                  <c:v>2.9381510000000004</c:v>
                </c:pt>
                <c:pt idx="732">
                  <c:v>2.8681409999999996</c:v>
                </c:pt>
                <c:pt idx="733">
                  <c:v>2.90055</c:v>
                </c:pt>
                <c:pt idx="734">
                  <c:v>2.9524900000000005</c:v>
                </c:pt>
                <c:pt idx="735">
                  <c:v>2.9502350000000002</c:v>
                </c:pt>
                <c:pt idx="736">
                  <c:v>2.9124099999999999</c:v>
                </c:pt>
                <c:pt idx="737">
                  <c:v>2.8342889999999996</c:v>
                </c:pt>
                <c:pt idx="738">
                  <c:v>2.8797799999999998</c:v>
                </c:pt>
                <c:pt idx="739">
                  <c:v>2.9299059999999995</c:v>
                </c:pt>
                <c:pt idx="740">
                  <c:v>2.9099529999999998</c:v>
                </c:pt>
                <c:pt idx="741">
                  <c:v>2.9637740000000004</c:v>
                </c:pt>
                <c:pt idx="742">
                  <c:v>2.9459010000000001</c:v>
                </c:pt>
                <c:pt idx="743">
                  <c:v>2.9220000000000006</c:v>
                </c:pt>
                <c:pt idx="744">
                  <c:v>2.9182420000000002</c:v>
                </c:pt>
                <c:pt idx="745">
                  <c:v>2.9049119999999999</c:v>
                </c:pt>
                <c:pt idx="746">
                  <c:v>2.897319</c:v>
                </c:pt>
                <c:pt idx="747">
                  <c:v>2.9312690000000003</c:v>
                </c:pt>
                <c:pt idx="748">
                  <c:v>2.919597</c:v>
                </c:pt>
                <c:pt idx="749">
                  <c:v>2.8988109999999998</c:v>
                </c:pt>
                <c:pt idx="750">
                  <c:v>2.940671</c:v>
                </c:pt>
                <c:pt idx="751">
                  <c:v>2.9349280000000002</c:v>
                </c:pt>
                <c:pt idx="752">
                  <c:v>2.8810770000000003</c:v>
                </c:pt>
                <c:pt idx="753">
                  <c:v>2.8504009999999997</c:v>
                </c:pt>
                <c:pt idx="754">
                  <c:v>2.8406979999999997</c:v>
                </c:pt>
                <c:pt idx="755">
                  <c:v>2.8608359999999999</c:v>
                </c:pt>
                <c:pt idx="756">
                  <c:v>2.9493660000000004</c:v>
                </c:pt>
                <c:pt idx="757">
                  <c:v>2.9994999999999994</c:v>
                </c:pt>
                <c:pt idx="758">
                  <c:v>2.9973490000000003</c:v>
                </c:pt>
                <c:pt idx="759">
                  <c:v>2.9276429999999998</c:v>
                </c:pt>
                <c:pt idx="760">
                  <c:v>2.8594180000000002</c:v>
                </c:pt>
                <c:pt idx="761">
                  <c:v>2.8796150000000003</c:v>
                </c:pt>
                <c:pt idx="762">
                  <c:v>2.8898080000000004</c:v>
                </c:pt>
                <c:pt idx="763">
                  <c:v>2.9293190000000005</c:v>
                </c:pt>
                <c:pt idx="764">
                  <c:v>2.9097909999999998</c:v>
                </c:pt>
                <c:pt idx="765">
                  <c:v>2.959994</c:v>
                </c:pt>
                <c:pt idx="766">
                  <c:v>2.9526539999999999</c:v>
                </c:pt>
                <c:pt idx="767">
                  <c:v>2.9915929999999999</c:v>
                </c:pt>
                <c:pt idx="768">
                  <c:v>3.0012500000000002</c:v>
                </c:pt>
                <c:pt idx="769">
                  <c:v>2.9728790000000003</c:v>
                </c:pt>
                <c:pt idx="770">
                  <c:v>2.9732639999999995</c:v>
                </c:pt>
                <c:pt idx="771">
                  <c:v>2.8948460000000003</c:v>
                </c:pt>
                <c:pt idx="772">
                  <c:v>2.8635769999999998</c:v>
                </c:pt>
                <c:pt idx="773">
                  <c:v>2.89317</c:v>
                </c:pt>
                <c:pt idx="774">
                  <c:v>2.8658899999999998</c:v>
                </c:pt>
                <c:pt idx="775">
                  <c:v>2.9446350000000003</c:v>
                </c:pt>
                <c:pt idx="776">
                  <c:v>3.023676</c:v>
                </c:pt>
                <c:pt idx="777">
                  <c:v>3.0261919999999995</c:v>
                </c:pt>
                <c:pt idx="778">
                  <c:v>3.1054230000000005</c:v>
                </c:pt>
                <c:pt idx="779">
                  <c:v>2.9748429999999999</c:v>
                </c:pt>
                <c:pt idx="780">
                  <c:v>2.9756920000000004</c:v>
                </c:pt>
                <c:pt idx="781">
                  <c:v>2.9260570000000001</c:v>
                </c:pt>
                <c:pt idx="782">
                  <c:v>2.9458459999999995</c:v>
                </c:pt>
                <c:pt idx="783">
                  <c:v>3.0065800000000005</c:v>
                </c:pt>
                <c:pt idx="784">
                  <c:v>2.9900499999999997</c:v>
                </c:pt>
                <c:pt idx="785">
                  <c:v>3.0196730000000001</c:v>
                </c:pt>
                <c:pt idx="786">
                  <c:v>3.0008349999999999</c:v>
                </c:pt>
                <c:pt idx="787">
                  <c:v>2.9519639999999998</c:v>
                </c:pt>
                <c:pt idx="788">
                  <c:v>2.9235819999999997</c:v>
                </c:pt>
                <c:pt idx="789">
                  <c:v>2.8937529999999998</c:v>
                </c:pt>
                <c:pt idx="790">
                  <c:v>2.8643849999999995</c:v>
                </c:pt>
                <c:pt idx="791">
                  <c:v>2.9437029999999997</c:v>
                </c:pt>
                <c:pt idx="792">
                  <c:v>2.8357969999999999</c:v>
                </c:pt>
                <c:pt idx="793">
                  <c:v>2.9042169999999996</c:v>
                </c:pt>
                <c:pt idx="794">
                  <c:v>2.9442849999999998</c:v>
                </c:pt>
                <c:pt idx="795">
                  <c:v>2.9452310000000002</c:v>
                </c:pt>
                <c:pt idx="796">
                  <c:v>2.9650000000000003</c:v>
                </c:pt>
                <c:pt idx="797">
                  <c:v>2.9453579999999997</c:v>
                </c:pt>
                <c:pt idx="798">
                  <c:v>3.0051480000000002</c:v>
                </c:pt>
                <c:pt idx="799">
                  <c:v>3.0058379999999998</c:v>
                </c:pt>
                <c:pt idx="800">
                  <c:v>3.0157690000000006</c:v>
                </c:pt>
                <c:pt idx="801">
                  <c:v>3.025382</c:v>
                </c:pt>
                <c:pt idx="802">
                  <c:v>3.0157800000000003</c:v>
                </c:pt>
                <c:pt idx="803">
                  <c:v>3.0254919999999994</c:v>
                </c:pt>
                <c:pt idx="804">
                  <c:v>2.9948569999999997</c:v>
                </c:pt>
                <c:pt idx="805">
                  <c:v>2.9649999999999999</c:v>
                </c:pt>
                <c:pt idx="806">
                  <c:v>2.9465389999999996</c:v>
                </c:pt>
                <c:pt idx="807">
                  <c:v>2.9871650000000001</c:v>
                </c:pt>
                <c:pt idx="808">
                  <c:v>3.0167819999999996</c:v>
                </c:pt>
                <c:pt idx="809">
                  <c:v>2.9988619999999999</c:v>
                </c:pt>
                <c:pt idx="810">
                  <c:v>3.0083350000000002</c:v>
                </c:pt>
                <c:pt idx="811">
                  <c:v>2.948572</c:v>
                </c:pt>
                <c:pt idx="812">
                  <c:v>3.0361359999999999</c:v>
                </c:pt>
                <c:pt idx="813">
                  <c:v>2.9593739999999999</c:v>
                </c:pt>
                <c:pt idx="814">
                  <c:v>2.9497530000000003</c:v>
                </c:pt>
                <c:pt idx="815">
                  <c:v>2.9292689999999997</c:v>
                </c:pt>
                <c:pt idx="816">
                  <c:v>2.9199200000000003</c:v>
                </c:pt>
                <c:pt idx="817">
                  <c:v>2.9193850000000001</c:v>
                </c:pt>
                <c:pt idx="818">
                  <c:v>2.9289369999999999</c:v>
                </c:pt>
                <c:pt idx="819">
                  <c:v>2.9195829999999998</c:v>
                </c:pt>
                <c:pt idx="820">
                  <c:v>2.9001070000000002</c:v>
                </c:pt>
                <c:pt idx="821">
                  <c:v>2.8994500000000003</c:v>
                </c:pt>
                <c:pt idx="822">
                  <c:v>2.9299800000000005</c:v>
                </c:pt>
                <c:pt idx="823">
                  <c:v>2.8917800000000002</c:v>
                </c:pt>
                <c:pt idx="824">
                  <c:v>2.8922750000000002</c:v>
                </c:pt>
                <c:pt idx="825">
                  <c:v>2.8058900000000002</c:v>
                </c:pt>
                <c:pt idx="826">
                  <c:v>2.8072499999999998</c:v>
                </c:pt>
                <c:pt idx="827">
                  <c:v>2.8564620000000001</c:v>
                </c:pt>
                <c:pt idx="828">
                  <c:v>2.884865</c:v>
                </c:pt>
                <c:pt idx="829">
                  <c:v>2.8463569999999998</c:v>
                </c:pt>
                <c:pt idx="830">
                  <c:v>2.839788</c:v>
                </c:pt>
                <c:pt idx="831">
                  <c:v>2.8782750000000004</c:v>
                </c:pt>
                <c:pt idx="832">
                  <c:v>2.848884</c:v>
                </c:pt>
                <c:pt idx="833">
                  <c:v>2.8778190000000001</c:v>
                </c:pt>
                <c:pt idx="834">
                  <c:v>2.9081099999999998</c:v>
                </c:pt>
                <c:pt idx="835">
                  <c:v>2.8855059999999995</c:v>
                </c:pt>
                <c:pt idx="836">
                  <c:v>2.8968209999999996</c:v>
                </c:pt>
                <c:pt idx="837">
                  <c:v>2.924769</c:v>
                </c:pt>
                <c:pt idx="838">
                  <c:v>2.8971159999999996</c:v>
                </c:pt>
                <c:pt idx="839">
                  <c:v>2.8588570000000004</c:v>
                </c:pt>
                <c:pt idx="840">
                  <c:v>2.8602580000000004</c:v>
                </c:pt>
                <c:pt idx="841">
                  <c:v>2.8520980000000002</c:v>
                </c:pt>
                <c:pt idx="842">
                  <c:v>2.884385</c:v>
                </c:pt>
                <c:pt idx="843">
                  <c:v>2.9058789999999997</c:v>
                </c:pt>
                <c:pt idx="844">
                  <c:v>2.8880469999999998</c:v>
                </c:pt>
                <c:pt idx="845">
                  <c:v>2.9187700000000003</c:v>
                </c:pt>
                <c:pt idx="846">
                  <c:v>2.9415989999999996</c:v>
                </c:pt>
                <c:pt idx="847">
                  <c:v>2.9187299999999996</c:v>
                </c:pt>
                <c:pt idx="848">
                  <c:v>2.9008410000000002</c:v>
                </c:pt>
                <c:pt idx="849">
                  <c:v>2.9115769999999999</c:v>
                </c:pt>
                <c:pt idx="850">
                  <c:v>2.88775</c:v>
                </c:pt>
                <c:pt idx="851">
                  <c:v>2.8510329999999997</c:v>
                </c:pt>
                <c:pt idx="852">
                  <c:v>2.8997690000000005</c:v>
                </c:pt>
                <c:pt idx="853">
                  <c:v>2.9476150000000003</c:v>
                </c:pt>
                <c:pt idx="854">
                  <c:v>2.98725</c:v>
                </c:pt>
                <c:pt idx="855">
                  <c:v>2.9658519999999999</c:v>
                </c:pt>
                <c:pt idx="856">
                  <c:v>3.0111980000000003</c:v>
                </c:pt>
                <c:pt idx="857">
                  <c:v>3.0109229999999996</c:v>
                </c:pt>
                <c:pt idx="858">
                  <c:v>3.0326789999999995</c:v>
                </c:pt>
                <c:pt idx="859">
                  <c:v>3.07511</c:v>
                </c:pt>
                <c:pt idx="860">
                  <c:v>3.32633</c:v>
                </c:pt>
                <c:pt idx="861">
                  <c:v>3.024632</c:v>
                </c:pt>
                <c:pt idx="862">
                  <c:v>3.0585579999999997</c:v>
                </c:pt>
                <c:pt idx="863">
                  <c:v>3.0279350000000003</c:v>
                </c:pt>
                <c:pt idx="864">
                  <c:v>3.0416340000000002</c:v>
                </c:pt>
                <c:pt idx="865">
                  <c:v>3.081429</c:v>
                </c:pt>
                <c:pt idx="866">
                  <c:v>3.1017029999999997</c:v>
                </c:pt>
                <c:pt idx="867">
                  <c:v>3.1545000000000001</c:v>
                </c:pt>
                <c:pt idx="868">
                  <c:v>3.1162420000000002</c:v>
                </c:pt>
                <c:pt idx="869">
                  <c:v>3.1179890000000001</c:v>
                </c:pt>
                <c:pt idx="870">
                  <c:v>3.1413929999999999</c:v>
                </c:pt>
                <c:pt idx="871">
                  <c:v>3.1263519999999998</c:v>
                </c:pt>
                <c:pt idx="872">
                  <c:v>3.1002879999999999</c:v>
                </c:pt>
                <c:pt idx="873">
                  <c:v>3.0799340000000002</c:v>
                </c:pt>
                <c:pt idx="874">
                  <c:v>3.1001290000000004</c:v>
                </c:pt>
                <c:pt idx="875">
                  <c:v>3.104231</c:v>
                </c:pt>
                <c:pt idx="876">
                  <c:v>3.0993929999999996</c:v>
                </c:pt>
                <c:pt idx="877">
                  <c:v>3.1275380000000004</c:v>
                </c:pt>
                <c:pt idx="878">
                  <c:v>3.1412009999999997</c:v>
                </c:pt>
                <c:pt idx="879">
                  <c:v>3.1748349999999994</c:v>
                </c:pt>
                <c:pt idx="880">
                  <c:v>3.1905060000000001</c:v>
                </c:pt>
                <c:pt idx="881">
                  <c:v>3.2319670000000005</c:v>
                </c:pt>
                <c:pt idx="882">
                  <c:v>3.2610000000000001</c:v>
                </c:pt>
                <c:pt idx="883">
                  <c:v>3.2566699999999997</c:v>
                </c:pt>
                <c:pt idx="884">
                  <c:v>3.2775330000000005</c:v>
                </c:pt>
                <c:pt idx="885">
                  <c:v>3.3457139999999996</c:v>
                </c:pt>
                <c:pt idx="886">
                  <c:v>3.3499150000000006</c:v>
                </c:pt>
                <c:pt idx="887">
                  <c:v>3.3163459999999998</c:v>
                </c:pt>
                <c:pt idx="888">
                  <c:v>3.3265189999999998</c:v>
                </c:pt>
                <c:pt idx="889">
                  <c:v>3.2960989999999999</c:v>
                </c:pt>
                <c:pt idx="890">
                  <c:v>3.2753049999999995</c:v>
                </c:pt>
                <c:pt idx="891">
                  <c:v>3.2693630000000002</c:v>
                </c:pt>
                <c:pt idx="892">
                  <c:v>3.2655959999999999</c:v>
                </c:pt>
                <c:pt idx="893">
                  <c:v>3.2651429999999997</c:v>
                </c:pt>
                <c:pt idx="894">
                  <c:v>3.2667860000000002</c:v>
                </c:pt>
                <c:pt idx="895">
                  <c:v>3.2898129999999997</c:v>
                </c:pt>
                <c:pt idx="896">
                  <c:v>3.3189200000000003</c:v>
                </c:pt>
                <c:pt idx="897">
                  <c:v>3.3649230000000001</c:v>
                </c:pt>
                <c:pt idx="898">
                  <c:v>3.3944339999999995</c:v>
                </c:pt>
                <c:pt idx="899">
                  <c:v>3.4335610000000001</c:v>
                </c:pt>
                <c:pt idx="900">
                  <c:v>3.4706490000000003</c:v>
                </c:pt>
                <c:pt idx="901">
                  <c:v>3.4794829999999997</c:v>
                </c:pt>
                <c:pt idx="902">
                  <c:v>3.4720189999999995</c:v>
                </c:pt>
                <c:pt idx="903">
                  <c:v>3.4334070000000003</c:v>
                </c:pt>
                <c:pt idx="904">
                  <c:v>3.3575720000000002</c:v>
                </c:pt>
                <c:pt idx="905">
                  <c:v>3.2834940000000001</c:v>
                </c:pt>
                <c:pt idx="906">
                  <c:v>3.2787859999999998</c:v>
                </c:pt>
                <c:pt idx="907">
                  <c:v>3.276424</c:v>
                </c:pt>
                <c:pt idx="908">
                  <c:v>3.2740219999999995</c:v>
                </c:pt>
                <c:pt idx="909">
                  <c:v>3.2238850000000001</c:v>
                </c:pt>
                <c:pt idx="910">
                  <c:v>3.1600279999999996</c:v>
                </c:pt>
                <c:pt idx="911">
                  <c:v>3.1374939999999998</c:v>
                </c:pt>
                <c:pt idx="912">
                  <c:v>3.1482890000000001</c:v>
                </c:pt>
                <c:pt idx="913">
                  <c:v>3.1677370000000002</c:v>
                </c:pt>
                <c:pt idx="914">
                  <c:v>3.1766780000000003</c:v>
                </c:pt>
                <c:pt idx="915">
                  <c:v>3.2002810000000004</c:v>
                </c:pt>
                <c:pt idx="916">
                  <c:v>3.1933759999999998</c:v>
                </c:pt>
                <c:pt idx="917">
                  <c:v>3.1676929999999994</c:v>
                </c:pt>
                <c:pt idx="918">
                  <c:v>3.1578020000000002</c:v>
                </c:pt>
                <c:pt idx="919">
                  <c:v>3.155208</c:v>
                </c:pt>
                <c:pt idx="920">
                  <c:v>3.1411840000000004</c:v>
                </c:pt>
                <c:pt idx="921">
                  <c:v>3.1120220000000001</c:v>
                </c:pt>
                <c:pt idx="922">
                  <c:v>3.1519230000000005</c:v>
                </c:pt>
                <c:pt idx="923">
                  <c:v>3.1550000000000002</c:v>
                </c:pt>
                <c:pt idx="924">
                  <c:v>3.1552880000000001</c:v>
                </c:pt>
                <c:pt idx="925">
                  <c:v>3.0873399999999998</c:v>
                </c:pt>
                <c:pt idx="926">
                  <c:v>3.1160410000000001</c:v>
                </c:pt>
                <c:pt idx="927">
                  <c:v>3.1416919999999999</c:v>
                </c:pt>
                <c:pt idx="928">
                  <c:v>3.1634099999999998</c:v>
                </c:pt>
                <c:pt idx="929">
                  <c:v>3.2098959999999996</c:v>
                </c:pt>
                <c:pt idx="930">
                  <c:v>3.2662910000000003</c:v>
                </c:pt>
                <c:pt idx="931">
                  <c:v>3.2603730000000004</c:v>
                </c:pt>
                <c:pt idx="932">
                  <c:v>3.2925</c:v>
                </c:pt>
                <c:pt idx="933">
                  <c:v>3.2802449999999999</c:v>
                </c:pt>
                <c:pt idx="934">
                  <c:v>3.2947310000000005</c:v>
                </c:pt>
                <c:pt idx="935">
                  <c:v>3.2841670000000005</c:v>
                </c:pt>
                <c:pt idx="936">
                  <c:v>3.3143079999999996</c:v>
                </c:pt>
                <c:pt idx="937">
                  <c:v>3.3643510000000005</c:v>
                </c:pt>
                <c:pt idx="938">
                  <c:v>3.3753070000000003</c:v>
                </c:pt>
                <c:pt idx="939">
                  <c:v>3.3247150000000003</c:v>
                </c:pt>
                <c:pt idx="940">
                  <c:v>3.3521429999999999</c:v>
                </c:pt>
                <c:pt idx="941">
                  <c:v>3.3402879999999997</c:v>
                </c:pt>
                <c:pt idx="942">
                  <c:v>3.3747690000000001</c:v>
                </c:pt>
                <c:pt idx="943">
                  <c:v>3.3367719999999998</c:v>
                </c:pt>
                <c:pt idx="944">
                  <c:v>3.3705279999999997</c:v>
                </c:pt>
                <c:pt idx="945">
                  <c:v>3.364322</c:v>
                </c:pt>
                <c:pt idx="946">
                  <c:v>3.339769</c:v>
                </c:pt>
                <c:pt idx="947">
                  <c:v>3.3701950000000003</c:v>
                </c:pt>
                <c:pt idx="948">
                  <c:v>3.3469339999999996</c:v>
                </c:pt>
                <c:pt idx="949">
                  <c:v>3.3149290000000002</c:v>
                </c:pt>
                <c:pt idx="950">
                  <c:v>3.3272310000000003</c:v>
                </c:pt>
                <c:pt idx="951">
                  <c:v>3.2974029999999996</c:v>
                </c:pt>
                <c:pt idx="952">
                  <c:v>3.2821210000000005</c:v>
                </c:pt>
                <c:pt idx="953">
                  <c:v>3.2770580000000002</c:v>
                </c:pt>
                <c:pt idx="954">
                  <c:v>3.2588730000000004</c:v>
                </c:pt>
                <c:pt idx="955">
                  <c:v>3.2729169999999996</c:v>
                </c:pt>
                <c:pt idx="956">
                  <c:v>3.3109229999999998</c:v>
                </c:pt>
                <c:pt idx="957">
                  <c:v>3.3367479999999996</c:v>
                </c:pt>
                <c:pt idx="958">
                  <c:v>3.3522859999999994</c:v>
                </c:pt>
                <c:pt idx="959">
                  <c:v>3.3555540000000001</c:v>
                </c:pt>
                <c:pt idx="960">
                  <c:v>3.3523069999999997</c:v>
                </c:pt>
                <c:pt idx="961">
                  <c:v>3.388404</c:v>
                </c:pt>
                <c:pt idx="962">
                  <c:v>3.396693</c:v>
                </c:pt>
                <c:pt idx="963">
                  <c:v>3.3018190000000005</c:v>
                </c:pt>
                <c:pt idx="964">
                  <c:v>3.3185059999999997</c:v>
                </c:pt>
                <c:pt idx="965">
                  <c:v>3.3246539999999998</c:v>
                </c:pt>
                <c:pt idx="966">
                  <c:v>3.2950029999999995</c:v>
                </c:pt>
                <c:pt idx="967">
                  <c:v>3.2341259999999998</c:v>
                </c:pt>
                <c:pt idx="968">
                  <c:v>3.1945109999999999</c:v>
                </c:pt>
                <c:pt idx="969">
                  <c:v>3.3677800000000002</c:v>
                </c:pt>
                <c:pt idx="970">
                  <c:v>3.6695389999999994</c:v>
                </c:pt>
                <c:pt idx="971">
                  <c:v>3.691379</c:v>
                </c:pt>
                <c:pt idx="972">
                  <c:v>3.6802079999999999</c:v>
                </c:pt>
                <c:pt idx="973">
                  <c:v>3.6694779999999998</c:v>
                </c:pt>
                <c:pt idx="974">
                  <c:v>3.6968660000000004</c:v>
                </c:pt>
                <c:pt idx="975">
                  <c:v>3.8241540000000001</c:v>
                </c:pt>
                <c:pt idx="976">
                  <c:v>3.9500310000000005</c:v>
                </c:pt>
                <c:pt idx="977">
                  <c:v>3.9381349999999999</c:v>
                </c:pt>
                <c:pt idx="978">
                  <c:v>4.0416760000000007</c:v>
                </c:pt>
                <c:pt idx="979">
                  <c:v>4.1262880000000006</c:v>
                </c:pt>
                <c:pt idx="980">
                  <c:v>4.111032999999999</c:v>
                </c:pt>
                <c:pt idx="981">
                  <c:v>4.006151</c:v>
                </c:pt>
                <c:pt idx="982">
                  <c:v>3.9678030000000004</c:v>
                </c:pt>
                <c:pt idx="983">
                  <c:v>3.9836400000000003</c:v>
                </c:pt>
                <c:pt idx="984">
                  <c:v>4.0065379999999999</c:v>
                </c:pt>
                <c:pt idx="985">
                  <c:v>4.0580360000000004</c:v>
                </c:pt>
                <c:pt idx="986">
                  <c:v>4.0330659999999998</c:v>
                </c:pt>
                <c:pt idx="987">
                  <c:v>4.0441349999999998</c:v>
                </c:pt>
                <c:pt idx="988">
                  <c:v>4.0174289999999999</c:v>
                </c:pt>
                <c:pt idx="989">
                  <c:v>3.9875000000000003</c:v>
                </c:pt>
                <c:pt idx="990">
                  <c:v>4.0853729999999997</c:v>
                </c:pt>
                <c:pt idx="991">
                  <c:v>4.0688399999999998</c:v>
                </c:pt>
                <c:pt idx="992">
                  <c:v>4.0858569999999999</c:v>
                </c:pt>
                <c:pt idx="993">
                  <c:v>4.0739999999999998</c:v>
                </c:pt>
                <c:pt idx="994">
                  <c:v>4.1240220000000001</c:v>
                </c:pt>
                <c:pt idx="995">
                  <c:v>4.0965500000000006</c:v>
                </c:pt>
                <c:pt idx="996">
                  <c:v>4.1536179999999998</c:v>
                </c:pt>
                <c:pt idx="997">
                  <c:v>4.1758070000000007</c:v>
                </c:pt>
                <c:pt idx="998">
                  <c:v>4.212154</c:v>
                </c:pt>
                <c:pt idx="999">
                  <c:v>4.2262640000000005</c:v>
                </c:pt>
                <c:pt idx="1000">
                  <c:v>4.2263630000000001</c:v>
                </c:pt>
                <c:pt idx="1001">
                  <c:v>4.5500439999999998</c:v>
                </c:pt>
                <c:pt idx="1002">
                  <c:v>4.5187139999999992</c:v>
                </c:pt>
                <c:pt idx="1003">
                  <c:v>4.5367299999999995</c:v>
                </c:pt>
                <c:pt idx="1004">
                  <c:v>4.4868240000000004</c:v>
                </c:pt>
                <c:pt idx="1005">
                  <c:v>4.4895440000000004</c:v>
                </c:pt>
                <c:pt idx="1006">
                  <c:v>4.5416780000000001</c:v>
                </c:pt>
                <c:pt idx="1007">
                  <c:v>4.5584399999999992</c:v>
                </c:pt>
                <c:pt idx="1008">
                  <c:v>4.6495189999999997</c:v>
                </c:pt>
                <c:pt idx="1009">
                  <c:v>4.5516649999999998</c:v>
                </c:pt>
                <c:pt idx="1010">
                  <c:v>4.542580000000001</c:v>
                </c:pt>
                <c:pt idx="1011">
                  <c:v>4.5747860000000005</c:v>
                </c:pt>
                <c:pt idx="1012">
                  <c:v>4.5327060000000001</c:v>
                </c:pt>
                <c:pt idx="1013">
                  <c:v>4.5293840000000003</c:v>
                </c:pt>
                <c:pt idx="1014">
                  <c:v>4.4638240000000007</c:v>
                </c:pt>
                <c:pt idx="1015">
                  <c:v>4.4663950000000003</c:v>
                </c:pt>
                <c:pt idx="1016">
                  <c:v>4.4578000000000007</c:v>
                </c:pt>
                <c:pt idx="1017">
                  <c:v>4.5866710000000008</c:v>
                </c:pt>
                <c:pt idx="1018">
                  <c:v>4.5866710000000008</c:v>
                </c:pt>
                <c:pt idx="1019">
                  <c:v>4.6011349999999993</c:v>
                </c:pt>
                <c:pt idx="1020">
                  <c:v>4.6268570000000002</c:v>
                </c:pt>
                <c:pt idx="1021">
                  <c:v>4.5693929999999998</c:v>
                </c:pt>
                <c:pt idx="1022">
                  <c:v>4.6126259999999997</c:v>
                </c:pt>
                <c:pt idx="1023">
                  <c:v>4.6124779999999994</c:v>
                </c:pt>
                <c:pt idx="1024">
                  <c:v>4.5075000000000003</c:v>
                </c:pt>
                <c:pt idx="1025">
                  <c:v>4.4765060000000005</c:v>
                </c:pt>
                <c:pt idx="1026">
                  <c:v>4.3742029999999996</c:v>
                </c:pt>
                <c:pt idx="1027">
                  <c:v>4.2700060000000004</c:v>
                </c:pt>
                <c:pt idx="1028">
                  <c:v>4.2064830000000004</c:v>
                </c:pt>
                <c:pt idx="1029">
                  <c:v>4.2202500000000001</c:v>
                </c:pt>
                <c:pt idx="1030">
                  <c:v>4.2356929999999995</c:v>
                </c:pt>
                <c:pt idx="1031">
                  <c:v>4.1870440000000002</c:v>
                </c:pt>
                <c:pt idx="1032">
                  <c:v>4.1353239999999998</c:v>
                </c:pt>
                <c:pt idx="1033">
                  <c:v>4.1793490000000002</c:v>
                </c:pt>
                <c:pt idx="1034">
                  <c:v>4.1467910000000003</c:v>
                </c:pt>
                <c:pt idx="1035">
                  <c:v>4.1403580000000009</c:v>
                </c:pt>
                <c:pt idx="1036">
                  <c:v>4.1598360000000003</c:v>
                </c:pt>
                <c:pt idx="1037">
                  <c:v>4.2025769999999998</c:v>
                </c:pt>
                <c:pt idx="1038">
                  <c:v>4.2577359999999995</c:v>
                </c:pt>
                <c:pt idx="1039">
                  <c:v>4.255571999999999</c:v>
                </c:pt>
                <c:pt idx="1040">
                  <c:v>4.1015600000000001</c:v>
                </c:pt>
                <c:pt idx="1041">
                  <c:v>4.0495300000000007</c:v>
                </c:pt>
                <c:pt idx="1042">
                  <c:v>4.0280000000000005</c:v>
                </c:pt>
                <c:pt idx="1043">
                  <c:v>4.0757519999999996</c:v>
                </c:pt>
                <c:pt idx="1044">
                  <c:v>4.1137579999999998</c:v>
                </c:pt>
                <c:pt idx="1045">
                  <c:v>4.1210659999999999</c:v>
                </c:pt>
                <c:pt idx="1046">
                  <c:v>4.1217810000000004</c:v>
                </c:pt>
                <c:pt idx="1047">
                  <c:v>4.1236149999999991</c:v>
                </c:pt>
                <c:pt idx="1048">
                  <c:v>4.0312859999999997</c:v>
                </c:pt>
                <c:pt idx="1049">
                  <c:v>4.0562310000000004</c:v>
                </c:pt>
                <c:pt idx="1050">
                  <c:v>3.9868129999999997</c:v>
                </c:pt>
                <c:pt idx="1051">
                  <c:v>3.9928049999999997</c:v>
                </c:pt>
                <c:pt idx="1052">
                  <c:v>4.0393849999999993</c:v>
                </c:pt>
                <c:pt idx="1053">
                  <c:v>4.0430409999999997</c:v>
                </c:pt>
                <c:pt idx="1054">
                  <c:v>4.0071210000000006</c:v>
                </c:pt>
                <c:pt idx="1055">
                  <c:v>3.9542689999999996</c:v>
                </c:pt>
                <c:pt idx="1056">
                  <c:v>3.9340820000000001</c:v>
                </c:pt>
                <c:pt idx="1057">
                  <c:v>3.9352499999999995</c:v>
                </c:pt>
                <c:pt idx="1058">
                  <c:v>3.9046380000000003</c:v>
                </c:pt>
                <c:pt idx="1059">
                  <c:v>3.826451</c:v>
                </c:pt>
                <c:pt idx="1060">
                  <c:v>3.8209230000000001</c:v>
                </c:pt>
                <c:pt idx="1061">
                  <c:v>3.7360389999999999</c:v>
                </c:pt>
                <c:pt idx="1062">
                  <c:v>3.743055</c:v>
                </c:pt>
                <c:pt idx="1063">
                  <c:v>3.7761650000000002</c:v>
                </c:pt>
                <c:pt idx="1064">
                  <c:v>3.8440359999999996</c:v>
                </c:pt>
                <c:pt idx="1065">
                  <c:v>3.7911420000000002</c:v>
                </c:pt>
                <c:pt idx="1066">
                  <c:v>3.7385189999999997</c:v>
                </c:pt>
                <c:pt idx="1067">
                  <c:v>3.6931690000000001</c:v>
                </c:pt>
                <c:pt idx="1068">
                  <c:v>3.7509079999999999</c:v>
                </c:pt>
                <c:pt idx="1069">
                  <c:v>3.7610329999999998</c:v>
                </c:pt>
                <c:pt idx="1070">
                  <c:v>3.7081079999999997</c:v>
                </c:pt>
                <c:pt idx="1071">
                  <c:v>3.768205</c:v>
                </c:pt>
                <c:pt idx="1072">
                  <c:v>3.8009010000000005</c:v>
                </c:pt>
                <c:pt idx="1073">
                  <c:v>3.8556920000000003</c:v>
                </c:pt>
                <c:pt idx="1074">
                  <c:v>3.830238</c:v>
                </c:pt>
                <c:pt idx="1075">
                  <c:v>3.8315600000000001</c:v>
                </c:pt>
                <c:pt idx="1076">
                  <c:v>3.7424359999999997</c:v>
                </c:pt>
                <c:pt idx="1077">
                  <c:v>3.7180949999999999</c:v>
                </c:pt>
                <c:pt idx="1078">
                  <c:v>3.7229009999999993</c:v>
                </c:pt>
                <c:pt idx="1079">
                  <c:v>3.7297690000000006</c:v>
                </c:pt>
                <c:pt idx="1080">
                  <c:v>3.7253669999999999</c:v>
                </c:pt>
                <c:pt idx="1081">
                  <c:v>3.754667</c:v>
                </c:pt>
                <c:pt idx="1082">
                  <c:v>3.8289279999999999</c:v>
                </c:pt>
                <c:pt idx="1083">
                  <c:v>3.9119779999999995</c:v>
                </c:pt>
                <c:pt idx="1084">
                  <c:v>3.9487439999999996</c:v>
                </c:pt>
                <c:pt idx="1085">
                  <c:v>3.9233289999999998</c:v>
                </c:pt>
                <c:pt idx="1086">
                  <c:v>3.9225019999999997</c:v>
                </c:pt>
                <c:pt idx="1087">
                  <c:v>3.9481099999999998</c:v>
                </c:pt>
                <c:pt idx="1088">
                  <c:v>3.9963070000000003</c:v>
                </c:pt>
                <c:pt idx="1089">
                  <c:v>3.9774469999999997</c:v>
                </c:pt>
                <c:pt idx="1090">
                  <c:v>4.0076339999999995</c:v>
                </c:pt>
                <c:pt idx="1091">
                  <c:v>4.0546610000000003</c:v>
                </c:pt>
                <c:pt idx="1092">
                  <c:v>4.0453299999999999</c:v>
                </c:pt>
                <c:pt idx="1093">
                  <c:v>3.9953209999999997</c:v>
                </c:pt>
                <c:pt idx="1094">
                  <c:v>3.95</c:v>
                </c:pt>
                <c:pt idx="1095">
                  <c:v>3.9053979999999999</c:v>
                </c:pt>
                <c:pt idx="1096">
                  <c:v>3.8705490000000005</c:v>
                </c:pt>
                <c:pt idx="1097">
                  <c:v>3.8446279999999997</c:v>
                </c:pt>
                <c:pt idx="1098">
                  <c:v>3.9141289999999995</c:v>
                </c:pt>
                <c:pt idx="1099">
                  <c:v>3.9093079999999998</c:v>
                </c:pt>
                <c:pt idx="1100">
                  <c:v>3.8942530000000004</c:v>
                </c:pt>
                <c:pt idx="1101">
                  <c:v>3.9105899999999996</c:v>
                </c:pt>
                <c:pt idx="1102">
                  <c:v>3.9605640000000002</c:v>
                </c:pt>
                <c:pt idx="1103">
                  <c:v>3.990923</c:v>
                </c:pt>
                <c:pt idx="1104">
                  <c:v>3.990513</c:v>
                </c:pt>
                <c:pt idx="1105">
                  <c:v>4.0004360000000005</c:v>
                </c:pt>
                <c:pt idx="1106">
                  <c:v>4.0100579999999999</c:v>
                </c:pt>
                <c:pt idx="1107">
                  <c:v>3.9952470000000004</c:v>
                </c:pt>
                <c:pt idx="1108">
                  <c:v>4.010103</c:v>
                </c:pt>
                <c:pt idx="1109">
                  <c:v>4.0150240000000004</c:v>
                </c:pt>
                <c:pt idx="1110">
                  <c:v>3.9847989999999998</c:v>
                </c:pt>
                <c:pt idx="1111">
                  <c:v>3.9750159999999997</c:v>
                </c:pt>
                <c:pt idx="1112">
                  <c:v>4.0102340000000005</c:v>
                </c:pt>
                <c:pt idx="1113">
                  <c:v>4.0151409999999998</c:v>
                </c:pt>
                <c:pt idx="1114">
                  <c:v>3.9800660000000003</c:v>
                </c:pt>
                <c:pt idx="1115">
                  <c:v>3.989967</c:v>
                </c:pt>
                <c:pt idx="1116">
                  <c:v>3.870066</c:v>
                </c:pt>
                <c:pt idx="1117">
                  <c:v>3.7850420000000002</c:v>
                </c:pt>
                <c:pt idx="1118">
                  <c:v>3.7550000000000003</c:v>
                </c:pt>
                <c:pt idx="1119">
                  <c:v>3.729968</c:v>
                </c:pt>
                <c:pt idx="1120">
                  <c:v>3.7299269999999995</c:v>
                </c:pt>
                <c:pt idx="1121">
                  <c:v>3.7298400000000003</c:v>
                </c:pt>
                <c:pt idx="1122">
                  <c:v>3.7598069999999999</c:v>
                </c:pt>
                <c:pt idx="1123">
                  <c:v>3.640352</c:v>
                </c:pt>
                <c:pt idx="1124">
                  <c:v>3.6048170000000006</c:v>
                </c:pt>
                <c:pt idx="1125">
                  <c:v>3.5898489999999996</c:v>
                </c:pt>
                <c:pt idx="1126">
                  <c:v>3.5897250000000001</c:v>
                </c:pt>
                <c:pt idx="1127">
                  <c:v>3.5698810000000001</c:v>
                </c:pt>
                <c:pt idx="1128">
                  <c:v>3.5847439999999997</c:v>
                </c:pt>
                <c:pt idx="1129">
                  <c:v>3.6543819999999996</c:v>
                </c:pt>
                <c:pt idx="1130">
                  <c:v>3.6845049999999997</c:v>
                </c:pt>
                <c:pt idx="1131">
                  <c:v>3.6850869999999998</c:v>
                </c:pt>
                <c:pt idx="1132">
                  <c:v>3.650366</c:v>
                </c:pt>
                <c:pt idx="1133">
                  <c:v>3.6458650000000001</c:v>
                </c:pt>
                <c:pt idx="1134">
                  <c:v>3.6057050000000004</c:v>
                </c:pt>
                <c:pt idx="1135">
                  <c:v>3.5961449999999999</c:v>
                </c:pt>
                <c:pt idx="1136">
                  <c:v>3.59131</c:v>
                </c:pt>
                <c:pt idx="1137">
                  <c:v>3.5971009999999994</c:v>
                </c:pt>
                <c:pt idx="1138">
                  <c:v>3.6115380000000004</c:v>
                </c:pt>
                <c:pt idx="1139">
                  <c:v>3.6217259999999998</c:v>
                </c:pt>
                <c:pt idx="1140">
                  <c:v>3.6608800000000001</c:v>
                </c:pt>
                <c:pt idx="1141">
                  <c:v>3.6515109999999997</c:v>
                </c:pt>
                <c:pt idx="1142">
                  <c:v>3.6867120000000004</c:v>
                </c:pt>
                <c:pt idx="1143">
                  <c:v>3.7030449999999999</c:v>
                </c:pt>
                <c:pt idx="1144">
                  <c:v>3.7084619999999995</c:v>
                </c:pt>
                <c:pt idx="1145">
                  <c:v>3.7582150000000003</c:v>
                </c:pt>
                <c:pt idx="1146">
                  <c:v>3.7571979999999998</c:v>
                </c:pt>
                <c:pt idx="1147">
                  <c:v>3.755563</c:v>
                </c:pt>
                <c:pt idx="1148">
                  <c:v>3.7450000000000001</c:v>
                </c:pt>
                <c:pt idx="1149">
                  <c:v>3.7001969999999997</c:v>
                </c:pt>
                <c:pt idx="1150">
                  <c:v>3.6908430000000001</c:v>
                </c:pt>
                <c:pt idx="1151">
                  <c:v>3.720215</c:v>
                </c:pt>
                <c:pt idx="1152">
                  <c:v>3.7463189999999997</c:v>
                </c:pt>
                <c:pt idx="1153">
                  <c:v>3.7363470000000003</c:v>
                </c:pt>
                <c:pt idx="1154">
                  <c:v>3.7656869999999998</c:v>
                </c:pt>
                <c:pt idx="1155">
                  <c:v>3.7619409999999998</c:v>
                </c:pt>
                <c:pt idx="1156">
                  <c:v>3.731236</c:v>
                </c:pt>
                <c:pt idx="1157">
                  <c:v>3.7252510000000001</c:v>
                </c:pt>
                <c:pt idx="1158">
                  <c:v>3.686795</c:v>
                </c:pt>
                <c:pt idx="1159">
                  <c:v>3.6768269999999998</c:v>
                </c:pt>
                <c:pt idx="1160">
                  <c:v>3.691373</c:v>
                </c:pt>
                <c:pt idx="1161">
                  <c:v>3.7394409999999998</c:v>
                </c:pt>
                <c:pt idx="1162">
                  <c:v>3.7194319999999998</c:v>
                </c:pt>
                <c:pt idx="1163">
                  <c:v>3.7011540000000003</c:v>
                </c:pt>
                <c:pt idx="1164">
                  <c:v>3.6902929999999996</c:v>
                </c:pt>
                <c:pt idx="1165">
                  <c:v>3.6712269999999996</c:v>
                </c:pt>
                <c:pt idx="1166">
                  <c:v>3.6978029999999995</c:v>
                </c:pt>
                <c:pt idx="1167">
                  <c:v>3.676895</c:v>
                </c:pt>
                <c:pt idx="1168">
                  <c:v>3.7122440000000001</c:v>
                </c:pt>
                <c:pt idx="1169">
                  <c:v>3.708901</c:v>
                </c:pt>
                <c:pt idx="1170">
                  <c:v>3.7100820000000003</c:v>
                </c:pt>
                <c:pt idx="1171">
                  <c:v>3.7177470000000001</c:v>
                </c:pt>
                <c:pt idx="1172">
                  <c:v>3.7234799999999999</c:v>
                </c:pt>
                <c:pt idx="1173">
                  <c:v>3.6978209999999998</c:v>
                </c:pt>
                <c:pt idx="1174">
                  <c:v>3.7125000000000004</c:v>
                </c:pt>
                <c:pt idx="1175">
                  <c:v>3.7125959999999996</c:v>
                </c:pt>
                <c:pt idx="1176">
                  <c:v>3.7268770000000004</c:v>
                </c:pt>
                <c:pt idx="1177">
                  <c:v>3.7426600000000003</c:v>
                </c:pt>
                <c:pt idx="1178">
                  <c:v>3.665</c:v>
                </c:pt>
                <c:pt idx="1179">
                  <c:v>3.6492810000000002</c:v>
                </c:pt>
                <c:pt idx="1180">
                  <c:v>3.6394329999999999</c:v>
                </c:pt>
                <c:pt idx="1181">
                  <c:v>3.6552980000000002</c:v>
                </c:pt>
                <c:pt idx="1182">
                  <c:v>3.6553570000000004</c:v>
                </c:pt>
                <c:pt idx="1183">
                  <c:v>3.6579169999999999</c:v>
                </c:pt>
                <c:pt idx="1184">
                  <c:v>3.6571069999999999</c:v>
                </c:pt>
                <c:pt idx="1185">
                  <c:v>3.6826089999999998</c:v>
                </c:pt>
                <c:pt idx="1186">
                  <c:v>3.6813189999999998</c:v>
                </c:pt>
                <c:pt idx="1187">
                  <c:v>3.6926649999999999</c:v>
                </c:pt>
                <c:pt idx="1188">
                  <c:v>3.6672430000000005</c:v>
                </c:pt>
                <c:pt idx="1189">
                  <c:v>3.6099860000000001</c:v>
                </c:pt>
                <c:pt idx="1190">
                  <c:v>3.6201370000000002</c:v>
                </c:pt>
                <c:pt idx="1191">
                  <c:v>3.6540570000000003</c:v>
                </c:pt>
                <c:pt idx="1192">
                  <c:v>3.7154759999999998</c:v>
                </c:pt>
                <c:pt idx="1193">
                  <c:v>3.738076</c:v>
                </c:pt>
                <c:pt idx="1194">
                  <c:v>3.745485</c:v>
                </c:pt>
                <c:pt idx="1195">
                  <c:v>3.7440020000000001</c:v>
                </c:pt>
                <c:pt idx="1196">
                  <c:v>3.72</c:v>
                </c:pt>
                <c:pt idx="1197">
                  <c:v>3.7184750000000002</c:v>
                </c:pt>
                <c:pt idx="1198">
                  <c:v>3.7614100000000001</c:v>
                </c:pt>
                <c:pt idx="1199">
                  <c:v>3.7953430000000004</c:v>
                </c:pt>
                <c:pt idx="1200">
                  <c:v>3.7589369999999995</c:v>
                </c:pt>
                <c:pt idx="1201">
                  <c:v>3.8189289999999998</c:v>
                </c:pt>
                <c:pt idx="1202">
                  <c:v>3.84</c:v>
                </c:pt>
                <c:pt idx="1203">
                  <c:v>3.8329170000000001</c:v>
                </c:pt>
                <c:pt idx="1204">
                  <c:v>3.8945049999999997</c:v>
                </c:pt>
                <c:pt idx="1205">
                  <c:v>3.9421840000000001</c:v>
                </c:pt>
                <c:pt idx="1206">
                  <c:v>3.9027289999999994</c:v>
                </c:pt>
                <c:pt idx="1207">
                  <c:v>3.8501510000000003</c:v>
                </c:pt>
                <c:pt idx="1208">
                  <c:v>3.8423080000000001</c:v>
                </c:pt>
                <c:pt idx="1209">
                  <c:v>3.9173260000000005</c:v>
                </c:pt>
                <c:pt idx="1210">
                  <c:v>3.9209530000000004</c:v>
                </c:pt>
                <c:pt idx="1211">
                  <c:v>3.9635990000000003</c:v>
                </c:pt>
                <c:pt idx="1212">
                  <c:v>3.9860439999999997</c:v>
                </c:pt>
                <c:pt idx="1213">
                  <c:v>3.9398719999999998</c:v>
                </c:pt>
                <c:pt idx="1214">
                  <c:v>3.9380670000000002</c:v>
                </c:pt>
                <c:pt idx="1215">
                  <c:v>3.905627</c:v>
                </c:pt>
                <c:pt idx="1216">
                  <c:v>3.8775280000000003</c:v>
                </c:pt>
                <c:pt idx="1217">
                  <c:v>3.8930910000000001</c:v>
                </c:pt>
                <c:pt idx="1218">
                  <c:v>3.8856460000000004</c:v>
                </c:pt>
                <c:pt idx="1219">
                  <c:v>3.8476370000000002</c:v>
                </c:pt>
                <c:pt idx="1220">
                  <c:v>3.822994</c:v>
                </c:pt>
                <c:pt idx="1221">
                  <c:v>3.8329810000000002</c:v>
                </c:pt>
                <c:pt idx="1222">
                  <c:v>3.8493230000000005</c:v>
                </c:pt>
                <c:pt idx="1223">
                  <c:v>3.8308520000000001</c:v>
                </c:pt>
                <c:pt idx="1224">
                  <c:v>3.8193039999999998</c:v>
                </c:pt>
                <c:pt idx="1225">
                  <c:v>3.8521010000000002</c:v>
                </c:pt>
                <c:pt idx="1226">
                  <c:v>3.8742299999999998</c:v>
                </c:pt>
                <c:pt idx="1227">
                  <c:v>3.8485490000000002</c:v>
                </c:pt>
                <c:pt idx="1228">
                  <c:v>3.847912</c:v>
                </c:pt>
                <c:pt idx="1229">
                  <c:v>3.8449999999999998</c:v>
                </c:pt>
                <c:pt idx="1230">
                  <c:v>3.9033660000000001</c:v>
                </c:pt>
                <c:pt idx="1231">
                  <c:v>3.8685170000000002</c:v>
                </c:pt>
                <c:pt idx="1232">
                  <c:v>3.8457550000000005</c:v>
                </c:pt>
                <c:pt idx="1233">
                  <c:v>3.8123989999999996</c:v>
                </c:pt>
                <c:pt idx="1234">
                  <c:v>3.8588830000000001</c:v>
                </c:pt>
                <c:pt idx="1235">
                  <c:v>3.8723079999999994</c:v>
                </c:pt>
                <c:pt idx="1236">
                  <c:v>3.8407150000000003</c:v>
                </c:pt>
                <c:pt idx="1237">
                  <c:v>3.8471249999999997</c:v>
                </c:pt>
                <c:pt idx="1238">
                  <c:v>3.8368309999999997</c:v>
                </c:pt>
                <c:pt idx="1239">
                  <c:v>3.8434059999999999</c:v>
                </c:pt>
                <c:pt idx="1240">
                  <c:v>3.85</c:v>
                </c:pt>
                <c:pt idx="1241">
                  <c:v>3.8541939999999997</c:v>
                </c:pt>
                <c:pt idx="1242">
                  <c:v>3.8932780000000005</c:v>
                </c:pt>
                <c:pt idx="1243">
                  <c:v>3.9441709999999999</c:v>
                </c:pt>
                <c:pt idx="1244">
                  <c:v>3.9616669999999994</c:v>
                </c:pt>
                <c:pt idx="1245">
                  <c:v>3.9765929999999998</c:v>
                </c:pt>
                <c:pt idx="1246">
                  <c:v>3.9815940000000003</c:v>
                </c:pt>
                <c:pt idx="1247">
                  <c:v>4.0382870000000004</c:v>
                </c:pt>
                <c:pt idx="1248">
                  <c:v>4.1256959999999996</c:v>
                </c:pt>
                <c:pt idx="1249">
                  <c:v>4.2098080000000007</c:v>
                </c:pt>
                <c:pt idx="1250">
                  <c:v>4.1871700000000001</c:v>
                </c:pt>
                <c:pt idx="1251">
                  <c:v>4.1466760000000003</c:v>
                </c:pt>
                <c:pt idx="1252">
                  <c:v>4.147322</c:v>
                </c:pt>
                <c:pt idx="1253">
                  <c:v>4.16</c:v>
                </c:pt>
                <c:pt idx="1254">
                  <c:v>4.1363920000000007</c:v>
                </c:pt>
                <c:pt idx="1255">
                  <c:v>4.08908</c:v>
                </c:pt>
                <c:pt idx="1256">
                  <c:v>4.0903749999999999</c:v>
                </c:pt>
                <c:pt idx="1257">
                  <c:v>4.0465059999999999</c:v>
                </c:pt>
                <c:pt idx="1258">
                  <c:v>4.0365380000000002</c:v>
                </c:pt>
                <c:pt idx="1259">
                  <c:v>4.0237920000000003</c:v>
                </c:pt>
                <c:pt idx="1260">
                  <c:v>4.0042859999999996</c:v>
                </c:pt>
                <c:pt idx="1261">
                  <c:v>4.0326559999999994</c:v>
                </c:pt>
                <c:pt idx="1262">
                  <c:v>4.0365389999999994</c:v>
                </c:pt>
                <c:pt idx="1263">
                  <c:v>4.0625590000000003</c:v>
                </c:pt>
                <c:pt idx="1264">
                  <c:v>4.0457780000000003</c:v>
                </c:pt>
                <c:pt idx="1265">
                  <c:v>4.0258289999999999</c:v>
                </c:pt>
                <c:pt idx="1266">
                  <c:v>3.992912</c:v>
                </c:pt>
                <c:pt idx="1267">
                  <c:v>4.0029810000000001</c:v>
                </c:pt>
                <c:pt idx="1268">
                  <c:v>4.0220149999999997</c:v>
                </c:pt>
                <c:pt idx="1269">
                  <c:v>4.0219050000000003</c:v>
                </c:pt>
                <c:pt idx="1270">
                  <c:v>4.0136810000000001</c:v>
                </c:pt>
                <c:pt idx="1271">
                  <c:v>3.9487270000000003</c:v>
                </c:pt>
                <c:pt idx="1272">
                  <c:v>3.9386770000000002</c:v>
                </c:pt>
                <c:pt idx="1273">
                  <c:v>4.0086270000000006</c:v>
                </c:pt>
                <c:pt idx="1274">
                  <c:v>4.0211259999999998</c:v>
                </c:pt>
                <c:pt idx="1275">
                  <c:v>4.0352930000000002</c:v>
                </c:pt>
                <c:pt idx="1276">
                  <c:v>4.0883749999999992</c:v>
                </c:pt>
                <c:pt idx="1277">
                  <c:v>4.0538189999999998</c:v>
                </c:pt>
                <c:pt idx="1278">
                  <c:v>4.0100730000000002</c:v>
                </c:pt>
                <c:pt idx="1279">
                  <c:v>3.9839739999999999</c:v>
                </c:pt>
                <c:pt idx="1280">
                  <c:v>3.9840929999999997</c:v>
                </c:pt>
                <c:pt idx="1281">
                  <c:v>3.952766</c:v>
                </c:pt>
              </c:numCache>
            </c:numRef>
          </c:val>
          <c:smooth val="0"/>
          <c:extLst xmlns:c16r2="http://schemas.microsoft.com/office/drawing/2015/06/chart">
            <c:ext xmlns:c16="http://schemas.microsoft.com/office/drawing/2014/chart" uri="{C3380CC4-5D6E-409C-BE32-E72D297353CC}">
              <c16:uniqueId val="{00000002-66F2-46A3-9BD1-F7BBEDE87377}"/>
            </c:ext>
          </c:extLst>
        </c:ser>
        <c:dLbls>
          <c:showLegendKey val="0"/>
          <c:showVal val="0"/>
          <c:showCatName val="0"/>
          <c:showSerName val="0"/>
          <c:showPercent val="0"/>
          <c:showBubbleSize val="0"/>
        </c:dLbls>
        <c:marker val="1"/>
        <c:smooth val="0"/>
        <c:axId val="179421952"/>
        <c:axId val="179423488"/>
      </c:lineChart>
      <c:lineChart>
        <c:grouping val="standard"/>
        <c:varyColors val="0"/>
        <c:ser>
          <c:idx val="4"/>
          <c:order val="3"/>
          <c:tx>
            <c:v>Pesos por dólar (eje der)</c:v>
          </c:tx>
          <c:spPr>
            <a:ln w="38100" cap="rnd">
              <a:solidFill>
                <a:srgbClr val="0070C0"/>
              </a:solidFill>
              <a:prstDash val="solid"/>
              <a:round/>
            </a:ln>
            <a:effectLst/>
          </c:spPr>
          <c:marker>
            <c:symbol val="none"/>
          </c:marker>
          <c:cat>
            <c:numRef>
              <c:f>'[Actualiza TasasGuber - PruebaFinal CI.xlsm]Inflaciones Implícitas'!$A$3:$A$2000</c:f>
              <c:numCache>
                <c:formatCode>m/d/yyyy</c:formatCode>
                <c:ptCount val="1998"/>
                <c:pt idx="0">
                  <c:v>41276</c:v>
                </c:pt>
                <c:pt idx="1">
                  <c:v>41277</c:v>
                </c:pt>
                <c:pt idx="2">
                  <c:v>41278</c:v>
                </c:pt>
                <c:pt idx="3">
                  <c:v>41281</c:v>
                </c:pt>
                <c:pt idx="4">
                  <c:v>41282</c:v>
                </c:pt>
                <c:pt idx="5">
                  <c:v>41283</c:v>
                </c:pt>
                <c:pt idx="6">
                  <c:v>41284</c:v>
                </c:pt>
                <c:pt idx="7">
                  <c:v>41285</c:v>
                </c:pt>
                <c:pt idx="8">
                  <c:v>41288</c:v>
                </c:pt>
                <c:pt idx="9">
                  <c:v>41289</c:v>
                </c:pt>
                <c:pt idx="10">
                  <c:v>41290</c:v>
                </c:pt>
                <c:pt idx="11">
                  <c:v>41291</c:v>
                </c:pt>
                <c:pt idx="12">
                  <c:v>41292</c:v>
                </c:pt>
                <c:pt idx="13">
                  <c:v>41295</c:v>
                </c:pt>
                <c:pt idx="14">
                  <c:v>41296</c:v>
                </c:pt>
                <c:pt idx="15">
                  <c:v>41297</c:v>
                </c:pt>
                <c:pt idx="16">
                  <c:v>41298</c:v>
                </c:pt>
                <c:pt idx="17">
                  <c:v>41299</c:v>
                </c:pt>
                <c:pt idx="18">
                  <c:v>41302</c:v>
                </c:pt>
                <c:pt idx="19">
                  <c:v>41303</c:v>
                </c:pt>
                <c:pt idx="20">
                  <c:v>41304</c:v>
                </c:pt>
                <c:pt idx="21">
                  <c:v>41305</c:v>
                </c:pt>
                <c:pt idx="22">
                  <c:v>41306</c:v>
                </c:pt>
                <c:pt idx="23">
                  <c:v>41310</c:v>
                </c:pt>
                <c:pt idx="24">
                  <c:v>41311</c:v>
                </c:pt>
                <c:pt idx="25">
                  <c:v>41312</c:v>
                </c:pt>
                <c:pt idx="26">
                  <c:v>41313</c:v>
                </c:pt>
                <c:pt idx="27">
                  <c:v>41316</c:v>
                </c:pt>
                <c:pt idx="28">
                  <c:v>41317</c:v>
                </c:pt>
                <c:pt idx="29">
                  <c:v>41318</c:v>
                </c:pt>
                <c:pt idx="30">
                  <c:v>41319</c:v>
                </c:pt>
                <c:pt idx="31">
                  <c:v>41320</c:v>
                </c:pt>
                <c:pt idx="32">
                  <c:v>41323</c:v>
                </c:pt>
                <c:pt idx="33">
                  <c:v>41324</c:v>
                </c:pt>
                <c:pt idx="34">
                  <c:v>41325</c:v>
                </c:pt>
                <c:pt idx="35">
                  <c:v>41326</c:v>
                </c:pt>
                <c:pt idx="36">
                  <c:v>41327</c:v>
                </c:pt>
                <c:pt idx="37">
                  <c:v>41330</c:v>
                </c:pt>
                <c:pt idx="38">
                  <c:v>41331</c:v>
                </c:pt>
                <c:pt idx="39">
                  <c:v>41332</c:v>
                </c:pt>
                <c:pt idx="40">
                  <c:v>41333</c:v>
                </c:pt>
                <c:pt idx="41">
                  <c:v>41334</c:v>
                </c:pt>
                <c:pt idx="42">
                  <c:v>41337</c:v>
                </c:pt>
                <c:pt idx="43">
                  <c:v>41338</c:v>
                </c:pt>
                <c:pt idx="44">
                  <c:v>41339</c:v>
                </c:pt>
                <c:pt idx="45">
                  <c:v>41340</c:v>
                </c:pt>
                <c:pt idx="46">
                  <c:v>41341</c:v>
                </c:pt>
                <c:pt idx="47">
                  <c:v>41344</c:v>
                </c:pt>
                <c:pt idx="48">
                  <c:v>41345</c:v>
                </c:pt>
                <c:pt idx="49">
                  <c:v>41346</c:v>
                </c:pt>
                <c:pt idx="50">
                  <c:v>41347</c:v>
                </c:pt>
                <c:pt idx="51">
                  <c:v>41348</c:v>
                </c:pt>
                <c:pt idx="52">
                  <c:v>41352</c:v>
                </c:pt>
                <c:pt idx="53">
                  <c:v>41353</c:v>
                </c:pt>
                <c:pt idx="54">
                  <c:v>41354</c:v>
                </c:pt>
                <c:pt idx="55">
                  <c:v>41355</c:v>
                </c:pt>
                <c:pt idx="56">
                  <c:v>41358</c:v>
                </c:pt>
                <c:pt idx="57">
                  <c:v>41359</c:v>
                </c:pt>
                <c:pt idx="58">
                  <c:v>41360</c:v>
                </c:pt>
                <c:pt idx="59">
                  <c:v>41365</c:v>
                </c:pt>
                <c:pt idx="60">
                  <c:v>41366</c:v>
                </c:pt>
                <c:pt idx="61">
                  <c:v>41367</c:v>
                </c:pt>
                <c:pt idx="62">
                  <c:v>41368</c:v>
                </c:pt>
                <c:pt idx="63">
                  <c:v>41369</c:v>
                </c:pt>
                <c:pt idx="64">
                  <c:v>41372</c:v>
                </c:pt>
                <c:pt idx="65">
                  <c:v>41373</c:v>
                </c:pt>
                <c:pt idx="66">
                  <c:v>41374</c:v>
                </c:pt>
                <c:pt idx="67">
                  <c:v>41375</c:v>
                </c:pt>
                <c:pt idx="68">
                  <c:v>41376</c:v>
                </c:pt>
                <c:pt idx="69">
                  <c:v>41379</c:v>
                </c:pt>
                <c:pt idx="70">
                  <c:v>41380</c:v>
                </c:pt>
                <c:pt idx="71">
                  <c:v>41381</c:v>
                </c:pt>
                <c:pt idx="72">
                  <c:v>41382</c:v>
                </c:pt>
                <c:pt idx="73">
                  <c:v>41383</c:v>
                </c:pt>
                <c:pt idx="74">
                  <c:v>41386</c:v>
                </c:pt>
                <c:pt idx="75">
                  <c:v>41387</c:v>
                </c:pt>
                <c:pt idx="76">
                  <c:v>41388</c:v>
                </c:pt>
                <c:pt idx="77">
                  <c:v>41389</c:v>
                </c:pt>
                <c:pt idx="78">
                  <c:v>41390</c:v>
                </c:pt>
                <c:pt idx="79">
                  <c:v>41393</c:v>
                </c:pt>
                <c:pt idx="80">
                  <c:v>41394</c:v>
                </c:pt>
                <c:pt idx="81">
                  <c:v>41396</c:v>
                </c:pt>
                <c:pt idx="82">
                  <c:v>41397</c:v>
                </c:pt>
                <c:pt idx="83">
                  <c:v>41400</c:v>
                </c:pt>
                <c:pt idx="84">
                  <c:v>41401</c:v>
                </c:pt>
                <c:pt idx="85">
                  <c:v>41402</c:v>
                </c:pt>
                <c:pt idx="86">
                  <c:v>41403</c:v>
                </c:pt>
                <c:pt idx="87">
                  <c:v>41404</c:v>
                </c:pt>
                <c:pt idx="88">
                  <c:v>41407</c:v>
                </c:pt>
                <c:pt idx="89">
                  <c:v>41408</c:v>
                </c:pt>
                <c:pt idx="90">
                  <c:v>41409</c:v>
                </c:pt>
                <c:pt idx="91">
                  <c:v>41410</c:v>
                </c:pt>
                <c:pt idx="92">
                  <c:v>41411</c:v>
                </c:pt>
                <c:pt idx="93">
                  <c:v>41414</c:v>
                </c:pt>
                <c:pt idx="94">
                  <c:v>41415</c:v>
                </c:pt>
                <c:pt idx="95">
                  <c:v>41416</c:v>
                </c:pt>
                <c:pt idx="96">
                  <c:v>41417</c:v>
                </c:pt>
                <c:pt idx="97">
                  <c:v>41418</c:v>
                </c:pt>
                <c:pt idx="98">
                  <c:v>41421</c:v>
                </c:pt>
                <c:pt idx="99">
                  <c:v>41422</c:v>
                </c:pt>
                <c:pt idx="100">
                  <c:v>41423</c:v>
                </c:pt>
                <c:pt idx="101">
                  <c:v>41424</c:v>
                </c:pt>
                <c:pt idx="102">
                  <c:v>41425</c:v>
                </c:pt>
                <c:pt idx="103">
                  <c:v>41428</c:v>
                </c:pt>
                <c:pt idx="104">
                  <c:v>41429</c:v>
                </c:pt>
                <c:pt idx="105">
                  <c:v>41430</c:v>
                </c:pt>
                <c:pt idx="106">
                  <c:v>41431</c:v>
                </c:pt>
                <c:pt idx="107">
                  <c:v>41432</c:v>
                </c:pt>
                <c:pt idx="108">
                  <c:v>41435</c:v>
                </c:pt>
                <c:pt idx="109">
                  <c:v>41436</c:v>
                </c:pt>
                <c:pt idx="110">
                  <c:v>41437</c:v>
                </c:pt>
                <c:pt idx="111">
                  <c:v>41438</c:v>
                </c:pt>
                <c:pt idx="112">
                  <c:v>41439</c:v>
                </c:pt>
                <c:pt idx="113">
                  <c:v>41442</c:v>
                </c:pt>
                <c:pt idx="114">
                  <c:v>41443</c:v>
                </c:pt>
                <c:pt idx="115">
                  <c:v>41444</c:v>
                </c:pt>
                <c:pt idx="116">
                  <c:v>41445</c:v>
                </c:pt>
                <c:pt idx="117">
                  <c:v>41446</c:v>
                </c:pt>
                <c:pt idx="118">
                  <c:v>41449</c:v>
                </c:pt>
                <c:pt idx="119">
                  <c:v>41450</c:v>
                </c:pt>
                <c:pt idx="120">
                  <c:v>41451</c:v>
                </c:pt>
                <c:pt idx="121">
                  <c:v>41452</c:v>
                </c:pt>
                <c:pt idx="122">
                  <c:v>41453</c:v>
                </c:pt>
                <c:pt idx="123">
                  <c:v>41456</c:v>
                </c:pt>
                <c:pt idx="124">
                  <c:v>41457</c:v>
                </c:pt>
                <c:pt idx="125">
                  <c:v>41458</c:v>
                </c:pt>
                <c:pt idx="126">
                  <c:v>41459</c:v>
                </c:pt>
                <c:pt idx="127">
                  <c:v>41460</c:v>
                </c:pt>
                <c:pt idx="128">
                  <c:v>41463</c:v>
                </c:pt>
                <c:pt idx="129">
                  <c:v>41464</c:v>
                </c:pt>
                <c:pt idx="130">
                  <c:v>41465</c:v>
                </c:pt>
                <c:pt idx="131">
                  <c:v>41466</c:v>
                </c:pt>
                <c:pt idx="132">
                  <c:v>41467</c:v>
                </c:pt>
                <c:pt idx="133">
                  <c:v>41470</c:v>
                </c:pt>
                <c:pt idx="134">
                  <c:v>41471</c:v>
                </c:pt>
                <c:pt idx="135">
                  <c:v>41472</c:v>
                </c:pt>
                <c:pt idx="136">
                  <c:v>41473</c:v>
                </c:pt>
                <c:pt idx="137">
                  <c:v>41474</c:v>
                </c:pt>
                <c:pt idx="138">
                  <c:v>41477</c:v>
                </c:pt>
                <c:pt idx="139">
                  <c:v>41478</c:v>
                </c:pt>
                <c:pt idx="140">
                  <c:v>41479</c:v>
                </c:pt>
                <c:pt idx="141">
                  <c:v>41480</c:v>
                </c:pt>
                <c:pt idx="142">
                  <c:v>41481</c:v>
                </c:pt>
                <c:pt idx="143">
                  <c:v>41484</c:v>
                </c:pt>
                <c:pt idx="144">
                  <c:v>41485</c:v>
                </c:pt>
                <c:pt idx="145">
                  <c:v>41486</c:v>
                </c:pt>
                <c:pt idx="146">
                  <c:v>41487</c:v>
                </c:pt>
                <c:pt idx="147">
                  <c:v>41488</c:v>
                </c:pt>
                <c:pt idx="148">
                  <c:v>41491</c:v>
                </c:pt>
                <c:pt idx="149">
                  <c:v>41492</c:v>
                </c:pt>
                <c:pt idx="150">
                  <c:v>41493</c:v>
                </c:pt>
                <c:pt idx="151">
                  <c:v>41494</c:v>
                </c:pt>
                <c:pt idx="152">
                  <c:v>41495</c:v>
                </c:pt>
                <c:pt idx="153">
                  <c:v>41498</c:v>
                </c:pt>
                <c:pt idx="154">
                  <c:v>41499</c:v>
                </c:pt>
                <c:pt idx="155">
                  <c:v>41500</c:v>
                </c:pt>
                <c:pt idx="156">
                  <c:v>41501</c:v>
                </c:pt>
                <c:pt idx="157">
                  <c:v>41502</c:v>
                </c:pt>
                <c:pt idx="158">
                  <c:v>41505</c:v>
                </c:pt>
                <c:pt idx="159">
                  <c:v>41506</c:v>
                </c:pt>
                <c:pt idx="160">
                  <c:v>41507</c:v>
                </c:pt>
                <c:pt idx="161">
                  <c:v>41508</c:v>
                </c:pt>
                <c:pt idx="162">
                  <c:v>41509</c:v>
                </c:pt>
                <c:pt idx="163">
                  <c:v>41512</c:v>
                </c:pt>
                <c:pt idx="164">
                  <c:v>41513</c:v>
                </c:pt>
                <c:pt idx="165">
                  <c:v>41514</c:v>
                </c:pt>
                <c:pt idx="166">
                  <c:v>41515</c:v>
                </c:pt>
                <c:pt idx="167">
                  <c:v>41516</c:v>
                </c:pt>
                <c:pt idx="168">
                  <c:v>41519</c:v>
                </c:pt>
                <c:pt idx="169">
                  <c:v>41520</c:v>
                </c:pt>
                <c:pt idx="170">
                  <c:v>41521</c:v>
                </c:pt>
                <c:pt idx="171">
                  <c:v>41522</c:v>
                </c:pt>
                <c:pt idx="172">
                  <c:v>41523</c:v>
                </c:pt>
                <c:pt idx="173">
                  <c:v>41526</c:v>
                </c:pt>
                <c:pt idx="174">
                  <c:v>41527</c:v>
                </c:pt>
                <c:pt idx="175">
                  <c:v>41528</c:v>
                </c:pt>
                <c:pt idx="176">
                  <c:v>41529</c:v>
                </c:pt>
                <c:pt idx="177">
                  <c:v>41530</c:v>
                </c:pt>
                <c:pt idx="178">
                  <c:v>41534</c:v>
                </c:pt>
                <c:pt idx="179">
                  <c:v>41535</c:v>
                </c:pt>
                <c:pt idx="180">
                  <c:v>41536</c:v>
                </c:pt>
                <c:pt idx="181">
                  <c:v>41537</c:v>
                </c:pt>
                <c:pt idx="182">
                  <c:v>41540</c:v>
                </c:pt>
                <c:pt idx="183">
                  <c:v>41541</c:v>
                </c:pt>
                <c:pt idx="184">
                  <c:v>41542</c:v>
                </c:pt>
                <c:pt idx="185">
                  <c:v>41543</c:v>
                </c:pt>
                <c:pt idx="186">
                  <c:v>41544</c:v>
                </c:pt>
                <c:pt idx="187">
                  <c:v>41547</c:v>
                </c:pt>
                <c:pt idx="188">
                  <c:v>41548</c:v>
                </c:pt>
                <c:pt idx="189">
                  <c:v>41549</c:v>
                </c:pt>
                <c:pt idx="190">
                  <c:v>41550</c:v>
                </c:pt>
                <c:pt idx="191">
                  <c:v>41551</c:v>
                </c:pt>
                <c:pt idx="192">
                  <c:v>41554</c:v>
                </c:pt>
                <c:pt idx="193">
                  <c:v>41555</c:v>
                </c:pt>
                <c:pt idx="194">
                  <c:v>41556</c:v>
                </c:pt>
                <c:pt idx="195">
                  <c:v>41557</c:v>
                </c:pt>
                <c:pt idx="196">
                  <c:v>41558</c:v>
                </c:pt>
                <c:pt idx="197">
                  <c:v>41561</c:v>
                </c:pt>
                <c:pt idx="198">
                  <c:v>41562</c:v>
                </c:pt>
                <c:pt idx="199">
                  <c:v>41563</c:v>
                </c:pt>
                <c:pt idx="200">
                  <c:v>41564</c:v>
                </c:pt>
                <c:pt idx="201">
                  <c:v>41565</c:v>
                </c:pt>
                <c:pt idx="202">
                  <c:v>41568</c:v>
                </c:pt>
                <c:pt idx="203">
                  <c:v>41569</c:v>
                </c:pt>
                <c:pt idx="204">
                  <c:v>41570</c:v>
                </c:pt>
                <c:pt idx="205">
                  <c:v>41571</c:v>
                </c:pt>
                <c:pt idx="206">
                  <c:v>41572</c:v>
                </c:pt>
                <c:pt idx="207">
                  <c:v>41575</c:v>
                </c:pt>
                <c:pt idx="208">
                  <c:v>41576</c:v>
                </c:pt>
                <c:pt idx="209">
                  <c:v>41577</c:v>
                </c:pt>
                <c:pt idx="210">
                  <c:v>41578</c:v>
                </c:pt>
                <c:pt idx="211">
                  <c:v>41579</c:v>
                </c:pt>
                <c:pt idx="212">
                  <c:v>41582</c:v>
                </c:pt>
                <c:pt idx="213">
                  <c:v>41583</c:v>
                </c:pt>
                <c:pt idx="214">
                  <c:v>41584</c:v>
                </c:pt>
                <c:pt idx="215">
                  <c:v>41585</c:v>
                </c:pt>
                <c:pt idx="216">
                  <c:v>41586</c:v>
                </c:pt>
                <c:pt idx="217">
                  <c:v>41589</c:v>
                </c:pt>
                <c:pt idx="218">
                  <c:v>41590</c:v>
                </c:pt>
                <c:pt idx="219">
                  <c:v>41591</c:v>
                </c:pt>
                <c:pt idx="220">
                  <c:v>41592</c:v>
                </c:pt>
                <c:pt idx="221">
                  <c:v>41593</c:v>
                </c:pt>
                <c:pt idx="222">
                  <c:v>41597</c:v>
                </c:pt>
                <c:pt idx="223">
                  <c:v>41598</c:v>
                </c:pt>
                <c:pt idx="224">
                  <c:v>41599</c:v>
                </c:pt>
                <c:pt idx="225">
                  <c:v>41600</c:v>
                </c:pt>
                <c:pt idx="226">
                  <c:v>41603</c:v>
                </c:pt>
                <c:pt idx="227">
                  <c:v>41604</c:v>
                </c:pt>
                <c:pt idx="228">
                  <c:v>41605</c:v>
                </c:pt>
                <c:pt idx="229">
                  <c:v>41606</c:v>
                </c:pt>
                <c:pt idx="230">
                  <c:v>41607</c:v>
                </c:pt>
                <c:pt idx="231">
                  <c:v>41610</c:v>
                </c:pt>
                <c:pt idx="232">
                  <c:v>41611</c:v>
                </c:pt>
                <c:pt idx="233">
                  <c:v>41612</c:v>
                </c:pt>
                <c:pt idx="234">
                  <c:v>41613</c:v>
                </c:pt>
                <c:pt idx="235">
                  <c:v>41614</c:v>
                </c:pt>
                <c:pt idx="236">
                  <c:v>41617</c:v>
                </c:pt>
                <c:pt idx="237">
                  <c:v>41618</c:v>
                </c:pt>
                <c:pt idx="238">
                  <c:v>41619</c:v>
                </c:pt>
                <c:pt idx="239">
                  <c:v>41621</c:v>
                </c:pt>
                <c:pt idx="240">
                  <c:v>41624</c:v>
                </c:pt>
                <c:pt idx="241">
                  <c:v>41625</c:v>
                </c:pt>
                <c:pt idx="242">
                  <c:v>41626</c:v>
                </c:pt>
                <c:pt idx="243">
                  <c:v>41627</c:v>
                </c:pt>
                <c:pt idx="244">
                  <c:v>41628</c:v>
                </c:pt>
                <c:pt idx="245">
                  <c:v>41631</c:v>
                </c:pt>
                <c:pt idx="246">
                  <c:v>41632</c:v>
                </c:pt>
                <c:pt idx="247">
                  <c:v>41634</c:v>
                </c:pt>
                <c:pt idx="248">
                  <c:v>41635</c:v>
                </c:pt>
                <c:pt idx="249">
                  <c:v>41638</c:v>
                </c:pt>
                <c:pt idx="250">
                  <c:v>41639</c:v>
                </c:pt>
                <c:pt idx="251">
                  <c:v>41641</c:v>
                </c:pt>
                <c:pt idx="252">
                  <c:v>41642</c:v>
                </c:pt>
                <c:pt idx="253">
                  <c:v>41645</c:v>
                </c:pt>
                <c:pt idx="254">
                  <c:v>41646</c:v>
                </c:pt>
                <c:pt idx="255">
                  <c:v>41647</c:v>
                </c:pt>
                <c:pt idx="256">
                  <c:v>41648</c:v>
                </c:pt>
                <c:pt idx="257">
                  <c:v>41649</c:v>
                </c:pt>
                <c:pt idx="258">
                  <c:v>41652</c:v>
                </c:pt>
                <c:pt idx="259">
                  <c:v>41653</c:v>
                </c:pt>
                <c:pt idx="260">
                  <c:v>41654</c:v>
                </c:pt>
                <c:pt idx="261">
                  <c:v>41655</c:v>
                </c:pt>
                <c:pt idx="262">
                  <c:v>41656</c:v>
                </c:pt>
                <c:pt idx="263">
                  <c:v>41659</c:v>
                </c:pt>
                <c:pt idx="264">
                  <c:v>41660</c:v>
                </c:pt>
                <c:pt idx="265">
                  <c:v>41661</c:v>
                </c:pt>
                <c:pt idx="266">
                  <c:v>41662</c:v>
                </c:pt>
                <c:pt idx="267">
                  <c:v>41663</c:v>
                </c:pt>
                <c:pt idx="268">
                  <c:v>41666</c:v>
                </c:pt>
                <c:pt idx="269">
                  <c:v>41667</c:v>
                </c:pt>
                <c:pt idx="270">
                  <c:v>41668</c:v>
                </c:pt>
                <c:pt idx="271">
                  <c:v>41669</c:v>
                </c:pt>
                <c:pt idx="272">
                  <c:v>41670</c:v>
                </c:pt>
                <c:pt idx="273">
                  <c:v>41674</c:v>
                </c:pt>
                <c:pt idx="274">
                  <c:v>41675</c:v>
                </c:pt>
                <c:pt idx="275">
                  <c:v>41676</c:v>
                </c:pt>
                <c:pt idx="276">
                  <c:v>41677</c:v>
                </c:pt>
                <c:pt idx="277">
                  <c:v>41680</c:v>
                </c:pt>
                <c:pt idx="278">
                  <c:v>41681</c:v>
                </c:pt>
                <c:pt idx="279">
                  <c:v>41682</c:v>
                </c:pt>
                <c:pt idx="280">
                  <c:v>41683</c:v>
                </c:pt>
                <c:pt idx="281">
                  <c:v>41684</c:v>
                </c:pt>
                <c:pt idx="282">
                  <c:v>41687</c:v>
                </c:pt>
                <c:pt idx="283">
                  <c:v>41688</c:v>
                </c:pt>
                <c:pt idx="284">
                  <c:v>41689</c:v>
                </c:pt>
                <c:pt idx="285">
                  <c:v>41690</c:v>
                </c:pt>
                <c:pt idx="286">
                  <c:v>41691</c:v>
                </c:pt>
                <c:pt idx="287">
                  <c:v>41694</c:v>
                </c:pt>
                <c:pt idx="288">
                  <c:v>41695</c:v>
                </c:pt>
                <c:pt idx="289">
                  <c:v>41696</c:v>
                </c:pt>
                <c:pt idx="290">
                  <c:v>41697</c:v>
                </c:pt>
                <c:pt idx="291">
                  <c:v>41698</c:v>
                </c:pt>
                <c:pt idx="292">
                  <c:v>41701</c:v>
                </c:pt>
                <c:pt idx="293">
                  <c:v>41702</c:v>
                </c:pt>
                <c:pt idx="294">
                  <c:v>41703</c:v>
                </c:pt>
                <c:pt idx="295">
                  <c:v>41704</c:v>
                </c:pt>
                <c:pt idx="296">
                  <c:v>41705</c:v>
                </c:pt>
                <c:pt idx="297">
                  <c:v>41708</c:v>
                </c:pt>
                <c:pt idx="298">
                  <c:v>41709</c:v>
                </c:pt>
                <c:pt idx="299">
                  <c:v>41710</c:v>
                </c:pt>
                <c:pt idx="300">
                  <c:v>41711</c:v>
                </c:pt>
                <c:pt idx="301">
                  <c:v>41712</c:v>
                </c:pt>
                <c:pt idx="302">
                  <c:v>41716</c:v>
                </c:pt>
                <c:pt idx="303">
                  <c:v>41717</c:v>
                </c:pt>
                <c:pt idx="304">
                  <c:v>41718</c:v>
                </c:pt>
                <c:pt idx="305">
                  <c:v>41719</c:v>
                </c:pt>
                <c:pt idx="306">
                  <c:v>41722</c:v>
                </c:pt>
                <c:pt idx="307">
                  <c:v>41723</c:v>
                </c:pt>
                <c:pt idx="308">
                  <c:v>41724</c:v>
                </c:pt>
                <c:pt idx="309">
                  <c:v>41725</c:v>
                </c:pt>
                <c:pt idx="310">
                  <c:v>41726</c:v>
                </c:pt>
                <c:pt idx="311">
                  <c:v>41729</c:v>
                </c:pt>
                <c:pt idx="312">
                  <c:v>41730</c:v>
                </c:pt>
                <c:pt idx="313">
                  <c:v>41731</c:v>
                </c:pt>
                <c:pt idx="314">
                  <c:v>41732</c:v>
                </c:pt>
                <c:pt idx="315">
                  <c:v>41733</c:v>
                </c:pt>
                <c:pt idx="316">
                  <c:v>41736</c:v>
                </c:pt>
                <c:pt idx="317">
                  <c:v>41737</c:v>
                </c:pt>
                <c:pt idx="318">
                  <c:v>41738</c:v>
                </c:pt>
                <c:pt idx="319">
                  <c:v>41739</c:v>
                </c:pt>
                <c:pt idx="320">
                  <c:v>41740</c:v>
                </c:pt>
                <c:pt idx="321">
                  <c:v>41743</c:v>
                </c:pt>
                <c:pt idx="322">
                  <c:v>41744</c:v>
                </c:pt>
                <c:pt idx="323">
                  <c:v>41745</c:v>
                </c:pt>
                <c:pt idx="324">
                  <c:v>41750</c:v>
                </c:pt>
                <c:pt idx="325">
                  <c:v>41751</c:v>
                </c:pt>
                <c:pt idx="326">
                  <c:v>41752</c:v>
                </c:pt>
                <c:pt idx="327">
                  <c:v>41753</c:v>
                </c:pt>
                <c:pt idx="328">
                  <c:v>41754</c:v>
                </c:pt>
                <c:pt idx="329">
                  <c:v>41757</c:v>
                </c:pt>
                <c:pt idx="330">
                  <c:v>41758</c:v>
                </c:pt>
                <c:pt idx="331">
                  <c:v>41759</c:v>
                </c:pt>
                <c:pt idx="332">
                  <c:v>41761</c:v>
                </c:pt>
                <c:pt idx="333">
                  <c:v>41764</c:v>
                </c:pt>
                <c:pt idx="334">
                  <c:v>41765</c:v>
                </c:pt>
                <c:pt idx="335">
                  <c:v>41766</c:v>
                </c:pt>
                <c:pt idx="336">
                  <c:v>41767</c:v>
                </c:pt>
                <c:pt idx="337">
                  <c:v>41768</c:v>
                </c:pt>
                <c:pt idx="338">
                  <c:v>41771</c:v>
                </c:pt>
                <c:pt idx="339">
                  <c:v>41772</c:v>
                </c:pt>
                <c:pt idx="340">
                  <c:v>41773</c:v>
                </c:pt>
                <c:pt idx="341">
                  <c:v>41774</c:v>
                </c:pt>
                <c:pt idx="342">
                  <c:v>41775</c:v>
                </c:pt>
                <c:pt idx="343">
                  <c:v>41778</c:v>
                </c:pt>
                <c:pt idx="344">
                  <c:v>41779</c:v>
                </c:pt>
                <c:pt idx="345">
                  <c:v>41780</c:v>
                </c:pt>
                <c:pt idx="346">
                  <c:v>41781</c:v>
                </c:pt>
                <c:pt idx="347">
                  <c:v>41782</c:v>
                </c:pt>
                <c:pt idx="348">
                  <c:v>41785</c:v>
                </c:pt>
                <c:pt idx="349">
                  <c:v>41786</c:v>
                </c:pt>
                <c:pt idx="350">
                  <c:v>41787</c:v>
                </c:pt>
                <c:pt idx="351">
                  <c:v>41788</c:v>
                </c:pt>
                <c:pt idx="352">
                  <c:v>41789</c:v>
                </c:pt>
                <c:pt idx="353">
                  <c:v>41792</c:v>
                </c:pt>
                <c:pt idx="354">
                  <c:v>41793</c:v>
                </c:pt>
                <c:pt idx="355">
                  <c:v>41794</c:v>
                </c:pt>
                <c:pt idx="356">
                  <c:v>41795</c:v>
                </c:pt>
                <c:pt idx="357">
                  <c:v>41796</c:v>
                </c:pt>
                <c:pt idx="358">
                  <c:v>41799</c:v>
                </c:pt>
                <c:pt idx="359">
                  <c:v>41800</c:v>
                </c:pt>
                <c:pt idx="360">
                  <c:v>41801</c:v>
                </c:pt>
                <c:pt idx="361">
                  <c:v>41802</c:v>
                </c:pt>
                <c:pt idx="362">
                  <c:v>41803</c:v>
                </c:pt>
                <c:pt idx="363">
                  <c:v>41806</c:v>
                </c:pt>
                <c:pt idx="364">
                  <c:v>41807</c:v>
                </c:pt>
                <c:pt idx="365">
                  <c:v>41808</c:v>
                </c:pt>
                <c:pt idx="366">
                  <c:v>41809</c:v>
                </c:pt>
                <c:pt idx="367">
                  <c:v>41810</c:v>
                </c:pt>
                <c:pt idx="368">
                  <c:v>41813</c:v>
                </c:pt>
                <c:pt idx="369">
                  <c:v>41814</c:v>
                </c:pt>
                <c:pt idx="370">
                  <c:v>41815</c:v>
                </c:pt>
                <c:pt idx="371">
                  <c:v>41816</c:v>
                </c:pt>
                <c:pt idx="372">
                  <c:v>41817</c:v>
                </c:pt>
                <c:pt idx="373">
                  <c:v>41820</c:v>
                </c:pt>
                <c:pt idx="374">
                  <c:v>41821</c:v>
                </c:pt>
                <c:pt idx="375">
                  <c:v>41822</c:v>
                </c:pt>
                <c:pt idx="376">
                  <c:v>41823</c:v>
                </c:pt>
                <c:pt idx="377">
                  <c:v>41824</c:v>
                </c:pt>
                <c:pt idx="378">
                  <c:v>41827</c:v>
                </c:pt>
                <c:pt idx="379">
                  <c:v>41828</c:v>
                </c:pt>
                <c:pt idx="380">
                  <c:v>41829</c:v>
                </c:pt>
                <c:pt idx="381">
                  <c:v>41830</c:v>
                </c:pt>
                <c:pt idx="382">
                  <c:v>41831</c:v>
                </c:pt>
                <c:pt idx="383">
                  <c:v>41834</c:v>
                </c:pt>
                <c:pt idx="384">
                  <c:v>41835</c:v>
                </c:pt>
                <c:pt idx="385">
                  <c:v>41836</c:v>
                </c:pt>
                <c:pt idx="386">
                  <c:v>41837</c:v>
                </c:pt>
                <c:pt idx="387">
                  <c:v>41838</c:v>
                </c:pt>
                <c:pt idx="388">
                  <c:v>41841</c:v>
                </c:pt>
                <c:pt idx="389">
                  <c:v>41842</c:v>
                </c:pt>
                <c:pt idx="390">
                  <c:v>41843</c:v>
                </c:pt>
                <c:pt idx="391">
                  <c:v>41844</c:v>
                </c:pt>
                <c:pt idx="392">
                  <c:v>41845</c:v>
                </c:pt>
                <c:pt idx="393">
                  <c:v>41848</c:v>
                </c:pt>
                <c:pt idx="394">
                  <c:v>41849</c:v>
                </c:pt>
                <c:pt idx="395">
                  <c:v>41850</c:v>
                </c:pt>
                <c:pt idx="396">
                  <c:v>41851</c:v>
                </c:pt>
                <c:pt idx="397">
                  <c:v>41852</c:v>
                </c:pt>
                <c:pt idx="398">
                  <c:v>41855</c:v>
                </c:pt>
                <c:pt idx="399">
                  <c:v>41856</c:v>
                </c:pt>
                <c:pt idx="400">
                  <c:v>41857</c:v>
                </c:pt>
                <c:pt idx="401">
                  <c:v>41858</c:v>
                </c:pt>
                <c:pt idx="402">
                  <c:v>41859</c:v>
                </c:pt>
                <c:pt idx="403">
                  <c:v>41862</c:v>
                </c:pt>
                <c:pt idx="404">
                  <c:v>41863</c:v>
                </c:pt>
                <c:pt idx="405">
                  <c:v>41864</c:v>
                </c:pt>
                <c:pt idx="406">
                  <c:v>41865</c:v>
                </c:pt>
                <c:pt idx="407">
                  <c:v>41866</c:v>
                </c:pt>
                <c:pt idx="408">
                  <c:v>41869</c:v>
                </c:pt>
                <c:pt idx="409">
                  <c:v>41870</c:v>
                </c:pt>
                <c:pt idx="410">
                  <c:v>41871</c:v>
                </c:pt>
                <c:pt idx="411">
                  <c:v>41872</c:v>
                </c:pt>
                <c:pt idx="412">
                  <c:v>41873</c:v>
                </c:pt>
                <c:pt idx="413">
                  <c:v>41876</c:v>
                </c:pt>
                <c:pt idx="414">
                  <c:v>41877</c:v>
                </c:pt>
                <c:pt idx="415">
                  <c:v>41878</c:v>
                </c:pt>
                <c:pt idx="416">
                  <c:v>41879</c:v>
                </c:pt>
                <c:pt idx="417">
                  <c:v>41880</c:v>
                </c:pt>
                <c:pt idx="418">
                  <c:v>41883</c:v>
                </c:pt>
                <c:pt idx="419">
                  <c:v>41884</c:v>
                </c:pt>
                <c:pt idx="420">
                  <c:v>41885</c:v>
                </c:pt>
                <c:pt idx="421">
                  <c:v>41886</c:v>
                </c:pt>
                <c:pt idx="422">
                  <c:v>41887</c:v>
                </c:pt>
                <c:pt idx="423">
                  <c:v>41890</c:v>
                </c:pt>
                <c:pt idx="424">
                  <c:v>41891</c:v>
                </c:pt>
                <c:pt idx="425">
                  <c:v>41892</c:v>
                </c:pt>
                <c:pt idx="426">
                  <c:v>41893</c:v>
                </c:pt>
                <c:pt idx="427">
                  <c:v>41894</c:v>
                </c:pt>
                <c:pt idx="428">
                  <c:v>41897</c:v>
                </c:pt>
                <c:pt idx="429">
                  <c:v>41899</c:v>
                </c:pt>
                <c:pt idx="430">
                  <c:v>41900</c:v>
                </c:pt>
                <c:pt idx="431">
                  <c:v>41901</c:v>
                </c:pt>
                <c:pt idx="432">
                  <c:v>41904</c:v>
                </c:pt>
                <c:pt idx="433">
                  <c:v>41905</c:v>
                </c:pt>
                <c:pt idx="434">
                  <c:v>41906</c:v>
                </c:pt>
                <c:pt idx="435">
                  <c:v>41907</c:v>
                </c:pt>
                <c:pt idx="436">
                  <c:v>41908</c:v>
                </c:pt>
                <c:pt idx="437">
                  <c:v>41911</c:v>
                </c:pt>
                <c:pt idx="438">
                  <c:v>41912</c:v>
                </c:pt>
                <c:pt idx="439">
                  <c:v>41913</c:v>
                </c:pt>
                <c:pt idx="440">
                  <c:v>41914</c:v>
                </c:pt>
                <c:pt idx="441">
                  <c:v>41915</c:v>
                </c:pt>
                <c:pt idx="442">
                  <c:v>41918</c:v>
                </c:pt>
                <c:pt idx="443">
                  <c:v>41919</c:v>
                </c:pt>
                <c:pt idx="444">
                  <c:v>41920</c:v>
                </c:pt>
                <c:pt idx="445">
                  <c:v>41921</c:v>
                </c:pt>
                <c:pt idx="446">
                  <c:v>41922</c:v>
                </c:pt>
                <c:pt idx="447">
                  <c:v>41925</c:v>
                </c:pt>
                <c:pt idx="448">
                  <c:v>41926</c:v>
                </c:pt>
                <c:pt idx="449">
                  <c:v>41927</c:v>
                </c:pt>
                <c:pt idx="450">
                  <c:v>41928</c:v>
                </c:pt>
                <c:pt idx="451">
                  <c:v>41929</c:v>
                </c:pt>
                <c:pt idx="452">
                  <c:v>41932</c:v>
                </c:pt>
                <c:pt idx="453">
                  <c:v>41933</c:v>
                </c:pt>
                <c:pt idx="454">
                  <c:v>41934</c:v>
                </c:pt>
                <c:pt idx="455">
                  <c:v>41935</c:v>
                </c:pt>
                <c:pt idx="456">
                  <c:v>41936</c:v>
                </c:pt>
                <c:pt idx="457">
                  <c:v>41939</c:v>
                </c:pt>
                <c:pt idx="458">
                  <c:v>41940</c:v>
                </c:pt>
                <c:pt idx="459">
                  <c:v>41941</c:v>
                </c:pt>
                <c:pt idx="460">
                  <c:v>41942</c:v>
                </c:pt>
                <c:pt idx="461">
                  <c:v>41943</c:v>
                </c:pt>
                <c:pt idx="462">
                  <c:v>41946</c:v>
                </c:pt>
                <c:pt idx="463">
                  <c:v>41947</c:v>
                </c:pt>
                <c:pt idx="464">
                  <c:v>41948</c:v>
                </c:pt>
                <c:pt idx="465">
                  <c:v>41949</c:v>
                </c:pt>
                <c:pt idx="466">
                  <c:v>41950</c:v>
                </c:pt>
                <c:pt idx="467">
                  <c:v>41953</c:v>
                </c:pt>
                <c:pt idx="468">
                  <c:v>41954</c:v>
                </c:pt>
                <c:pt idx="469">
                  <c:v>41955</c:v>
                </c:pt>
                <c:pt idx="470">
                  <c:v>41956</c:v>
                </c:pt>
                <c:pt idx="471">
                  <c:v>41957</c:v>
                </c:pt>
                <c:pt idx="472">
                  <c:v>41961</c:v>
                </c:pt>
                <c:pt idx="473">
                  <c:v>41962</c:v>
                </c:pt>
                <c:pt idx="474">
                  <c:v>41963</c:v>
                </c:pt>
                <c:pt idx="475">
                  <c:v>41964</c:v>
                </c:pt>
                <c:pt idx="476">
                  <c:v>41967</c:v>
                </c:pt>
                <c:pt idx="477">
                  <c:v>41968</c:v>
                </c:pt>
                <c:pt idx="478">
                  <c:v>41969</c:v>
                </c:pt>
                <c:pt idx="479">
                  <c:v>41970</c:v>
                </c:pt>
                <c:pt idx="480">
                  <c:v>41971</c:v>
                </c:pt>
                <c:pt idx="481">
                  <c:v>41974</c:v>
                </c:pt>
                <c:pt idx="482">
                  <c:v>41975</c:v>
                </c:pt>
                <c:pt idx="483">
                  <c:v>41976</c:v>
                </c:pt>
                <c:pt idx="484">
                  <c:v>41977</c:v>
                </c:pt>
                <c:pt idx="485">
                  <c:v>41978</c:v>
                </c:pt>
                <c:pt idx="486">
                  <c:v>41981</c:v>
                </c:pt>
                <c:pt idx="487">
                  <c:v>41982</c:v>
                </c:pt>
                <c:pt idx="488">
                  <c:v>41983</c:v>
                </c:pt>
                <c:pt idx="489">
                  <c:v>41984</c:v>
                </c:pt>
                <c:pt idx="490">
                  <c:v>41988</c:v>
                </c:pt>
                <c:pt idx="491">
                  <c:v>41989</c:v>
                </c:pt>
                <c:pt idx="492">
                  <c:v>41990</c:v>
                </c:pt>
                <c:pt idx="493">
                  <c:v>41991</c:v>
                </c:pt>
                <c:pt idx="494">
                  <c:v>41992</c:v>
                </c:pt>
                <c:pt idx="495">
                  <c:v>41995</c:v>
                </c:pt>
                <c:pt idx="496">
                  <c:v>41996</c:v>
                </c:pt>
                <c:pt idx="497">
                  <c:v>41997</c:v>
                </c:pt>
                <c:pt idx="498">
                  <c:v>41999</c:v>
                </c:pt>
                <c:pt idx="499">
                  <c:v>42002</c:v>
                </c:pt>
                <c:pt idx="500">
                  <c:v>42003</c:v>
                </c:pt>
                <c:pt idx="501">
                  <c:v>42004</c:v>
                </c:pt>
                <c:pt idx="502">
                  <c:v>42006</c:v>
                </c:pt>
                <c:pt idx="503">
                  <c:v>42009</c:v>
                </c:pt>
                <c:pt idx="504">
                  <c:v>42010</c:v>
                </c:pt>
                <c:pt idx="505">
                  <c:v>42011</c:v>
                </c:pt>
                <c:pt idx="506">
                  <c:v>42012</c:v>
                </c:pt>
                <c:pt idx="507">
                  <c:v>42013</c:v>
                </c:pt>
                <c:pt idx="508">
                  <c:v>42016</c:v>
                </c:pt>
                <c:pt idx="509">
                  <c:v>42017</c:v>
                </c:pt>
                <c:pt idx="510">
                  <c:v>42018</c:v>
                </c:pt>
                <c:pt idx="511">
                  <c:v>42019</c:v>
                </c:pt>
                <c:pt idx="512">
                  <c:v>42020</c:v>
                </c:pt>
                <c:pt idx="513">
                  <c:v>42023</c:v>
                </c:pt>
                <c:pt idx="514">
                  <c:v>42024</c:v>
                </c:pt>
                <c:pt idx="515">
                  <c:v>42025</c:v>
                </c:pt>
                <c:pt idx="516">
                  <c:v>42026</c:v>
                </c:pt>
                <c:pt idx="517">
                  <c:v>42027</c:v>
                </c:pt>
                <c:pt idx="518">
                  <c:v>42030</c:v>
                </c:pt>
                <c:pt idx="519">
                  <c:v>42031</c:v>
                </c:pt>
                <c:pt idx="520">
                  <c:v>42032</c:v>
                </c:pt>
                <c:pt idx="521">
                  <c:v>42033</c:v>
                </c:pt>
                <c:pt idx="522">
                  <c:v>42034</c:v>
                </c:pt>
                <c:pt idx="523">
                  <c:v>42038</c:v>
                </c:pt>
                <c:pt idx="524">
                  <c:v>42039</c:v>
                </c:pt>
                <c:pt idx="525">
                  <c:v>42040</c:v>
                </c:pt>
                <c:pt idx="526">
                  <c:v>42041</c:v>
                </c:pt>
                <c:pt idx="527">
                  <c:v>42044</c:v>
                </c:pt>
                <c:pt idx="528">
                  <c:v>42045</c:v>
                </c:pt>
                <c:pt idx="529">
                  <c:v>42046</c:v>
                </c:pt>
                <c:pt idx="530">
                  <c:v>42047</c:v>
                </c:pt>
                <c:pt idx="531">
                  <c:v>42048</c:v>
                </c:pt>
                <c:pt idx="532">
                  <c:v>42051</c:v>
                </c:pt>
                <c:pt idx="533">
                  <c:v>42052</c:v>
                </c:pt>
                <c:pt idx="534">
                  <c:v>42053</c:v>
                </c:pt>
                <c:pt idx="535">
                  <c:v>42054</c:v>
                </c:pt>
                <c:pt idx="536">
                  <c:v>42055</c:v>
                </c:pt>
                <c:pt idx="537">
                  <c:v>42058</c:v>
                </c:pt>
                <c:pt idx="538">
                  <c:v>42059</c:v>
                </c:pt>
                <c:pt idx="539">
                  <c:v>42060</c:v>
                </c:pt>
                <c:pt idx="540">
                  <c:v>42061</c:v>
                </c:pt>
                <c:pt idx="541">
                  <c:v>42062</c:v>
                </c:pt>
                <c:pt idx="542">
                  <c:v>42065</c:v>
                </c:pt>
                <c:pt idx="543">
                  <c:v>42066</c:v>
                </c:pt>
                <c:pt idx="544">
                  <c:v>42067</c:v>
                </c:pt>
                <c:pt idx="545">
                  <c:v>42068</c:v>
                </c:pt>
                <c:pt idx="546">
                  <c:v>42069</c:v>
                </c:pt>
                <c:pt idx="547">
                  <c:v>42072</c:v>
                </c:pt>
                <c:pt idx="548">
                  <c:v>42073</c:v>
                </c:pt>
                <c:pt idx="549">
                  <c:v>42074</c:v>
                </c:pt>
                <c:pt idx="550">
                  <c:v>42075</c:v>
                </c:pt>
                <c:pt idx="551">
                  <c:v>42076</c:v>
                </c:pt>
                <c:pt idx="552">
                  <c:v>42080</c:v>
                </c:pt>
                <c:pt idx="553">
                  <c:v>42081</c:v>
                </c:pt>
                <c:pt idx="554">
                  <c:v>42082</c:v>
                </c:pt>
                <c:pt idx="555">
                  <c:v>42083</c:v>
                </c:pt>
                <c:pt idx="556">
                  <c:v>42086</c:v>
                </c:pt>
                <c:pt idx="557">
                  <c:v>42087</c:v>
                </c:pt>
                <c:pt idx="558">
                  <c:v>42088</c:v>
                </c:pt>
                <c:pt idx="559">
                  <c:v>42089</c:v>
                </c:pt>
                <c:pt idx="560">
                  <c:v>42090</c:v>
                </c:pt>
                <c:pt idx="561">
                  <c:v>42093</c:v>
                </c:pt>
                <c:pt idx="562">
                  <c:v>42094</c:v>
                </c:pt>
                <c:pt idx="563">
                  <c:v>42095</c:v>
                </c:pt>
                <c:pt idx="564">
                  <c:v>42100</c:v>
                </c:pt>
                <c:pt idx="565">
                  <c:v>42101</c:v>
                </c:pt>
                <c:pt idx="566">
                  <c:v>42102</c:v>
                </c:pt>
                <c:pt idx="567">
                  <c:v>42103</c:v>
                </c:pt>
                <c:pt idx="568">
                  <c:v>42104</c:v>
                </c:pt>
                <c:pt idx="569">
                  <c:v>42107</c:v>
                </c:pt>
                <c:pt idx="570">
                  <c:v>42108</c:v>
                </c:pt>
                <c:pt idx="571">
                  <c:v>42109</c:v>
                </c:pt>
                <c:pt idx="572">
                  <c:v>42110</c:v>
                </c:pt>
                <c:pt idx="573">
                  <c:v>42111</c:v>
                </c:pt>
                <c:pt idx="574">
                  <c:v>42114</c:v>
                </c:pt>
                <c:pt idx="575">
                  <c:v>42115</c:v>
                </c:pt>
                <c:pt idx="576">
                  <c:v>42116</c:v>
                </c:pt>
                <c:pt idx="577">
                  <c:v>42117</c:v>
                </c:pt>
                <c:pt idx="578">
                  <c:v>42118</c:v>
                </c:pt>
                <c:pt idx="579">
                  <c:v>42121</c:v>
                </c:pt>
                <c:pt idx="580">
                  <c:v>42122</c:v>
                </c:pt>
                <c:pt idx="581">
                  <c:v>42123</c:v>
                </c:pt>
                <c:pt idx="582">
                  <c:v>42124</c:v>
                </c:pt>
                <c:pt idx="583">
                  <c:v>42128</c:v>
                </c:pt>
                <c:pt idx="584">
                  <c:v>42129</c:v>
                </c:pt>
                <c:pt idx="585">
                  <c:v>42130</c:v>
                </c:pt>
                <c:pt idx="586">
                  <c:v>42131</c:v>
                </c:pt>
                <c:pt idx="587">
                  <c:v>42132</c:v>
                </c:pt>
                <c:pt idx="588">
                  <c:v>42135</c:v>
                </c:pt>
                <c:pt idx="589">
                  <c:v>42136</c:v>
                </c:pt>
                <c:pt idx="590">
                  <c:v>42137</c:v>
                </c:pt>
                <c:pt idx="591">
                  <c:v>42138</c:v>
                </c:pt>
                <c:pt idx="592">
                  <c:v>42139</c:v>
                </c:pt>
                <c:pt idx="593">
                  <c:v>42142</c:v>
                </c:pt>
                <c:pt idx="594">
                  <c:v>42143</c:v>
                </c:pt>
                <c:pt idx="595">
                  <c:v>42144</c:v>
                </c:pt>
                <c:pt idx="596">
                  <c:v>42145</c:v>
                </c:pt>
                <c:pt idx="597">
                  <c:v>42146</c:v>
                </c:pt>
                <c:pt idx="598">
                  <c:v>42149</c:v>
                </c:pt>
                <c:pt idx="599">
                  <c:v>42150</c:v>
                </c:pt>
                <c:pt idx="600">
                  <c:v>42151</c:v>
                </c:pt>
                <c:pt idx="601">
                  <c:v>42152</c:v>
                </c:pt>
                <c:pt idx="602">
                  <c:v>42153</c:v>
                </c:pt>
                <c:pt idx="603">
                  <c:v>42156</c:v>
                </c:pt>
                <c:pt idx="604">
                  <c:v>42157</c:v>
                </c:pt>
                <c:pt idx="605">
                  <c:v>42158</c:v>
                </c:pt>
                <c:pt idx="606">
                  <c:v>42159</c:v>
                </c:pt>
                <c:pt idx="607">
                  <c:v>42160</c:v>
                </c:pt>
                <c:pt idx="608">
                  <c:v>42163</c:v>
                </c:pt>
                <c:pt idx="609">
                  <c:v>42164</c:v>
                </c:pt>
                <c:pt idx="610">
                  <c:v>42165</c:v>
                </c:pt>
                <c:pt idx="611">
                  <c:v>42166</c:v>
                </c:pt>
                <c:pt idx="612">
                  <c:v>42167</c:v>
                </c:pt>
                <c:pt idx="613">
                  <c:v>42170</c:v>
                </c:pt>
                <c:pt idx="614">
                  <c:v>42171</c:v>
                </c:pt>
                <c:pt idx="615">
                  <c:v>42172</c:v>
                </c:pt>
                <c:pt idx="616">
                  <c:v>42173</c:v>
                </c:pt>
                <c:pt idx="617">
                  <c:v>42174</c:v>
                </c:pt>
                <c:pt idx="618">
                  <c:v>42177</c:v>
                </c:pt>
                <c:pt idx="619">
                  <c:v>42178</c:v>
                </c:pt>
                <c:pt idx="620">
                  <c:v>42179</c:v>
                </c:pt>
                <c:pt idx="621">
                  <c:v>42180</c:v>
                </c:pt>
                <c:pt idx="622">
                  <c:v>42181</c:v>
                </c:pt>
                <c:pt idx="623">
                  <c:v>42184</c:v>
                </c:pt>
                <c:pt idx="624">
                  <c:v>42185</c:v>
                </c:pt>
                <c:pt idx="625">
                  <c:v>42186</c:v>
                </c:pt>
                <c:pt idx="626">
                  <c:v>42187</c:v>
                </c:pt>
                <c:pt idx="627">
                  <c:v>42188</c:v>
                </c:pt>
                <c:pt idx="628">
                  <c:v>42191</c:v>
                </c:pt>
                <c:pt idx="629">
                  <c:v>42192</c:v>
                </c:pt>
                <c:pt idx="630">
                  <c:v>42193</c:v>
                </c:pt>
                <c:pt idx="631">
                  <c:v>42194</c:v>
                </c:pt>
                <c:pt idx="632">
                  <c:v>42195</c:v>
                </c:pt>
                <c:pt idx="633">
                  <c:v>42198</c:v>
                </c:pt>
                <c:pt idx="634">
                  <c:v>42199</c:v>
                </c:pt>
                <c:pt idx="635">
                  <c:v>42200</c:v>
                </c:pt>
                <c:pt idx="636">
                  <c:v>42201</c:v>
                </c:pt>
                <c:pt idx="637">
                  <c:v>42202</c:v>
                </c:pt>
                <c:pt idx="638">
                  <c:v>42205</c:v>
                </c:pt>
                <c:pt idx="639">
                  <c:v>42206</c:v>
                </c:pt>
                <c:pt idx="640">
                  <c:v>42207</c:v>
                </c:pt>
                <c:pt idx="641">
                  <c:v>42208</c:v>
                </c:pt>
                <c:pt idx="642">
                  <c:v>42209</c:v>
                </c:pt>
                <c:pt idx="643">
                  <c:v>42212</c:v>
                </c:pt>
                <c:pt idx="644">
                  <c:v>42213</c:v>
                </c:pt>
                <c:pt idx="645">
                  <c:v>42214</c:v>
                </c:pt>
                <c:pt idx="646">
                  <c:v>42215</c:v>
                </c:pt>
                <c:pt idx="647">
                  <c:v>42216</c:v>
                </c:pt>
                <c:pt idx="648">
                  <c:v>42219</c:v>
                </c:pt>
                <c:pt idx="649">
                  <c:v>42220</c:v>
                </c:pt>
                <c:pt idx="650">
                  <c:v>42221</c:v>
                </c:pt>
                <c:pt idx="651">
                  <c:v>42222</c:v>
                </c:pt>
                <c:pt idx="652">
                  <c:v>42223</c:v>
                </c:pt>
                <c:pt idx="653">
                  <c:v>42226</c:v>
                </c:pt>
                <c:pt idx="654">
                  <c:v>42227</c:v>
                </c:pt>
                <c:pt idx="655">
                  <c:v>42228</c:v>
                </c:pt>
                <c:pt idx="656">
                  <c:v>42229</c:v>
                </c:pt>
                <c:pt idx="657">
                  <c:v>42230</c:v>
                </c:pt>
                <c:pt idx="658">
                  <c:v>42233</c:v>
                </c:pt>
                <c:pt idx="659">
                  <c:v>42234</c:v>
                </c:pt>
                <c:pt idx="660">
                  <c:v>42235</c:v>
                </c:pt>
                <c:pt idx="661">
                  <c:v>42236</c:v>
                </c:pt>
                <c:pt idx="662">
                  <c:v>42237</c:v>
                </c:pt>
                <c:pt idx="663">
                  <c:v>42240</c:v>
                </c:pt>
                <c:pt idx="664">
                  <c:v>42241</c:v>
                </c:pt>
                <c:pt idx="665">
                  <c:v>42242</c:v>
                </c:pt>
                <c:pt idx="666">
                  <c:v>42243</c:v>
                </c:pt>
                <c:pt idx="667">
                  <c:v>42244</c:v>
                </c:pt>
                <c:pt idx="668">
                  <c:v>42247</c:v>
                </c:pt>
                <c:pt idx="669">
                  <c:v>42248</c:v>
                </c:pt>
                <c:pt idx="670">
                  <c:v>42249</c:v>
                </c:pt>
                <c:pt idx="671">
                  <c:v>42250</c:v>
                </c:pt>
                <c:pt idx="672">
                  <c:v>42251</c:v>
                </c:pt>
                <c:pt idx="673">
                  <c:v>42254</c:v>
                </c:pt>
                <c:pt idx="674">
                  <c:v>42255</c:v>
                </c:pt>
                <c:pt idx="675">
                  <c:v>42256</c:v>
                </c:pt>
                <c:pt idx="676">
                  <c:v>42257</c:v>
                </c:pt>
                <c:pt idx="677">
                  <c:v>42258</c:v>
                </c:pt>
                <c:pt idx="678">
                  <c:v>42261</c:v>
                </c:pt>
                <c:pt idx="679">
                  <c:v>42262</c:v>
                </c:pt>
                <c:pt idx="680">
                  <c:v>42264</c:v>
                </c:pt>
                <c:pt idx="681">
                  <c:v>42265</c:v>
                </c:pt>
                <c:pt idx="682">
                  <c:v>42268</c:v>
                </c:pt>
                <c:pt idx="683">
                  <c:v>42269</c:v>
                </c:pt>
                <c:pt idx="684">
                  <c:v>42270</c:v>
                </c:pt>
                <c:pt idx="685">
                  <c:v>42271</c:v>
                </c:pt>
                <c:pt idx="686">
                  <c:v>42272</c:v>
                </c:pt>
                <c:pt idx="687">
                  <c:v>42275</c:v>
                </c:pt>
                <c:pt idx="688">
                  <c:v>42276</c:v>
                </c:pt>
                <c:pt idx="689">
                  <c:v>42277</c:v>
                </c:pt>
                <c:pt idx="690">
                  <c:v>42278</c:v>
                </c:pt>
                <c:pt idx="691">
                  <c:v>42279</c:v>
                </c:pt>
                <c:pt idx="692">
                  <c:v>42282</c:v>
                </c:pt>
                <c:pt idx="693">
                  <c:v>42283</c:v>
                </c:pt>
                <c:pt idx="694">
                  <c:v>42284</c:v>
                </c:pt>
                <c:pt idx="695">
                  <c:v>42285</c:v>
                </c:pt>
                <c:pt idx="696">
                  <c:v>42286</c:v>
                </c:pt>
                <c:pt idx="697">
                  <c:v>42289</c:v>
                </c:pt>
                <c:pt idx="698">
                  <c:v>42290</c:v>
                </c:pt>
                <c:pt idx="699">
                  <c:v>42291</c:v>
                </c:pt>
                <c:pt idx="700">
                  <c:v>42292</c:v>
                </c:pt>
                <c:pt idx="701">
                  <c:v>42293</c:v>
                </c:pt>
                <c:pt idx="702">
                  <c:v>42296</c:v>
                </c:pt>
                <c:pt idx="703">
                  <c:v>42297</c:v>
                </c:pt>
                <c:pt idx="704">
                  <c:v>42298</c:v>
                </c:pt>
                <c:pt idx="705">
                  <c:v>42299</c:v>
                </c:pt>
                <c:pt idx="706">
                  <c:v>42300</c:v>
                </c:pt>
                <c:pt idx="707">
                  <c:v>42303</c:v>
                </c:pt>
                <c:pt idx="708">
                  <c:v>42304</c:v>
                </c:pt>
                <c:pt idx="709">
                  <c:v>42305</c:v>
                </c:pt>
                <c:pt idx="710">
                  <c:v>42306</c:v>
                </c:pt>
                <c:pt idx="711">
                  <c:v>42307</c:v>
                </c:pt>
                <c:pt idx="712">
                  <c:v>42311</c:v>
                </c:pt>
                <c:pt idx="713">
                  <c:v>42312</c:v>
                </c:pt>
                <c:pt idx="714">
                  <c:v>42313</c:v>
                </c:pt>
                <c:pt idx="715">
                  <c:v>42314</c:v>
                </c:pt>
                <c:pt idx="716">
                  <c:v>42317</c:v>
                </c:pt>
                <c:pt idx="717">
                  <c:v>42318</c:v>
                </c:pt>
                <c:pt idx="718">
                  <c:v>42319</c:v>
                </c:pt>
                <c:pt idx="719">
                  <c:v>42320</c:v>
                </c:pt>
                <c:pt idx="720">
                  <c:v>42321</c:v>
                </c:pt>
                <c:pt idx="721">
                  <c:v>42325</c:v>
                </c:pt>
                <c:pt idx="722">
                  <c:v>42326</c:v>
                </c:pt>
                <c:pt idx="723">
                  <c:v>42327</c:v>
                </c:pt>
                <c:pt idx="724">
                  <c:v>42328</c:v>
                </c:pt>
                <c:pt idx="725">
                  <c:v>42331</c:v>
                </c:pt>
                <c:pt idx="726">
                  <c:v>42332</c:v>
                </c:pt>
                <c:pt idx="727">
                  <c:v>42333</c:v>
                </c:pt>
                <c:pt idx="728">
                  <c:v>42334</c:v>
                </c:pt>
                <c:pt idx="729">
                  <c:v>42335</c:v>
                </c:pt>
                <c:pt idx="730">
                  <c:v>42338</c:v>
                </c:pt>
                <c:pt idx="731">
                  <c:v>42339</c:v>
                </c:pt>
                <c:pt idx="732">
                  <c:v>42340</c:v>
                </c:pt>
                <c:pt idx="733">
                  <c:v>42341</c:v>
                </c:pt>
                <c:pt idx="734">
                  <c:v>42342</c:v>
                </c:pt>
                <c:pt idx="735">
                  <c:v>42345</c:v>
                </c:pt>
                <c:pt idx="736">
                  <c:v>42346</c:v>
                </c:pt>
                <c:pt idx="737">
                  <c:v>42347</c:v>
                </c:pt>
                <c:pt idx="738">
                  <c:v>42348</c:v>
                </c:pt>
                <c:pt idx="739">
                  <c:v>42349</c:v>
                </c:pt>
                <c:pt idx="740">
                  <c:v>42352</c:v>
                </c:pt>
                <c:pt idx="741">
                  <c:v>42353</c:v>
                </c:pt>
                <c:pt idx="742">
                  <c:v>42354</c:v>
                </c:pt>
                <c:pt idx="743">
                  <c:v>42355</c:v>
                </c:pt>
                <c:pt idx="744">
                  <c:v>42356</c:v>
                </c:pt>
                <c:pt idx="745">
                  <c:v>42359</c:v>
                </c:pt>
                <c:pt idx="746">
                  <c:v>42360</c:v>
                </c:pt>
                <c:pt idx="747">
                  <c:v>42361</c:v>
                </c:pt>
                <c:pt idx="748">
                  <c:v>42362</c:v>
                </c:pt>
                <c:pt idx="749">
                  <c:v>42366</c:v>
                </c:pt>
                <c:pt idx="750">
                  <c:v>42367</c:v>
                </c:pt>
                <c:pt idx="751">
                  <c:v>42368</c:v>
                </c:pt>
                <c:pt idx="752">
                  <c:v>42369</c:v>
                </c:pt>
                <c:pt idx="753">
                  <c:v>42373</c:v>
                </c:pt>
                <c:pt idx="754">
                  <c:v>42374</c:v>
                </c:pt>
                <c:pt idx="755">
                  <c:v>42375</c:v>
                </c:pt>
                <c:pt idx="756">
                  <c:v>42376</c:v>
                </c:pt>
                <c:pt idx="757">
                  <c:v>42377</c:v>
                </c:pt>
                <c:pt idx="758">
                  <c:v>42380</c:v>
                </c:pt>
                <c:pt idx="759">
                  <c:v>42381</c:v>
                </c:pt>
                <c:pt idx="760">
                  <c:v>42382</c:v>
                </c:pt>
                <c:pt idx="761">
                  <c:v>42383</c:v>
                </c:pt>
                <c:pt idx="762">
                  <c:v>42384</c:v>
                </c:pt>
                <c:pt idx="763">
                  <c:v>42387</c:v>
                </c:pt>
                <c:pt idx="764">
                  <c:v>42388</c:v>
                </c:pt>
                <c:pt idx="765">
                  <c:v>42389</c:v>
                </c:pt>
                <c:pt idx="766">
                  <c:v>42390</c:v>
                </c:pt>
                <c:pt idx="767">
                  <c:v>42391</c:v>
                </c:pt>
                <c:pt idx="768">
                  <c:v>42394</c:v>
                </c:pt>
                <c:pt idx="769">
                  <c:v>42395</c:v>
                </c:pt>
                <c:pt idx="770">
                  <c:v>42396</c:v>
                </c:pt>
                <c:pt idx="771">
                  <c:v>42397</c:v>
                </c:pt>
                <c:pt idx="772">
                  <c:v>42398</c:v>
                </c:pt>
                <c:pt idx="773">
                  <c:v>42402</c:v>
                </c:pt>
                <c:pt idx="774">
                  <c:v>42403</c:v>
                </c:pt>
                <c:pt idx="775">
                  <c:v>42404</c:v>
                </c:pt>
                <c:pt idx="776">
                  <c:v>42405</c:v>
                </c:pt>
                <c:pt idx="777">
                  <c:v>42408</c:v>
                </c:pt>
                <c:pt idx="778">
                  <c:v>42409</c:v>
                </c:pt>
                <c:pt idx="779">
                  <c:v>42410</c:v>
                </c:pt>
                <c:pt idx="780">
                  <c:v>42411</c:v>
                </c:pt>
                <c:pt idx="781">
                  <c:v>42412</c:v>
                </c:pt>
                <c:pt idx="782">
                  <c:v>42415</c:v>
                </c:pt>
                <c:pt idx="783">
                  <c:v>42416</c:v>
                </c:pt>
                <c:pt idx="784">
                  <c:v>42417</c:v>
                </c:pt>
                <c:pt idx="785">
                  <c:v>42418</c:v>
                </c:pt>
                <c:pt idx="786">
                  <c:v>42419</c:v>
                </c:pt>
                <c:pt idx="787">
                  <c:v>42422</c:v>
                </c:pt>
                <c:pt idx="788">
                  <c:v>42423</c:v>
                </c:pt>
                <c:pt idx="789">
                  <c:v>42424</c:v>
                </c:pt>
                <c:pt idx="790">
                  <c:v>42425</c:v>
                </c:pt>
                <c:pt idx="791">
                  <c:v>42426</c:v>
                </c:pt>
                <c:pt idx="792">
                  <c:v>42429</c:v>
                </c:pt>
                <c:pt idx="793">
                  <c:v>42430</c:v>
                </c:pt>
                <c:pt idx="794">
                  <c:v>42431</c:v>
                </c:pt>
                <c:pt idx="795">
                  <c:v>42432</c:v>
                </c:pt>
                <c:pt idx="796">
                  <c:v>42433</c:v>
                </c:pt>
                <c:pt idx="797">
                  <c:v>42436</c:v>
                </c:pt>
                <c:pt idx="798">
                  <c:v>42437</c:v>
                </c:pt>
                <c:pt idx="799">
                  <c:v>42438</c:v>
                </c:pt>
                <c:pt idx="800">
                  <c:v>42439</c:v>
                </c:pt>
                <c:pt idx="801">
                  <c:v>42440</c:v>
                </c:pt>
                <c:pt idx="802">
                  <c:v>42443</c:v>
                </c:pt>
                <c:pt idx="803">
                  <c:v>42444</c:v>
                </c:pt>
                <c:pt idx="804">
                  <c:v>42445</c:v>
                </c:pt>
                <c:pt idx="805">
                  <c:v>42446</c:v>
                </c:pt>
                <c:pt idx="806">
                  <c:v>42447</c:v>
                </c:pt>
                <c:pt idx="807">
                  <c:v>42451</c:v>
                </c:pt>
                <c:pt idx="808">
                  <c:v>42452</c:v>
                </c:pt>
                <c:pt idx="809">
                  <c:v>42457</c:v>
                </c:pt>
                <c:pt idx="810">
                  <c:v>42458</c:v>
                </c:pt>
                <c:pt idx="811">
                  <c:v>42459</c:v>
                </c:pt>
                <c:pt idx="812">
                  <c:v>42460</c:v>
                </c:pt>
                <c:pt idx="813">
                  <c:v>42461</c:v>
                </c:pt>
                <c:pt idx="814">
                  <c:v>42464</c:v>
                </c:pt>
                <c:pt idx="815">
                  <c:v>42465</c:v>
                </c:pt>
                <c:pt idx="816">
                  <c:v>42466</c:v>
                </c:pt>
                <c:pt idx="817">
                  <c:v>42467</c:v>
                </c:pt>
                <c:pt idx="818">
                  <c:v>42468</c:v>
                </c:pt>
                <c:pt idx="819">
                  <c:v>42471</c:v>
                </c:pt>
                <c:pt idx="820">
                  <c:v>42472</c:v>
                </c:pt>
                <c:pt idx="821">
                  <c:v>42473</c:v>
                </c:pt>
                <c:pt idx="822">
                  <c:v>42474</c:v>
                </c:pt>
                <c:pt idx="823">
                  <c:v>42475</c:v>
                </c:pt>
                <c:pt idx="824">
                  <c:v>42478</c:v>
                </c:pt>
                <c:pt idx="825">
                  <c:v>42479</c:v>
                </c:pt>
                <c:pt idx="826">
                  <c:v>42480</c:v>
                </c:pt>
                <c:pt idx="827">
                  <c:v>42481</c:v>
                </c:pt>
                <c:pt idx="828">
                  <c:v>42482</c:v>
                </c:pt>
                <c:pt idx="829">
                  <c:v>42485</c:v>
                </c:pt>
                <c:pt idx="830">
                  <c:v>42486</c:v>
                </c:pt>
                <c:pt idx="831">
                  <c:v>42487</c:v>
                </c:pt>
                <c:pt idx="832">
                  <c:v>42488</c:v>
                </c:pt>
                <c:pt idx="833">
                  <c:v>42489</c:v>
                </c:pt>
                <c:pt idx="834">
                  <c:v>42492</c:v>
                </c:pt>
                <c:pt idx="835">
                  <c:v>42493</c:v>
                </c:pt>
                <c:pt idx="836">
                  <c:v>42494</c:v>
                </c:pt>
                <c:pt idx="837">
                  <c:v>42495</c:v>
                </c:pt>
                <c:pt idx="838">
                  <c:v>42496</c:v>
                </c:pt>
                <c:pt idx="839">
                  <c:v>42499</c:v>
                </c:pt>
                <c:pt idx="840">
                  <c:v>42500</c:v>
                </c:pt>
                <c:pt idx="841">
                  <c:v>42501</c:v>
                </c:pt>
                <c:pt idx="842">
                  <c:v>42502</c:v>
                </c:pt>
                <c:pt idx="843">
                  <c:v>42503</c:v>
                </c:pt>
                <c:pt idx="844">
                  <c:v>42506</c:v>
                </c:pt>
                <c:pt idx="845">
                  <c:v>42507</c:v>
                </c:pt>
                <c:pt idx="846">
                  <c:v>42508</c:v>
                </c:pt>
                <c:pt idx="847">
                  <c:v>42509</c:v>
                </c:pt>
                <c:pt idx="848">
                  <c:v>42510</c:v>
                </c:pt>
                <c:pt idx="849">
                  <c:v>42513</c:v>
                </c:pt>
                <c:pt idx="850">
                  <c:v>42514</c:v>
                </c:pt>
                <c:pt idx="851">
                  <c:v>42515</c:v>
                </c:pt>
                <c:pt idx="852">
                  <c:v>42516</c:v>
                </c:pt>
                <c:pt idx="853">
                  <c:v>42517</c:v>
                </c:pt>
                <c:pt idx="854">
                  <c:v>42520</c:v>
                </c:pt>
                <c:pt idx="855">
                  <c:v>42521</c:v>
                </c:pt>
                <c:pt idx="856">
                  <c:v>42522</c:v>
                </c:pt>
                <c:pt idx="857">
                  <c:v>42523</c:v>
                </c:pt>
                <c:pt idx="858">
                  <c:v>42524</c:v>
                </c:pt>
                <c:pt idx="859">
                  <c:v>42527</c:v>
                </c:pt>
                <c:pt idx="860">
                  <c:v>42528</c:v>
                </c:pt>
                <c:pt idx="861">
                  <c:v>42529</c:v>
                </c:pt>
                <c:pt idx="862">
                  <c:v>42530</c:v>
                </c:pt>
                <c:pt idx="863">
                  <c:v>42531</c:v>
                </c:pt>
                <c:pt idx="864">
                  <c:v>42534</c:v>
                </c:pt>
                <c:pt idx="865">
                  <c:v>42535</c:v>
                </c:pt>
                <c:pt idx="866">
                  <c:v>42536</c:v>
                </c:pt>
                <c:pt idx="867">
                  <c:v>42537</c:v>
                </c:pt>
                <c:pt idx="868">
                  <c:v>42538</c:v>
                </c:pt>
                <c:pt idx="869">
                  <c:v>42541</c:v>
                </c:pt>
                <c:pt idx="870">
                  <c:v>42542</c:v>
                </c:pt>
                <c:pt idx="871">
                  <c:v>42543</c:v>
                </c:pt>
                <c:pt idx="872">
                  <c:v>42544</c:v>
                </c:pt>
                <c:pt idx="873">
                  <c:v>42545</c:v>
                </c:pt>
                <c:pt idx="874">
                  <c:v>42548</c:v>
                </c:pt>
                <c:pt idx="875">
                  <c:v>42549</c:v>
                </c:pt>
                <c:pt idx="876">
                  <c:v>42550</c:v>
                </c:pt>
                <c:pt idx="877">
                  <c:v>42551</c:v>
                </c:pt>
                <c:pt idx="878">
                  <c:v>42552</c:v>
                </c:pt>
                <c:pt idx="879">
                  <c:v>42555</c:v>
                </c:pt>
                <c:pt idx="880">
                  <c:v>42556</c:v>
                </c:pt>
                <c:pt idx="881">
                  <c:v>42557</c:v>
                </c:pt>
                <c:pt idx="882">
                  <c:v>42558</c:v>
                </c:pt>
                <c:pt idx="883">
                  <c:v>42559</c:v>
                </c:pt>
                <c:pt idx="884">
                  <c:v>42562</c:v>
                </c:pt>
                <c:pt idx="885">
                  <c:v>42563</c:v>
                </c:pt>
                <c:pt idx="886">
                  <c:v>42564</c:v>
                </c:pt>
                <c:pt idx="887">
                  <c:v>42565</c:v>
                </c:pt>
                <c:pt idx="888">
                  <c:v>42566</c:v>
                </c:pt>
                <c:pt idx="889">
                  <c:v>42569</c:v>
                </c:pt>
                <c:pt idx="890">
                  <c:v>42570</c:v>
                </c:pt>
                <c:pt idx="891">
                  <c:v>42571</c:v>
                </c:pt>
                <c:pt idx="892">
                  <c:v>42572</c:v>
                </c:pt>
                <c:pt idx="893">
                  <c:v>42573</c:v>
                </c:pt>
                <c:pt idx="894">
                  <c:v>42576</c:v>
                </c:pt>
                <c:pt idx="895">
                  <c:v>42577</c:v>
                </c:pt>
                <c:pt idx="896">
                  <c:v>42578</c:v>
                </c:pt>
                <c:pt idx="897">
                  <c:v>42579</c:v>
                </c:pt>
                <c:pt idx="898">
                  <c:v>42580</c:v>
                </c:pt>
                <c:pt idx="899">
                  <c:v>42583</c:v>
                </c:pt>
                <c:pt idx="900">
                  <c:v>42584</c:v>
                </c:pt>
                <c:pt idx="901">
                  <c:v>42585</c:v>
                </c:pt>
                <c:pt idx="902">
                  <c:v>42586</c:v>
                </c:pt>
                <c:pt idx="903">
                  <c:v>42587</c:v>
                </c:pt>
                <c:pt idx="904">
                  <c:v>42590</c:v>
                </c:pt>
                <c:pt idx="905">
                  <c:v>42591</c:v>
                </c:pt>
                <c:pt idx="906">
                  <c:v>42592</c:v>
                </c:pt>
                <c:pt idx="907">
                  <c:v>42593</c:v>
                </c:pt>
                <c:pt idx="908">
                  <c:v>42594</c:v>
                </c:pt>
                <c:pt idx="909">
                  <c:v>42597</c:v>
                </c:pt>
                <c:pt idx="910">
                  <c:v>42598</c:v>
                </c:pt>
                <c:pt idx="911">
                  <c:v>42599</c:v>
                </c:pt>
                <c:pt idx="912">
                  <c:v>42600</c:v>
                </c:pt>
                <c:pt idx="913">
                  <c:v>42601</c:v>
                </c:pt>
                <c:pt idx="914">
                  <c:v>42604</c:v>
                </c:pt>
                <c:pt idx="915">
                  <c:v>42605</c:v>
                </c:pt>
                <c:pt idx="916">
                  <c:v>42606</c:v>
                </c:pt>
                <c:pt idx="917">
                  <c:v>42607</c:v>
                </c:pt>
                <c:pt idx="918">
                  <c:v>42608</c:v>
                </c:pt>
                <c:pt idx="919">
                  <c:v>42611</c:v>
                </c:pt>
                <c:pt idx="920">
                  <c:v>42612</c:v>
                </c:pt>
                <c:pt idx="921">
                  <c:v>42613</c:v>
                </c:pt>
                <c:pt idx="922">
                  <c:v>42614</c:v>
                </c:pt>
                <c:pt idx="923">
                  <c:v>42615</c:v>
                </c:pt>
                <c:pt idx="924">
                  <c:v>42618</c:v>
                </c:pt>
                <c:pt idx="925">
                  <c:v>42619</c:v>
                </c:pt>
                <c:pt idx="926">
                  <c:v>42620</c:v>
                </c:pt>
                <c:pt idx="927">
                  <c:v>42621</c:v>
                </c:pt>
                <c:pt idx="928">
                  <c:v>42622</c:v>
                </c:pt>
                <c:pt idx="929">
                  <c:v>42625</c:v>
                </c:pt>
                <c:pt idx="930">
                  <c:v>42626</c:v>
                </c:pt>
                <c:pt idx="931">
                  <c:v>42627</c:v>
                </c:pt>
                <c:pt idx="932">
                  <c:v>42628</c:v>
                </c:pt>
                <c:pt idx="933">
                  <c:v>42632</c:v>
                </c:pt>
                <c:pt idx="934">
                  <c:v>42633</c:v>
                </c:pt>
                <c:pt idx="935">
                  <c:v>42634</c:v>
                </c:pt>
                <c:pt idx="936">
                  <c:v>42635</c:v>
                </c:pt>
                <c:pt idx="937">
                  <c:v>42636</c:v>
                </c:pt>
                <c:pt idx="938">
                  <c:v>42639</c:v>
                </c:pt>
                <c:pt idx="939">
                  <c:v>42640</c:v>
                </c:pt>
                <c:pt idx="940">
                  <c:v>42641</c:v>
                </c:pt>
                <c:pt idx="941">
                  <c:v>42642</c:v>
                </c:pt>
                <c:pt idx="942">
                  <c:v>42643</c:v>
                </c:pt>
                <c:pt idx="943">
                  <c:v>42646</c:v>
                </c:pt>
                <c:pt idx="944">
                  <c:v>42647</c:v>
                </c:pt>
                <c:pt idx="945">
                  <c:v>42648</c:v>
                </c:pt>
                <c:pt idx="946">
                  <c:v>42649</c:v>
                </c:pt>
                <c:pt idx="947">
                  <c:v>42650</c:v>
                </c:pt>
                <c:pt idx="948">
                  <c:v>42653</c:v>
                </c:pt>
                <c:pt idx="949">
                  <c:v>42654</c:v>
                </c:pt>
                <c:pt idx="950">
                  <c:v>42655</c:v>
                </c:pt>
                <c:pt idx="951">
                  <c:v>42656</c:v>
                </c:pt>
                <c:pt idx="952">
                  <c:v>42657</c:v>
                </c:pt>
                <c:pt idx="953">
                  <c:v>42660</c:v>
                </c:pt>
                <c:pt idx="954">
                  <c:v>42661</c:v>
                </c:pt>
                <c:pt idx="955">
                  <c:v>42662</c:v>
                </c:pt>
                <c:pt idx="956">
                  <c:v>42663</c:v>
                </c:pt>
                <c:pt idx="957">
                  <c:v>42664</c:v>
                </c:pt>
                <c:pt idx="958">
                  <c:v>42667</c:v>
                </c:pt>
                <c:pt idx="959">
                  <c:v>42668</c:v>
                </c:pt>
                <c:pt idx="960">
                  <c:v>42669</c:v>
                </c:pt>
                <c:pt idx="961">
                  <c:v>42670</c:v>
                </c:pt>
                <c:pt idx="962">
                  <c:v>42671</c:v>
                </c:pt>
                <c:pt idx="963">
                  <c:v>42674</c:v>
                </c:pt>
                <c:pt idx="964">
                  <c:v>42675</c:v>
                </c:pt>
                <c:pt idx="965">
                  <c:v>42677</c:v>
                </c:pt>
                <c:pt idx="966">
                  <c:v>42678</c:v>
                </c:pt>
                <c:pt idx="967">
                  <c:v>42681</c:v>
                </c:pt>
                <c:pt idx="968">
                  <c:v>42682</c:v>
                </c:pt>
                <c:pt idx="969">
                  <c:v>42683</c:v>
                </c:pt>
                <c:pt idx="970">
                  <c:v>42684</c:v>
                </c:pt>
                <c:pt idx="971">
                  <c:v>42685</c:v>
                </c:pt>
                <c:pt idx="972">
                  <c:v>42688</c:v>
                </c:pt>
                <c:pt idx="973">
                  <c:v>42689</c:v>
                </c:pt>
                <c:pt idx="974">
                  <c:v>42690</c:v>
                </c:pt>
                <c:pt idx="975">
                  <c:v>42691</c:v>
                </c:pt>
                <c:pt idx="976">
                  <c:v>42692</c:v>
                </c:pt>
                <c:pt idx="977">
                  <c:v>42696</c:v>
                </c:pt>
                <c:pt idx="978">
                  <c:v>42697</c:v>
                </c:pt>
                <c:pt idx="979">
                  <c:v>42698</c:v>
                </c:pt>
                <c:pt idx="980">
                  <c:v>42699</c:v>
                </c:pt>
                <c:pt idx="981">
                  <c:v>42702</c:v>
                </c:pt>
                <c:pt idx="982">
                  <c:v>42703</c:v>
                </c:pt>
                <c:pt idx="983">
                  <c:v>42704</c:v>
                </c:pt>
                <c:pt idx="984">
                  <c:v>42705</c:v>
                </c:pt>
                <c:pt idx="985">
                  <c:v>42706</c:v>
                </c:pt>
                <c:pt idx="986">
                  <c:v>42709</c:v>
                </c:pt>
                <c:pt idx="987">
                  <c:v>42710</c:v>
                </c:pt>
                <c:pt idx="988">
                  <c:v>42711</c:v>
                </c:pt>
                <c:pt idx="989">
                  <c:v>42712</c:v>
                </c:pt>
                <c:pt idx="990">
                  <c:v>42713</c:v>
                </c:pt>
                <c:pt idx="991">
                  <c:v>42717</c:v>
                </c:pt>
                <c:pt idx="992">
                  <c:v>42718</c:v>
                </c:pt>
                <c:pt idx="993">
                  <c:v>42719</c:v>
                </c:pt>
                <c:pt idx="994">
                  <c:v>42720</c:v>
                </c:pt>
                <c:pt idx="995">
                  <c:v>42723</c:v>
                </c:pt>
                <c:pt idx="996">
                  <c:v>42724</c:v>
                </c:pt>
                <c:pt idx="997">
                  <c:v>42725</c:v>
                </c:pt>
                <c:pt idx="998">
                  <c:v>42726</c:v>
                </c:pt>
                <c:pt idx="999">
                  <c:v>42727</c:v>
                </c:pt>
                <c:pt idx="1000">
                  <c:v>42730</c:v>
                </c:pt>
                <c:pt idx="1001">
                  <c:v>42731</c:v>
                </c:pt>
                <c:pt idx="1002">
                  <c:v>42732</c:v>
                </c:pt>
                <c:pt idx="1003">
                  <c:v>42733</c:v>
                </c:pt>
                <c:pt idx="1004">
                  <c:v>42734</c:v>
                </c:pt>
                <c:pt idx="1005">
                  <c:v>42737</c:v>
                </c:pt>
                <c:pt idx="1006">
                  <c:v>42738</c:v>
                </c:pt>
                <c:pt idx="1007">
                  <c:v>42739</c:v>
                </c:pt>
                <c:pt idx="1008">
                  <c:v>42740</c:v>
                </c:pt>
                <c:pt idx="1009">
                  <c:v>42741</c:v>
                </c:pt>
                <c:pt idx="1010">
                  <c:v>42744</c:v>
                </c:pt>
                <c:pt idx="1011">
                  <c:v>42745</c:v>
                </c:pt>
                <c:pt idx="1012">
                  <c:v>42746</c:v>
                </c:pt>
                <c:pt idx="1013">
                  <c:v>42747</c:v>
                </c:pt>
                <c:pt idx="1014">
                  <c:v>42748</c:v>
                </c:pt>
                <c:pt idx="1015">
                  <c:v>42751</c:v>
                </c:pt>
                <c:pt idx="1016">
                  <c:v>42752</c:v>
                </c:pt>
                <c:pt idx="1017">
                  <c:v>42753</c:v>
                </c:pt>
                <c:pt idx="1018">
                  <c:v>42753</c:v>
                </c:pt>
                <c:pt idx="1019">
                  <c:v>42754</c:v>
                </c:pt>
                <c:pt idx="1020">
                  <c:v>42755</c:v>
                </c:pt>
                <c:pt idx="1021">
                  <c:v>42758</c:v>
                </c:pt>
                <c:pt idx="1022">
                  <c:v>42759</c:v>
                </c:pt>
                <c:pt idx="1023">
                  <c:v>42760</c:v>
                </c:pt>
                <c:pt idx="1024">
                  <c:v>42761</c:v>
                </c:pt>
                <c:pt idx="1025">
                  <c:v>42762</c:v>
                </c:pt>
                <c:pt idx="1026">
                  <c:v>42765</c:v>
                </c:pt>
                <c:pt idx="1027">
                  <c:v>42766</c:v>
                </c:pt>
                <c:pt idx="1028">
                  <c:v>42767</c:v>
                </c:pt>
                <c:pt idx="1029">
                  <c:v>42768</c:v>
                </c:pt>
                <c:pt idx="1030">
                  <c:v>42769</c:v>
                </c:pt>
                <c:pt idx="1031">
                  <c:v>42773</c:v>
                </c:pt>
                <c:pt idx="1032">
                  <c:v>42774</c:v>
                </c:pt>
                <c:pt idx="1033">
                  <c:v>42776</c:v>
                </c:pt>
                <c:pt idx="1034">
                  <c:v>42779</c:v>
                </c:pt>
                <c:pt idx="1035">
                  <c:v>42780</c:v>
                </c:pt>
                <c:pt idx="1036">
                  <c:v>42781</c:v>
                </c:pt>
                <c:pt idx="1037">
                  <c:v>42782</c:v>
                </c:pt>
                <c:pt idx="1038">
                  <c:v>42783</c:v>
                </c:pt>
                <c:pt idx="1039">
                  <c:v>42786</c:v>
                </c:pt>
                <c:pt idx="1040">
                  <c:v>42787</c:v>
                </c:pt>
                <c:pt idx="1041">
                  <c:v>42788</c:v>
                </c:pt>
                <c:pt idx="1042">
                  <c:v>42789</c:v>
                </c:pt>
                <c:pt idx="1043">
                  <c:v>42790</c:v>
                </c:pt>
                <c:pt idx="1044">
                  <c:v>42793</c:v>
                </c:pt>
                <c:pt idx="1045">
                  <c:v>42794</c:v>
                </c:pt>
                <c:pt idx="1046">
                  <c:v>42795</c:v>
                </c:pt>
                <c:pt idx="1047">
                  <c:v>42796</c:v>
                </c:pt>
                <c:pt idx="1048">
                  <c:v>42797</c:v>
                </c:pt>
                <c:pt idx="1049">
                  <c:v>42800</c:v>
                </c:pt>
                <c:pt idx="1050">
                  <c:v>42801</c:v>
                </c:pt>
                <c:pt idx="1051">
                  <c:v>42802</c:v>
                </c:pt>
                <c:pt idx="1052">
                  <c:v>42803</c:v>
                </c:pt>
                <c:pt idx="1053">
                  <c:v>42804</c:v>
                </c:pt>
                <c:pt idx="1054">
                  <c:v>42807</c:v>
                </c:pt>
                <c:pt idx="1055">
                  <c:v>42808</c:v>
                </c:pt>
                <c:pt idx="1056">
                  <c:v>42809</c:v>
                </c:pt>
                <c:pt idx="1057">
                  <c:v>42810</c:v>
                </c:pt>
                <c:pt idx="1058">
                  <c:v>42811</c:v>
                </c:pt>
                <c:pt idx="1059">
                  <c:v>42815</c:v>
                </c:pt>
                <c:pt idx="1060">
                  <c:v>42816</c:v>
                </c:pt>
                <c:pt idx="1061">
                  <c:v>42817</c:v>
                </c:pt>
                <c:pt idx="1062">
                  <c:v>42818</c:v>
                </c:pt>
                <c:pt idx="1063">
                  <c:v>42821</c:v>
                </c:pt>
                <c:pt idx="1064">
                  <c:v>42822</c:v>
                </c:pt>
                <c:pt idx="1065">
                  <c:v>42823</c:v>
                </c:pt>
                <c:pt idx="1066">
                  <c:v>42824</c:v>
                </c:pt>
                <c:pt idx="1067">
                  <c:v>42825</c:v>
                </c:pt>
                <c:pt idx="1068">
                  <c:v>42828</c:v>
                </c:pt>
                <c:pt idx="1069">
                  <c:v>42829</c:v>
                </c:pt>
                <c:pt idx="1070">
                  <c:v>42830</c:v>
                </c:pt>
                <c:pt idx="1071">
                  <c:v>42831</c:v>
                </c:pt>
                <c:pt idx="1072">
                  <c:v>42832</c:v>
                </c:pt>
                <c:pt idx="1073">
                  <c:v>42835</c:v>
                </c:pt>
                <c:pt idx="1074">
                  <c:v>42836</c:v>
                </c:pt>
                <c:pt idx="1075">
                  <c:v>42837</c:v>
                </c:pt>
                <c:pt idx="1076">
                  <c:v>42842</c:v>
                </c:pt>
                <c:pt idx="1077">
                  <c:v>42843</c:v>
                </c:pt>
                <c:pt idx="1078">
                  <c:v>42844</c:v>
                </c:pt>
                <c:pt idx="1079">
                  <c:v>42845</c:v>
                </c:pt>
                <c:pt idx="1080">
                  <c:v>42846</c:v>
                </c:pt>
                <c:pt idx="1081">
                  <c:v>42849</c:v>
                </c:pt>
                <c:pt idx="1082">
                  <c:v>42850</c:v>
                </c:pt>
                <c:pt idx="1083">
                  <c:v>42851</c:v>
                </c:pt>
                <c:pt idx="1084">
                  <c:v>42852</c:v>
                </c:pt>
                <c:pt idx="1085">
                  <c:v>42853</c:v>
                </c:pt>
                <c:pt idx="1086">
                  <c:v>42857</c:v>
                </c:pt>
                <c:pt idx="1087">
                  <c:v>42858</c:v>
                </c:pt>
                <c:pt idx="1088">
                  <c:v>42859</c:v>
                </c:pt>
                <c:pt idx="1089">
                  <c:v>42860</c:v>
                </c:pt>
                <c:pt idx="1090">
                  <c:v>42863</c:v>
                </c:pt>
                <c:pt idx="1091">
                  <c:v>42864</c:v>
                </c:pt>
                <c:pt idx="1092">
                  <c:v>42865</c:v>
                </c:pt>
                <c:pt idx="1093">
                  <c:v>42866</c:v>
                </c:pt>
                <c:pt idx="1094">
                  <c:v>42867</c:v>
                </c:pt>
                <c:pt idx="1095">
                  <c:v>42870</c:v>
                </c:pt>
                <c:pt idx="1096">
                  <c:v>42871</c:v>
                </c:pt>
                <c:pt idx="1097">
                  <c:v>42872</c:v>
                </c:pt>
                <c:pt idx="1098">
                  <c:v>42873</c:v>
                </c:pt>
                <c:pt idx="1099">
                  <c:v>42874</c:v>
                </c:pt>
                <c:pt idx="1100">
                  <c:v>42877</c:v>
                </c:pt>
                <c:pt idx="1101">
                  <c:v>42878</c:v>
                </c:pt>
                <c:pt idx="1102">
                  <c:v>42879</c:v>
                </c:pt>
                <c:pt idx="1103">
                  <c:v>42880</c:v>
                </c:pt>
                <c:pt idx="1104">
                  <c:v>42881</c:v>
                </c:pt>
                <c:pt idx="1105">
                  <c:v>42884</c:v>
                </c:pt>
                <c:pt idx="1106">
                  <c:v>42885</c:v>
                </c:pt>
                <c:pt idx="1107">
                  <c:v>42886</c:v>
                </c:pt>
                <c:pt idx="1108">
                  <c:v>42887</c:v>
                </c:pt>
                <c:pt idx="1109">
                  <c:v>42888</c:v>
                </c:pt>
                <c:pt idx="1110">
                  <c:v>42891</c:v>
                </c:pt>
                <c:pt idx="1111">
                  <c:v>42892</c:v>
                </c:pt>
                <c:pt idx="1112">
                  <c:v>42893</c:v>
                </c:pt>
                <c:pt idx="1113">
                  <c:v>42894</c:v>
                </c:pt>
                <c:pt idx="1114">
                  <c:v>42895</c:v>
                </c:pt>
                <c:pt idx="1115">
                  <c:v>42898</c:v>
                </c:pt>
                <c:pt idx="1116">
                  <c:v>42899</c:v>
                </c:pt>
                <c:pt idx="1117">
                  <c:v>42900</c:v>
                </c:pt>
                <c:pt idx="1118">
                  <c:v>42901</c:v>
                </c:pt>
                <c:pt idx="1119">
                  <c:v>42902</c:v>
                </c:pt>
                <c:pt idx="1120">
                  <c:v>42905</c:v>
                </c:pt>
                <c:pt idx="1121">
                  <c:v>42906</c:v>
                </c:pt>
                <c:pt idx="1122">
                  <c:v>42907</c:v>
                </c:pt>
                <c:pt idx="1123">
                  <c:v>42908</c:v>
                </c:pt>
                <c:pt idx="1124">
                  <c:v>42909</c:v>
                </c:pt>
                <c:pt idx="1125">
                  <c:v>42912</c:v>
                </c:pt>
                <c:pt idx="1126">
                  <c:v>42913</c:v>
                </c:pt>
                <c:pt idx="1127">
                  <c:v>42914</c:v>
                </c:pt>
                <c:pt idx="1128">
                  <c:v>42915</c:v>
                </c:pt>
                <c:pt idx="1129">
                  <c:v>42916</c:v>
                </c:pt>
                <c:pt idx="1130">
                  <c:v>42919</c:v>
                </c:pt>
                <c:pt idx="1131">
                  <c:v>42920</c:v>
                </c:pt>
                <c:pt idx="1132">
                  <c:v>42921</c:v>
                </c:pt>
                <c:pt idx="1133">
                  <c:v>42922</c:v>
                </c:pt>
                <c:pt idx="1134">
                  <c:v>42923</c:v>
                </c:pt>
                <c:pt idx="1135">
                  <c:v>42926</c:v>
                </c:pt>
                <c:pt idx="1136">
                  <c:v>42927</c:v>
                </c:pt>
                <c:pt idx="1137">
                  <c:v>42928</c:v>
                </c:pt>
                <c:pt idx="1138">
                  <c:v>42929</c:v>
                </c:pt>
                <c:pt idx="1139">
                  <c:v>42930</c:v>
                </c:pt>
                <c:pt idx="1140">
                  <c:v>42933</c:v>
                </c:pt>
                <c:pt idx="1141">
                  <c:v>42934</c:v>
                </c:pt>
                <c:pt idx="1142">
                  <c:v>42935</c:v>
                </c:pt>
                <c:pt idx="1143">
                  <c:v>42936</c:v>
                </c:pt>
                <c:pt idx="1144">
                  <c:v>42937</c:v>
                </c:pt>
                <c:pt idx="1145">
                  <c:v>42940</c:v>
                </c:pt>
                <c:pt idx="1146">
                  <c:v>42941</c:v>
                </c:pt>
                <c:pt idx="1147">
                  <c:v>42942</c:v>
                </c:pt>
                <c:pt idx="1148">
                  <c:v>42943</c:v>
                </c:pt>
                <c:pt idx="1149">
                  <c:v>42944</c:v>
                </c:pt>
                <c:pt idx="1150">
                  <c:v>42947</c:v>
                </c:pt>
                <c:pt idx="1151">
                  <c:v>42948</c:v>
                </c:pt>
                <c:pt idx="1152">
                  <c:v>42949</c:v>
                </c:pt>
                <c:pt idx="1153">
                  <c:v>42950</c:v>
                </c:pt>
                <c:pt idx="1154">
                  <c:v>42951</c:v>
                </c:pt>
                <c:pt idx="1155">
                  <c:v>42954</c:v>
                </c:pt>
                <c:pt idx="1156">
                  <c:v>42955</c:v>
                </c:pt>
                <c:pt idx="1157">
                  <c:v>42956</c:v>
                </c:pt>
                <c:pt idx="1158">
                  <c:v>42957</c:v>
                </c:pt>
                <c:pt idx="1159">
                  <c:v>42958</c:v>
                </c:pt>
                <c:pt idx="1160">
                  <c:v>42961</c:v>
                </c:pt>
                <c:pt idx="1161">
                  <c:v>42962</c:v>
                </c:pt>
                <c:pt idx="1162">
                  <c:v>42963</c:v>
                </c:pt>
                <c:pt idx="1163">
                  <c:v>42964</c:v>
                </c:pt>
                <c:pt idx="1164">
                  <c:v>42965</c:v>
                </c:pt>
                <c:pt idx="1165">
                  <c:v>42968</c:v>
                </c:pt>
                <c:pt idx="1166">
                  <c:v>42969</c:v>
                </c:pt>
                <c:pt idx="1167">
                  <c:v>42970</c:v>
                </c:pt>
                <c:pt idx="1168">
                  <c:v>42971</c:v>
                </c:pt>
                <c:pt idx="1169">
                  <c:v>42972</c:v>
                </c:pt>
                <c:pt idx="1170">
                  <c:v>42975</c:v>
                </c:pt>
                <c:pt idx="1171">
                  <c:v>42976</c:v>
                </c:pt>
                <c:pt idx="1172">
                  <c:v>42977</c:v>
                </c:pt>
                <c:pt idx="1173">
                  <c:v>42978</c:v>
                </c:pt>
                <c:pt idx="1174">
                  <c:v>42979</c:v>
                </c:pt>
                <c:pt idx="1175">
                  <c:v>42982</c:v>
                </c:pt>
                <c:pt idx="1176">
                  <c:v>42983</c:v>
                </c:pt>
                <c:pt idx="1177">
                  <c:v>42984</c:v>
                </c:pt>
                <c:pt idx="1178">
                  <c:v>42985</c:v>
                </c:pt>
                <c:pt idx="1179">
                  <c:v>42986</c:v>
                </c:pt>
                <c:pt idx="1180">
                  <c:v>42989</c:v>
                </c:pt>
                <c:pt idx="1181">
                  <c:v>42990</c:v>
                </c:pt>
                <c:pt idx="1182">
                  <c:v>42991</c:v>
                </c:pt>
                <c:pt idx="1183">
                  <c:v>42992</c:v>
                </c:pt>
                <c:pt idx="1184">
                  <c:v>42993</c:v>
                </c:pt>
                <c:pt idx="1185">
                  <c:v>42996</c:v>
                </c:pt>
                <c:pt idx="1186">
                  <c:v>42997</c:v>
                </c:pt>
                <c:pt idx="1187">
                  <c:v>42998</c:v>
                </c:pt>
                <c:pt idx="1188">
                  <c:v>42999</c:v>
                </c:pt>
                <c:pt idx="1189">
                  <c:v>43000</c:v>
                </c:pt>
                <c:pt idx="1190">
                  <c:v>43003</c:v>
                </c:pt>
                <c:pt idx="1191">
                  <c:v>43004</c:v>
                </c:pt>
                <c:pt idx="1192">
                  <c:v>43005</c:v>
                </c:pt>
                <c:pt idx="1193">
                  <c:v>43006</c:v>
                </c:pt>
                <c:pt idx="1194">
                  <c:v>43007</c:v>
                </c:pt>
                <c:pt idx="1195">
                  <c:v>43010</c:v>
                </c:pt>
                <c:pt idx="1196">
                  <c:v>43011</c:v>
                </c:pt>
                <c:pt idx="1197">
                  <c:v>43012</c:v>
                </c:pt>
                <c:pt idx="1198">
                  <c:v>43013</c:v>
                </c:pt>
                <c:pt idx="1199">
                  <c:v>43014</c:v>
                </c:pt>
                <c:pt idx="1200">
                  <c:v>43017</c:v>
                </c:pt>
                <c:pt idx="1201">
                  <c:v>43018</c:v>
                </c:pt>
                <c:pt idx="1202">
                  <c:v>43019</c:v>
                </c:pt>
                <c:pt idx="1203">
                  <c:v>43020</c:v>
                </c:pt>
                <c:pt idx="1204">
                  <c:v>43021</c:v>
                </c:pt>
                <c:pt idx="1205">
                  <c:v>43024</c:v>
                </c:pt>
                <c:pt idx="1206">
                  <c:v>43025</c:v>
                </c:pt>
                <c:pt idx="1207">
                  <c:v>43026</c:v>
                </c:pt>
                <c:pt idx="1208">
                  <c:v>43027</c:v>
                </c:pt>
                <c:pt idx="1209">
                  <c:v>43028</c:v>
                </c:pt>
                <c:pt idx="1210">
                  <c:v>43031</c:v>
                </c:pt>
                <c:pt idx="1211">
                  <c:v>43032</c:v>
                </c:pt>
                <c:pt idx="1212">
                  <c:v>43033</c:v>
                </c:pt>
                <c:pt idx="1213">
                  <c:v>43034</c:v>
                </c:pt>
                <c:pt idx="1214">
                  <c:v>43035</c:v>
                </c:pt>
                <c:pt idx="1215">
                  <c:v>43038</c:v>
                </c:pt>
                <c:pt idx="1216">
                  <c:v>43039</c:v>
                </c:pt>
                <c:pt idx="1217">
                  <c:v>43040</c:v>
                </c:pt>
                <c:pt idx="1218">
                  <c:v>43042</c:v>
                </c:pt>
                <c:pt idx="1219">
                  <c:v>43045</c:v>
                </c:pt>
                <c:pt idx="1220">
                  <c:v>43047</c:v>
                </c:pt>
                <c:pt idx="1221">
                  <c:v>43048</c:v>
                </c:pt>
                <c:pt idx="1222">
                  <c:v>43049</c:v>
                </c:pt>
                <c:pt idx="1223">
                  <c:v>43052</c:v>
                </c:pt>
                <c:pt idx="1224">
                  <c:v>43053</c:v>
                </c:pt>
                <c:pt idx="1225">
                  <c:v>43054</c:v>
                </c:pt>
                <c:pt idx="1226">
                  <c:v>43055</c:v>
                </c:pt>
                <c:pt idx="1227">
                  <c:v>43056</c:v>
                </c:pt>
                <c:pt idx="1228">
                  <c:v>43060</c:v>
                </c:pt>
                <c:pt idx="1229">
                  <c:v>43061</c:v>
                </c:pt>
                <c:pt idx="1230">
                  <c:v>43062</c:v>
                </c:pt>
                <c:pt idx="1231">
                  <c:v>43063</c:v>
                </c:pt>
                <c:pt idx="1232">
                  <c:v>43066</c:v>
                </c:pt>
                <c:pt idx="1233">
                  <c:v>43067</c:v>
                </c:pt>
                <c:pt idx="1234">
                  <c:v>43068</c:v>
                </c:pt>
                <c:pt idx="1235">
                  <c:v>43069</c:v>
                </c:pt>
                <c:pt idx="1236">
                  <c:v>43070</c:v>
                </c:pt>
                <c:pt idx="1237">
                  <c:v>43073</c:v>
                </c:pt>
                <c:pt idx="1238">
                  <c:v>43074</c:v>
                </c:pt>
                <c:pt idx="1239">
                  <c:v>43075</c:v>
                </c:pt>
                <c:pt idx="1240">
                  <c:v>43076</c:v>
                </c:pt>
                <c:pt idx="1241">
                  <c:v>43077</c:v>
                </c:pt>
                <c:pt idx="1242">
                  <c:v>43080</c:v>
                </c:pt>
                <c:pt idx="1243">
                  <c:v>43082</c:v>
                </c:pt>
                <c:pt idx="1244">
                  <c:v>43083</c:v>
                </c:pt>
                <c:pt idx="1245">
                  <c:v>43084</c:v>
                </c:pt>
                <c:pt idx="1246">
                  <c:v>43087</c:v>
                </c:pt>
                <c:pt idx="1247">
                  <c:v>43088</c:v>
                </c:pt>
                <c:pt idx="1248">
                  <c:v>43089</c:v>
                </c:pt>
                <c:pt idx="1249">
                  <c:v>43090</c:v>
                </c:pt>
                <c:pt idx="1250">
                  <c:v>43091</c:v>
                </c:pt>
                <c:pt idx="1251">
                  <c:v>43095</c:v>
                </c:pt>
                <c:pt idx="1252">
                  <c:v>43096</c:v>
                </c:pt>
                <c:pt idx="1253">
                  <c:v>43097</c:v>
                </c:pt>
                <c:pt idx="1254">
                  <c:v>43098</c:v>
                </c:pt>
                <c:pt idx="1255">
                  <c:v>43102</c:v>
                </c:pt>
                <c:pt idx="1256">
                  <c:v>43103</c:v>
                </c:pt>
                <c:pt idx="1257">
                  <c:v>43104</c:v>
                </c:pt>
                <c:pt idx="1258">
                  <c:v>43105</c:v>
                </c:pt>
                <c:pt idx="1259">
                  <c:v>43108</c:v>
                </c:pt>
                <c:pt idx="1260">
                  <c:v>43109</c:v>
                </c:pt>
                <c:pt idx="1261">
                  <c:v>43110</c:v>
                </c:pt>
                <c:pt idx="1262">
                  <c:v>43111</c:v>
                </c:pt>
                <c:pt idx="1263">
                  <c:v>43112</c:v>
                </c:pt>
                <c:pt idx="1264">
                  <c:v>43115</c:v>
                </c:pt>
                <c:pt idx="1265">
                  <c:v>43116</c:v>
                </c:pt>
                <c:pt idx="1266">
                  <c:v>43117</c:v>
                </c:pt>
                <c:pt idx="1267">
                  <c:v>43118</c:v>
                </c:pt>
                <c:pt idx="1268">
                  <c:v>43119</c:v>
                </c:pt>
                <c:pt idx="1269">
                  <c:v>43122</c:v>
                </c:pt>
                <c:pt idx="1270">
                  <c:v>43122</c:v>
                </c:pt>
                <c:pt idx="1271">
                  <c:v>43123</c:v>
                </c:pt>
                <c:pt idx="1272">
                  <c:v>43124</c:v>
                </c:pt>
                <c:pt idx="1273">
                  <c:v>43125</c:v>
                </c:pt>
                <c:pt idx="1274">
                  <c:v>43126</c:v>
                </c:pt>
                <c:pt idx="1275">
                  <c:v>43129</c:v>
                </c:pt>
                <c:pt idx="1276">
                  <c:v>43130</c:v>
                </c:pt>
                <c:pt idx="1277">
                  <c:v>43131</c:v>
                </c:pt>
                <c:pt idx="1278">
                  <c:v>43132</c:v>
                </c:pt>
                <c:pt idx="1279">
                  <c:v>43133</c:v>
                </c:pt>
                <c:pt idx="1280">
                  <c:v>43137</c:v>
                </c:pt>
                <c:pt idx="1281">
                  <c:v>43138</c:v>
                </c:pt>
              </c:numCache>
            </c:numRef>
          </c:cat>
          <c:val>
            <c:numRef>
              <c:f>'[Actualiza TasasGuber - PruebaFinal CI.xlsm]Inflaciones Implícitas'!$S$3:$S$1284</c:f>
              <c:numCache>
                <c:formatCode>General</c:formatCode>
                <c:ptCount val="1282"/>
                <c:pt idx="0">
                  <c:v>13.0245</c:v>
                </c:pt>
                <c:pt idx="1">
                  <c:v>13.0245</c:v>
                </c:pt>
                <c:pt idx="2">
                  <c:v>12.7417</c:v>
                </c:pt>
                <c:pt idx="3">
                  <c:v>12.7417</c:v>
                </c:pt>
                <c:pt idx="4">
                  <c:v>12.7417</c:v>
                </c:pt>
                <c:pt idx="5">
                  <c:v>12.7417</c:v>
                </c:pt>
                <c:pt idx="6">
                  <c:v>12.7417</c:v>
                </c:pt>
                <c:pt idx="7">
                  <c:v>12.655100000000001</c:v>
                </c:pt>
                <c:pt idx="8">
                  <c:v>12.655100000000001</c:v>
                </c:pt>
                <c:pt idx="9">
                  <c:v>12.655100000000001</c:v>
                </c:pt>
                <c:pt idx="10">
                  <c:v>12.655100000000001</c:v>
                </c:pt>
                <c:pt idx="11">
                  <c:v>12.655100000000001</c:v>
                </c:pt>
                <c:pt idx="12">
                  <c:v>12.662100000000001</c:v>
                </c:pt>
                <c:pt idx="13">
                  <c:v>12.662100000000001</c:v>
                </c:pt>
                <c:pt idx="14">
                  <c:v>12.662100000000001</c:v>
                </c:pt>
                <c:pt idx="15">
                  <c:v>12.662100000000001</c:v>
                </c:pt>
                <c:pt idx="16">
                  <c:v>12.662100000000001</c:v>
                </c:pt>
                <c:pt idx="17">
                  <c:v>12.706300000000001</c:v>
                </c:pt>
                <c:pt idx="18">
                  <c:v>12.706300000000001</c:v>
                </c:pt>
                <c:pt idx="19">
                  <c:v>12.706300000000001</c:v>
                </c:pt>
                <c:pt idx="20">
                  <c:v>12.706300000000001</c:v>
                </c:pt>
                <c:pt idx="21">
                  <c:v>12.706300000000001</c:v>
                </c:pt>
                <c:pt idx="22">
                  <c:v>12.606199999999999</c:v>
                </c:pt>
                <c:pt idx="23">
                  <c:v>12.606199999999999</c:v>
                </c:pt>
                <c:pt idx="24">
                  <c:v>12.606199999999999</c:v>
                </c:pt>
                <c:pt idx="25">
                  <c:v>12.606199999999999</c:v>
                </c:pt>
                <c:pt idx="26">
                  <c:v>12.7239</c:v>
                </c:pt>
                <c:pt idx="27">
                  <c:v>12.7239</c:v>
                </c:pt>
                <c:pt idx="28">
                  <c:v>12.7239</c:v>
                </c:pt>
                <c:pt idx="29">
                  <c:v>12.7239</c:v>
                </c:pt>
                <c:pt idx="30">
                  <c:v>12.7239</c:v>
                </c:pt>
                <c:pt idx="31">
                  <c:v>12.6899</c:v>
                </c:pt>
                <c:pt idx="32">
                  <c:v>12.6899</c:v>
                </c:pt>
                <c:pt idx="33">
                  <c:v>12.6899</c:v>
                </c:pt>
                <c:pt idx="34">
                  <c:v>12.6899</c:v>
                </c:pt>
                <c:pt idx="35">
                  <c:v>12.6899</c:v>
                </c:pt>
                <c:pt idx="36">
                  <c:v>12.7037</c:v>
                </c:pt>
                <c:pt idx="37">
                  <c:v>12.7037</c:v>
                </c:pt>
                <c:pt idx="38">
                  <c:v>12.7037</c:v>
                </c:pt>
                <c:pt idx="39">
                  <c:v>12.7037</c:v>
                </c:pt>
                <c:pt idx="40">
                  <c:v>12.7037</c:v>
                </c:pt>
                <c:pt idx="41">
                  <c:v>12.7584</c:v>
                </c:pt>
                <c:pt idx="42">
                  <c:v>12.7584</c:v>
                </c:pt>
                <c:pt idx="43">
                  <c:v>12.7584</c:v>
                </c:pt>
                <c:pt idx="44">
                  <c:v>12.7584</c:v>
                </c:pt>
                <c:pt idx="45">
                  <c:v>12.7584</c:v>
                </c:pt>
                <c:pt idx="46">
                  <c:v>12.6279</c:v>
                </c:pt>
                <c:pt idx="47">
                  <c:v>12.6279</c:v>
                </c:pt>
                <c:pt idx="48">
                  <c:v>12.6279</c:v>
                </c:pt>
                <c:pt idx="49">
                  <c:v>12.6279</c:v>
                </c:pt>
                <c:pt idx="50">
                  <c:v>12.6279</c:v>
                </c:pt>
                <c:pt idx="51">
                  <c:v>12.434200000000001</c:v>
                </c:pt>
                <c:pt idx="52">
                  <c:v>12.434200000000001</c:v>
                </c:pt>
                <c:pt idx="53">
                  <c:v>12.434200000000001</c:v>
                </c:pt>
                <c:pt idx="54">
                  <c:v>12.434200000000001</c:v>
                </c:pt>
                <c:pt idx="55">
                  <c:v>12.351100000000001</c:v>
                </c:pt>
                <c:pt idx="56">
                  <c:v>12.351100000000001</c:v>
                </c:pt>
                <c:pt idx="57">
                  <c:v>12.351100000000001</c:v>
                </c:pt>
                <c:pt idx="58">
                  <c:v>12.351100000000001</c:v>
                </c:pt>
                <c:pt idx="59">
                  <c:v>12.331200000000001</c:v>
                </c:pt>
                <c:pt idx="60">
                  <c:v>12.331200000000001</c:v>
                </c:pt>
                <c:pt idx="61">
                  <c:v>12.331200000000001</c:v>
                </c:pt>
                <c:pt idx="62">
                  <c:v>12.331200000000001</c:v>
                </c:pt>
                <c:pt idx="63">
                  <c:v>12.1752</c:v>
                </c:pt>
                <c:pt idx="64">
                  <c:v>12.1752</c:v>
                </c:pt>
                <c:pt idx="65">
                  <c:v>12.1752</c:v>
                </c:pt>
                <c:pt idx="66">
                  <c:v>12.1752</c:v>
                </c:pt>
                <c:pt idx="67">
                  <c:v>12.1752</c:v>
                </c:pt>
                <c:pt idx="68">
                  <c:v>12.075900000000001</c:v>
                </c:pt>
                <c:pt idx="69">
                  <c:v>12.075900000000001</c:v>
                </c:pt>
                <c:pt idx="70">
                  <c:v>12.075900000000001</c:v>
                </c:pt>
                <c:pt idx="71">
                  <c:v>12.075900000000001</c:v>
                </c:pt>
                <c:pt idx="72">
                  <c:v>12.075900000000001</c:v>
                </c:pt>
                <c:pt idx="73">
                  <c:v>12.262</c:v>
                </c:pt>
                <c:pt idx="74">
                  <c:v>12.262</c:v>
                </c:pt>
                <c:pt idx="75">
                  <c:v>12.262</c:v>
                </c:pt>
                <c:pt idx="76">
                  <c:v>12.262</c:v>
                </c:pt>
                <c:pt idx="77">
                  <c:v>12.262</c:v>
                </c:pt>
                <c:pt idx="78">
                  <c:v>12.144399999999999</c:v>
                </c:pt>
                <c:pt idx="79">
                  <c:v>12.144399999999999</c:v>
                </c:pt>
                <c:pt idx="80">
                  <c:v>12.144399999999999</c:v>
                </c:pt>
                <c:pt idx="81">
                  <c:v>12.144399999999999</c:v>
                </c:pt>
                <c:pt idx="82">
                  <c:v>12.073</c:v>
                </c:pt>
                <c:pt idx="83">
                  <c:v>12.073</c:v>
                </c:pt>
                <c:pt idx="84">
                  <c:v>12.073</c:v>
                </c:pt>
                <c:pt idx="85">
                  <c:v>12.073</c:v>
                </c:pt>
                <c:pt idx="86">
                  <c:v>12.073</c:v>
                </c:pt>
                <c:pt idx="87">
                  <c:v>12.084899999999999</c:v>
                </c:pt>
                <c:pt idx="88">
                  <c:v>12.084899999999999</c:v>
                </c:pt>
                <c:pt idx="89">
                  <c:v>12.084899999999999</c:v>
                </c:pt>
                <c:pt idx="90">
                  <c:v>12.084899999999999</c:v>
                </c:pt>
                <c:pt idx="91">
                  <c:v>12.084899999999999</c:v>
                </c:pt>
                <c:pt idx="92">
                  <c:v>12.347300000000001</c:v>
                </c:pt>
                <c:pt idx="93">
                  <c:v>12.347300000000001</c:v>
                </c:pt>
                <c:pt idx="94">
                  <c:v>12.347300000000001</c:v>
                </c:pt>
                <c:pt idx="95">
                  <c:v>12.347300000000001</c:v>
                </c:pt>
                <c:pt idx="96">
                  <c:v>12.347300000000001</c:v>
                </c:pt>
                <c:pt idx="97">
                  <c:v>12.541</c:v>
                </c:pt>
                <c:pt idx="98">
                  <c:v>12.541</c:v>
                </c:pt>
                <c:pt idx="99">
                  <c:v>12.541</c:v>
                </c:pt>
                <c:pt idx="100">
                  <c:v>12.541</c:v>
                </c:pt>
                <c:pt idx="101">
                  <c:v>12.541</c:v>
                </c:pt>
                <c:pt idx="102">
                  <c:v>12.8089</c:v>
                </c:pt>
                <c:pt idx="103">
                  <c:v>12.8089</c:v>
                </c:pt>
                <c:pt idx="104">
                  <c:v>12.8089</c:v>
                </c:pt>
                <c:pt idx="105">
                  <c:v>12.8089</c:v>
                </c:pt>
                <c:pt idx="106">
                  <c:v>12.8089</c:v>
                </c:pt>
                <c:pt idx="107">
                  <c:v>12.765000000000001</c:v>
                </c:pt>
                <c:pt idx="108">
                  <c:v>12.765000000000001</c:v>
                </c:pt>
                <c:pt idx="109">
                  <c:v>12.765000000000001</c:v>
                </c:pt>
                <c:pt idx="110">
                  <c:v>12.765000000000001</c:v>
                </c:pt>
                <c:pt idx="111">
                  <c:v>12.765000000000001</c:v>
                </c:pt>
                <c:pt idx="112">
                  <c:v>12.7128</c:v>
                </c:pt>
                <c:pt idx="113">
                  <c:v>12.7128</c:v>
                </c:pt>
                <c:pt idx="114">
                  <c:v>12.7128</c:v>
                </c:pt>
                <c:pt idx="115">
                  <c:v>12.7128</c:v>
                </c:pt>
                <c:pt idx="116">
                  <c:v>12.7128</c:v>
                </c:pt>
                <c:pt idx="117">
                  <c:v>13.305</c:v>
                </c:pt>
                <c:pt idx="118">
                  <c:v>13.305</c:v>
                </c:pt>
                <c:pt idx="119">
                  <c:v>13.305</c:v>
                </c:pt>
                <c:pt idx="120">
                  <c:v>13.305</c:v>
                </c:pt>
                <c:pt idx="121">
                  <c:v>13.305</c:v>
                </c:pt>
                <c:pt idx="122">
                  <c:v>12.9308</c:v>
                </c:pt>
                <c:pt idx="123">
                  <c:v>12.9308</c:v>
                </c:pt>
                <c:pt idx="124">
                  <c:v>12.9308</c:v>
                </c:pt>
                <c:pt idx="125">
                  <c:v>12.9308</c:v>
                </c:pt>
                <c:pt idx="126">
                  <c:v>12.9308</c:v>
                </c:pt>
                <c:pt idx="127">
                  <c:v>13.0762</c:v>
                </c:pt>
                <c:pt idx="128">
                  <c:v>13.0762</c:v>
                </c:pt>
                <c:pt idx="129">
                  <c:v>13.0762</c:v>
                </c:pt>
                <c:pt idx="130">
                  <c:v>13.0762</c:v>
                </c:pt>
                <c:pt idx="131">
                  <c:v>13.0762</c:v>
                </c:pt>
                <c:pt idx="132">
                  <c:v>12.816800000000001</c:v>
                </c:pt>
                <c:pt idx="133">
                  <c:v>12.816800000000001</c:v>
                </c:pt>
                <c:pt idx="134">
                  <c:v>12.816800000000001</c:v>
                </c:pt>
                <c:pt idx="135">
                  <c:v>12.816800000000001</c:v>
                </c:pt>
                <c:pt idx="136">
                  <c:v>12.816800000000001</c:v>
                </c:pt>
                <c:pt idx="137">
                  <c:v>12.532500000000001</c:v>
                </c:pt>
                <c:pt idx="138">
                  <c:v>12.532500000000001</c:v>
                </c:pt>
                <c:pt idx="139">
                  <c:v>12.532500000000001</c:v>
                </c:pt>
                <c:pt idx="140">
                  <c:v>12.532500000000001</c:v>
                </c:pt>
                <c:pt idx="141">
                  <c:v>12.532500000000001</c:v>
                </c:pt>
                <c:pt idx="142">
                  <c:v>12.6675</c:v>
                </c:pt>
                <c:pt idx="143">
                  <c:v>12.6675</c:v>
                </c:pt>
                <c:pt idx="144">
                  <c:v>12.6675</c:v>
                </c:pt>
                <c:pt idx="145">
                  <c:v>12.6675</c:v>
                </c:pt>
                <c:pt idx="146">
                  <c:v>12.6675</c:v>
                </c:pt>
                <c:pt idx="147">
                  <c:v>12.6625</c:v>
                </c:pt>
                <c:pt idx="148">
                  <c:v>12.6625</c:v>
                </c:pt>
                <c:pt idx="149">
                  <c:v>12.6625</c:v>
                </c:pt>
                <c:pt idx="150">
                  <c:v>12.6625</c:v>
                </c:pt>
                <c:pt idx="151">
                  <c:v>12.6625</c:v>
                </c:pt>
                <c:pt idx="152">
                  <c:v>12.6174</c:v>
                </c:pt>
                <c:pt idx="153">
                  <c:v>12.6174</c:v>
                </c:pt>
                <c:pt idx="154">
                  <c:v>12.6174</c:v>
                </c:pt>
                <c:pt idx="155">
                  <c:v>12.6174</c:v>
                </c:pt>
                <c:pt idx="156">
                  <c:v>12.6174</c:v>
                </c:pt>
                <c:pt idx="157">
                  <c:v>12.911</c:v>
                </c:pt>
                <c:pt idx="158">
                  <c:v>12.911</c:v>
                </c:pt>
                <c:pt idx="159">
                  <c:v>12.911</c:v>
                </c:pt>
                <c:pt idx="160">
                  <c:v>12.911</c:v>
                </c:pt>
                <c:pt idx="161">
                  <c:v>12.911</c:v>
                </c:pt>
                <c:pt idx="162">
                  <c:v>12.9573</c:v>
                </c:pt>
                <c:pt idx="163">
                  <c:v>12.9573</c:v>
                </c:pt>
                <c:pt idx="164">
                  <c:v>12.9573</c:v>
                </c:pt>
                <c:pt idx="165">
                  <c:v>12.9573</c:v>
                </c:pt>
                <c:pt idx="166">
                  <c:v>12.9573</c:v>
                </c:pt>
                <c:pt idx="167">
                  <c:v>13.38</c:v>
                </c:pt>
                <c:pt idx="168">
                  <c:v>13.38</c:v>
                </c:pt>
                <c:pt idx="169">
                  <c:v>13.38</c:v>
                </c:pt>
                <c:pt idx="170">
                  <c:v>13.38</c:v>
                </c:pt>
                <c:pt idx="171">
                  <c:v>13.38</c:v>
                </c:pt>
                <c:pt idx="172">
                  <c:v>13.167</c:v>
                </c:pt>
                <c:pt idx="173">
                  <c:v>13.167</c:v>
                </c:pt>
                <c:pt idx="174">
                  <c:v>13.167</c:v>
                </c:pt>
                <c:pt idx="175">
                  <c:v>13.167</c:v>
                </c:pt>
                <c:pt idx="176">
                  <c:v>13.167</c:v>
                </c:pt>
                <c:pt idx="177">
                  <c:v>13.042299999999999</c:v>
                </c:pt>
                <c:pt idx="178">
                  <c:v>13.042299999999999</c:v>
                </c:pt>
                <c:pt idx="179">
                  <c:v>13.042299999999999</c:v>
                </c:pt>
                <c:pt idx="180">
                  <c:v>13.042299999999999</c:v>
                </c:pt>
                <c:pt idx="181">
                  <c:v>12.857699999999999</c:v>
                </c:pt>
                <c:pt idx="182">
                  <c:v>12.857699999999999</c:v>
                </c:pt>
                <c:pt idx="183">
                  <c:v>12.857699999999999</c:v>
                </c:pt>
                <c:pt idx="184">
                  <c:v>12.857699999999999</c:v>
                </c:pt>
                <c:pt idx="185">
                  <c:v>12.857699999999999</c:v>
                </c:pt>
                <c:pt idx="186">
                  <c:v>13.140700000000001</c:v>
                </c:pt>
                <c:pt idx="187">
                  <c:v>13.140700000000001</c:v>
                </c:pt>
                <c:pt idx="188">
                  <c:v>13.140700000000001</c:v>
                </c:pt>
                <c:pt idx="189">
                  <c:v>13.140700000000001</c:v>
                </c:pt>
                <c:pt idx="190">
                  <c:v>13.140700000000001</c:v>
                </c:pt>
                <c:pt idx="191">
                  <c:v>13.0848</c:v>
                </c:pt>
                <c:pt idx="192">
                  <c:v>13.0848</c:v>
                </c:pt>
                <c:pt idx="193">
                  <c:v>13.0848</c:v>
                </c:pt>
                <c:pt idx="194">
                  <c:v>13.0848</c:v>
                </c:pt>
                <c:pt idx="195">
                  <c:v>13.0848</c:v>
                </c:pt>
                <c:pt idx="196">
                  <c:v>12.9925</c:v>
                </c:pt>
                <c:pt idx="197">
                  <c:v>12.9925</c:v>
                </c:pt>
                <c:pt idx="198">
                  <c:v>12.9925</c:v>
                </c:pt>
                <c:pt idx="199">
                  <c:v>12.9925</c:v>
                </c:pt>
                <c:pt idx="200">
                  <c:v>12.9925</c:v>
                </c:pt>
                <c:pt idx="201">
                  <c:v>12.8575</c:v>
                </c:pt>
                <c:pt idx="202">
                  <c:v>12.8575</c:v>
                </c:pt>
                <c:pt idx="203">
                  <c:v>12.8575</c:v>
                </c:pt>
                <c:pt idx="204">
                  <c:v>12.8575</c:v>
                </c:pt>
                <c:pt idx="205">
                  <c:v>12.8575</c:v>
                </c:pt>
                <c:pt idx="206">
                  <c:v>12.8812</c:v>
                </c:pt>
                <c:pt idx="207">
                  <c:v>12.8812</c:v>
                </c:pt>
                <c:pt idx="208">
                  <c:v>12.8812</c:v>
                </c:pt>
                <c:pt idx="209">
                  <c:v>12.8812</c:v>
                </c:pt>
                <c:pt idx="210">
                  <c:v>12.8812</c:v>
                </c:pt>
                <c:pt idx="211">
                  <c:v>13.059900000000001</c:v>
                </c:pt>
                <c:pt idx="212">
                  <c:v>13.059900000000001</c:v>
                </c:pt>
                <c:pt idx="213">
                  <c:v>13.059900000000001</c:v>
                </c:pt>
                <c:pt idx="214">
                  <c:v>13.059900000000001</c:v>
                </c:pt>
                <c:pt idx="215">
                  <c:v>13.059900000000001</c:v>
                </c:pt>
                <c:pt idx="216">
                  <c:v>13.168100000000001</c:v>
                </c:pt>
                <c:pt idx="217">
                  <c:v>13.168100000000001</c:v>
                </c:pt>
                <c:pt idx="218">
                  <c:v>13.168100000000001</c:v>
                </c:pt>
                <c:pt idx="219">
                  <c:v>13.168100000000001</c:v>
                </c:pt>
                <c:pt idx="220">
                  <c:v>13.168100000000001</c:v>
                </c:pt>
                <c:pt idx="221">
                  <c:v>12.9346</c:v>
                </c:pt>
                <c:pt idx="222">
                  <c:v>12.9346</c:v>
                </c:pt>
                <c:pt idx="223">
                  <c:v>12.9346</c:v>
                </c:pt>
                <c:pt idx="224">
                  <c:v>12.9346</c:v>
                </c:pt>
                <c:pt idx="225">
                  <c:v>12.968</c:v>
                </c:pt>
                <c:pt idx="226">
                  <c:v>12.968</c:v>
                </c:pt>
                <c:pt idx="227">
                  <c:v>12.968</c:v>
                </c:pt>
                <c:pt idx="228">
                  <c:v>12.968</c:v>
                </c:pt>
                <c:pt idx="229">
                  <c:v>12.968</c:v>
                </c:pt>
                <c:pt idx="230">
                  <c:v>13.109299999999999</c:v>
                </c:pt>
                <c:pt idx="231">
                  <c:v>13.109299999999999</c:v>
                </c:pt>
                <c:pt idx="232">
                  <c:v>13.109299999999999</c:v>
                </c:pt>
                <c:pt idx="233">
                  <c:v>13.109299999999999</c:v>
                </c:pt>
                <c:pt idx="234">
                  <c:v>13.109299999999999</c:v>
                </c:pt>
                <c:pt idx="235">
                  <c:v>12.931799999999999</c:v>
                </c:pt>
                <c:pt idx="236">
                  <c:v>12.931799999999999</c:v>
                </c:pt>
                <c:pt idx="237">
                  <c:v>12.931799999999999</c:v>
                </c:pt>
                <c:pt idx="238">
                  <c:v>12.931799999999999</c:v>
                </c:pt>
                <c:pt idx="239">
                  <c:v>12.882999999999999</c:v>
                </c:pt>
                <c:pt idx="240">
                  <c:v>12.882999999999999</c:v>
                </c:pt>
                <c:pt idx="241">
                  <c:v>12.882999999999999</c:v>
                </c:pt>
                <c:pt idx="242">
                  <c:v>12.882999999999999</c:v>
                </c:pt>
                <c:pt idx="243">
                  <c:v>12.882999999999999</c:v>
                </c:pt>
                <c:pt idx="244">
                  <c:v>12.9785</c:v>
                </c:pt>
                <c:pt idx="245">
                  <c:v>12.9785</c:v>
                </c:pt>
                <c:pt idx="246">
                  <c:v>12.9785</c:v>
                </c:pt>
                <c:pt idx="247">
                  <c:v>12.9785</c:v>
                </c:pt>
                <c:pt idx="248">
                  <c:v>13.0563</c:v>
                </c:pt>
                <c:pt idx="249">
                  <c:v>13.0563</c:v>
                </c:pt>
                <c:pt idx="250">
                  <c:v>13.0563</c:v>
                </c:pt>
                <c:pt idx="251">
                  <c:v>13.0563</c:v>
                </c:pt>
                <c:pt idx="252">
                  <c:v>13.1075</c:v>
                </c:pt>
                <c:pt idx="253">
                  <c:v>13.1075</c:v>
                </c:pt>
                <c:pt idx="254">
                  <c:v>13.1075</c:v>
                </c:pt>
                <c:pt idx="255">
                  <c:v>13.1075</c:v>
                </c:pt>
                <c:pt idx="256">
                  <c:v>13.1075</c:v>
                </c:pt>
                <c:pt idx="257">
                  <c:v>12.967600000000001</c:v>
                </c:pt>
                <c:pt idx="258">
                  <c:v>12.967600000000001</c:v>
                </c:pt>
                <c:pt idx="259">
                  <c:v>12.967600000000001</c:v>
                </c:pt>
                <c:pt idx="260">
                  <c:v>12.967600000000001</c:v>
                </c:pt>
                <c:pt idx="261">
                  <c:v>12.967600000000001</c:v>
                </c:pt>
                <c:pt idx="262">
                  <c:v>13.245900000000001</c:v>
                </c:pt>
                <c:pt idx="263">
                  <c:v>13.245900000000001</c:v>
                </c:pt>
                <c:pt idx="264">
                  <c:v>13.245900000000001</c:v>
                </c:pt>
                <c:pt idx="265">
                  <c:v>13.245900000000001</c:v>
                </c:pt>
                <c:pt idx="266">
                  <c:v>13.245900000000001</c:v>
                </c:pt>
                <c:pt idx="267">
                  <c:v>13.46</c:v>
                </c:pt>
                <c:pt idx="268">
                  <c:v>13.46</c:v>
                </c:pt>
                <c:pt idx="269">
                  <c:v>13.46</c:v>
                </c:pt>
                <c:pt idx="270">
                  <c:v>13.46</c:v>
                </c:pt>
                <c:pt idx="271">
                  <c:v>13.46</c:v>
                </c:pt>
                <c:pt idx="272">
                  <c:v>13.3573</c:v>
                </c:pt>
                <c:pt idx="273">
                  <c:v>13.3573</c:v>
                </c:pt>
                <c:pt idx="274">
                  <c:v>13.3573</c:v>
                </c:pt>
                <c:pt idx="275">
                  <c:v>13.3573</c:v>
                </c:pt>
                <c:pt idx="276">
                  <c:v>13.2822</c:v>
                </c:pt>
                <c:pt idx="277">
                  <c:v>13.2822</c:v>
                </c:pt>
                <c:pt idx="278">
                  <c:v>13.2822</c:v>
                </c:pt>
                <c:pt idx="279">
                  <c:v>13.2822</c:v>
                </c:pt>
                <c:pt idx="280">
                  <c:v>13.2822</c:v>
                </c:pt>
                <c:pt idx="281">
                  <c:v>13.2416</c:v>
                </c:pt>
                <c:pt idx="282">
                  <c:v>13.2416</c:v>
                </c:pt>
                <c:pt idx="283">
                  <c:v>13.2416</c:v>
                </c:pt>
                <c:pt idx="284">
                  <c:v>13.2416</c:v>
                </c:pt>
                <c:pt idx="285">
                  <c:v>13.2416</c:v>
                </c:pt>
                <c:pt idx="286">
                  <c:v>13.264799999999999</c:v>
                </c:pt>
                <c:pt idx="287">
                  <c:v>13.264799999999999</c:v>
                </c:pt>
                <c:pt idx="288">
                  <c:v>13.264799999999999</c:v>
                </c:pt>
                <c:pt idx="289">
                  <c:v>13.264799999999999</c:v>
                </c:pt>
                <c:pt idx="290">
                  <c:v>13.264799999999999</c:v>
                </c:pt>
                <c:pt idx="291">
                  <c:v>13.2492</c:v>
                </c:pt>
                <c:pt idx="292">
                  <c:v>13.2492</c:v>
                </c:pt>
                <c:pt idx="293">
                  <c:v>13.2492</c:v>
                </c:pt>
                <c:pt idx="294">
                  <c:v>13.2492</c:v>
                </c:pt>
                <c:pt idx="295">
                  <c:v>13.2492</c:v>
                </c:pt>
                <c:pt idx="296">
                  <c:v>13.187200000000001</c:v>
                </c:pt>
                <c:pt idx="297">
                  <c:v>13.187200000000001</c:v>
                </c:pt>
                <c:pt idx="298">
                  <c:v>13.187200000000001</c:v>
                </c:pt>
                <c:pt idx="299">
                  <c:v>13.187200000000001</c:v>
                </c:pt>
                <c:pt idx="300">
                  <c:v>13.187200000000001</c:v>
                </c:pt>
                <c:pt idx="301">
                  <c:v>13.210699999999999</c:v>
                </c:pt>
                <c:pt idx="302">
                  <c:v>13.210699999999999</c:v>
                </c:pt>
                <c:pt idx="303">
                  <c:v>13.210699999999999</c:v>
                </c:pt>
                <c:pt idx="304">
                  <c:v>13.210699999999999</c:v>
                </c:pt>
                <c:pt idx="305">
                  <c:v>13.231299999999999</c:v>
                </c:pt>
                <c:pt idx="306">
                  <c:v>13.231299999999999</c:v>
                </c:pt>
                <c:pt idx="307">
                  <c:v>13.231299999999999</c:v>
                </c:pt>
                <c:pt idx="308">
                  <c:v>13.231299999999999</c:v>
                </c:pt>
                <c:pt idx="309">
                  <c:v>13.231299999999999</c:v>
                </c:pt>
                <c:pt idx="310">
                  <c:v>13.073</c:v>
                </c:pt>
                <c:pt idx="311">
                  <c:v>13.073</c:v>
                </c:pt>
                <c:pt idx="312">
                  <c:v>13.073</c:v>
                </c:pt>
                <c:pt idx="313">
                  <c:v>13.073</c:v>
                </c:pt>
                <c:pt idx="314">
                  <c:v>13.073</c:v>
                </c:pt>
                <c:pt idx="315">
                  <c:v>13.0039</c:v>
                </c:pt>
                <c:pt idx="316">
                  <c:v>13.0039</c:v>
                </c:pt>
                <c:pt idx="317">
                  <c:v>13.0039</c:v>
                </c:pt>
                <c:pt idx="318">
                  <c:v>13.0039</c:v>
                </c:pt>
                <c:pt idx="319">
                  <c:v>13.0039</c:v>
                </c:pt>
                <c:pt idx="320">
                  <c:v>13.0425</c:v>
                </c:pt>
                <c:pt idx="321">
                  <c:v>13.0425</c:v>
                </c:pt>
                <c:pt idx="322">
                  <c:v>13.0425</c:v>
                </c:pt>
                <c:pt idx="323">
                  <c:v>13.0425</c:v>
                </c:pt>
                <c:pt idx="324">
                  <c:v>13.0525</c:v>
                </c:pt>
                <c:pt idx="325">
                  <c:v>13.0525</c:v>
                </c:pt>
                <c:pt idx="326">
                  <c:v>13.0525</c:v>
                </c:pt>
                <c:pt idx="327">
                  <c:v>13.0525</c:v>
                </c:pt>
                <c:pt idx="328">
                  <c:v>13.133699999999999</c:v>
                </c:pt>
                <c:pt idx="329">
                  <c:v>13.133699999999999</c:v>
                </c:pt>
                <c:pt idx="330">
                  <c:v>13.133699999999999</c:v>
                </c:pt>
                <c:pt idx="331">
                  <c:v>13.133699999999999</c:v>
                </c:pt>
                <c:pt idx="332">
                  <c:v>13.0151</c:v>
                </c:pt>
                <c:pt idx="333">
                  <c:v>13.0151</c:v>
                </c:pt>
                <c:pt idx="334">
                  <c:v>13.0151</c:v>
                </c:pt>
                <c:pt idx="335">
                  <c:v>13.0151</c:v>
                </c:pt>
                <c:pt idx="336">
                  <c:v>13.0151</c:v>
                </c:pt>
                <c:pt idx="337">
                  <c:v>12.948</c:v>
                </c:pt>
                <c:pt idx="338">
                  <c:v>12.948</c:v>
                </c:pt>
                <c:pt idx="339">
                  <c:v>12.948</c:v>
                </c:pt>
                <c:pt idx="340">
                  <c:v>12.948</c:v>
                </c:pt>
                <c:pt idx="341">
                  <c:v>12.948</c:v>
                </c:pt>
                <c:pt idx="342">
                  <c:v>12.902799999999999</c:v>
                </c:pt>
                <c:pt idx="343">
                  <c:v>12.902799999999999</c:v>
                </c:pt>
                <c:pt idx="344">
                  <c:v>12.902799999999999</c:v>
                </c:pt>
                <c:pt idx="345">
                  <c:v>12.902799999999999</c:v>
                </c:pt>
                <c:pt idx="346">
                  <c:v>12.902799999999999</c:v>
                </c:pt>
                <c:pt idx="347">
                  <c:v>12.856199999999999</c:v>
                </c:pt>
                <c:pt idx="348">
                  <c:v>12.856199999999999</c:v>
                </c:pt>
                <c:pt idx="349">
                  <c:v>12.856199999999999</c:v>
                </c:pt>
                <c:pt idx="350">
                  <c:v>12.856199999999999</c:v>
                </c:pt>
                <c:pt idx="351">
                  <c:v>12.856199999999999</c:v>
                </c:pt>
                <c:pt idx="352">
                  <c:v>12.858000000000001</c:v>
                </c:pt>
                <c:pt idx="353">
                  <c:v>12.858000000000001</c:v>
                </c:pt>
                <c:pt idx="354">
                  <c:v>12.858000000000001</c:v>
                </c:pt>
                <c:pt idx="355">
                  <c:v>12.858000000000001</c:v>
                </c:pt>
                <c:pt idx="356">
                  <c:v>12.858000000000001</c:v>
                </c:pt>
                <c:pt idx="357">
                  <c:v>12.9292</c:v>
                </c:pt>
                <c:pt idx="358">
                  <c:v>12.9292</c:v>
                </c:pt>
                <c:pt idx="359">
                  <c:v>12.9292</c:v>
                </c:pt>
                <c:pt idx="360">
                  <c:v>12.9292</c:v>
                </c:pt>
                <c:pt idx="361">
                  <c:v>12.9292</c:v>
                </c:pt>
                <c:pt idx="362">
                  <c:v>13.0151</c:v>
                </c:pt>
                <c:pt idx="363">
                  <c:v>13.0151</c:v>
                </c:pt>
                <c:pt idx="364">
                  <c:v>13.0151</c:v>
                </c:pt>
                <c:pt idx="365">
                  <c:v>13.0151</c:v>
                </c:pt>
                <c:pt idx="366">
                  <c:v>13.0151</c:v>
                </c:pt>
                <c:pt idx="367">
                  <c:v>12.9909</c:v>
                </c:pt>
                <c:pt idx="368">
                  <c:v>12.9909</c:v>
                </c:pt>
                <c:pt idx="369">
                  <c:v>12.9909</c:v>
                </c:pt>
                <c:pt idx="370">
                  <c:v>12.9909</c:v>
                </c:pt>
                <c:pt idx="371">
                  <c:v>12.9909</c:v>
                </c:pt>
                <c:pt idx="372">
                  <c:v>12.9625</c:v>
                </c:pt>
                <c:pt idx="373">
                  <c:v>12.9625</c:v>
                </c:pt>
                <c:pt idx="374">
                  <c:v>12.9625</c:v>
                </c:pt>
                <c:pt idx="375">
                  <c:v>12.9625</c:v>
                </c:pt>
                <c:pt idx="376">
                  <c:v>12.9625</c:v>
                </c:pt>
                <c:pt idx="377">
                  <c:v>12.9741</c:v>
                </c:pt>
                <c:pt idx="378">
                  <c:v>12.9741</c:v>
                </c:pt>
                <c:pt idx="379">
                  <c:v>12.9741</c:v>
                </c:pt>
                <c:pt idx="380">
                  <c:v>12.9741</c:v>
                </c:pt>
                <c:pt idx="381">
                  <c:v>12.9741</c:v>
                </c:pt>
                <c:pt idx="382">
                  <c:v>12.9954</c:v>
                </c:pt>
                <c:pt idx="383">
                  <c:v>12.9954</c:v>
                </c:pt>
                <c:pt idx="384">
                  <c:v>12.9954</c:v>
                </c:pt>
                <c:pt idx="385">
                  <c:v>12.9954</c:v>
                </c:pt>
                <c:pt idx="386">
                  <c:v>12.9954</c:v>
                </c:pt>
                <c:pt idx="387">
                  <c:v>12.9476</c:v>
                </c:pt>
                <c:pt idx="388">
                  <c:v>12.9476</c:v>
                </c:pt>
                <c:pt idx="389">
                  <c:v>12.9476</c:v>
                </c:pt>
                <c:pt idx="390">
                  <c:v>12.9476</c:v>
                </c:pt>
                <c:pt idx="391">
                  <c:v>12.9476</c:v>
                </c:pt>
                <c:pt idx="392">
                  <c:v>12.946199999999999</c:v>
                </c:pt>
                <c:pt idx="393">
                  <c:v>12.946199999999999</c:v>
                </c:pt>
                <c:pt idx="394">
                  <c:v>12.946199999999999</c:v>
                </c:pt>
                <c:pt idx="395">
                  <c:v>12.946199999999999</c:v>
                </c:pt>
                <c:pt idx="396">
                  <c:v>12.946199999999999</c:v>
                </c:pt>
                <c:pt idx="397">
                  <c:v>13.1823</c:v>
                </c:pt>
                <c:pt idx="398">
                  <c:v>13.1823</c:v>
                </c:pt>
                <c:pt idx="399">
                  <c:v>13.1823</c:v>
                </c:pt>
                <c:pt idx="400">
                  <c:v>13.1823</c:v>
                </c:pt>
                <c:pt idx="401">
                  <c:v>13.1823</c:v>
                </c:pt>
                <c:pt idx="402">
                  <c:v>13.248699999999999</c:v>
                </c:pt>
                <c:pt idx="403">
                  <c:v>13.248699999999999</c:v>
                </c:pt>
                <c:pt idx="404">
                  <c:v>13.248699999999999</c:v>
                </c:pt>
                <c:pt idx="405">
                  <c:v>13.248699999999999</c:v>
                </c:pt>
                <c:pt idx="406">
                  <c:v>13.248699999999999</c:v>
                </c:pt>
                <c:pt idx="407">
                  <c:v>13.074199999999999</c:v>
                </c:pt>
                <c:pt idx="408">
                  <c:v>13.074199999999999</c:v>
                </c:pt>
                <c:pt idx="409">
                  <c:v>13.074199999999999</c:v>
                </c:pt>
                <c:pt idx="410">
                  <c:v>13.074199999999999</c:v>
                </c:pt>
                <c:pt idx="411">
                  <c:v>13.074199999999999</c:v>
                </c:pt>
                <c:pt idx="412">
                  <c:v>13.137</c:v>
                </c:pt>
                <c:pt idx="413">
                  <c:v>13.137</c:v>
                </c:pt>
                <c:pt idx="414">
                  <c:v>13.137</c:v>
                </c:pt>
                <c:pt idx="415">
                  <c:v>13.137</c:v>
                </c:pt>
                <c:pt idx="416">
                  <c:v>13.137</c:v>
                </c:pt>
                <c:pt idx="417">
                  <c:v>13.0847</c:v>
                </c:pt>
                <c:pt idx="418">
                  <c:v>13.0847</c:v>
                </c:pt>
                <c:pt idx="419">
                  <c:v>13.0847</c:v>
                </c:pt>
                <c:pt idx="420">
                  <c:v>13.0847</c:v>
                </c:pt>
                <c:pt idx="421">
                  <c:v>13.0847</c:v>
                </c:pt>
                <c:pt idx="422">
                  <c:v>13.0327</c:v>
                </c:pt>
                <c:pt idx="423">
                  <c:v>13.0327</c:v>
                </c:pt>
                <c:pt idx="424">
                  <c:v>13.0327</c:v>
                </c:pt>
                <c:pt idx="425">
                  <c:v>13.0327</c:v>
                </c:pt>
                <c:pt idx="426">
                  <c:v>13.0327</c:v>
                </c:pt>
                <c:pt idx="427">
                  <c:v>13.258699999999999</c:v>
                </c:pt>
                <c:pt idx="428">
                  <c:v>13.258699999999999</c:v>
                </c:pt>
                <c:pt idx="429">
                  <c:v>13.258699999999999</c:v>
                </c:pt>
                <c:pt idx="430">
                  <c:v>13.258699999999999</c:v>
                </c:pt>
                <c:pt idx="431">
                  <c:v>13.2104</c:v>
                </c:pt>
                <c:pt idx="432">
                  <c:v>13.2104</c:v>
                </c:pt>
                <c:pt idx="433">
                  <c:v>13.2104</c:v>
                </c:pt>
                <c:pt idx="434">
                  <c:v>13.2104</c:v>
                </c:pt>
                <c:pt idx="435">
                  <c:v>13.2104</c:v>
                </c:pt>
                <c:pt idx="436">
                  <c:v>13.4467</c:v>
                </c:pt>
                <c:pt idx="437">
                  <c:v>13.4467</c:v>
                </c:pt>
                <c:pt idx="438">
                  <c:v>13.4467</c:v>
                </c:pt>
                <c:pt idx="439">
                  <c:v>13.4467</c:v>
                </c:pt>
                <c:pt idx="440">
                  <c:v>13.4467</c:v>
                </c:pt>
                <c:pt idx="441">
                  <c:v>13.4885</c:v>
                </c:pt>
                <c:pt idx="442">
                  <c:v>13.4885</c:v>
                </c:pt>
                <c:pt idx="443">
                  <c:v>13.4885</c:v>
                </c:pt>
                <c:pt idx="444">
                  <c:v>13.4885</c:v>
                </c:pt>
                <c:pt idx="445">
                  <c:v>13.4885</c:v>
                </c:pt>
                <c:pt idx="446">
                  <c:v>13.4802</c:v>
                </c:pt>
                <c:pt idx="447">
                  <c:v>13.4802</c:v>
                </c:pt>
                <c:pt idx="448">
                  <c:v>13.4802</c:v>
                </c:pt>
                <c:pt idx="449">
                  <c:v>13.4802</c:v>
                </c:pt>
                <c:pt idx="450">
                  <c:v>13.4802</c:v>
                </c:pt>
                <c:pt idx="451">
                  <c:v>13.5237</c:v>
                </c:pt>
                <c:pt idx="452">
                  <c:v>13.5237</c:v>
                </c:pt>
                <c:pt idx="453">
                  <c:v>13.5237</c:v>
                </c:pt>
                <c:pt idx="454">
                  <c:v>13.5237</c:v>
                </c:pt>
                <c:pt idx="455">
                  <c:v>13.5237</c:v>
                </c:pt>
                <c:pt idx="456">
                  <c:v>13.5596</c:v>
                </c:pt>
                <c:pt idx="457">
                  <c:v>13.5596</c:v>
                </c:pt>
                <c:pt idx="458">
                  <c:v>13.5596</c:v>
                </c:pt>
                <c:pt idx="459">
                  <c:v>13.5596</c:v>
                </c:pt>
                <c:pt idx="460">
                  <c:v>13.5596</c:v>
                </c:pt>
                <c:pt idx="461">
                  <c:v>13.481299999999999</c:v>
                </c:pt>
                <c:pt idx="462">
                  <c:v>13.481299999999999</c:v>
                </c:pt>
                <c:pt idx="463">
                  <c:v>13.481299999999999</c:v>
                </c:pt>
                <c:pt idx="464">
                  <c:v>13.481299999999999</c:v>
                </c:pt>
                <c:pt idx="465">
                  <c:v>13.481299999999999</c:v>
                </c:pt>
                <c:pt idx="466">
                  <c:v>13.541</c:v>
                </c:pt>
                <c:pt idx="467">
                  <c:v>13.541</c:v>
                </c:pt>
                <c:pt idx="468">
                  <c:v>13.541</c:v>
                </c:pt>
                <c:pt idx="469">
                  <c:v>13.541</c:v>
                </c:pt>
                <c:pt idx="470">
                  <c:v>13.541</c:v>
                </c:pt>
                <c:pt idx="471">
                  <c:v>13.534599999999999</c:v>
                </c:pt>
                <c:pt idx="472">
                  <c:v>13.534599999999999</c:v>
                </c:pt>
                <c:pt idx="473">
                  <c:v>13.534599999999999</c:v>
                </c:pt>
                <c:pt idx="474">
                  <c:v>13.534599999999999</c:v>
                </c:pt>
                <c:pt idx="475">
                  <c:v>13.6175</c:v>
                </c:pt>
                <c:pt idx="476">
                  <c:v>13.6175</c:v>
                </c:pt>
                <c:pt idx="477">
                  <c:v>13.6175</c:v>
                </c:pt>
                <c:pt idx="478">
                  <c:v>13.6175</c:v>
                </c:pt>
                <c:pt idx="479">
                  <c:v>13.6175</c:v>
                </c:pt>
                <c:pt idx="480">
                  <c:v>13.9293</c:v>
                </c:pt>
                <c:pt idx="481">
                  <c:v>13.9293</c:v>
                </c:pt>
                <c:pt idx="482">
                  <c:v>13.9293</c:v>
                </c:pt>
                <c:pt idx="483">
                  <c:v>13.9293</c:v>
                </c:pt>
                <c:pt idx="484">
                  <c:v>13.9293</c:v>
                </c:pt>
                <c:pt idx="485">
                  <c:v>14.3591</c:v>
                </c:pt>
                <c:pt idx="486">
                  <c:v>14.3591</c:v>
                </c:pt>
                <c:pt idx="487">
                  <c:v>14.3591</c:v>
                </c:pt>
                <c:pt idx="488">
                  <c:v>14.3591</c:v>
                </c:pt>
                <c:pt idx="489">
                  <c:v>14.3591</c:v>
                </c:pt>
                <c:pt idx="490">
                  <c:v>14.7624</c:v>
                </c:pt>
                <c:pt idx="491">
                  <c:v>14.7624</c:v>
                </c:pt>
                <c:pt idx="492">
                  <c:v>14.7624</c:v>
                </c:pt>
                <c:pt idx="493">
                  <c:v>14.7624</c:v>
                </c:pt>
                <c:pt idx="494">
                  <c:v>14.5977</c:v>
                </c:pt>
                <c:pt idx="495">
                  <c:v>14.5977</c:v>
                </c:pt>
                <c:pt idx="496">
                  <c:v>14.5977</c:v>
                </c:pt>
                <c:pt idx="497">
                  <c:v>14.5977</c:v>
                </c:pt>
                <c:pt idx="498">
                  <c:v>14.7158</c:v>
                </c:pt>
                <c:pt idx="499">
                  <c:v>14.7158</c:v>
                </c:pt>
                <c:pt idx="500">
                  <c:v>14.7158</c:v>
                </c:pt>
                <c:pt idx="501">
                  <c:v>14.7158</c:v>
                </c:pt>
                <c:pt idx="502">
                  <c:v>14.8384</c:v>
                </c:pt>
                <c:pt idx="503">
                  <c:v>14.8384</c:v>
                </c:pt>
                <c:pt idx="504">
                  <c:v>14.8384</c:v>
                </c:pt>
                <c:pt idx="505">
                  <c:v>14.8384</c:v>
                </c:pt>
                <c:pt idx="506">
                  <c:v>14.8384</c:v>
                </c:pt>
                <c:pt idx="507">
                  <c:v>14.603</c:v>
                </c:pt>
                <c:pt idx="508">
                  <c:v>14.603</c:v>
                </c:pt>
                <c:pt idx="509">
                  <c:v>14.603</c:v>
                </c:pt>
                <c:pt idx="510">
                  <c:v>14.603</c:v>
                </c:pt>
                <c:pt idx="511">
                  <c:v>14.603</c:v>
                </c:pt>
                <c:pt idx="512">
                  <c:v>14.558199999999999</c:v>
                </c:pt>
                <c:pt idx="513">
                  <c:v>14.558199999999999</c:v>
                </c:pt>
                <c:pt idx="514">
                  <c:v>14.558199999999999</c:v>
                </c:pt>
                <c:pt idx="515">
                  <c:v>14.558199999999999</c:v>
                </c:pt>
                <c:pt idx="516">
                  <c:v>14.558199999999999</c:v>
                </c:pt>
                <c:pt idx="517">
                  <c:v>14.6572</c:v>
                </c:pt>
                <c:pt idx="518">
                  <c:v>14.6572</c:v>
                </c:pt>
                <c:pt idx="519">
                  <c:v>14.6572</c:v>
                </c:pt>
                <c:pt idx="520">
                  <c:v>14.6572</c:v>
                </c:pt>
                <c:pt idx="521">
                  <c:v>14.6572</c:v>
                </c:pt>
                <c:pt idx="522">
                  <c:v>14.977</c:v>
                </c:pt>
                <c:pt idx="523">
                  <c:v>14.977</c:v>
                </c:pt>
                <c:pt idx="524">
                  <c:v>14.977</c:v>
                </c:pt>
                <c:pt idx="525">
                  <c:v>14.977</c:v>
                </c:pt>
                <c:pt idx="526">
                  <c:v>14.8484</c:v>
                </c:pt>
                <c:pt idx="527">
                  <c:v>14.8484</c:v>
                </c:pt>
                <c:pt idx="528">
                  <c:v>14.8484</c:v>
                </c:pt>
                <c:pt idx="529">
                  <c:v>14.8484</c:v>
                </c:pt>
                <c:pt idx="530">
                  <c:v>14.8484</c:v>
                </c:pt>
                <c:pt idx="531">
                  <c:v>14.885199999999999</c:v>
                </c:pt>
                <c:pt idx="532">
                  <c:v>14.885199999999999</c:v>
                </c:pt>
                <c:pt idx="533">
                  <c:v>14.885199999999999</c:v>
                </c:pt>
                <c:pt idx="534">
                  <c:v>14.885199999999999</c:v>
                </c:pt>
                <c:pt idx="535">
                  <c:v>14.885199999999999</c:v>
                </c:pt>
                <c:pt idx="536">
                  <c:v>15.0313</c:v>
                </c:pt>
                <c:pt idx="537">
                  <c:v>15.0313</c:v>
                </c:pt>
                <c:pt idx="538">
                  <c:v>15.0313</c:v>
                </c:pt>
                <c:pt idx="539">
                  <c:v>15.0313</c:v>
                </c:pt>
                <c:pt idx="540">
                  <c:v>15.0313</c:v>
                </c:pt>
                <c:pt idx="541">
                  <c:v>14.9499</c:v>
                </c:pt>
                <c:pt idx="542">
                  <c:v>14.9499</c:v>
                </c:pt>
                <c:pt idx="543">
                  <c:v>14.9499</c:v>
                </c:pt>
                <c:pt idx="544">
                  <c:v>14.9499</c:v>
                </c:pt>
                <c:pt idx="545">
                  <c:v>14.9499</c:v>
                </c:pt>
                <c:pt idx="546">
                  <c:v>15.4986</c:v>
                </c:pt>
                <c:pt idx="547">
                  <c:v>15.4986</c:v>
                </c:pt>
                <c:pt idx="548">
                  <c:v>15.4986</c:v>
                </c:pt>
                <c:pt idx="549">
                  <c:v>15.4986</c:v>
                </c:pt>
                <c:pt idx="550">
                  <c:v>15.4986</c:v>
                </c:pt>
                <c:pt idx="551">
                  <c:v>15.4877</c:v>
                </c:pt>
                <c:pt idx="552">
                  <c:v>15.4877</c:v>
                </c:pt>
                <c:pt idx="553">
                  <c:v>15.4877</c:v>
                </c:pt>
                <c:pt idx="554">
                  <c:v>15.4877</c:v>
                </c:pt>
                <c:pt idx="555">
                  <c:v>15.0562</c:v>
                </c:pt>
                <c:pt idx="556">
                  <c:v>15.0562</c:v>
                </c:pt>
                <c:pt idx="557">
                  <c:v>15.0562</c:v>
                </c:pt>
                <c:pt idx="558">
                  <c:v>15.0562</c:v>
                </c:pt>
                <c:pt idx="559">
                  <c:v>15.0562</c:v>
                </c:pt>
                <c:pt idx="560">
                  <c:v>15.237299999999999</c:v>
                </c:pt>
                <c:pt idx="561">
                  <c:v>15.237299999999999</c:v>
                </c:pt>
                <c:pt idx="562">
                  <c:v>15.237299999999999</c:v>
                </c:pt>
                <c:pt idx="563">
                  <c:v>15.237299999999999</c:v>
                </c:pt>
                <c:pt idx="564">
                  <c:v>14.827199999999999</c:v>
                </c:pt>
                <c:pt idx="565">
                  <c:v>14.827199999999999</c:v>
                </c:pt>
                <c:pt idx="566">
                  <c:v>14.827199999999999</c:v>
                </c:pt>
                <c:pt idx="567">
                  <c:v>14.827199999999999</c:v>
                </c:pt>
                <c:pt idx="568">
                  <c:v>15.2263</c:v>
                </c:pt>
                <c:pt idx="569">
                  <c:v>15.2263</c:v>
                </c:pt>
                <c:pt idx="570">
                  <c:v>15.2263</c:v>
                </c:pt>
                <c:pt idx="571">
                  <c:v>15.2263</c:v>
                </c:pt>
                <c:pt idx="572">
                  <c:v>15.2263</c:v>
                </c:pt>
                <c:pt idx="573">
                  <c:v>15.335599999999999</c:v>
                </c:pt>
                <c:pt idx="574">
                  <c:v>15.335599999999999</c:v>
                </c:pt>
                <c:pt idx="575">
                  <c:v>15.335599999999999</c:v>
                </c:pt>
                <c:pt idx="576">
                  <c:v>15.335599999999999</c:v>
                </c:pt>
                <c:pt idx="577">
                  <c:v>15.335599999999999</c:v>
                </c:pt>
                <c:pt idx="578">
                  <c:v>15.382</c:v>
                </c:pt>
                <c:pt idx="579">
                  <c:v>15.382</c:v>
                </c:pt>
                <c:pt idx="580">
                  <c:v>15.382</c:v>
                </c:pt>
                <c:pt idx="581">
                  <c:v>15.382</c:v>
                </c:pt>
                <c:pt idx="582">
                  <c:v>15.382</c:v>
                </c:pt>
                <c:pt idx="583">
                  <c:v>15.542</c:v>
                </c:pt>
                <c:pt idx="584">
                  <c:v>15.542</c:v>
                </c:pt>
                <c:pt idx="585">
                  <c:v>15.542</c:v>
                </c:pt>
                <c:pt idx="586">
                  <c:v>15.542</c:v>
                </c:pt>
                <c:pt idx="587">
                  <c:v>15.120799999999999</c:v>
                </c:pt>
                <c:pt idx="588">
                  <c:v>15.120799999999999</c:v>
                </c:pt>
                <c:pt idx="589">
                  <c:v>15.120799999999999</c:v>
                </c:pt>
                <c:pt idx="590">
                  <c:v>15.120799999999999</c:v>
                </c:pt>
                <c:pt idx="591">
                  <c:v>15.120799999999999</c:v>
                </c:pt>
                <c:pt idx="592">
                  <c:v>15.0077</c:v>
                </c:pt>
                <c:pt idx="593">
                  <c:v>15.0077</c:v>
                </c:pt>
                <c:pt idx="594">
                  <c:v>15.0077</c:v>
                </c:pt>
                <c:pt idx="595">
                  <c:v>15.0077</c:v>
                </c:pt>
                <c:pt idx="596">
                  <c:v>15.0077</c:v>
                </c:pt>
                <c:pt idx="597">
                  <c:v>15.266</c:v>
                </c:pt>
                <c:pt idx="598">
                  <c:v>15.266</c:v>
                </c:pt>
                <c:pt idx="599">
                  <c:v>15.266</c:v>
                </c:pt>
                <c:pt idx="600">
                  <c:v>15.266</c:v>
                </c:pt>
                <c:pt idx="601">
                  <c:v>15.266</c:v>
                </c:pt>
                <c:pt idx="602">
                  <c:v>15.378</c:v>
                </c:pt>
                <c:pt idx="603">
                  <c:v>15.378</c:v>
                </c:pt>
                <c:pt idx="604">
                  <c:v>15.378</c:v>
                </c:pt>
                <c:pt idx="605">
                  <c:v>15.378</c:v>
                </c:pt>
                <c:pt idx="606">
                  <c:v>15.378</c:v>
                </c:pt>
                <c:pt idx="607">
                  <c:v>15.711500000000001</c:v>
                </c:pt>
                <c:pt idx="608">
                  <c:v>15.711500000000001</c:v>
                </c:pt>
                <c:pt idx="609">
                  <c:v>15.711500000000001</c:v>
                </c:pt>
                <c:pt idx="610">
                  <c:v>15.711500000000001</c:v>
                </c:pt>
                <c:pt idx="611">
                  <c:v>15.711500000000001</c:v>
                </c:pt>
                <c:pt idx="612">
                  <c:v>15.4032</c:v>
                </c:pt>
                <c:pt idx="613">
                  <c:v>15.4032</c:v>
                </c:pt>
                <c:pt idx="614">
                  <c:v>15.4032</c:v>
                </c:pt>
                <c:pt idx="615">
                  <c:v>15.4032</c:v>
                </c:pt>
                <c:pt idx="616">
                  <c:v>15.4032</c:v>
                </c:pt>
                <c:pt idx="617">
                  <c:v>15.348599999999999</c:v>
                </c:pt>
                <c:pt idx="618">
                  <c:v>15.348599999999999</c:v>
                </c:pt>
                <c:pt idx="619">
                  <c:v>15.348599999999999</c:v>
                </c:pt>
                <c:pt idx="620">
                  <c:v>15.348599999999999</c:v>
                </c:pt>
                <c:pt idx="621">
                  <c:v>15.348599999999999</c:v>
                </c:pt>
                <c:pt idx="622">
                  <c:v>15.558199999999999</c:v>
                </c:pt>
                <c:pt idx="623">
                  <c:v>15.558199999999999</c:v>
                </c:pt>
                <c:pt idx="624">
                  <c:v>15.558199999999999</c:v>
                </c:pt>
                <c:pt idx="625">
                  <c:v>15.558199999999999</c:v>
                </c:pt>
                <c:pt idx="626">
                  <c:v>15.558199999999999</c:v>
                </c:pt>
                <c:pt idx="627">
                  <c:v>15.7302</c:v>
                </c:pt>
                <c:pt idx="628">
                  <c:v>15.7302</c:v>
                </c:pt>
                <c:pt idx="629">
                  <c:v>15.7302</c:v>
                </c:pt>
                <c:pt idx="630">
                  <c:v>15.7302</c:v>
                </c:pt>
                <c:pt idx="631">
                  <c:v>15.7302</c:v>
                </c:pt>
                <c:pt idx="632">
                  <c:v>15.713699999999999</c:v>
                </c:pt>
                <c:pt idx="633">
                  <c:v>15.713699999999999</c:v>
                </c:pt>
                <c:pt idx="634">
                  <c:v>15.713699999999999</c:v>
                </c:pt>
                <c:pt idx="635">
                  <c:v>15.713699999999999</c:v>
                </c:pt>
                <c:pt idx="636">
                  <c:v>15.713699999999999</c:v>
                </c:pt>
                <c:pt idx="637">
                  <c:v>15.926600000000001</c:v>
                </c:pt>
                <c:pt idx="638">
                  <c:v>15.926600000000001</c:v>
                </c:pt>
                <c:pt idx="639">
                  <c:v>15.926600000000001</c:v>
                </c:pt>
                <c:pt idx="640">
                  <c:v>15.926600000000001</c:v>
                </c:pt>
                <c:pt idx="641">
                  <c:v>15.926600000000001</c:v>
                </c:pt>
                <c:pt idx="642">
                  <c:v>16.2669</c:v>
                </c:pt>
                <c:pt idx="643">
                  <c:v>16.2669</c:v>
                </c:pt>
                <c:pt idx="644">
                  <c:v>16.2669</c:v>
                </c:pt>
                <c:pt idx="645">
                  <c:v>16.2669</c:v>
                </c:pt>
                <c:pt idx="646">
                  <c:v>16.2669</c:v>
                </c:pt>
                <c:pt idx="647">
                  <c:v>16.108799999999999</c:v>
                </c:pt>
                <c:pt idx="648">
                  <c:v>16.108799999999999</c:v>
                </c:pt>
                <c:pt idx="649">
                  <c:v>16.108799999999999</c:v>
                </c:pt>
                <c:pt idx="650">
                  <c:v>16.108799999999999</c:v>
                </c:pt>
                <c:pt idx="651">
                  <c:v>16.108799999999999</c:v>
                </c:pt>
                <c:pt idx="652">
                  <c:v>16.157499999999999</c:v>
                </c:pt>
                <c:pt idx="653">
                  <c:v>16.157499999999999</c:v>
                </c:pt>
                <c:pt idx="654">
                  <c:v>16.157499999999999</c:v>
                </c:pt>
                <c:pt idx="655">
                  <c:v>16.157499999999999</c:v>
                </c:pt>
                <c:pt idx="656">
                  <c:v>16.157499999999999</c:v>
                </c:pt>
                <c:pt idx="657">
                  <c:v>16.374700000000001</c:v>
                </c:pt>
                <c:pt idx="658">
                  <c:v>16.374700000000001</c:v>
                </c:pt>
                <c:pt idx="659">
                  <c:v>16.374700000000001</c:v>
                </c:pt>
                <c:pt idx="660">
                  <c:v>16.374700000000001</c:v>
                </c:pt>
                <c:pt idx="661">
                  <c:v>16.374700000000001</c:v>
                </c:pt>
                <c:pt idx="662">
                  <c:v>16.987100000000002</c:v>
                </c:pt>
                <c:pt idx="663">
                  <c:v>16.987100000000002</c:v>
                </c:pt>
                <c:pt idx="664">
                  <c:v>16.987100000000002</c:v>
                </c:pt>
                <c:pt idx="665">
                  <c:v>16.987100000000002</c:v>
                </c:pt>
                <c:pt idx="666">
                  <c:v>16.987100000000002</c:v>
                </c:pt>
                <c:pt idx="667">
                  <c:v>16.75</c:v>
                </c:pt>
                <c:pt idx="668">
                  <c:v>16.75</c:v>
                </c:pt>
                <c:pt idx="669">
                  <c:v>16.75</c:v>
                </c:pt>
                <c:pt idx="670">
                  <c:v>16.75</c:v>
                </c:pt>
                <c:pt idx="671">
                  <c:v>16.75</c:v>
                </c:pt>
                <c:pt idx="672">
                  <c:v>16.939799999999998</c:v>
                </c:pt>
                <c:pt idx="673">
                  <c:v>16.939799999999998</c:v>
                </c:pt>
                <c:pt idx="674">
                  <c:v>16.939799999999998</c:v>
                </c:pt>
                <c:pt idx="675">
                  <c:v>16.939799999999998</c:v>
                </c:pt>
                <c:pt idx="676">
                  <c:v>16.939799999999998</c:v>
                </c:pt>
                <c:pt idx="677">
                  <c:v>16.838699999999999</c:v>
                </c:pt>
                <c:pt idx="678">
                  <c:v>16.838699999999999</c:v>
                </c:pt>
                <c:pt idx="679">
                  <c:v>16.838699999999999</c:v>
                </c:pt>
                <c:pt idx="680">
                  <c:v>16.838699999999999</c:v>
                </c:pt>
                <c:pt idx="681">
                  <c:v>16.6523</c:v>
                </c:pt>
                <c:pt idx="682">
                  <c:v>16.6523</c:v>
                </c:pt>
                <c:pt idx="683">
                  <c:v>16.6523</c:v>
                </c:pt>
                <c:pt idx="684">
                  <c:v>16.6523</c:v>
                </c:pt>
                <c:pt idx="685">
                  <c:v>16.6523</c:v>
                </c:pt>
                <c:pt idx="686">
                  <c:v>16.972000000000001</c:v>
                </c:pt>
                <c:pt idx="687">
                  <c:v>16.972000000000001</c:v>
                </c:pt>
                <c:pt idx="688">
                  <c:v>16.972000000000001</c:v>
                </c:pt>
                <c:pt idx="689">
                  <c:v>16.972000000000001</c:v>
                </c:pt>
                <c:pt idx="690">
                  <c:v>16.972000000000001</c:v>
                </c:pt>
                <c:pt idx="691">
                  <c:v>16.758800000000001</c:v>
                </c:pt>
                <c:pt idx="692">
                  <c:v>16.758800000000001</c:v>
                </c:pt>
                <c:pt idx="693">
                  <c:v>16.758800000000001</c:v>
                </c:pt>
                <c:pt idx="694">
                  <c:v>16.758800000000001</c:v>
                </c:pt>
                <c:pt idx="695">
                  <c:v>16.758800000000001</c:v>
                </c:pt>
                <c:pt idx="696">
                  <c:v>16.431999999999999</c:v>
                </c:pt>
                <c:pt idx="697">
                  <c:v>16.431999999999999</c:v>
                </c:pt>
                <c:pt idx="698">
                  <c:v>16.431999999999999</c:v>
                </c:pt>
                <c:pt idx="699">
                  <c:v>16.431999999999999</c:v>
                </c:pt>
                <c:pt idx="700">
                  <c:v>16.431999999999999</c:v>
                </c:pt>
                <c:pt idx="701">
                  <c:v>16.425999999999998</c:v>
                </c:pt>
                <c:pt idx="702">
                  <c:v>16.425999999999998</c:v>
                </c:pt>
                <c:pt idx="703">
                  <c:v>16.425999999999998</c:v>
                </c:pt>
                <c:pt idx="704">
                  <c:v>16.425999999999998</c:v>
                </c:pt>
                <c:pt idx="705">
                  <c:v>16.425999999999998</c:v>
                </c:pt>
                <c:pt idx="706">
                  <c:v>16.591899999999999</c:v>
                </c:pt>
                <c:pt idx="707">
                  <c:v>16.591899999999999</c:v>
                </c:pt>
                <c:pt idx="708">
                  <c:v>16.591899999999999</c:v>
                </c:pt>
                <c:pt idx="709">
                  <c:v>16.591899999999999</c:v>
                </c:pt>
                <c:pt idx="710">
                  <c:v>16.591899999999999</c:v>
                </c:pt>
                <c:pt idx="711">
                  <c:v>16.502099999999999</c:v>
                </c:pt>
                <c:pt idx="712">
                  <c:v>16.502099999999999</c:v>
                </c:pt>
                <c:pt idx="713">
                  <c:v>16.502099999999999</c:v>
                </c:pt>
                <c:pt idx="714">
                  <c:v>16.502099999999999</c:v>
                </c:pt>
                <c:pt idx="715">
                  <c:v>16.807500000000001</c:v>
                </c:pt>
                <c:pt idx="716">
                  <c:v>16.807500000000001</c:v>
                </c:pt>
                <c:pt idx="717">
                  <c:v>16.807500000000001</c:v>
                </c:pt>
                <c:pt idx="718">
                  <c:v>16.807500000000001</c:v>
                </c:pt>
                <c:pt idx="719">
                  <c:v>16.807500000000001</c:v>
                </c:pt>
                <c:pt idx="720">
                  <c:v>16.683299999999999</c:v>
                </c:pt>
                <c:pt idx="721">
                  <c:v>16.683299999999999</c:v>
                </c:pt>
                <c:pt idx="722">
                  <c:v>16.683299999999999</c:v>
                </c:pt>
                <c:pt idx="723">
                  <c:v>16.683299999999999</c:v>
                </c:pt>
                <c:pt idx="724">
                  <c:v>16.538399999999999</c:v>
                </c:pt>
                <c:pt idx="725">
                  <c:v>16.538399999999999</c:v>
                </c:pt>
                <c:pt idx="726">
                  <c:v>16.538399999999999</c:v>
                </c:pt>
                <c:pt idx="727">
                  <c:v>16.538399999999999</c:v>
                </c:pt>
                <c:pt idx="728">
                  <c:v>16.538399999999999</c:v>
                </c:pt>
                <c:pt idx="729">
                  <c:v>16.626799999999999</c:v>
                </c:pt>
                <c:pt idx="730">
                  <c:v>16.626799999999999</c:v>
                </c:pt>
                <c:pt idx="731">
                  <c:v>16.626799999999999</c:v>
                </c:pt>
                <c:pt idx="732">
                  <c:v>16.626799999999999</c:v>
                </c:pt>
                <c:pt idx="733">
                  <c:v>16.626799999999999</c:v>
                </c:pt>
                <c:pt idx="734">
                  <c:v>16.655200000000001</c:v>
                </c:pt>
                <c:pt idx="735">
                  <c:v>16.655200000000001</c:v>
                </c:pt>
                <c:pt idx="736">
                  <c:v>16.655200000000001</c:v>
                </c:pt>
                <c:pt idx="737">
                  <c:v>16.655200000000001</c:v>
                </c:pt>
                <c:pt idx="738">
                  <c:v>16.655200000000001</c:v>
                </c:pt>
                <c:pt idx="739">
                  <c:v>17.392499999999998</c:v>
                </c:pt>
                <c:pt idx="740">
                  <c:v>17.392499999999998</c:v>
                </c:pt>
                <c:pt idx="741">
                  <c:v>17.392499999999998</c:v>
                </c:pt>
                <c:pt idx="742">
                  <c:v>17.392499999999998</c:v>
                </c:pt>
                <c:pt idx="743">
                  <c:v>17.392499999999998</c:v>
                </c:pt>
                <c:pt idx="744">
                  <c:v>17.138300000000001</c:v>
                </c:pt>
                <c:pt idx="745">
                  <c:v>17.138300000000001</c:v>
                </c:pt>
                <c:pt idx="746">
                  <c:v>17.138300000000001</c:v>
                </c:pt>
                <c:pt idx="747">
                  <c:v>17.138300000000001</c:v>
                </c:pt>
                <c:pt idx="748">
                  <c:v>17.138300000000001</c:v>
                </c:pt>
                <c:pt idx="749">
                  <c:v>17.2394</c:v>
                </c:pt>
                <c:pt idx="750">
                  <c:v>17.2394</c:v>
                </c:pt>
                <c:pt idx="751">
                  <c:v>17.2394</c:v>
                </c:pt>
                <c:pt idx="752">
                  <c:v>17.2394</c:v>
                </c:pt>
                <c:pt idx="753">
                  <c:v>17.262599999999999</c:v>
                </c:pt>
                <c:pt idx="754">
                  <c:v>17.262599999999999</c:v>
                </c:pt>
                <c:pt idx="755">
                  <c:v>17.262599999999999</c:v>
                </c:pt>
                <c:pt idx="756">
                  <c:v>17.262599999999999</c:v>
                </c:pt>
                <c:pt idx="757">
                  <c:v>17.935400000000001</c:v>
                </c:pt>
                <c:pt idx="758">
                  <c:v>17.935400000000001</c:v>
                </c:pt>
                <c:pt idx="759">
                  <c:v>17.935400000000001</c:v>
                </c:pt>
                <c:pt idx="760">
                  <c:v>17.935400000000001</c:v>
                </c:pt>
                <c:pt idx="761">
                  <c:v>17.935400000000001</c:v>
                </c:pt>
                <c:pt idx="762">
                  <c:v>18.264800000000001</c:v>
                </c:pt>
                <c:pt idx="763">
                  <c:v>18.264800000000001</c:v>
                </c:pt>
                <c:pt idx="764">
                  <c:v>18.264800000000001</c:v>
                </c:pt>
                <c:pt idx="765">
                  <c:v>18.264800000000001</c:v>
                </c:pt>
                <c:pt idx="766">
                  <c:v>18.264800000000001</c:v>
                </c:pt>
                <c:pt idx="767">
                  <c:v>18.4422</c:v>
                </c:pt>
                <c:pt idx="768">
                  <c:v>18.4422</c:v>
                </c:pt>
                <c:pt idx="769">
                  <c:v>18.4422</c:v>
                </c:pt>
                <c:pt idx="770">
                  <c:v>18.4422</c:v>
                </c:pt>
                <c:pt idx="771">
                  <c:v>18.4422</c:v>
                </c:pt>
                <c:pt idx="772">
                  <c:v>18.1065</c:v>
                </c:pt>
                <c:pt idx="773">
                  <c:v>18.1065</c:v>
                </c:pt>
                <c:pt idx="774">
                  <c:v>18.1065</c:v>
                </c:pt>
                <c:pt idx="775">
                  <c:v>18.1065</c:v>
                </c:pt>
                <c:pt idx="776">
                  <c:v>18.439599999999999</c:v>
                </c:pt>
                <c:pt idx="777">
                  <c:v>18.439599999999999</c:v>
                </c:pt>
                <c:pt idx="778">
                  <c:v>18.439599999999999</c:v>
                </c:pt>
                <c:pt idx="779">
                  <c:v>18.439599999999999</c:v>
                </c:pt>
                <c:pt idx="780">
                  <c:v>18.439599999999999</c:v>
                </c:pt>
                <c:pt idx="781">
                  <c:v>18.908300000000001</c:v>
                </c:pt>
                <c:pt idx="782">
                  <c:v>18.908300000000001</c:v>
                </c:pt>
                <c:pt idx="783">
                  <c:v>18.908300000000001</c:v>
                </c:pt>
                <c:pt idx="784">
                  <c:v>18.908300000000001</c:v>
                </c:pt>
                <c:pt idx="785">
                  <c:v>18.908300000000001</c:v>
                </c:pt>
                <c:pt idx="786">
                  <c:v>18.220800000000001</c:v>
                </c:pt>
                <c:pt idx="787">
                  <c:v>18.220800000000001</c:v>
                </c:pt>
                <c:pt idx="788">
                  <c:v>18.220800000000001</c:v>
                </c:pt>
                <c:pt idx="789">
                  <c:v>18.220800000000001</c:v>
                </c:pt>
                <c:pt idx="790">
                  <c:v>18.220800000000001</c:v>
                </c:pt>
                <c:pt idx="791">
                  <c:v>18.274699999999999</c:v>
                </c:pt>
                <c:pt idx="792">
                  <c:v>18.274699999999999</c:v>
                </c:pt>
                <c:pt idx="793">
                  <c:v>18.274699999999999</c:v>
                </c:pt>
                <c:pt idx="794">
                  <c:v>18.274699999999999</c:v>
                </c:pt>
                <c:pt idx="795">
                  <c:v>18.274699999999999</c:v>
                </c:pt>
                <c:pt idx="796">
                  <c:v>17.7746</c:v>
                </c:pt>
                <c:pt idx="797">
                  <c:v>17.7746</c:v>
                </c:pt>
                <c:pt idx="798">
                  <c:v>17.7746</c:v>
                </c:pt>
                <c:pt idx="799">
                  <c:v>17.7746</c:v>
                </c:pt>
                <c:pt idx="800">
                  <c:v>17.7746</c:v>
                </c:pt>
                <c:pt idx="801">
                  <c:v>17.698699999999999</c:v>
                </c:pt>
                <c:pt idx="802">
                  <c:v>17.698699999999999</c:v>
                </c:pt>
                <c:pt idx="803">
                  <c:v>17.698699999999999</c:v>
                </c:pt>
                <c:pt idx="804">
                  <c:v>17.698699999999999</c:v>
                </c:pt>
                <c:pt idx="805">
                  <c:v>17.698699999999999</c:v>
                </c:pt>
                <c:pt idx="806">
                  <c:v>17.3934</c:v>
                </c:pt>
                <c:pt idx="807">
                  <c:v>17.3934</c:v>
                </c:pt>
                <c:pt idx="808">
                  <c:v>17.3934</c:v>
                </c:pt>
                <c:pt idx="809">
                  <c:v>17.538599999999999</c:v>
                </c:pt>
                <c:pt idx="810">
                  <c:v>17.538599999999999</c:v>
                </c:pt>
                <c:pt idx="811">
                  <c:v>17.538599999999999</c:v>
                </c:pt>
                <c:pt idx="812">
                  <c:v>17.538599999999999</c:v>
                </c:pt>
                <c:pt idx="813">
                  <c:v>17.339099999999998</c:v>
                </c:pt>
                <c:pt idx="814">
                  <c:v>17.339099999999998</c:v>
                </c:pt>
                <c:pt idx="815">
                  <c:v>17.339099999999998</c:v>
                </c:pt>
                <c:pt idx="816">
                  <c:v>17.339099999999998</c:v>
                </c:pt>
                <c:pt idx="817">
                  <c:v>17.339099999999998</c:v>
                </c:pt>
                <c:pt idx="818">
                  <c:v>17.776299999999999</c:v>
                </c:pt>
                <c:pt idx="819">
                  <c:v>17.776299999999999</c:v>
                </c:pt>
                <c:pt idx="820">
                  <c:v>17.776299999999999</c:v>
                </c:pt>
                <c:pt idx="821">
                  <c:v>17.776299999999999</c:v>
                </c:pt>
                <c:pt idx="822">
                  <c:v>17.776299999999999</c:v>
                </c:pt>
                <c:pt idx="823">
                  <c:v>17.552900000000001</c:v>
                </c:pt>
                <c:pt idx="824">
                  <c:v>17.552900000000001</c:v>
                </c:pt>
                <c:pt idx="825">
                  <c:v>17.552900000000001</c:v>
                </c:pt>
                <c:pt idx="826">
                  <c:v>17.552900000000001</c:v>
                </c:pt>
                <c:pt idx="827">
                  <c:v>17.552900000000001</c:v>
                </c:pt>
                <c:pt idx="828">
                  <c:v>17.474699999999999</c:v>
                </c:pt>
                <c:pt idx="829">
                  <c:v>17.474699999999999</c:v>
                </c:pt>
                <c:pt idx="830">
                  <c:v>17.474699999999999</c:v>
                </c:pt>
                <c:pt idx="831">
                  <c:v>17.474699999999999</c:v>
                </c:pt>
                <c:pt idx="832">
                  <c:v>17.474699999999999</c:v>
                </c:pt>
                <c:pt idx="833">
                  <c:v>17.177</c:v>
                </c:pt>
                <c:pt idx="834">
                  <c:v>17.177</c:v>
                </c:pt>
                <c:pt idx="835">
                  <c:v>17.177</c:v>
                </c:pt>
                <c:pt idx="836">
                  <c:v>17.177</c:v>
                </c:pt>
                <c:pt idx="837">
                  <c:v>17.177</c:v>
                </c:pt>
                <c:pt idx="838">
                  <c:v>17.867999999999999</c:v>
                </c:pt>
                <c:pt idx="839">
                  <c:v>17.867999999999999</c:v>
                </c:pt>
                <c:pt idx="840">
                  <c:v>17.867999999999999</c:v>
                </c:pt>
                <c:pt idx="841">
                  <c:v>17.867999999999999</c:v>
                </c:pt>
                <c:pt idx="842">
                  <c:v>17.867999999999999</c:v>
                </c:pt>
                <c:pt idx="843">
                  <c:v>18.170500000000001</c:v>
                </c:pt>
                <c:pt idx="844">
                  <c:v>18.170500000000001</c:v>
                </c:pt>
                <c:pt idx="845">
                  <c:v>18.170500000000001</c:v>
                </c:pt>
                <c:pt idx="846">
                  <c:v>18.170500000000001</c:v>
                </c:pt>
                <c:pt idx="847">
                  <c:v>18.170500000000001</c:v>
                </c:pt>
                <c:pt idx="848">
                  <c:v>18.346499999999999</c:v>
                </c:pt>
                <c:pt idx="849">
                  <c:v>18.346499999999999</c:v>
                </c:pt>
                <c:pt idx="850">
                  <c:v>18.346499999999999</c:v>
                </c:pt>
                <c:pt idx="851">
                  <c:v>18.346499999999999</c:v>
                </c:pt>
                <c:pt idx="852">
                  <c:v>18.346499999999999</c:v>
                </c:pt>
                <c:pt idx="853">
                  <c:v>18.475100000000001</c:v>
                </c:pt>
                <c:pt idx="854">
                  <c:v>18.475100000000001</c:v>
                </c:pt>
                <c:pt idx="855">
                  <c:v>18.475100000000001</c:v>
                </c:pt>
                <c:pt idx="856">
                  <c:v>18.475100000000001</c:v>
                </c:pt>
                <c:pt idx="857">
                  <c:v>18.475100000000001</c:v>
                </c:pt>
                <c:pt idx="858">
                  <c:v>18.591899999999999</c:v>
                </c:pt>
                <c:pt idx="859">
                  <c:v>18.591899999999999</c:v>
                </c:pt>
                <c:pt idx="860">
                  <c:v>18.591899999999999</c:v>
                </c:pt>
                <c:pt idx="861">
                  <c:v>18.591899999999999</c:v>
                </c:pt>
                <c:pt idx="862">
                  <c:v>18.591899999999999</c:v>
                </c:pt>
                <c:pt idx="863">
                  <c:v>18.6328</c:v>
                </c:pt>
                <c:pt idx="864">
                  <c:v>18.6328</c:v>
                </c:pt>
                <c:pt idx="865">
                  <c:v>18.6328</c:v>
                </c:pt>
                <c:pt idx="866">
                  <c:v>18.6328</c:v>
                </c:pt>
                <c:pt idx="867">
                  <c:v>18.6328</c:v>
                </c:pt>
                <c:pt idx="868">
                  <c:v>18.837499999999999</c:v>
                </c:pt>
                <c:pt idx="869">
                  <c:v>18.837499999999999</c:v>
                </c:pt>
                <c:pt idx="870">
                  <c:v>18.837499999999999</c:v>
                </c:pt>
                <c:pt idx="871">
                  <c:v>18.837499999999999</c:v>
                </c:pt>
                <c:pt idx="872">
                  <c:v>18.837499999999999</c:v>
                </c:pt>
                <c:pt idx="873">
                  <c:v>18.927800000000001</c:v>
                </c:pt>
                <c:pt idx="874">
                  <c:v>18.927800000000001</c:v>
                </c:pt>
                <c:pt idx="875">
                  <c:v>18.927800000000001</c:v>
                </c:pt>
                <c:pt idx="876">
                  <c:v>18.927800000000001</c:v>
                </c:pt>
                <c:pt idx="877">
                  <c:v>18.927800000000001</c:v>
                </c:pt>
                <c:pt idx="878">
                  <c:v>18.360499999999998</c:v>
                </c:pt>
                <c:pt idx="879">
                  <c:v>18.360499999999998</c:v>
                </c:pt>
                <c:pt idx="880">
                  <c:v>18.360499999999998</c:v>
                </c:pt>
                <c:pt idx="881">
                  <c:v>18.360499999999998</c:v>
                </c:pt>
                <c:pt idx="882">
                  <c:v>18.360499999999998</c:v>
                </c:pt>
                <c:pt idx="883">
                  <c:v>18.504999999999999</c:v>
                </c:pt>
                <c:pt idx="884">
                  <c:v>18.504999999999999</c:v>
                </c:pt>
                <c:pt idx="885">
                  <c:v>18.504999999999999</c:v>
                </c:pt>
                <c:pt idx="886">
                  <c:v>18.504999999999999</c:v>
                </c:pt>
                <c:pt idx="887">
                  <c:v>18.504999999999999</c:v>
                </c:pt>
                <c:pt idx="888">
                  <c:v>18.604800000000001</c:v>
                </c:pt>
                <c:pt idx="889">
                  <c:v>18.604800000000001</c:v>
                </c:pt>
                <c:pt idx="890">
                  <c:v>18.604800000000001</c:v>
                </c:pt>
                <c:pt idx="891">
                  <c:v>18.604800000000001</c:v>
                </c:pt>
                <c:pt idx="892">
                  <c:v>18.604800000000001</c:v>
                </c:pt>
                <c:pt idx="893">
                  <c:v>18.546299999999999</c:v>
                </c:pt>
                <c:pt idx="894">
                  <c:v>18.546299999999999</c:v>
                </c:pt>
                <c:pt idx="895">
                  <c:v>18.546299999999999</c:v>
                </c:pt>
                <c:pt idx="896">
                  <c:v>18.546299999999999</c:v>
                </c:pt>
                <c:pt idx="897">
                  <c:v>18.546299999999999</c:v>
                </c:pt>
                <c:pt idx="898">
                  <c:v>18.752700000000001</c:v>
                </c:pt>
                <c:pt idx="899">
                  <c:v>18.752700000000001</c:v>
                </c:pt>
                <c:pt idx="900">
                  <c:v>18.752700000000001</c:v>
                </c:pt>
                <c:pt idx="901">
                  <c:v>18.752700000000001</c:v>
                </c:pt>
                <c:pt idx="902">
                  <c:v>18.752700000000001</c:v>
                </c:pt>
                <c:pt idx="903">
                  <c:v>18.754200000000001</c:v>
                </c:pt>
                <c:pt idx="904">
                  <c:v>18.754200000000001</c:v>
                </c:pt>
                <c:pt idx="905">
                  <c:v>18.754200000000001</c:v>
                </c:pt>
                <c:pt idx="906">
                  <c:v>18.754200000000001</c:v>
                </c:pt>
                <c:pt idx="907">
                  <c:v>18.754200000000001</c:v>
                </c:pt>
                <c:pt idx="908">
                  <c:v>18.260200000000001</c:v>
                </c:pt>
                <c:pt idx="909">
                  <c:v>18.260200000000001</c:v>
                </c:pt>
                <c:pt idx="910">
                  <c:v>18.260200000000001</c:v>
                </c:pt>
                <c:pt idx="911">
                  <c:v>18.260200000000001</c:v>
                </c:pt>
                <c:pt idx="912">
                  <c:v>18.260200000000001</c:v>
                </c:pt>
                <c:pt idx="913">
                  <c:v>18.22</c:v>
                </c:pt>
                <c:pt idx="914">
                  <c:v>18.22</c:v>
                </c:pt>
                <c:pt idx="915">
                  <c:v>18.22</c:v>
                </c:pt>
                <c:pt idx="916">
                  <c:v>18.22</c:v>
                </c:pt>
                <c:pt idx="917">
                  <c:v>18.22</c:v>
                </c:pt>
                <c:pt idx="918">
                  <c:v>18.592500000000001</c:v>
                </c:pt>
                <c:pt idx="919">
                  <c:v>18.592500000000001</c:v>
                </c:pt>
                <c:pt idx="920">
                  <c:v>18.592500000000001</c:v>
                </c:pt>
                <c:pt idx="921">
                  <c:v>18.592500000000001</c:v>
                </c:pt>
                <c:pt idx="922">
                  <c:v>18.592500000000001</c:v>
                </c:pt>
                <c:pt idx="923">
                  <c:v>18.578299999999999</c:v>
                </c:pt>
                <c:pt idx="924">
                  <c:v>18.578299999999999</c:v>
                </c:pt>
                <c:pt idx="925">
                  <c:v>18.578299999999999</c:v>
                </c:pt>
                <c:pt idx="926">
                  <c:v>18.578299999999999</c:v>
                </c:pt>
                <c:pt idx="927">
                  <c:v>18.578299999999999</c:v>
                </c:pt>
                <c:pt idx="928">
                  <c:v>18.898599999999998</c:v>
                </c:pt>
                <c:pt idx="929">
                  <c:v>18.898599999999998</c:v>
                </c:pt>
                <c:pt idx="930">
                  <c:v>18.898599999999998</c:v>
                </c:pt>
                <c:pt idx="931">
                  <c:v>18.898599999999998</c:v>
                </c:pt>
                <c:pt idx="932">
                  <c:v>18.898599999999998</c:v>
                </c:pt>
                <c:pt idx="933">
                  <c:v>19.610600000000002</c:v>
                </c:pt>
                <c:pt idx="934">
                  <c:v>19.610600000000002</c:v>
                </c:pt>
                <c:pt idx="935">
                  <c:v>19.610600000000002</c:v>
                </c:pt>
                <c:pt idx="936">
                  <c:v>19.610600000000002</c:v>
                </c:pt>
                <c:pt idx="937">
                  <c:v>19.789300000000001</c:v>
                </c:pt>
                <c:pt idx="938">
                  <c:v>19.789300000000001</c:v>
                </c:pt>
                <c:pt idx="939">
                  <c:v>19.789300000000001</c:v>
                </c:pt>
                <c:pt idx="940">
                  <c:v>19.789300000000001</c:v>
                </c:pt>
                <c:pt idx="941">
                  <c:v>19.789300000000001</c:v>
                </c:pt>
                <c:pt idx="942">
                  <c:v>19.385200000000001</c:v>
                </c:pt>
                <c:pt idx="943">
                  <c:v>19.385200000000001</c:v>
                </c:pt>
                <c:pt idx="944">
                  <c:v>19.385200000000001</c:v>
                </c:pt>
                <c:pt idx="945">
                  <c:v>19.385200000000001</c:v>
                </c:pt>
                <c:pt idx="946">
                  <c:v>19.385200000000001</c:v>
                </c:pt>
                <c:pt idx="947">
                  <c:v>19.300899999999999</c:v>
                </c:pt>
                <c:pt idx="948">
                  <c:v>19.300899999999999</c:v>
                </c:pt>
                <c:pt idx="949">
                  <c:v>19.300899999999999</c:v>
                </c:pt>
                <c:pt idx="950">
                  <c:v>19.300899999999999</c:v>
                </c:pt>
                <c:pt idx="951">
                  <c:v>19.300899999999999</c:v>
                </c:pt>
                <c:pt idx="952">
                  <c:v>19.007899999999999</c:v>
                </c:pt>
                <c:pt idx="953">
                  <c:v>19.007899999999999</c:v>
                </c:pt>
                <c:pt idx="954">
                  <c:v>19.007899999999999</c:v>
                </c:pt>
                <c:pt idx="955">
                  <c:v>19.007899999999999</c:v>
                </c:pt>
                <c:pt idx="956">
                  <c:v>19.007899999999999</c:v>
                </c:pt>
                <c:pt idx="957">
                  <c:v>18.5946</c:v>
                </c:pt>
                <c:pt idx="958">
                  <c:v>18.5946</c:v>
                </c:pt>
                <c:pt idx="959">
                  <c:v>18.5946</c:v>
                </c:pt>
                <c:pt idx="960">
                  <c:v>18.5946</c:v>
                </c:pt>
                <c:pt idx="961">
                  <c:v>18.5946</c:v>
                </c:pt>
                <c:pt idx="962">
                  <c:v>18.984400000000001</c:v>
                </c:pt>
                <c:pt idx="963">
                  <c:v>18.984400000000001</c:v>
                </c:pt>
                <c:pt idx="964">
                  <c:v>18.984400000000001</c:v>
                </c:pt>
                <c:pt idx="965">
                  <c:v>18.984400000000001</c:v>
                </c:pt>
                <c:pt idx="966">
                  <c:v>19.026599999999998</c:v>
                </c:pt>
                <c:pt idx="967">
                  <c:v>19.026599999999998</c:v>
                </c:pt>
                <c:pt idx="968">
                  <c:v>19.026599999999998</c:v>
                </c:pt>
                <c:pt idx="969">
                  <c:v>19.026599999999998</c:v>
                </c:pt>
                <c:pt idx="970">
                  <c:v>19.026599999999998</c:v>
                </c:pt>
                <c:pt idx="971">
                  <c:v>20.8492</c:v>
                </c:pt>
                <c:pt idx="972">
                  <c:v>20.8492</c:v>
                </c:pt>
                <c:pt idx="973">
                  <c:v>20.8492</c:v>
                </c:pt>
                <c:pt idx="974">
                  <c:v>20.8492</c:v>
                </c:pt>
                <c:pt idx="975">
                  <c:v>20.8492</c:v>
                </c:pt>
                <c:pt idx="976">
                  <c:v>20.6435</c:v>
                </c:pt>
                <c:pt idx="977">
                  <c:v>20.6435</c:v>
                </c:pt>
                <c:pt idx="978">
                  <c:v>20.6435</c:v>
                </c:pt>
                <c:pt idx="979">
                  <c:v>20.6435</c:v>
                </c:pt>
                <c:pt idx="980">
                  <c:v>20.6538</c:v>
                </c:pt>
                <c:pt idx="981">
                  <c:v>20.6538</c:v>
                </c:pt>
                <c:pt idx="982">
                  <c:v>20.6538</c:v>
                </c:pt>
                <c:pt idx="983">
                  <c:v>20.6538</c:v>
                </c:pt>
                <c:pt idx="984">
                  <c:v>20.6538</c:v>
                </c:pt>
                <c:pt idx="985">
                  <c:v>20.6281</c:v>
                </c:pt>
                <c:pt idx="986">
                  <c:v>20.6281</c:v>
                </c:pt>
                <c:pt idx="987">
                  <c:v>20.6281</c:v>
                </c:pt>
                <c:pt idx="988">
                  <c:v>20.6281</c:v>
                </c:pt>
                <c:pt idx="989">
                  <c:v>20.6281</c:v>
                </c:pt>
                <c:pt idx="990">
                  <c:v>20.389399999999998</c:v>
                </c:pt>
                <c:pt idx="991">
                  <c:v>20.389399999999998</c:v>
                </c:pt>
                <c:pt idx="992">
                  <c:v>20.389399999999998</c:v>
                </c:pt>
                <c:pt idx="993">
                  <c:v>20.389399999999998</c:v>
                </c:pt>
                <c:pt idx="994">
                  <c:v>20.439499999999999</c:v>
                </c:pt>
                <c:pt idx="995">
                  <c:v>20.439499999999999</c:v>
                </c:pt>
                <c:pt idx="996">
                  <c:v>20.439499999999999</c:v>
                </c:pt>
                <c:pt idx="997">
                  <c:v>20.439499999999999</c:v>
                </c:pt>
                <c:pt idx="998">
                  <c:v>20.439499999999999</c:v>
                </c:pt>
                <c:pt idx="999">
                  <c:v>20.609500000000001</c:v>
                </c:pt>
                <c:pt idx="1000">
                  <c:v>20.609500000000001</c:v>
                </c:pt>
                <c:pt idx="1001">
                  <c:v>20.609500000000001</c:v>
                </c:pt>
                <c:pt idx="1002">
                  <c:v>20.609500000000001</c:v>
                </c:pt>
                <c:pt idx="1003">
                  <c:v>20.609500000000001</c:v>
                </c:pt>
                <c:pt idx="1004">
                  <c:v>20.7272</c:v>
                </c:pt>
                <c:pt idx="1005">
                  <c:v>20.7272</c:v>
                </c:pt>
                <c:pt idx="1006">
                  <c:v>20.7272</c:v>
                </c:pt>
                <c:pt idx="1007">
                  <c:v>20.7272</c:v>
                </c:pt>
                <c:pt idx="1008">
                  <c:v>20.7272</c:v>
                </c:pt>
                <c:pt idx="1009">
                  <c:v>21.221699999999998</c:v>
                </c:pt>
                <c:pt idx="1010">
                  <c:v>21.221699999999998</c:v>
                </c:pt>
                <c:pt idx="1011">
                  <c:v>21.221699999999998</c:v>
                </c:pt>
                <c:pt idx="1012">
                  <c:v>21.221699999999998</c:v>
                </c:pt>
                <c:pt idx="1013">
                  <c:v>21.221699999999998</c:v>
                </c:pt>
                <c:pt idx="1014">
                  <c:v>21.476500000000001</c:v>
                </c:pt>
                <c:pt idx="1015">
                  <c:v>21.476500000000001</c:v>
                </c:pt>
                <c:pt idx="1016">
                  <c:v>21.476500000000001</c:v>
                </c:pt>
                <c:pt idx="1017">
                  <c:v>21.476500000000001</c:v>
                </c:pt>
                <c:pt idx="1018">
                  <c:v>21.476500000000001</c:v>
                </c:pt>
                <c:pt idx="1019">
                  <c:v>21.476500000000001</c:v>
                </c:pt>
                <c:pt idx="1020">
                  <c:v>21.587700000000002</c:v>
                </c:pt>
                <c:pt idx="1021">
                  <c:v>21.587700000000002</c:v>
                </c:pt>
                <c:pt idx="1022">
                  <c:v>21.587700000000002</c:v>
                </c:pt>
                <c:pt idx="1023">
                  <c:v>21.587700000000002</c:v>
                </c:pt>
                <c:pt idx="1024">
                  <c:v>21.587700000000002</c:v>
                </c:pt>
                <c:pt idx="1025">
                  <c:v>20.886299999999999</c:v>
                </c:pt>
                <c:pt idx="1026">
                  <c:v>20.886299999999999</c:v>
                </c:pt>
                <c:pt idx="1027">
                  <c:v>20.886299999999999</c:v>
                </c:pt>
                <c:pt idx="1028">
                  <c:v>20.886299999999999</c:v>
                </c:pt>
                <c:pt idx="1029">
                  <c:v>20.886299999999999</c:v>
                </c:pt>
                <c:pt idx="1030">
                  <c:v>20.363099999999999</c:v>
                </c:pt>
                <c:pt idx="1031">
                  <c:v>20.363099999999999</c:v>
                </c:pt>
                <c:pt idx="1032">
                  <c:v>20.363099999999999</c:v>
                </c:pt>
                <c:pt idx="1033">
                  <c:v>20.3461</c:v>
                </c:pt>
                <c:pt idx="1034">
                  <c:v>20.3461</c:v>
                </c:pt>
                <c:pt idx="1035">
                  <c:v>20.3461</c:v>
                </c:pt>
                <c:pt idx="1036">
                  <c:v>20.3461</c:v>
                </c:pt>
                <c:pt idx="1037">
                  <c:v>20.3461</c:v>
                </c:pt>
                <c:pt idx="1038">
                  <c:v>20.429200000000002</c:v>
                </c:pt>
                <c:pt idx="1039">
                  <c:v>20.429200000000002</c:v>
                </c:pt>
                <c:pt idx="1040">
                  <c:v>20.429200000000002</c:v>
                </c:pt>
                <c:pt idx="1041">
                  <c:v>20.429200000000002</c:v>
                </c:pt>
                <c:pt idx="1042">
                  <c:v>20.429200000000002</c:v>
                </c:pt>
                <c:pt idx="1043">
                  <c:v>19.9115</c:v>
                </c:pt>
                <c:pt idx="1044">
                  <c:v>19.9115</c:v>
                </c:pt>
                <c:pt idx="1045">
                  <c:v>19.9115</c:v>
                </c:pt>
                <c:pt idx="1046">
                  <c:v>19.9115</c:v>
                </c:pt>
                <c:pt idx="1047">
                  <c:v>19.9115</c:v>
                </c:pt>
                <c:pt idx="1048">
                  <c:v>19.510000000000002</c:v>
                </c:pt>
                <c:pt idx="1049">
                  <c:v>19.510000000000002</c:v>
                </c:pt>
                <c:pt idx="1050">
                  <c:v>19.510000000000002</c:v>
                </c:pt>
                <c:pt idx="1051">
                  <c:v>19.510000000000002</c:v>
                </c:pt>
                <c:pt idx="1052">
                  <c:v>19.510000000000002</c:v>
                </c:pt>
                <c:pt idx="1053">
                  <c:v>19.608599999999999</c:v>
                </c:pt>
                <c:pt idx="1054">
                  <c:v>19.608599999999999</c:v>
                </c:pt>
                <c:pt idx="1055">
                  <c:v>19.608599999999999</c:v>
                </c:pt>
                <c:pt idx="1056">
                  <c:v>19.608599999999999</c:v>
                </c:pt>
                <c:pt idx="1057">
                  <c:v>19.608599999999999</c:v>
                </c:pt>
                <c:pt idx="1058">
                  <c:v>19.077200000000001</c:v>
                </c:pt>
                <c:pt idx="1059">
                  <c:v>19.077200000000001</c:v>
                </c:pt>
                <c:pt idx="1060">
                  <c:v>19.077200000000001</c:v>
                </c:pt>
                <c:pt idx="1061">
                  <c:v>19.077200000000001</c:v>
                </c:pt>
                <c:pt idx="1062">
                  <c:v>18.757899999999999</c:v>
                </c:pt>
                <c:pt idx="1063">
                  <c:v>18.757899999999999</c:v>
                </c:pt>
                <c:pt idx="1064">
                  <c:v>18.757899999999999</c:v>
                </c:pt>
                <c:pt idx="1065">
                  <c:v>18.757899999999999</c:v>
                </c:pt>
                <c:pt idx="1066">
                  <c:v>18.757899999999999</c:v>
                </c:pt>
                <c:pt idx="1067">
                  <c:v>18.724900000000002</c:v>
                </c:pt>
                <c:pt idx="1068">
                  <c:v>18.724900000000002</c:v>
                </c:pt>
                <c:pt idx="1069">
                  <c:v>18.724900000000002</c:v>
                </c:pt>
                <c:pt idx="1070">
                  <c:v>18.724900000000002</c:v>
                </c:pt>
                <c:pt idx="1071">
                  <c:v>18.724900000000002</c:v>
                </c:pt>
                <c:pt idx="1072">
                  <c:v>18.6662</c:v>
                </c:pt>
                <c:pt idx="1073">
                  <c:v>18.6662</c:v>
                </c:pt>
                <c:pt idx="1074">
                  <c:v>18.6662</c:v>
                </c:pt>
                <c:pt idx="1075">
                  <c:v>18.6662</c:v>
                </c:pt>
                <c:pt idx="1076">
                  <c:v>18.521000000000001</c:v>
                </c:pt>
                <c:pt idx="1077">
                  <c:v>18.521000000000001</c:v>
                </c:pt>
                <c:pt idx="1078">
                  <c:v>18.521000000000001</c:v>
                </c:pt>
                <c:pt idx="1079">
                  <c:v>18.521000000000001</c:v>
                </c:pt>
                <c:pt idx="1080">
                  <c:v>18.811199999999999</c:v>
                </c:pt>
                <c:pt idx="1081">
                  <c:v>18.811199999999999</c:v>
                </c:pt>
                <c:pt idx="1082">
                  <c:v>18.811199999999999</c:v>
                </c:pt>
                <c:pt idx="1083">
                  <c:v>18.811199999999999</c:v>
                </c:pt>
                <c:pt idx="1084">
                  <c:v>18.811199999999999</c:v>
                </c:pt>
                <c:pt idx="1085">
                  <c:v>18.820599999999999</c:v>
                </c:pt>
                <c:pt idx="1086">
                  <c:v>18.820599999999999</c:v>
                </c:pt>
                <c:pt idx="1087">
                  <c:v>18.820599999999999</c:v>
                </c:pt>
                <c:pt idx="1088">
                  <c:v>18.820599999999999</c:v>
                </c:pt>
                <c:pt idx="1089">
                  <c:v>18.988</c:v>
                </c:pt>
                <c:pt idx="1090">
                  <c:v>18.988</c:v>
                </c:pt>
                <c:pt idx="1091">
                  <c:v>18.988</c:v>
                </c:pt>
                <c:pt idx="1092">
                  <c:v>18.988</c:v>
                </c:pt>
                <c:pt idx="1093">
                  <c:v>18.988</c:v>
                </c:pt>
                <c:pt idx="1094">
                  <c:v>18.820599999999999</c:v>
                </c:pt>
                <c:pt idx="1095">
                  <c:v>18.820599999999999</c:v>
                </c:pt>
                <c:pt idx="1096">
                  <c:v>18.820599999999999</c:v>
                </c:pt>
                <c:pt idx="1097">
                  <c:v>18.820599999999999</c:v>
                </c:pt>
                <c:pt idx="1098">
                  <c:v>18.820599999999999</c:v>
                </c:pt>
                <c:pt idx="1099">
                  <c:v>18.727599999999999</c:v>
                </c:pt>
                <c:pt idx="1100">
                  <c:v>18.727599999999999</c:v>
                </c:pt>
                <c:pt idx="1101">
                  <c:v>18.727599999999999</c:v>
                </c:pt>
                <c:pt idx="1102">
                  <c:v>18.727599999999999</c:v>
                </c:pt>
                <c:pt idx="1103">
                  <c:v>18.727599999999999</c:v>
                </c:pt>
                <c:pt idx="1104">
                  <c:v>18.515699999999999</c:v>
                </c:pt>
                <c:pt idx="1105">
                  <c:v>18.515699999999999</c:v>
                </c:pt>
                <c:pt idx="1106">
                  <c:v>18.515699999999999</c:v>
                </c:pt>
                <c:pt idx="1107">
                  <c:v>18.515699999999999</c:v>
                </c:pt>
                <c:pt idx="1108">
                  <c:v>18.515699999999999</c:v>
                </c:pt>
                <c:pt idx="1109">
                  <c:v>18.6812</c:v>
                </c:pt>
                <c:pt idx="1110">
                  <c:v>18.6812</c:v>
                </c:pt>
                <c:pt idx="1111">
                  <c:v>18.6812</c:v>
                </c:pt>
                <c:pt idx="1112">
                  <c:v>18.6812</c:v>
                </c:pt>
                <c:pt idx="1113">
                  <c:v>18.6812</c:v>
                </c:pt>
                <c:pt idx="1114">
                  <c:v>18.1721</c:v>
                </c:pt>
                <c:pt idx="1115">
                  <c:v>18.1721</c:v>
                </c:pt>
                <c:pt idx="1116">
                  <c:v>18.1721</c:v>
                </c:pt>
                <c:pt idx="1117">
                  <c:v>18.1721</c:v>
                </c:pt>
                <c:pt idx="1118">
                  <c:v>18.1721</c:v>
                </c:pt>
                <c:pt idx="1119">
                  <c:v>17.9129</c:v>
                </c:pt>
                <c:pt idx="1120">
                  <c:v>17.9129</c:v>
                </c:pt>
                <c:pt idx="1121">
                  <c:v>17.9129</c:v>
                </c:pt>
                <c:pt idx="1122">
                  <c:v>17.9129</c:v>
                </c:pt>
                <c:pt idx="1123">
                  <c:v>17.9129</c:v>
                </c:pt>
                <c:pt idx="1124">
                  <c:v>18.007200000000001</c:v>
                </c:pt>
                <c:pt idx="1125">
                  <c:v>18.007200000000001</c:v>
                </c:pt>
                <c:pt idx="1126">
                  <c:v>18.007200000000001</c:v>
                </c:pt>
                <c:pt idx="1127">
                  <c:v>18.007200000000001</c:v>
                </c:pt>
                <c:pt idx="1128">
                  <c:v>18.007200000000001</c:v>
                </c:pt>
                <c:pt idx="1129">
                  <c:v>18.1203</c:v>
                </c:pt>
                <c:pt idx="1130">
                  <c:v>18.1203</c:v>
                </c:pt>
                <c:pt idx="1131">
                  <c:v>18.1203</c:v>
                </c:pt>
                <c:pt idx="1132">
                  <c:v>18.1203</c:v>
                </c:pt>
                <c:pt idx="1133">
                  <c:v>18.1203</c:v>
                </c:pt>
                <c:pt idx="1134">
                  <c:v>18.091200000000001</c:v>
                </c:pt>
                <c:pt idx="1135">
                  <c:v>18.091200000000001</c:v>
                </c:pt>
                <c:pt idx="1136">
                  <c:v>18.091200000000001</c:v>
                </c:pt>
                <c:pt idx="1137">
                  <c:v>18.091200000000001</c:v>
                </c:pt>
                <c:pt idx="1138">
                  <c:v>18.091200000000001</c:v>
                </c:pt>
                <c:pt idx="1139">
                  <c:v>17.564</c:v>
                </c:pt>
                <c:pt idx="1140">
                  <c:v>17.564</c:v>
                </c:pt>
                <c:pt idx="1141">
                  <c:v>17.564</c:v>
                </c:pt>
                <c:pt idx="1142">
                  <c:v>17.564</c:v>
                </c:pt>
                <c:pt idx="1143">
                  <c:v>17.564</c:v>
                </c:pt>
                <c:pt idx="1144">
                  <c:v>17.654199999999999</c:v>
                </c:pt>
                <c:pt idx="1145">
                  <c:v>17.654199999999999</c:v>
                </c:pt>
                <c:pt idx="1146">
                  <c:v>17.654199999999999</c:v>
                </c:pt>
                <c:pt idx="1147">
                  <c:v>17.654199999999999</c:v>
                </c:pt>
                <c:pt idx="1148">
                  <c:v>17.654199999999999</c:v>
                </c:pt>
                <c:pt idx="1149">
                  <c:v>17.776900000000001</c:v>
                </c:pt>
                <c:pt idx="1150">
                  <c:v>17.776900000000001</c:v>
                </c:pt>
                <c:pt idx="1151">
                  <c:v>17.776900000000001</c:v>
                </c:pt>
                <c:pt idx="1152">
                  <c:v>17.776900000000001</c:v>
                </c:pt>
                <c:pt idx="1153">
                  <c:v>17.776900000000001</c:v>
                </c:pt>
                <c:pt idx="1154">
                  <c:v>17.888999999999999</c:v>
                </c:pt>
                <c:pt idx="1155">
                  <c:v>17.888999999999999</c:v>
                </c:pt>
                <c:pt idx="1156">
                  <c:v>17.888999999999999</c:v>
                </c:pt>
                <c:pt idx="1157">
                  <c:v>17.888999999999999</c:v>
                </c:pt>
                <c:pt idx="1158">
                  <c:v>17.888999999999999</c:v>
                </c:pt>
                <c:pt idx="1159">
                  <c:v>17.832100000000001</c:v>
                </c:pt>
                <c:pt idx="1160">
                  <c:v>17.832100000000001</c:v>
                </c:pt>
                <c:pt idx="1161">
                  <c:v>17.832100000000001</c:v>
                </c:pt>
                <c:pt idx="1162">
                  <c:v>17.832100000000001</c:v>
                </c:pt>
                <c:pt idx="1163">
                  <c:v>17.832100000000001</c:v>
                </c:pt>
                <c:pt idx="1164">
                  <c:v>17.710699999999999</c:v>
                </c:pt>
                <c:pt idx="1165">
                  <c:v>17.710699999999999</c:v>
                </c:pt>
                <c:pt idx="1166">
                  <c:v>17.710699999999999</c:v>
                </c:pt>
                <c:pt idx="1167">
                  <c:v>17.710699999999999</c:v>
                </c:pt>
                <c:pt idx="1168">
                  <c:v>17.710699999999999</c:v>
                </c:pt>
                <c:pt idx="1169">
                  <c:v>17.615099999999998</c:v>
                </c:pt>
                <c:pt idx="1170">
                  <c:v>17.615099999999998</c:v>
                </c:pt>
                <c:pt idx="1171">
                  <c:v>17.615099999999998</c:v>
                </c:pt>
                <c:pt idx="1172">
                  <c:v>17.615099999999998</c:v>
                </c:pt>
                <c:pt idx="1173">
                  <c:v>17.615099999999998</c:v>
                </c:pt>
                <c:pt idx="1174">
                  <c:v>17.8139</c:v>
                </c:pt>
                <c:pt idx="1175">
                  <c:v>17.8139</c:v>
                </c:pt>
                <c:pt idx="1176">
                  <c:v>17.8139</c:v>
                </c:pt>
                <c:pt idx="1177">
                  <c:v>17.8139</c:v>
                </c:pt>
                <c:pt idx="1178">
                  <c:v>17.8139</c:v>
                </c:pt>
                <c:pt idx="1179">
                  <c:v>17.711400000000001</c:v>
                </c:pt>
                <c:pt idx="1180">
                  <c:v>17.711400000000001</c:v>
                </c:pt>
                <c:pt idx="1181">
                  <c:v>17.711400000000001</c:v>
                </c:pt>
                <c:pt idx="1182">
                  <c:v>17.711400000000001</c:v>
                </c:pt>
                <c:pt idx="1183">
                  <c:v>17.711400000000001</c:v>
                </c:pt>
                <c:pt idx="1184">
                  <c:v>17.660699999999999</c:v>
                </c:pt>
                <c:pt idx="1185">
                  <c:v>17.660699999999999</c:v>
                </c:pt>
                <c:pt idx="1186">
                  <c:v>17.660699999999999</c:v>
                </c:pt>
                <c:pt idx="1187">
                  <c:v>17.660699999999999</c:v>
                </c:pt>
                <c:pt idx="1188">
                  <c:v>17.660699999999999</c:v>
                </c:pt>
                <c:pt idx="1189">
                  <c:v>17.7454</c:v>
                </c:pt>
                <c:pt idx="1190">
                  <c:v>17.7454</c:v>
                </c:pt>
                <c:pt idx="1191">
                  <c:v>17.7454</c:v>
                </c:pt>
                <c:pt idx="1192">
                  <c:v>17.7454</c:v>
                </c:pt>
                <c:pt idx="1193">
                  <c:v>17.7454</c:v>
                </c:pt>
                <c:pt idx="1194">
                  <c:v>18.2545</c:v>
                </c:pt>
                <c:pt idx="1195">
                  <c:v>18.2545</c:v>
                </c:pt>
                <c:pt idx="1196">
                  <c:v>18.2545</c:v>
                </c:pt>
                <c:pt idx="1197">
                  <c:v>18.2545</c:v>
                </c:pt>
                <c:pt idx="1198">
                  <c:v>18.2545</c:v>
                </c:pt>
                <c:pt idx="1199">
                  <c:v>18.5304</c:v>
                </c:pt>
                <c:pt idx="1200">
                  <c:v>18.5304</c:v>
                </c:pt>
                <c:pt idx="1201">
                  <c:v>18.5304</c:v>
                </c:pt>
                <c:pt idx="1202">
                  <c:v>18.5304</c:v>
                </c:pt>
                <c:pt idx="1203">
                  <c:v>18.5304</c:v>
                </c:pt>
                <c:pt idx="1204">
                  <c:v>18.911200000000001</c:v>
                </c:pt>
                <c:pt idx="1205">
                  <c:v>18.911200000000001</c:v>
                </c:pt>
                <c:pt idx="1206">
                  <c:v>18.911200000000001</c:v>
                </c:pt>
                <c:pt idx="1207">
                  <c:v>18.911200000000001</c:v>
                </c:pt>
                <c:pt idx="1208">
                  <c:v>18.911200000000001</c:v>
                </c:pt>
                <c:pt idx="1209">
                  <c:v>18.996500000000001</c:v>
                </c:pt>
                <c:pt idx="1210">
                  <c:v>18.996500000000001</c:v>
                </c:pt>
                <c:pt idx="1211">
                  <c:v>18.996500000000001</c:v>
                </c:pt>
                <c:pt idx="1212">
                  <c:v>18.996500000000001</c:v>
                </c:pt>
                <c:pt idx="1213">
                  <c:v>18.996500000000001</c:v>
                </c:pt>
                <c:pt idx="1214">
                  <c:v>19.132999999999999</c:v>
                </c:pt>
                <c:pt idx="1215">
                  <c:v>19.132999999999999</c:v>
                </c:pt>
                <c:pt idx="1216">
                  <c:v>19.132999999999999</c:v>
                </c:pt>
                <c:pt idx="1217">
                  <c:v>19.132999999999999</c:v>
                </c:pt>
                <c:pt idx="1218">
                  <c:v>19.203199999999999</c:v>
                </c:pt>
                <c:pt idx="1219">
                  <c:v>19.203199999999999</c:v>
                </c:pt>
                <c:pt idx="1220">
                  <c:v>19.203199999999999</c:v>
                </c:pt>
                <c:pt idx="1221">
                  <c:v>19.203199999999999</c:v>
                </c:pt>
                <c:pt idx="1222">
                  <c:v>19.101700000000001</c:v>
                </c:pt>
                <c:pt idx="1223">
                  <c:v>19.101700000000001</c:v>
                </c:pt>
                <c:pt idx="1224">
                  <c:v>19.101700000000001</c:v>
                </c:pt>
                <c:pt idx="1225">
                  <c:v>19.101700000000001</c:v>
                </c:pt>
                <c:pt idx="1226">
                  <c:v>19.101700000000001</c:v>
                </c:pt>
                <c:pt idx="1227">
                  <c:v>18.917300000000001</c:v>
                </c:pt>
                <c:pt idx="1228">
                  <c:v>18.917300000000001</c:v>
                </c:pt>
                <c:pt idx="1229">
                  <c:v>18.917300000000001</c:v>
                </c:pt>
                <c:pt idx="1230">
                  <c:v>18.917300000000001</c:v>
                </c:pt>
                <c:pt idx="1231">
                  <c:v>18.557500000000001</c:v>
                </c:pt>
                <c:pt idx="1232">
                  <c:v>18.557500000000001</c:v>
                </c:pt>
                <c:pt idx="1233">
                  <c:v>18.557500000000001</c:v>
                </c:pt>
                <c:pt idx="1234">
                  <c:v>18.557500000000001</c:v>
                </c:pt>
                <c:pt idx="1235">
                  <c:v>18.557500000000001</c:v>
                </c:pt>
                <c:pt idx="1236">
                  <c:v>18.633299999999998</c:v>
                </c:pt>
                <c:pt idx="1237">
                  <c:v>18.633299999999998</c:v>
                </c:pt>
                <c:pt idx="1238">
                  <c:v>18.633299999999998</c:v>
                </c:pt>
                <c:pt idx="1239">
                  <c:v>18.633299999999998</c:v>
                </c:pt>
                <c:pt idx="1240">
                  <c:v>18.633299999999998</c:v>
                </c:pt>
                <c:pt idx="1241">
                  <c:v>18.929200000000002</c:v>
                </c:pt>
                <c:pt idx="1242">
                  <c:v>18.929200000000002</c:v>
                </c:pt>
                <c:pt idx="1243">
                  <c:v>18.929200000000002</c:v>
                </c:pt>
                <c:pt idx="1244">
                  <c:v>18.929200000000002</c:v>
                </c:pt>
                <c:pt idx="1245">
                  <c:v>19.1175</c:v>
                </c:pt>
                <c:pt idx="1246">
                  <c:v>19.1175</c:v>
                </c:pt>
                <c:pt idx="1247">
                  <c:v>19.1175</c:v>
                </c:pt>
                <c:pt idx="1248">
                  <c:v>19.1175</c:v>
                </c:pt>
                <c:pt idx="1249">
                  <c:v>19.1175</c:v>
                </c:pt>
                <c:pt idx="1250">
                  <c:v>19.7498</c:v>
                </c:pt>
                <c:pt idx="1251">
                  <c:v>19.7498</c:v>
                </c:pt>
                <c:pt idx="1252">
                  <c:v>19.7498</c:v>
                </c:pt>
                <c:pt idx="1253">
                  <c:v>19.7498</c:v>
                </c:pt>
                <c:pt idx="1254">
                  <c:v>19.658999999999999</c:v>
                </c:pt>
                <c:pt idx="1255">
                  <c:v>19.658999999999999</c:v>
                </c:pt>
                <c:pt idx="1256">
                  <c:v>19.658999999999999</c:v>
                </c:pt>
                <c:pt idx="1257">
                  <c:v>19.658999999999999</c:v>
                </c:pt>
                <c:pt idx="1258">
                  <c:v>19.179300000000001</c:v>
                </c:pt>
                <c:pt idx="1259">
                  <c:v>19.179300000000001</c:v>
                </c:pt>
                <c:pt idx="1260">
                  <c:v>19.179300000000001</c:v>
                </c:pt>
                <c:pt idx="1261">
                  <c:v>19.179300000000001</c:v>
                </c:pt>
                <c:pt idx="1262">
                  <c:v>19.179300000000001</c:v>
                </c:pt>
                <c:pt idx="1263">
                  <c:v>19.037099999999999</c:v>
                </c:pt>
                <c:pt idx="1264">
                  <c:v>19.037099999999999</c:v>
                </c:pt>
                <c:pt idx="1265">
                  <c:v>19.037099999999999</c:v>
                </c:pt>
                <c:pt idx="1266">
                  <c:v>19.037099999999999</c:v>
                </c:pt>
                <c:pt idx="1267">
                  <c:v>19.037099999999999</c:v>
                </c:pt>
                <c:pt idx="1268">
                  <c:v>18.635300000000001</c:v>
                </c:pt>
                <c:pt idx="1269">
                  <c:v>18.635300000000001</c:v>
                </c:pt>
                <c:pt idx="1270">
                  <c:v>18.635300000000001</c:v>
                </c:pt>
                <c:pt idx="1271">
                  <c:v>18.635300000000001</c:v>
                </c:pt>
                <c:pt idx="1272">
                  <c:v>18.635300000000001</c:v>
                </c:pt>
                <c:pt idx="1273">
                  <c:v>18.635300000000001</c:v>
                </c:pt>
                <c:pt idx="1274">
                  <c:v>18.490099999999998</c:v>
                </c:pt>
                <c:pt idx="1275">
                  <c:v>18.490099999999998</c:v>
                </c:pt>
                <c:pt idx="1276">
                  <c:v>18.490099999999998</c:v>
                </c:pt>
                <c:pt idx="1277">
                  <c:v>18.490099999999998</c:v>
                </c:pt>
                <c:pt idx="1278">
                  <c:v>18.490099999999998</c:v>
                </c:pt>
                <c:pt idx="1279">
                  <c:v>18.594899999999999</c:v>
                </c:pt>
                <c:pt idx="1280">
                  <c:v>18.594899999999999</c:v>
                </c:pt>
                <c:pt idx="1281">
                  <c:v>18.594899999999999</c:v>
                </c:pt>
              </c:numCache>
            </c:numRef>
          </c:val>
          <c:smooth val="0"/>
          <c:extLst xmlns:c16r2="http://schemas.microsoft.com/office/drawing/2015/06/chart">
            <c:ext xmlns:c16="http://schemas.microsoft.com/office/drawing/2014/chart" uri="{C3380CC4-5D6E-409C-BE32-E72D297353CC}">
              <c16:uniqueId val="{00000003-66F2-46A3-9BD1-F7BBEDE87377}"/>
            </c:ext>
          </c:extLst>
        </c:ser>
        <c:dLbls>
          <c:showLegendKey val="0"/>
          <c:showVal val="0"/>
          <c:showCatName val="0"/>
          <c:showSerName val="0"/>
          <c:showPercent val="0"/>
          <c:showBubbleSize val="0"/>
        </c:dLbls>
        <c:marker val="1"/>
        <c:smooth val="0"/>
        <c:axId val="179426816"/>
        <c:axId val="179425280"/>
      </c:lineChart>
      <c:dateAx>
        <c:axId val="179421952"/>
        <c:scaling>
          <c:orientation val="minMax"/>
          <c:min val="42042"/>
        </c:scaling>
        <c:delete val="0"/>
        <c:axPos val="b"/>
        <c:numFmt formatCode="mmm\-yy"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79423488"/>
        <c:crosses val="autoZero"/>
        <c:auto val="1"/>
        <c:lblOffset val="100"/>
        <c:baseTimeUnit val="days"/>
      </c:dateAx>
      <c:valAx>
        <c:axId val="179423488"/>
        <c:scaling>
          <c:orientation val="minMax"/>
          <c:min val="2"/>
        </c:scaling>
        <c:delete val="0"/>
        <c:axPos val="l"/>
        <c:majorGridlines>
          <c:spPr>
            <a:ln w="9525" cap="flat" cmpd="sng" algn="ctr">
              <a:solidFill>
                <a:schemeClr val="bg1">
                  <a:lumMod val="9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79421952"/>
        <c:crosses val="autoZero"/>
        <c:crossBetween val="between"/>
      </c:valAx>
      <c:valAx>
        <c:axId val="179425280"/>
        <c:scaling>
          <c:orientation val="minMax"/>
          <c:max val="22"/>
          <c:min val="14.5"/>
        </c:scaling>
        <c:delete val="0"/>
        <c:axPos val="r"/>
        <c:numFmt formatCode="#,##0.0" sourceLinked="0"/>
        <c:majorTickMark val="out"/>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rgbClr val="0070C0"/>
                </a:solidFill>
                <a:latin typeface="Century Gothic" panose="020B0502020202020204" pitchFamily="34" charset="0"/>
                <a:ea typeface="+mn-ea"/>
                <a:cs typeface="+mn-cs"/>
              </a:defRPr>
            </a:pPr>
            <a:endParaRPr lang="es-MX"/>
          </a:p>
        </c:txPr>
        <c:crossAx val="179426816"/>
        <c:crosses val="max"/>
        <c:crossBetween val="between"/>
        <c:majorUnit val="0.5"/>
      </c:valAx>
      <c:dateAx>
        <c:axId val="179426816"/>
        <c:scaling>
          <c:orientation val="minMax"/>
        </c:scaling>
        <c:delete val="1"/>
        <c:axPos val="b"/>
        <c:numFmt formatCode="m/d/yyyy" sourceLinked="1"/>
        <c:majorTickMark val="out"/>
        <c:minorTickMark val="none"/>
        <c:tickLblPos val="nextTo"/>
        <c:crossAx val="179425280"/>
        <c:crosses val="autoZero"/>
        <c:auto val="1"/>
        <c:lblOffset val="100"/>
        <c:baseTimeUnit val="days"/>
      </c:dateAx>
      <c:spPr>
        <a:noFill/>
        <a:ln>
          <a:noFill/>
        </a:ln>
        <a:effectLst/>
      </c:spPr>
    </c:plotArea>
    <c:legend>
      <c:legendPos val="b"/>
      <c:legendEntry>
        <c:idx val="0"/>
        <c:txPr>
          <a:bodyPr rot="0" spcFirstLastPara="1" vertOverflow="ellipsis" vert="horz" wrap="square" anchor="ctr" anchorCtr="1"/>
          <a:lstStyle/>
          <a:p>
            <a:pPr>
              <a:defRPr sz="1050" b="0" i="0" u="none" strike="noStrike" kern="1200" baseline="0">
                <a:solidFill>
                  <a:srgbClr val="C00000"/>
                </a:solidFill>
                <a:latin typeface="Century Gothic" panose="020B0502020202020204" pitchFamily="34" charset="0"/>
                <a:ea typeface="+mn-ea"/>
                <a:cs typeface="+mn-cs"/>
              </a:defRPr>
            </a:pPr>
            <a:endParaRPr lang="es-MX"/>
          </a:p>
        </c:txPr>
      </c:legendEntry>
      <c:legendEntry>
        <c:idx val="2"/>
        <c:txPr>
          <a:bodyPr rot="0" spcFirstLastPara="1" vertOverflow="ellipsis" vert="horz" wrap="square" anchor="ctr" anchorCtr="1"/>
          <a:lstStyle/>
          <a:p>
            <a:pPr>
              <a:defRPr sz="1050" b="0" i="0" u="none" strike="noStrike" kern="1200" baseline="0">
                <a:solidFill>
                  <a:srgbClr val="00B050"/>
                </a:solidFill>
                <a:latin typeface="Century Gothic" panose="020B0502020202020204" pitchFamily="34" charset="0"/>
                <a:ea typeface="+mn-ea"/>
                <a:cs typeface="+mn-cs"/>
              </a:defRPr>
            </a:pPr>
            <a:endParaRPr lang="es-MX"/>
          </a:p>
        </c:txPr>
      </c:legendEntry>
      <c:legendEntry>
        <c:idx val="3"/>
        <c:txPr>
          <a:bodyPr rot="0" spcFirstLastPara="1" vertOverflow="ellipsis" vert="horz" wrap="square" anchor="ctr" anchorCtr="1"/>
          <a:lstStyle/>
          <a:p>
            <a:pPr>
              <a:defRPr sz="1050" b="0" i="0" u="none" strike="noStrike" kern="1200" baseline="0">
                <a:solidFill>
                  <a:srgbClr val="0070C0"/>
                </a:solidFill>
                <a:latin typeface="Century Gothic" panose="020B0502020202020204" pitchFamily="34" charset="0"/>
                <a:ea typeface="+mn-ea"/>
                <a:cs typeface="+mn-cs"/>
              </a:defRPr>
            </a:pPr>
            <a:endParaRPr lang="es-MX"/>
          </a:p>
        </c:txPr>
      </c:legendEntry>
      <c:layout/>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n-US" b="1"/>
              <a:t>Expectativas de tasa de fondeo de Banxico</a:t>
            </a:r>
          </a:p>
        </c:rich>
      </c:tx>
      <c:layout/>
      <c:overlay val="0"/>
      <c:spPr>
        <a:noFill/>
        <a:ln>
          <a:noFill/>
        </a:ln>
        <a:effectLst/>
      </c:spPr>
    </c:title>
    <c:autoTitleDeleted val="0"/>
    <c:plotArea>
      <c:layout/>
      <c:lineChart>
        <c:grouping val="standard"/>
        <c:varyColors val="0"/>
        <c:ser>
          <c:idx val="0"/>
          <c:order val="0"/>
          <c:tx>
            <c:v>Expectativas implícitas en FWD de TIIE28d</c:v>
          </c:tx>
          <c:spPr>
            <a:ln w="28575" cap="rnd">
              <a:solidFill>
                <a:srgbClr val="0070C0"/>
              </a:solidFill>
              <a:prstDash val="sysDash"/>
              <a:round/>
            </a:ln>
            <a:effectLst/>
          </c:spPr>
          <c:marker>
            <c:symbol val="none"/>
          </c:marker>
          <c:cat>
            <c:numRef>
              <c:f>'[IRS TIIE vs Expectativas (Clase) 2017.xlsm]Mercado'!$DD$5:$DD$25</c:f>
              <c:numCache>
                <c:formatCode>d\-mmm\-yy</c:formatCode>
                <c:ptCount val="21"/>
                <c:pt idx="0" formatCode="d\-mmm">
                  <c:v>43143</c:v>
                </c:pt>
                <c:pt idx="1">
                  <c:v>43202</c:v>
                </c:pt>
                <c:pt idx="2">
                  <c:v>43236</c:v>
                </c:pt>
                <c:pt idx="3">
                  <c:v>43237</c:v>
                </c:pt>
                <c:pt idx="4">
                  <c:v>43272</c:v>
                </c:pt>
                <c:pt idx="5">
                  <c:v>43314</c:v>
                </c:pt>
                <c:pt idx="6">
                  <c:v>43377</c:v>
                </c:pt>
                <c:pt idx="7">
                  <c:v>43419</c:v>
                </c:pt>
                <c:pt idx="8">
                  <c:v>43454</c:v>
                </c:pt>
                <c:pt idx="9">
                  <c:v>43509</c:v>
                </c:pt>
                <c:pt idx="10">
                  <c:v>43510</c:v>
                </c:pt>
                <c:pt idx="11">
                  <c:v>43572</c:v>
                </c:pt>
                <c:pt idx="12">
                  <c:v>43573</c:v>
                </c:pt>
                <c:pt idx="13">
                  <c:v>43608</c:v>
                </c:pt>
                <c:pt idx="14">
                  <c:v>43642</c:v>
                </c:pt>
                <c:pt idx="15">
                  <c:v>43643</c:v>
                </c:pt>
                <c:pt idx="16">
                  <c:v>43685</c:v>
                </c:pt>
                <c:pt idx="17">
                  <c:v>43748</c:v>
                </c:pt>
                <c:pt idx="18">
                  <c:v>43790</c:v>
                </c:pt>
                <c:pt idx="19">
                  <c:v>43824</c:v>
                </c:pt>
                <c:pt idx="20">
                  <c:v>43825</c:v>
                </c:pt>
              </c:numCache>
            </c:numRef>
          </c:cat>
          <c:val>
            <c:numRef>
              <c:f>'[IRS TIIE vs Expectativas (Clase) 2017.xlsm]Mercado'!$DE$5:$DE$25</c:f>
              <c:numCache>
                <c:formatCode>0.00%</c:formatCode>
                <c:ptCount val="21"/>
                <c:pt idx="0">
                  <c:v>7.4999999999999997E-2</c:v>
                </c:pt>
                <c:pt idx="1">
                  <c:v>7.4999999999999997E-2</c:v>
                </c:pt>
                <c:pt idx="2">
                  <c:v>7.4999999999999997E-2</c:v>
                </c:pt>
                <c:pt idx="3">
                  <c:v>7.7499999999999999E-2</c:v>
                </c:pt>
                <c:pt idx="4">
                  <c:v>7.7499999999999999E-2</c:v>
                </c:pt>
                <c:pt idx="5">
                  <c:v>7.7499999999999999E-2</c:v>
                </c:pt>
                <c:pt idx="6">
                  <c:v>7.7499999999999999E-2</c:v>
                </c:pt>
                <c:pt idx="7">
                  <c:v>7.7499999999999999E-2</c:v>
                </c:pt>
                <c:pt idx="8">
                  <c:v>7.7499999999999999E-2</c:v>
                </c:pt>
                <c:pt idx="9">
                  <c:v>7.7499999999999999E-2</c:v>
                </c:pt>
                <c:pt idx="10">
                  <c:v>7.4999999999999997E-2</c:v>
                </c:pt>
                <c:pt idx="11">
                  <c:v>7.4999999999999997E-2</c:v>
                </c:pt>
                <c:pt idx="12">
                  <c:v>7.4999999999999997E-2</c:v>
                </c:pt>
                <c:pt idx="13">
                  <c:v>7.4999999999999997E-2</c:v>
                </c:pt>
                <c:pt idx="14">
                  <c:v>7.4999999999999997E-2</c:v>
                </c:pt>
                <c:pt idx="15">
                  <c:v>7.4999999999999997E-2</c:v>
                </c:pt>
                <c:pt idx="16">
                  <c:v>7.4999999999999997E-2</c:v>
                </c:pt>
                <c:pt idx="17">
                  <c:v>7.4999999999999997E-2</c:v>
                </c:pt>
                <c:pt idx="18">
                  <c:v>7.4999999999999997E-2</c:v>
                </c:pt>
                <c:pt idx="19">
                  <c:v>7.4999999999999997E-2</c:v>
                </c:pt>
                <c:pt idx="20">
                  <c:v>7.2499999999999995E-2</c:v>
                </c:pt>
              </c:numCache>
            </c:numRef>
          </c:val>
          <c:smooth val="0"/>
          <c:extLst xmlns:c16r2="http://schemas.microsoft.com/office/drawing/2015/06/chart">
            <c:ext xmlns:c16="http://schemas.microsoft.com/office/drawing/2014/chart" uri="{C3380CC4-5D6E-409C-BE32-E72D297353CC}">
              <c16:uniqueId val="{00000000-347C-44C7-B0B6-DD165355C14D}"/>
            </c:ext>
          </c:extLst>
        </c:ser>
        <c:ser>
          <c:idx val="1"/>
          <c:order val="1"/>
          <c:tx>
            <c:v>Consenso de analistas en encuesta de Banxico</c:v>
          </c:tx>
          <c:spPr>
            <a:ln w="28575" cap="rnd">
              <a:solidFill>
                <a:srgbClr val="00B050"/>
              </a:solidFill>
              <a:round/>
            </a:ln>
            <a:effectLst/>
          </c:spPr>
          <c:marker>
            <c:symbol val="none"/>
          </c:marker>
          <c:cat>
            <c:numRef>
              <c:f>'[IRS TIIE vs Expectativas (Clase) 2017.xlsm]Mercado'!$DD$5:$DD$25</c:f>
              <c:numCache>
                <c:formatCode>d\-mmm\-yy</c:formatCode>
                <c:ptCount val="21"/>
                <c:pt idx="0" formatCode="d\-mmm">
                  <c:v>43143</c:v>
                </c:pt>
                <c:pt idx="1">
                  <c:v>43202</c:v>
                </c:pt>
                <c:pt idx="2">
                  <c:v>43236</c:v>
                </c:pt>
                <c:pt idx="3">
                  <c:v>43237</c:v>
                </c:pt>
                <c:pt idx="4">
                  <c:v>43272</c:v>
                </c:pt>
                <c:pt idx="5">
                  <c:v>43314</c:v>
                </c:pt>
                <c:pt idx="6">
                  <c:v>43377</c:v>
                </c:pt>
                <c:pt idx="7">
                  <c:v>43419</c:v>
                </c:pt>
                <c:pt idx="8">
                  <c:v>43454</c:v>
                </c:pt>
                <c:pt idx="9">
                  <c:v>43509</c:v>
                </c:pt>
                <c:pt idx="10">
                  <c:v>43510</c:v>
                </c:pt>
                <c:pt idx="11">
                  <c:v>43572</c:v>
                </c:pt>
                <c:pt idx="12">
                  <c:v>43573</c:v>
                </c:pt>
                <c:pt idx="13">
                  <c:v>43608</c:v>
                </c:pt>
                <c:pt idx="14">
                  <c:v>43642</c:v>
                </c:pt>
                <c:pt idx="15">
                  <c:v>43643</c:v>
                </c:pt>
                <c:pt idx="16">
                  <c:v>43685</c:v>
                </c:pt>
                <c:pt idx="17">
                  <c:v>43748</c:v>
                </c:pt>
                <c:pt idx="18">
                  <c:v>43790</c:v>
                </c:pt>
                <c:pt idx="19">
                  <c:v>43824</c:v>
                </c:pt>
                <c:pt idx="20">
                  <c:v>43825</c:v>
                </c:pt>
              </c:numCache>
            </c:numRef>
          </c:cat>
          <c:val>
            <c:numRef>
              <c:f>'[IRS TIIE vs Expectativas (Clase) 2017.xlsm]Mercado'!$DF$5:$DF$25</c:f>
              <c:numCache>
                <c:formatCode>0.00%</c:formatCode>
                <c:ptCount val="21"/>
                <c:pt idx="0">
                  <c:v>7.4999999999999997E-2</c:v>
                </c:pt>
                <c:pt idx="1">
                  <c:v>7.4999999999999997E-2</c:v>
                </c:pt>
                <c:pt idx="2">
                  <c:v>7.4999999999999997E-2</c:v>
                </c:pt>
                <c:pt idx="3">
                  <c:v>7.4999999999999997E-2</c:v>
                </c:pt>
                <c:pt idx="4">
                  <c:v>7.4999999999999997E-2</c:v>
                </c:pt>
                <c:pt idx="5">
                  <c:v>7.4999999999999997E-2</c:v>
                </c:pt>
                <c:pt idx="6">
                  <c:v>7.4999999999999997E-2</c:v>
                </c:pt>
                <c:pt idx="7">
                  <c:v>7.4999999999999997E-2</c:v>
                </c:pt>
                <c:pt idx="8">
                  <c:v>7.4999999999999997E-2</c:v>
                </c:pt>
                <c:pt idx="9">
                  <c:v>7.4999999999999997E-2</c:v>
                </c:pt>
                <c:pt idx="10">
                  <c:v>7.4999999999999997E-2</c:v>
                </c:pt>
                <c:pt idx="11">
                  <c:v>7.4999999999999997E-2</c:v>
                </c:pt>
                <c:pt idx="12">
                  <c:v>7.2499999999999995E-2</c:v>
                </c:pt>
                <c:pt idx="13">
                  <c:v>7.2499999999999995E-2</c:v>
                </c:pt>
                <c:pt idx="14">
                  <c:v>7.2499999999999995E-2</c:v>
                </c:pt>
                <c:pt idx="15">
                  <c:v>7.0000000000000007E-2</c:v>
                </c:pt>
                <c:pt idx="16">
                  <c:v>7.0000000000000007E-2</c:v>
                </c:pt>
                <c:pt idx="17">
                  <c:v>7.0000000000000007E-2</c:v>
                </c:pt>
                <c:pt idx="18">
                  <c:v>7.0000000000000007E-2</c:v>
                </c:pt>
                <c:pt idx="19">
                  <c:v>7.0000000000000007E-2</c:v>
                </c:pt>
                <c:pt idx="20">
                  <c:v>6.7500000000000004E-2</c:v>
                </c:pt>
              </c:numCache>
            </c:numRef>
          </c:val>
          <c:smooth val="0"/>
          <c:extLst xmlns:c16r2="http://schemas.microsoft.com/office/drawing/2015/06/chart">
            <c:ext xmlns:c16="http://schemas.microsoft.com/office/drawing/2014/chart" uri="{C3380CC4-5D6E-409C-BE32-E72D297353CC}">
              <c16:uniqueId val="{00000001-347C-44C7-B0B6-DD165355C14D}"/>
            </c:ext>
          </c:extLst>
        </c:ser>
        <c:dLbls>
          <c:showLegendKey val="0"/>
          <c:showVal val="0"/>
          <c:showCatName val="0"/>
          <c:showSerName val="0"/>
          <c:showPercent val="0"/>
          <c:showBubbleSize val="0"/>
        </c:dLbls>
        <c:marker val="1"/>
        <c:smooth val="0"/>
        <c:axId val="192841984"/>
        <c:axId val="192843776"/>
      </c:lineChart>
      <c:dateAx>
        <c:axId val="192841984"/>
        <c:scaling>
          <c:orientation val="minMax"/>
        </c:scaling>
        <c:delete val="0"/>
        <c:axPos val="b"/>
        <c:numFmt formatCode="mmm\-yy"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92843776"/>
        <c:crosses val="autoZero"/>
        <c:auto val="1"/>
        <c:lblOffset val="100"/>
        <c:baseTimeUnit val="days"/>
      </c:dateAx>
      <c:valAx>
        <c:axId val="192843776"/>
        <c:scaling>
          <c:orientation val="minMax"/>
        </c:scaling>
        <c:delete val="0"/>
        <c:axPos val="l"/>
        <c:majorGridlines>
          <c:spPr>
            <a:ln w="9525" cap="flat" cmpd="sng" algn="ctr">
              <a:solidFill>
                <a:schemeClr val="bg1">
                  <a:lumMod val="9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92841984"/>
        <c:crosses val="autoZero"/>
        <c:crossBetween val="between"/>
        <c:majorUnit val="2.5000000000000005E-3"/>
      </c:valAx>
      <c:spPr>
        <a:noFill/>
        <a:ln>
          <a:noFill/>
        </a:ln>
        <a:effectLst/>
      </c:spPr>
    </c:plotArea>
    <c:legend>
      <c:legendPos val="b"/>
      <c:legendEntry>
        <c:idx val="0"/>
        <c:txPr>
          <a:bodyPr rot="0" spcFirstLastPara="1" vertOverflow="ellipsis" vert="horz" wrap="square" anchor="ctr" anchorCtr="1"/>
          <a:lstStyle/>
          <a:p>
            <a:pPr>
              <a:defRPr sz="1050" b="0" i="0" u="none" strike="noStrike" kern="1200" baseline="0">
                <a:solidFill>
                  <a:srgbClr val="0070C0"/>
                </a:solidFill>
                <a:latin typeface="Century Gothic" panose="020B0502020202020204" pitchFamily="34" charset="0"/>
                <a:ea typeface="+mn-ea"/>
                <a:cs typeface="+mn-cs"/>
              </a:defRPr>
            </a:pPr>
            <a:endParaRPr lang="es-MX"/>
          </a:p>
        </c:txPr>
      </c:legendEntry>
      <c:legendEntry>
        <c:idx val="1"/>
        <c:txPr>
          <a:bodyPr rot="0" spcFirstLastPara="1" vertOverflow="ellipsis" vert="horz" wrap="square" anchor="ctr" anchorCtr="1"/>
          <a:lstStyle/>
          <a:p>
            <a:pPr>
              <a:defRPr sz="1050" b="0" i="0" u="none" strike="noStrike" kern="1200" baseline="0">
                <a:solidFill>
                  <a:srgbClr val="00B050"/>
                </a:solidFill>
                <a:latin typeface="Century Gothic" panose="020B0502020202020204" pitchFamily="34" charset="0"/>
                <a:ea typeface="+mn-ea"/>
                <a:cs typeface="+mn-cs"/>
              </a:defRPr>
            </a:pPr>
            <a:endParaRPr lang="es-MX"/>
          </a:p>
        </c:txPr>
      </c:legendEntry>
      <c:layout/>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invertIfNegative val="0"/>
          <c:dPt>
            <c:idx val="0"/>
            <c:invertIfNegative val="0"/>
            <c:bubble3D val="0"/>
            <c:spPr>
              <a:solidFill>
                <a:schemeClr val="tx2">
                  <a:lumMod val="75000"/>
                </a:schemeClr>
              </a:solidFill>
            </c:spPr>
            <c:extLst xmlns:c16r2="http://schemas.microsoft.com/office/drawing/2015/06/chart">
              <c:ext xmlns:c16="http://schemas.microsoft.com/office/drawing/2014/chart" uri="{C3380CC4-5D6E-409C-BE32-E72D297353CC}">
                <c16:uniqueId val="{00000001-5946-4FE0-8BAB-29AF269B5FDD}"/>
              </c:ext>
            </c:extLst>
          </c:dPt>
          <c:dPt>
            <c:idx val="1"/>
            <c:invertIfNegative val="0"/>
            <c:bubble3D val="0"/>
            <c:spPr>
              <a:solidFill>
                <a:srgbClr val="C00000"/>
              </a:solidFill>
            </c:spPr>
            <c:extLst xmlns:c16r2="http://schemas.microsoft.com/office/drawing/2015/06/chart">
              <c:ext xmlns:c16="http://schemas.microsoft.com/office/drawing/2014/chart" uri="{C3380CC4-5D6E-409C-BE32-E72D297353CC}">
                <c16:uniqueId val="{00000003-5946-4FE0-8BAB-29AF269B5FDD}"/>
              </c:ext>
            </c:extLst>
          </c:dPt>
          <c:dPt>
            <c:idx val="2"/>
            <c:invertIfNegative val="0"/>
            <c:bubble3D val="0"/>
            <c:spPr>
              <a:solidFill>
                <a:srgbClr val="00664E"/>
              </a:solidFill>
            </c:spPr>
            <c:extLst xmlns:c16r2="http://schemas.microsoft.com/office/drawing/2015/06/chart">
              <c:ext xmlns:c16="http://schemas.microsoft.com/office/drawing/2014/chart" uri="{C3380CC4-5D6E-409C-BE32-E72D297353CC}">
                <c16:uniqueId val="{00000005-5946-4FE0-8BAB-29AF269B5FDD}"/>
              </c:ext>
            </c:extLst>
          </c:dPt>
          <c:dPt>
            <c:idx val="3"/>
            <c:invertIfNegative val="0"/>
            <c:bubble3D val="0"/>
            <c:spPr>
              <a:solidFill>
                <a:srgbClr val="77B42A"/>
              </a:solidFill>
            </c:spPr>
            <c:extLst xmlns:c16r2="http://schemas.microsoft.com/office/drawing/2015/06/chart">
              <c:ext xmlns:c16="http://schemas.microsoft.com/office/drawing/2014/chart" uri="{C3380CC4-5D6E-409C-BE32-E72D297353CC}">
                <c16:uniqueId val="{00000007-5946-4FE0-8BAB-29AF269B5FDD}"/>
              </c:ext>
            </c:extLst>
          </c:dPt>
          <c:dPt>
            <c:idx val="4"/>
            <c:invertIfNegative val="0"/>
            <c:bubble3D val="0"/>
            <c:spPr>
              <a:solidFill>
                <a:schemeClr val="bg1">
                  <a:lumMod val="65000"/>
                </a:schemeClr>
              </a:solidFill>
            </c:spPr>
          </c:dPt>
          <c:dLbls>
            <c:delete val="1"/>
          </c:dLbls>
          <c:cat>
            <c:strRef>
              <c:f>'Calculos Globales 2015'!$G$2:$L$2</c:f>
              <c:strCache>
                <c:ptCount val="6"/>
                <c:pt idx="0">
                  <c:v>BANAMEX</c:v>
                </c:pt>
                <c:pt idx="1">
                  <c:v>EVERCORE</c:v>
                </c:pt>
                <c:pt idx="2">
                  <c:v>PONDERADO</c:v>
                </c:pt>
                <c:pt idx="3">
                  <c:v>BENCHMARK (PIP FONDEO-G+.3%)</c:v>
                </c:pt>
                <c:pt idx="4">
                  <c:v>PIP FONDEO-G</c:v>
                </c:pt>
                <c:pt idx="5">
                  <c:v>CETES 28</c:v>
                </c:pt>
              </c:strCache>
            </c:strRef>
          </c:cat>
          <c:val>
            <c:numRef>
              <c:f>'Calculos Globales 2015'!$G$3:$L$3</c:f>
              <c:numCache>
                <c:formatCode>0.00%</c:formatCode>
                <c:ptCount val="6"/>
                <c:pt idx="0">
                  <c:v>7.1099999999999997E-2</c:v>
                </c:pt>
                <c:pt idx="1">
                  <c:v>7.0000000000000007E-2</c:v>
                </c:pt>
                <c:pt idx="2">
                  <c:v>7.0599999999999996E-2</c:v>
                </c:pt>
                <c:pt idx="3">
                  <c:v>7.0099999999999996E-2</c:v>
                </c:pt>
                <c:pt idx="4">
                  <c:v>6.7100000000000007E-2</c:v>
                </c:pt>
                <c:pt idx="5">
                  <c:v>6.7000000000000004E-2</c:v>
                </c:pt>
              </c:numCache>
            </c:numRef>
          </c:val>
          <c:extLst xmlns:c16r2="http://schemas.microsoft.com/office/drawing/2015/06/chart">
            <c:ext xmlns:c16="http://schemas.microsoft.com/office/drawing/2014/chart" uri="{C3380CC4-5D6E-409C-BE32-E72D297353CC}">
              <c16:uniqueId val="{00000008-5946-4FE0-8BAB-29AF269B5FDD}"/>
            </c:ext>
          </c:extLst>
        </c:ser>
        <c:dLbls>
          <c:showLegendKey val="0"/>
          <c:showVal val="1"/>
          <c:showCatName val="0"/>
          <c:showSerName val="0"/>
          <c:showPercent val="0"/>
          <c:showBubbleSize val="0"/>
        </c:dLbls>
        <c:gapWidth val="11"/>
        <c:gapDepth val="53"/>
        <c:shape val="cylinder"/>
        <c:axId val="189172352"/>
        <c:axId val="189178240"/>
        <c:axId val="0"/>
      </c:bar3DChart>
      <c:catAx>
        <c:axId val="189172352"/>
        <c:scaling>
          <c:orientation val="minMax"/>
        </c:scaling>
        <c:delete val="1"/>
        <c:axPos val="b"/>
        <c:numFmt formatCode="General" sourceLinked="0"/>
        <c:majorTickMark val="none"/>
        <c:minorTickMark val="none"/>
        <c:tickLblPos val="nextTo"/>
        <c:crossAx val="189178240"/>
        <c:crosses val="autoZero"/>
        <c:auto val="1"/>
        <c:lblAlgn val="ctr"/>
        <c:lblOffset val="100"/>
        <c:noMultiLvlLbl val="0"/>
      </c:catAx>
      <c:valAx>
        <c:axId val="189178240"/>
        <c:scaling>
          <c:orientation val="minMax"/>
          <c:min val="0"/>
        </c:scaling>
        <c:delete val="0"/>
        <c:axPos val="l"/>
        <c:numFmt formatCode="0%" sourceLinked="0"/>
        <c:majorTickMark val="none"/>
        <c:minorTickMark val="none"/>
        <c:tickLblPos val="nextTo"/>
        <c:crossAx val="189172352"/>
        <c:crosses val="autoZero"/>
        <c:crossBetween val="between"/>
        <c:majorUnit val="1.0000000000000002E-2"/>
      </c:valAx>
    </c:plotArea>
    <c:legend>
      <c:legendPos val="b"/>
      <c:layout/>
      <c:overlay val="0"/>
    </c:legend>
    <c:plotVisOnly val="1"/>
    <c:dispBlanksAs val="gap"/>
    <c:showDLblsOverMax val="0"/>
  </c:chart>
  <c:txPr>
    <a:bodyPr/>
    <a:lstStyle/>
    <a:p>
      <a:pPr>
        <a:defRPr>
          <a:latin typeface="Century Gothic" panose="020B0502020202020204" pitchFamily="34" charset="0"/>
        </a:defRPr>
      </a:pPr>
      <a:endParaRPr lang="es-MX"/>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invertIfNegative val="0"/>
          <c:dPt>
            <c:idx val="0"/>
            <c:invertIfNegative val="0"/>
            <c:bubble3D val="0"/>
            <c:spPr>
              <a:solidFill>
                <a:schemeClr val="tx2">
                  <a:lumMod val="75000"/>
                </a:schemeClr>
              </a:solidFill>
            </c:spPr>
            <c:extLst xmlns:c16r2="http://schemas.microsoft.com/office/drawing/2015/06/chart">
              <c:ext xmlns:c16="http://schemas.microsoft.com/office/drawing/2014/chart" uri="{C3380CC4-5D6E-409C-BE32-E72D297353CC}">
                <c16:uniqueId val="{00000001-5946-4FE0-8BAB-29AF269B5FDD}"/>
              </c:ext>
            </c:extLst>
          </c:dPt>
          <c:dPt>
            <c:idx val="1"/>
            <c:invertIfNegative val="0"/>
            <c:bubble3D val="0"/>
            <c:spPr>
              <a:solidFill>
                <a:srgbClr val="C00000"/>
              </a:solidFill>
            </c:spPr>
            <c:extLst xmlns:c16r2="http://schemas.microsoft.com/office/drawing/2015/06/chart">
              <c:ext xmlns:c16="http://schemas.microsoft.com/office/drawing/2014/chart" uri="{C3380CC4-5D6E-409C-BE32-E72D297353CC}">
                <c16:uniqueId val="{00000003-5946-4FE0-8BAB-29AF269B5FDD}"/>
              </c:ext>
            </c:extLst>
          </c:dPt>
          <c:dPt>
            <c:idx val="2"/>
            <c:invertIfNegative val="0"/>
            <c:bubble3D val="0"/>
            <c:spPr>
              <a:solidFill>
                <a:srgbClr val="00664E"/>
              </a:solidFill>
            </c:spPr>
            <c:extLst xmlns:c16r2="http://schemas.microsoft.com/office/drawing/2015/06/chart">
              <c:ext xmlns:c16="http://schemas.microsoft.com/office/drawing/2014/chart" uri="{C3380CC4-5D6E-409C-BE32-E72D297353CC}">
                <c16:uniqueId val="{00000005-5946-4FE0-8BAB-29AF269B5FDD}"/>
              </c:ext>
            </c:extLst>
          </c:dPt>
          <c:dPt>
            <c:idx val="3"/>
            <c:invertIfNegative val="0"/>
            <c:bubble3D val="0"/>
            <c:spPr>
              <a:solidFill>
                <a:srgbClr val="77B42A"/>
              </a:solidFill>
            </c:spPr>
            <c:extLst xmlns:c16r2="http://schemas.microsoft.com/office/drawing/2015/06/chart">
              <c:ext xmlns:c16="http://schemas.microsoft.com/office/drawing/2014/chart" uri="{C3380CC4-5D6E-409C-BE32-E72D297353CC}">
                <c16:uniqueId val="{00000007-5946-4FE0-8BAB-29AF269B5FDD}"/>
              </c:ext>
            </c:extLst>
          </c:dPt>
          <c:dPt>
            <c:idx val="4"/>
            <c:invertIfNegative val="0"/>
            <c:bubble3D val="0"/>
            <c:spPr>
              <a:solidFill>
                <a:schemeClr val="bg1">
                  <a:lumMod val="65000"/>
                </a:schemeClr>
              </a:solidFill>
            </c:spPr>
          </c:dPt>
          <c:dLbls>
            <c:delete val="1"/>
          </c:dLbls>
          <c:cat>
            <c:strRef>
              <c:f>'Calculos Globales 2015'!$G$2:$L$2</c:f>
              <c:strCache>
                <c:ptCount val="6"/>
                <c:pt idx="0">
                  <c:v>BANAMEX</c:v>
                </c:pt>
                <c:pt idx="1">
                  <c:v>EVERCORE</c:v>
                </c:pt>
                <c:pt idx="2">
                  <c:v>PONDERADO</c:v>
                </c:pt>
                <c:pt idx="3">
                  <c:v>BENCHMARK (PIP FONDEO-G+.3%)</c:v>
                </c:pt>
                <c:pt idx="4">
                  <c:v>PIP FONDEO-G</c:v>
                </c:pt>
                <c:pt idx="5">
                  <c:v>CETES 28</c:v>
                </c:pt>
              </c:strCache>
            </c:strRef>
          </c:cat>
          <c:val>
            <c:numRef>
              <c:f>'Calculos Globales 2015'!$G$3:$L$3</c:f>
              <c:numCache>
                <c:formatCode>0.00%</c:formatCode>
                <c:ptCount val="6"/>
                <c:pt idx="0">
                  <c:v>7.2300000000000003E-2</c:v>
                </c:pt>
                <c:pt idx="1">
                  <c:v>7.8299999999999995E-2</c:v>
                </c:pt>
                <c:pt idx="2">
                  <c:v>7.4999999999999997E-2</c:v>
                </c:pt>
                <c:pt idx="3">
                  <c:v>7.5700000000000003E-2</c:v>
                </c:pt>
                <c:pt idx="4">
                  <c:v>7.2700000000000001E-2</c:v>
                </c:pt>
                <c:pt idx="5">
                  <c:v>7.2499999999999995E-2</c:v>
                </c:pt>
              </c:numCache>
            </c:numRef>
          </c:val>
          <c:extLst xmlns:c16r2="http://schemas.microsoft.com/office/drawing/2015/06/chart">
            <c:ext xmlns:c16="http://schemas.microsoft.com/office/drawing/2014/chart" uri="{C3380CC4-5D6E-409C-BE32-E72D297353CC}">
              <c16:uniqueId val="{00000008-5946-4FE0-8BAB-29AF269B5FDD}"/>
            </c:ext>
          </c:extLst>
        </c:ser>
        <c:dLbls>
          <c:showLegendKey val="0"/>
          <c:showVal val="1"/>
          <c:showCatName val="0"/>
          <c:showSerName val="0"/>
          <c:showPercent val="0"/>
          <c:showBubbleSize val="0"/>
        </c:dLbls>
        <c:gapWidth val="11"/>
        <c:gapDepth val="53"/>
        <c:shape val="cylinder"/>
        <c:axId val="170846848"/>
        <c:axId val="195961216"/>
        <c:axId val="0"/>
      </c:bar3DChart>
      <c:catAx>
        <c:axId val="170846848"/>
        <c:scaling>
          <c:orientation val="minMax"/>
        </c:scaling>
        <c:delete val="1"/>
        <c:axPos val="b"/>
        <c:numFmt formatCode="General" sourceLinked="0"/>
        <c:majorTickMark val="none"/>
        <c:minorTickMark val="none"/>
        <c:tickLblPos val="nextTo"/>
        <c:crossAx val="195961216"/>
        <c:crosses val="autoZero"/>
        <c:auto val="1"/>
        <c:lblAlgn val="ctr"/>
        <c:lblOffset val="100"/>
        <c:noMultiLvlLbl val="0"/>
      </c:catAx>
      <c:valAx>
        <c:axId val="195961216"/>
        <c:scaling>
          <c:orientation val="minMax"/>
          <c:min val="0"/>
        </c:scaling>
        <c:delete val="0"/>
        <c:axPos val="l"/>
        <c:numFmt formatCode="0%" sourceLinked="0"/>
        <c:majorTickMark val="none"/>
        <c:minorTickMark val="none"/>
        <c:tickLblPos val="nextTo"/>
        <c:crossAx val="170846848"/>
        <c:crosses val="autoZero"/>
        <c:crossBetween val="between"/>
        <c:majorUnit val="1.0000000000000002E-2"/>
      </c:valAx>
    </c:plotArea>
    <c:legend>
      <c:legendPos val="b"/>
      <c:layout/>
      <c:overlay val="0"/>
    </c:legend>
    <c:plotVisOnly val="1"/>
    <c:dispBlanksAs val="gap"/>
    <c:showDLblsOverMax val="0"/>
  </c:chart>
  <c:txPr>
    <a:bodyPr/>
    <a:lstStyle/>
    <a:p>
      <a:pPr>
        <a:defRPr>
          <a:latin typeface="Century Gothic" panose="020B0502020202020204" pitchFamily="34" charset="0"/>
        </a:defRPr>
      </a:pPr>
      <a:endParaRPr lang="es-MX"/>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lgn="ctr" rtl="0">
              <a:defRPr sz="1200"/>
            </a:pPr>
            <a:r>
              <a:rPr lang="en-US" sz="1200" dirty="0">
                <a:latin typeface="Century Gothic" panose="020B0502020202020204" pitchFamily="34" charset="0"/>
              </a:rPr>
              <a:t>Aportaciones al FINVIT por </a:t>
            </a:r>
            <a:r>
              <a:rPr lang="en-US" sz="1200" dirty="0" smtClean="0">
                <a:latin typeface="Century Gothic" panose="020B0502020202020204" pitchFamily="34" charset="0"/>
              </a:rPr>
              <a:t>modalidad</a:t>
            </a:r>
            <a:endParaRPr lang="es-MX" sz="1200" dirty="0">
              <a:latin typeface="Century Gothic" panose="020B0502020202020204" pitchFamily="34" charset="0"/>
            </a:endParaRPr>
          </a:p>
        </c:rich>
      </c:tx>
      <c:layout>
        <c:manualLayout>
          <c:xMode val="edge"/>
          <c:yMode val="edge"/>
          <c:x val="0.22623414981606807"/>
          <c:y val="3.6438612529907009E-2"/>
        </c:manualLayout>
      </c:layout>
      <c:overlay val="1"/>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9.7222222222222224E-2"/>
          <c:y val="0.14814814814814814"/>
          <c:w val="0.83888888888888891"/>
          <c:h val="0.70331984543598713"/>
        </c:manualLayout>
      </c:layout>
      <c:pie3DChart>
        <c:varyColors val="1"/>
        <c:ser>
          <c:idx val="0"/>
          <c:order val="0"/>
          <c:dPt>
            <c:idx val="0"/>
            <c:bubble3D val="0"/>
            <c:spPr>
              <a:solidFill>
                <a:srgbClr val="1F497D">
                  <a:lumMod val="60000"/>
                  <a:lumOff val="40000"/>
                </a:srgbClr>
              </a:solidFill>
            </c:spPr>
          </c:dPt>
          <c:dPt>
            <c:idx val="1"/>
            <c:bubble3D val="0"/>
            <c:spPr>
              <a:solidFill>
                <a:srgbClr val="C00000"/>
              </a:solidFill>
            </c:spPr>
          </c:dPt>
          <c:dLbls>
            <c:dLbl>
              <c:idx val="0"/>
              <c:layout/>
              <c:tx>
                <c:rich>
                  <a:bodyPr/>
                  <a:lstStyle/>
                  <a:p>
                    <a:r>
                      <a:rPr lang="en-US" sz="1200" dirty="0" smtClean="0">
                        <a:solidFill>
                          <a:schemeClr val="tx1"/>
                        </a:solidFill>
                        <a:latin typeface="Century Gothic" panose="020B0502020202020204" pitchFamily="34" charset="0"/>
                      </a:rPr>
                      <a:t>71%</a:t>
                    </a:r>
                    <a:endParaRPr lang="en-US" dirty="0">
                      <a:latin typeface="Century Gothic" panose="020B0502020202020204" pitchFamily="34" charset="0"/>
                    </a:endParaRPr>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sz="1200" dirty="0" smtClean="0">
                        <a:solidFill>
                          <a:schemeClr val="tx1"/>
                        </a:solidFill>
                        <a:latin typeface="Century Gothic" panose="020B0502020202020204" pitchFamily="34" charset="0"/>
                      </a:rPr>
                      <a:t>29%</a:t>
                    </a:r>
                    <a:endParaRPr lang="en-US" dirty="0">
                      <a:latin typeface="Century Gothic" panose="020B0502020202020204" pitchFamily="34" charset="0"/>
                    </a:endParaRPr>
                  </a:p>
                </c:rich>
              </c:tx>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200" b="1">
                    <a:solidFill>
                      <a:schemeClr val="tx1"/>
                    </a:solidFill>
                  </a:defRPr>
                </a:pPr>
                <a:endParaRPr lang="es-MX"/>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'Indicadores FINVIT'!$A$9:$A$10</c:f>
              <c:strCache>
                <c:ptCount val="2"/>
                <c:pt idx="0">
                  <c:v>Aportaciones directas</c:v>
                </c:pt>
                <c:pt idx="1">
                  <c:v>Aportaciones vía nómina </c:v>
                </c:pt>
              </c:strCache>
            </c:strRef>
          </c:cat>
          <c:val>
            <c:numRef>
              <c:f>'Indicadores FINVIT'!$B$9:$B$10</c:f>
              <c:numCache>
                <c:formatCode>0%</c:formatCode>
                <c:ptCount val="2"/>
                <c:pt idx="0">
                  <c:v>0.70407034241661726</c:v>
                </c:pt>
                <c:pt idx="1">
                  <c:v>0.29592965758338269</c:v>
                </c:pt>
              </c:numCache>
            </c:numRef>
          </c:val>
        </c:ser>
        <c:dLbls>
          <c:showLegendKey val="0"/>
          <c:showVal val="0"/>
          <c:showCatName val="0"/>
          <c:showSerName val="0"/>
          <c:showPercent val="0"/>
          <c:showBubbleSize val="0"/>
          <c:showLeaderLines val="1"/>
        </c:dLbls>
      </c:pie3DChart>
    </c:plotArea>
    <c:legend>
      <c:legendPos val="b"/>
      <c:layout/>
      <c:overlay val="0"/>
    </c:legend>
    <c:plotVisOnly val="1"/>
    <c:dispBlanksAs val="gap"/>
    <c:showDLblsOverMax val="0"/>
  </c:chart>
  <c:txPr>
    <a:bodyPr/>
    <a:lstStyle/>
    <a:p>
      <a:pPr>
        <a:defRPr>
          <a:latin typeface="Century Gothic" panose="020B0502020202020204" pitchFamily="34" charset="0"/>
        </a:defRPr>
      </a:pPr>
      <a:endParaRPr lang="es-MX"/>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Fibras: Descuento respecto a su Valor Neto de Activos</a:t>
            </a:r>
            <a:r>
              <a:rPr lang="es-MX" b="1" baseline="0" dirty="0"/>
              <a:t> a enero de 2018</a:t>
            </a:r>
            <a:endParaRPr lang="es-MX" b="1" dirty="0"/>
          </a:p>
        </c:rich>
      </c:tx>
      <c:layout/>
      <c:overlay val="0"/>
      <c:spPr>
        <a:noFill/>
        <a:ln>
          <a:noFill/>
        </a:ln>
        <a:effectLst/>
      </c:spPr>
    </c:title>
    <c:autoTitleDeleted val="0"/>
    <c:plotArea>
      <c:layout/>
      <c:barChart>
        <c:barDir val="col"/>
        <c:grouping val="clustered"/>
        <c:varyColors val="0"/>
        <c:ser>
          <c:idx val="0"/>
          <c:order val="0"/>
          <c:spPr>
            <a:solidFill>
              <a:srgbClr val="0070C0"/>
            </a:solidFill>
            <a:ln>
              <a:noFill/>
            </a:ln>
            <a:effectLst/>
          </c:spPr>
          <c:invertIfNegative val="0"/>
          <c:dLbls>
            <c:dLbl>
              <c:idx val="8"/>
              <c:layout>
                <c:manualLayout>
                  <c:x val="1.7788338105603622E-3"/>
                  <c:y val="1.0276350207226181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76A3-41D0-BB0D-EA1AC4C9EA44}"/>
                </c:ext>
              </c:extLst>
            </c:dLbl>
            <c:dLbl>
              <c:idx val="9"/>
              <c:layout>
                <c:manualLayout>
                  <c:x val="0"/>
                  <c:y val="1.3701800276301657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76A3-41D0-BB0D-EA1AC4C9EA4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70C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'[fibras descuento nav.xlsx]Hoja1'!$I$5:$I$14</c:f>
              <c:strCache>
                <c:ptCount val="10"/>
                <c:pt idx="0">
                  <c:v>Terrafina</c:v>
                </c:pt>
                <c:pt idx="1">
                  <c:v>Macquarie</c:v>
                </c:pt>
                <c:pt idx="2">
                  <c:v>Prologis</c:v>
                </c:pt>
                <c:pt idx="3">
                  <c:v>Monterrey</c:v>
                </c:pt>
                <c:pt idx="4">
                  <c:v>Uno</c:v>
                </c:pt>
                <c:pt idx="5">
                  <c:v>HD</c:v>
                </c:pt>
                <c:pt idx="6">
                  <c:v>Danhos</c:v>
                </c:pt>
                <c:pt idx="7">
                  <c:v>Hotelera</c:v>
                </c:pt>
                <c:pt idx="8">
                  <c:v>Inn</c:v>
                </c:pt>
                <c:pt idx="9">
                  <c:v>Shop</c:v>
                </c:pt>
              </c:strCache>
            </c:strRef>
          </c:cat>
          <c:val>
            <c:numRef>
              <c:f>'[fibras descuento nav.xlsx]Hoja1'!$K$5:$K$14</c:f>
              <c:numCache>
                <c:formatCode>0.00</c:formatCode>
                <c:ptCount val="10"/>
                <c:pt idx="0">
                  <c:v>0.84</c:v>
                </c:pt>
                <c:pt idx="1">
                  <c:v>0.67997930619678459</c:v>
                </c:pt>
                <c:pt idx="2">
                  <c:v>0.6525881303165868</c:v>
                </c:pt>
                <c:pt idx="3">
                  <c:v>0.89883151121948845</c:v>
                </c:pt>
                <c:pt idx="4">
                  <c:v>0.77736766693646742</c:v>
                </c:pt>
                <c:pt idx="5">
                  <c:v>0.74616007372061532</c:v>
                </c:pt>
                <c:pt idx="6">
                  <c:v>0.81260256707204781</c:v>
                </c:pt>
                <c:pt idx="7">
                  <c:v>0.94909385423510839</c:v>
                </c:pt>
                <c:pt idx="8">
                  <c:v>0.69</c:v>
                </c:pt>
                <c:pt idx="9">
                  <c:v>0.68436742655316141</c:v>
                </c:pt>
              </c:numCache>
            </c:numRef>
          </c:val>
          <c:extLst xmlns:c16r2="http://schemas.microsoft.com/office/drawing/2015/06/chart">
            <c:ext xmlns:c16="http://schemas.microsoft.com/office/drawing/2014/chart" uri="{C3380CC4-5D6E-409C-BE32-E72D297353CC}">
              <c16:uniqueId val="{00000000-4CDB-4754-9AE9-255D1AD64E3F}"/>
            </c:ext>
          </c:extLst>
        </c:ser>
        <c:dLbls>
          <c:showLegendKey val="0"/>
          <c:showVal val="0"/>
          <c:showCatName val="0"/>
          <c:showSerName val="0"/>
          <c:showPercent val="0"/>
          <c:showBubbleSize val="0"/>
        </c:dLbls>
        <c:gapWidth val="219"/>
        <c:overlap val="-27"/>
        <c:axId val="197706880"/>
        <c:axId val="197708416"/>
      </c:barChart>
      <c:catAx>
        <c:axId val="197706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97708416"/>
        <c:crosses val="autoZero"/>
        <c:auto val="1"/>
        <c:lblAlgn val="ctr"/>
        <c:lblOffset val="100"/>
        <c:noMultiLvlLbl val="0"/>
      </c:catAx>
      <c:valAx>
        <c:axId val="197708416"/>
        <c:scaling>
          <c:orientation val="minMax"/>
        </c:scaling>
        <c:delete val="1"/>
        <c:axPos val="l"/>
        <c:majorGridlines>
          <c:spPr>
            <a:ln w="9525" cap="flat" cmpd="sng" algn="ctr">
              <a:solidFill>
                <a:schemeClr val="bg1">
                  <a:lumMod val="95000"/>
                </a:schemeClr>
              </a:solidFill>
              <a:round/>
            </a:ln>
            <a:effectLst/>
          </c:spPr>
        </c:majorGridlines>
        <c:numFmt formatCode="#,##0.0" sourceLinked="0"/>
        <c:majorTickMark val="none"/>
        <c:minorTickMark val="none"/>
        <c:tickLblPos val="nextTo"/>
        <c:crossAx val="197706880"/>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3" y="2"/>
            <a:ext cx="3012457" cy="461804"/>
          </a:xfrm>
          <a:prstGeom prst="rect">
            <a:avLst/>
          </a:prstGeom>
        </p:spPr>
        <p:txBody>
          <a:bodyPr vert="horz" lIns="88475" tIns="44238" rIns="88475" bIns="44238" rtlCol="0"/>
          <a:lstStyle>
            <a:lvl1pPr algn="l">
              <a:defRPr sz="1100"/>
            </a:lvl1pPr>
          </a:lstStyle>
          <a:p>
            <a:endParaRPr lang="es-MX" dirty="0">
              <a:latin typeface="Century Gothic" panose="020B0502020202020204" pitchFamily="34" charset="0"/>
            </a:endParaRPr>
          </a:p>
        </p:txBody>
      </p:sp>
      <p:sp>
        <p:nvSpPr>
          <p:cNvPr id="3" name="2 Marcador de fecha"/>
          <p:cNvSpPr>
            <a:spLocks noGrp="1"/>
          </p:cNvSpPr>
          <p:nvPr>
            <p:ph type="dt" sz="quarter" idx="1"/>
          </p:nvPr>
        </p:nvSpPr>
        <p:spPr>
          <a:xfrm>
            <a:off x="3935998" y="2"/>
            <a:ext cx="3012457" cy="461804"/>
          </a:xfrm>
          <a:prstGeom prst="rect">
            <a:avLst/>
          </a:prstGeom>
        </p:spPr>
        <p:txBody>
          <a:bodyPr vert="horz" lIns="88475" tIns="44238" rIns="88475" bIns="44238" rtlCol="0"/>
          <a:lstStyle>
            <a:lvl1pPr algn="r">
              <a:defRPr sz="1100"/>
            </a:lvl1pPr>
          </a:lstStyle>
          <a:p>
            <a:fld id="{75218F68-8D36-49C9-B3D5-4EE89629CB6E}" type="datetimeFigureOut">
              <a:rPr lang="es-MX" smtClean="0">
                <a:latin typeface="Century Gothic" panose="020B0502020202020204" pitchFamily="34" charset="0"/>
              </a:rPr>
              <a:t>21/02/2018</a:t>
            </a:fld>
            <a:endParaRPr lang="es-MX" dirty="0">
              <a:latin typeface="Century Gothic" panose="020B0502020202020204" pitchFamily="34" charset="0"/>
            </a:endParaRPr>
          </a:p>
        </p:txBody>
      </p:sp>
      <p:sp>
        <p:nvSpPr>
          <p:cNvPr id="4" name="3 Marcador de pie de página"/>
          <p:cNvSpPr>
            <a:spLocks noGrp="1"/>
          </p:cNvSpPr>
          <p:nvPr>
            <p:ph type="ftr" sz="quarter" idx="2"/>
          </p:nvPr>
        </p:nvSpPr>
        <p:spPr>
          <a:xfrm>
            <a:off x="3" y="8772788"/>
            <a:ext cx="3012457" cy="461804"/>
          </a:xfrm>
          <a:prstGeom prst="rect">
            <a:avLst/>
          </a:prstGeom>
        </p:spPr>
        <p:txBody>
          <a:bodyPr vert="horz" lIns="88475" tIns="44238" rIns="88475" bIns="44238" rtlCol="0" anchor="b"/>
          <a:lstStyle>
            <a:lvl1pPr algn="l">
              <a:defRPr sz="1100"/>
            </a:lvl1pPr>
          </a:lstStyle>
          <a:p>
            <a:endParaRPr lang="es-MX" dirty="0">
              <a:latin typeface="Century Gothic" panose="020B0502020202020204" pitchFamily="34" charset="0"/>
            </a:endParaRPr>
          </a:p>
        </p:txBody>
      </p:sp>
      <p:sp>
        <p:nvSpPr>
          <p:cNvPr id="5" name="4 Marcador de número de diapositiva"/>
          <p:cNvSpPr>
            <a:spLocks noGrp="1"/>
          </p:cNvSpPr>
          <p:nvPr>
            <p:ph type="sldNum" sz="quarter" idx="3"/>
          </p:nvPr>
        </p:nvSpPr>
        <p:spPr>
          <a:xfrm>
            <a:off x="3935998" y="8772788"/>
            <a:ext cx="3012457" cy="461804"/>
          </a:xfrm>
          <a:prstGeom prst="rect">
            <a:avLst/>
          </a:prstGeom>
        </p:spPr>
        <p:txBody>
          <a:bodyPr vert="horz" lIns="88475" tIns="44238" rIns="88475" bIns="44238" rtlCol="0" anchor="b"/>
          <a:lstStyle>
            <a:lvl1pPr algn="r">
              <a:defRPr sz="1100"/>
            </a:lvl1pPr>
          </a:lstStyle>
          <a:p>
            <a:fld id="{5780F4B7-B45D-4694-BBDD-93BDC13791C8}" type="slidenum">
              <a:rPr lang="es-MX" smtClean="0">
                <a:latin typeface="Century Gothic" panose="020B0502020202020204" pitchFamily="34" charset="0"/>
              </a:rPr>
              <a:t>‹Nº›</a:t>
            </a:fld>
            <a:endParaRPr lang="es-MX" dirty="0">
              <a:latin typeface="Century Gothic" panose="020B0502020202020204" pitchFamily="34" charset="0"/>
            </a:endParaRPr>
          </a:p>
        </p:txBody>
      </p:sp>
    </p:spTree>
    <p:extLst>
      <p:ext uri="{BB962C8B-B14F-4D97-AF65-F5344CB8AC3E}">
        <p14:creationId xmlns:p14="http://schemas.microsoft.com/office/powerpoint/2010/main" val="1805518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7" y="2"/>
            <a:ext cx="3011699" cy="461804"/>
          </a:xfrm>
          <a:prstGeom prst="rect">
            <a:avLst/>
          </a:prstGeom>
        </p:spPr>
        <p:txBody>
          <a:bodyPr vert="horz" lIns="88458" tIns="44229" rIns="88458" bIns="44229" rtlCol="0"/>
          <a:lstStyle>
            <a:lvl1pPr algn="l">
              <a:defRPr sz="1100">
                <a:latin typeface="Century Gothic" panose="020B0502020202020204" pitchFamily="34" charset="0"/>
              </a:defRPr>
            </a:lvl1pPr>
          </a:lstStyle>
          <a:p>
            <a:endParaRPr lang="es-MX" dirty="0"/>
          </a:p>
        </p:txBody>
      </p:sp>
      <p:sp>
        <p:nvSpPr>
          <p:cNvPr id="3" name="2 Marcador de fecha"/>
          <p:cNvSpPr>
            <a:spLocks noGrp="1"/>
          </p:cNvSpPr>
          <p:nvPr>
            <p:ph type="dt" idx="1"/>
          </p:nvPr>
        </p:nvSpPr>
        <p:spPr>
          <a:xfrm>
            <a:off x="3936777" y="2"/>
            <a:ext cx="3011699" cy="461804"/>
          </a:xfrm>
          <a:prstGeom prst="rect">
            <a:avLst/>
          </a:prstGeom>
        </p:spPr>
        <p:txBody>
          <a:bodyPr vert="horz" lIns="88458" tIns="44229" rIns="88458" bIns="44229" rtlCol="0"/>
          <a:lstStyle>
            <a:lvl1pPr algn="r">
              <a:defRPr sz="1100">
                <a:latin typeface="Century Gothic" panose="020B0502020202020204" pitchFamily="34" charset="0"/>
              </a:defRPr>
            </a:lvl1pPr>
          </a:lstStyle>
          <a:p>
            <a:fld id="{3BEBD073-40EC-4AC4-9A2A-D75A2D0CF7A8}" type="datetimeFigureOut">
              <a:rPr lang="es-MX" smtClean="0"/>
              <a:pPr/>
              <a:t>21/02/2018</a:t>
            </a:fld>
            <a:endParaRPr lang="es-MX" dirty="0"/>
          </a:p>
        </p:txBody>
      </p:sp>
      <p:sp>
        <p:nvSpPr>
          <p:cNvPr id="4" name="3 Marcador de imagen de diapositiva"/>
          <p:cNvSpPr>
            <a:spLocks noGrp="1" noRot="1" noChangeAspect="1"/>
          </p:cNvSpPr>
          <p:nvPr>
            <p:ph type="sldImg" idx="2"/>
          </p:nvPr>
        </p:nvSpPr>
        <p:spPr>
          <a:xfrm>
            <a:off x="1166813" y="692150"/>
            <a:ext cx="4616450" cy="3463925"/>
          </a:xfrm>
          <a:prstGeom prst="rect">
            <a:avLst/>
          </a:prstGeom>
          <a:noFill/>
          <a:ln w="12700">
            <a:solidFill>
              <a:prstClr val="black"/>
            </a:solidFill>
          </a:ln>
        </p:spPr>
        <p:txBody>
          <a:bodyPr vert="horz" lIns="88458" tIns="44229" rIns="88458" bIns="44229" rtlCol="0" anchor="ctr"/>
          <a:lstStyle/>
          <a:p>
            <a:endParaRPr lang="es-MX" dirty="0"/>
          </a:p>
        </p:txBody>
      </p:sp>
      <p:sp>
        <p:nvSpPr>
          <p:cNvPr id="5" name="4 Marcador de notas"/>
          <p:cNvSpPr>
            <a:spLocks noGrp="1"/>
          </p:cNvSpPr>
          <p:nvPr>
            <p:ph type="body" sz="quarter" idx="3"/>
          </p:nvPr>
        </p:nvSpPr>
        <p:spPr>
          <a:xfrm>
            <a:off x="695008" y="4387142"/>
            <a:ext cx="5560060" cy="4156235"/>
          </a:xfrm>
          <a:prstGeom prst="rect">
            <a:avLst/>
          </a:prstGeom>
        </p:spPr>
        <p:txBody>
          <a:bodyPr vert="horz" lIns="88458" tIns="44229" rIns="88458" bIns="44229" rtlCol="0"/>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sp>
        <p:nvSpPr>
          <p:cNvPr id="6" name="5 Marcador de pie de página"/>
          <p:cNvSpPr>
            <a:spLocks noGrp="1"/>
          </p:cNvSpPr>
          <p:nvPr>
            <p:ph type="ftr" sz="quarter" idx="4"/>
          </p:nvPr>
        </p:nvSpPr>
        <p:spPr>
          <a:xfrm>
            <a:off x="7" y="8772670"/>
            <a:ext cx="3011699" cy="461804"/>
          </a:xfrm>
          <a:prstGeom prst="rect">
            <a:avLst/>
          </a:prstGeom>
        </p:spPr>
        <p:txBody>
          <a:bodyPr vert="horz" lIns="88458" tIns="44229" rIns="88458" bIns="44229" rtlCol="0" anchor="b"/>
          <a:lstStyle>
            <a:lvl1pPr algn="l">
              <a:defRPr sz="1100">
                <a:latin typeface="Century Gothic" panose="020B0502020202020204" pitchFamily="34" charset="0"/>
              </a:defRPr>
            </a:lvl1pPr>
          </a:lstStyle>
          <a:p>
            <a:endParaRPr lang="es-MX" dirty="0"/>
          </a:p>
        </p:txBody>
      </p:sp>
      <p:sp>
        <p:nvSpPr>
          <p:cNvPr id="7" name="6 Marcador de número de diapositiva"/>
          <p:cNvSpPr>
            <a:spLocks noGrp="1"/>
          </p:cNvSpPr>
          <p:nvPr>
            <p:ph type="sldNum" sz="quarter" idx="5"/>
          </p:nvPr>
        </p:nvSpPr>
        <p:spPr>
          <a:xfrm>
            <a:off x="3936777" y="8772670"/>
            <a:ext cx="3011699" cy="461804"/>
          </a:xfrm>
          <a:prstGeom prst="rect">
            <a:avLst/>
          </a:prstGeom>
        </p:spPr>
        <p:txBody>
          <a:bodyPr vert="horz" lIns="88458" tIns="44229" rIns="88458" bIns="44229" rtlCol="0" anchor="b"/>
          <a:lstStyle>
            <a:lvl1pPr algn="r">
              <a:defRPr sz="1100">
                <a:latin typeface="Century Gothic" panose="020B0502020202020204" pitchFamily="34" charset="0"/>
              </a:defRPr>
            </a:lvl1pPr>
          </a:lstStyle>
          <a:p>
            <a:fld id="{2A800D66-B5D4-4504-A2B2-CDF88B324EC5}" type="slidenum">
              <a:rPr lang="es-MX" smtClean="0"/>
              <a:pPr/>
              <a:t>‹Nº›</a:t>
            </a:fld>
            <a:endParaRPr lang="es-MX" dirty="0"/>
          </a:p>
        </p:txBody>
      </p:sp>
    </p:spTree>
    <p:extLst>
      <p:ext uri="{BB962C8B-B14F-4D97-AF65-F5344CB8AC3E}">
        <p14:creationId xmlns:p14="http://schemas.microsoft.com/office/powerpoint/2010/main" val="336259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entury Gothic" panose="020B0502020202020204" pitchFamily="34" charset="0"/>
        <a:ea typeface="+mn-ea"/>
        <a:cs typeface="+mn-cs"/>
      </a:defRPr>
    </a:lvl1pPr>
    <a:lvl2pPr marL="457200" algn="l" defTabSz="914400" rtl="0" eaLnBrk="1" latinLnBrk="0" hangingPunct="1">
      <a:defRPr sz="1200" kern="1200">
        <a:solidFill>
          <a:schemeClr val="tx1"/>
        </a:solidFill>
        <a:latin typeface="Century Gothic" panose="020B0502020202020204" pitchFamily="34" charset="0"/>
        <a:ea typeface="+mn-ea"/>
        <a:cs typeface="+mn-cs"/>
      </a:defRPr>
    </a:lvl2pPr>
    <a:lvl3pPr marL="914400" algn="l" defTabSz="914400" rtl="0" eaLnBrk="1" latinLnBrk="0" hangingPunct="1">
      <a:defRPr sz="1200" kern="1200">
        <a:solidFill>
          <a:schemeClr val="tx1"/>
        </a:solidFill>
        <a:latin typeface="Century Gothic" panose="020B0502020202020204" pitchFamily="34" charset="0"/>
        <a:ea typeface="+mn-ea"/>
        <a:cs typeface="+mn-cs"/>
      </a:defRPr>
    </a:lvl3pPr>
    <a:lvl4pPr marL="1371600" algn="l" defTabSz="914400" rtl="0" eaLnBrk="1" latinLnBrk="0" hangingPunct="1">
      <a:defRPr sz="1200" kern="1200">
        <a:solidFill>
          <a:schemeClr val="tx1"/>
        </a:solidFill>
        <a:latin typeface="Century Gothic" panose="020B0502020202020204" pitchFamily="34" charset="0"/>
        <a:ea typeface="+mn-ea"/>
        <a:cs typeface="+mn-cs"/>
      </a:defRPr>
    </a:lvl4pPr>
    <a:lvl5pPr marL="1828800" algn="l" defTabSz="914400" rtl="0" eaLnBrk="1" latinLnBrk="0" hangingPunct="1">
      <a:defRPr sz="1200" kern="1200">
        <a:solidFill>
          <a:schemeClr val="tx1"/>
        </a:solidFill>
        <a:latin typeface="Century Gothic" panose="020B0502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2</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10</a:t>
            </a:fld>
            <a:endParaRPr lang="es-MX" dirty="0"/>
          </a:p>
        </p:txBody>
      </p:sp>
    </p:spTree>
    <p:extLst>
      <p:ext uri="{BB962C8B-B14F-4D97-AF65-F5344CB8AC3E}">
        <p14:creationId xmlns:p14="http://schemas.microsoft.com/office/powerpoint/2010/main" val="411097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17</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24</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26</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34</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50</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solidFill>
                  <a:prstClr val="black"/>
                </a:solidFill>
              </a:rPr>
              <a:pPr/>
              <a:t>52</a:t>
            </a:fld>
            <a:endParaRPr lang="en-US" dirty="0">
              <a:solidFill>
                <a:prstClr val="black"/>
              </a:solidFill>
            </a:endParaRPr>
          </a:p>
        </p:txBody>
      </p:sp>
    </p:spTree>
    <p:extLst>
      <p:ext uri="{BB962C8B-B14F-4D97-AF65-F5344CB8AC3E}">
        <p14:creationId xmlns:p14="http://schemas.microsoft.com/office/powerpoint/2010/main" val="11951876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a:solidFill>
                  <a:prstClr val="black"/>
                </a:solidFill>
              </a:rPr>
              <a:pPr/>
              <a:t>54</a:t>
            </a:fld>
            <a:endParaRPr lang="es-MX" dirty="0">
              <a:solidFill>
                <a:prstClr val="black"/>
              </a:solidFill>
            </a:endParaRPr>
          </a:p>
        </p:txBody>
      </p:sp>
    </p:spTree>
    <p:extLst>
      <p:ext uri="{BB962C8B-B14F-4D97-AF65-F5344CB8AC3E}">
        <p14:creationId xmlns:p14="http://schemas.microsoft.com/office/powerpoint/2010/main" val="5662790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5.xml"/><Relationship Id="rId5" Type="http://schemas.openxmlformats.org/officeDocument/2006/relationships/image" Target="../media/image13.wmf"/><Relationship Id="rId4" Type="http://schemas.openxmlformats.org/officeDocument/2006/relationships/image" Target="../media/image12.wmf"/></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5.xml"/><Relationship Id="rId5" Type="http://schemas.openxmlformats.org/officeDocument/2006/relationships/image" Target="../media/image13.wmf"/><Relationship Id="rId4" Type="http://schemas.openxmlformats.org/officeDocument/2006/relationships/image" Target="../media/image12.wmf"/></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5.xml"/><Relationship Id="rId5" Type="http://schemas.openxmlformats.org/officeDocument/2006/relationships/image" Target="../media/image13.wmf"/><Relationship Id="rId4" Type="http://schemas.openxmlformats.org/officeDocument/2006/relationships/image" Target="../media/image12.w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5.xml"/><Relationship Id="rId5" Type="http://schemas.openxmlformats.org/officeDocument/2006/relationships/image" Target="../media/image13.wmf"/><Relationship Id="rId4" Type="http://schemas.openxmlformats.org/officeDocument/2006/relationships/image" Target="../media/image12.wmf"/></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6.xml"/><Relationship Id="rId4" Type="http://schemas.openxmlformats.org/officeDocument/2006/relationships/image" Target="../media/image13.wmf"/></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slideMaster" Target="../slideMasters/slideMaster6.xml"/><Relationship Id="rId4" Type="http://schemas.openxmlformats.org/officeDocument/2006/relationships/tags" Target="../tags/tag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7.xml"/><Relationship Id="rId5" Type="http://schemas.openxmlformats.org/officeDocument/2006/relationships/image" Target="../media/image13.wmf"/><Relationship Id="rId4" Type="http://schemas.openxmlformats.org/officeDocument/2006/relationships/image" Target="../media/image12.wmf"/></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7.xml"/><Relationship Id="rId5" Type="http://schemas.openxmlformats.org/officeDocument/2006/relationships/image" Target="../media/image13.wmf"/><Relationship Id="rId4" Type="http://schemas.openxmlformats.org/officeDocument/2006/relationships/image" Target="../media/image12.wmf"/></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7.xml"/><Relationship Id="rId5" Type="http://schemas.openxmlformats.org/officeDocument/2006/relationships/image" Target="../media/image13.wmf"/><Relationship Id="rId4" Type="http://schemas.openxmlformats.org/officeDocument/2006/relationships/image" Target="../media/image12.wmf"/></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7.xml"/><Relationship Id="rId5" Type="http://schemas.openxmlformats.org/officeDocument/2006/relationships/image" Target="../media/image13.wmf"/><Relationship Id="rId4" Type="http://schemas.openxmlformats.org/officeDocument/2006/relationships/image" Target="../media/image12.wmf"/></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Master" Target="../slideMasters/slideMaster7.xml"/><Relationship Id="rId4" Type="http://schemas.openxmlformats.org/officeDocument/2006/relationships/tags" Target="../tags/tag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8.xml"/><Relationship Id="rId5" Type="http://schemas.openxmlformats.org/officeDocument/2006/relationships/image" Target="../media/image13.wmf"/><Relationship Id="rId4" Type="http://schemas.openxmlformats.org/officeDocument/2006/relationships/image" Target="../media/image12.wmf"/></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8.xml"/><Relationship Id="rId5" Type="http://schemas.openxmlformats.org/officeDocument/2006/relationships/image" Target="../media/image13.wmf"/><Relationship Id="rId4" Type="http://schemas.openxmlformats.org/officeDocument/2006/relationships/image" Target="../media/image12.wmf"/></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8.xml"/><Relationship Id="rId5" Type="http://schemas.openxmlformats.org/officeDocument/2006/relationships/image" Target="../media/image13.wmf"/><Relationship Id="rId4" Type="http://schemas.openxmlformats.org/officeDocument/2006/relationships/image" Target="../media/image12.wmf"/></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8.xml"/><Relationship Id="rId5" Type="http://schemas.openxmlformats.org/officeDocument/2006/relationships/image" Target="../media/image13.wmf"/><Relationship Id="rId4" Type="http://schemas.openxmlformats.org/officeDocument/2006/relationships/image" Target="../media/image12.wmf"/></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9.xml"/><Relationship Id="rId4" Type="http://schemas.openxmlformats.org/officeDocument/2006/relationships/image" Target="../media/image13.wmf"/></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slideMaster" Target="../slideMasters/slideMaster9.xml"/><Relationship Id="rId4" Type="http://schemas.openxmlformats.org/officeDocument/2006/relationships/tags" Target="../tags/tag1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0.xml"/><Relationship Id="rId5" Type="http://schemas.openxmlformats.org/officeDocument/2006/relationships/image" Target="../media/image13.wmf"/><Relationship Id="rId4" Type="http://schemas.openxmlformats.org/officeDocument/2006/relationships/image" Target="../media/image12.wmf"/></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0.xml"/><Relationship Id="rId5" Type="http://schemas.openxmlformats.org/officeDocument/2006/relationships/image" Target="../media/image13.wmf"/><Relationship Id="rId4" Type="http://schemas.openxmlformats.org/officeDocument/2006/relationships/image" Target="../media/image12.wmf"/></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0.xml"/><Relationship Id="rId5" Type="http://schemas.openxmlformats.org/officeDocument/2006/relationships/image" Target="../media/image13.wmf"/><Relationship Id="rId4" Type="http://schemas.openxmlformats.org/officeDocument/2006/relationships/image" Target="../media/image12.wmf"/></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0.xml"/><Relationship Id="rId5" Type="http://schemas.openxmlformats.org/officeDocument/2006/relationships/image" Target="../media/image13.wmf"/><Relationship Id="rId4" Type="http://schemas.openxmlformats.org/officeDocument/2006/relationships/image" Target="../media/image12.wmf"/></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1.xml"/><Relationship Id="rId4" Type="http://schemas.openxmlformats.org/officeDocument/2006/relationships/image" Target="../media/image13.wmf"/></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Master" Target="../slideMasters/slideMaster11.xml"/><Relationship Id="rId4" Type="http://schemas.openxmlformats.org/officeDocument/2006/relationships/tags" Target="../tags/tag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42637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247102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98736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43391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p>
        </p:txBody>
      </p:sp>
      <p:sp>
        <p:nvSpPr>
          <p:cNvPr id="8" name="Marcador de pie de página 4"/>
          <p:cNvSpPr>
            <a:spLocks noGrp="1"/>
          </p:cNvSpPr>
          <p:nvPr>
            <p:ph type="ftr" sz="quarter" idx="11"/>
          </p:nvPr>
        </p:nvSpPr>
        <p:spPr/>
        <p:txBody>
          <a:bodyPr/>
          <a:lstStyle>
            <a:lvl1pPr>
              <a:defRPr/>
            </a:lvl1pPr>
          </a:lstStyle>
          <a:p>
            <a:pPr>
              <a:defRPr/>
            </a:pPr>
            <a:endParaRPr lang="es-ES" dirty="0"/>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48976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p>
        </p:txBody>
      </p:sp>
      <p:sp>
        <p:nvSpPr>
          <p:cNvPr id="4" name="Marcador de pie de página 4"/>
          <p:cNvSpPr>
            <a:spLocks noGrp="1"/>
          </p:cNvSpPr>
          <p:nvPr>
            <p:ph type="ftr" sz="quarter" idx="11"/>
          </p:nvPr>
        </p:nvSpPr>
        <p:spPr/>
        <p:txBody>
          <a:bodyPr/>
          <a:lstStyle>
            <a:lvl1pPr>
              <a:defRPr/>
            </a:lvl1pPr>
          </a:lstStyle>
          <a:p>
            <a:pPr>
              <a:defRPr/>
            </a:pPr>
            <a:endParaRPr lang="es-ES" dirty="0"/>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427960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p>
        </p:txBody>
      </p:sp>
      <p:sp>
        <p:nvSpPr>
          <p:cNvPr id="3" name="Marcador de pie de página 4"/>
          <p:cNvSpPr>
            <a:spLocks noGrp="1"/>
          </p:cNvSpPr>
          <p:nvPr>
            <p:ph type="ftr" sz="quarter" idx="11"/>
          </p:nvPr>
        </p:nvSpPr>
        <p:spPr/>
        <p:txBody>
          <a:bodyPr/>
          <a:lstStyle>
            <a:lvl1pPr>
              <a:defRPr/>
            </a:lvl1pPr>
          </a:lstStyle>
          <a:p>
            <a:pPr>
              <a:defRPr/>
            </a:pPr>
            <a:endParaRPr lang="es-ES" dirty="0"/>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245260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63682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250461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3772371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Image">
    <p:spTree>
      <p:nvGrpSpPr>
        <p:cNvPr id="1" name=""/>
        <p:cNvGrpSpPr/>
        <p:nvPr/>
      </p:nvGrpSpPr>
      <p:grpSpPr>
        <a:xfrm>
          <a:off x="0" y="0"/>
          <a:ext cx="0" cy="0"/>
          <a:chOff x="0" y="0"/>
          <a:chExt cx="0" cy="0"/>
        </a:xfrm>
      </p:grpSpPr>
      <p:pic>
        <p:nvPicPr>
          <p:cNvPr id="2" name="Imagen 1" descr="ancla-ppt-01.jpg"/>
          <p:cNvPicPr>
            <a:picLocks noChangeAspect="1"/>
          </p:cNvPicPr>
          <p:nvPr userDrawn="1"/>
        </p:nvPicPr>
        <p:blipFill>
          <a:blip r:embed="rId2" cstate="print">
            <a:alphaModFix amt="23000"/>
            <a:extLst>
              <a:ext uri="{28A0092B-C50C-407E-A947-70E740481C1C}">
                <a14:useLocalDpi xmlns:a14="http://schemas.microsoft.com/office/drawing/2010/main" val="0"/>
              </a:ext>
            </a:extLst>
          </a:blip>
          <a:stretch>
            <a:fillRect/>
          </a:stretch>
        </p:blipFill>
        <p:spPr>
          <a:xfrm>
            <a:off x="0" y="2423197"/>
            <a:ext cx="2904744" cy="3797808"/>
          </a:xfrm>
          <a:prstGeom prst="rect">
            <a:avLst/>
          </a:prstGeom>
        </p:spPr>
      </p:pic>
    </p:spTree>
    <p:extLst>
      <p:ext uri="{BB962C8B-B14F-4D97-AF65-F5344CB8AC3E}">
        <p14:creationId xmlns:p14="http://schemas.microsoft.com/office/powerpoint/2010/main" val="17861702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harts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81186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684506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8622023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9197480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9324998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3858097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0617652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0332840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4440895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61752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545450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31362735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11850118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pic>
        <p:nvPicPr>
          <p:cNvPr id="8" name="Imagen 1"/>
          <p:cNvPicPr>
            <a:picLocks noChangeAspect="1"/>
          </p:cNvPicPr>
          <p:nvPr/>
        </p:nvPicPr>
        <p:blipFill>
          <a:blip r:embed="rId2">
            <a:extLst>
              <a:ext uri="{28A0092B-C50C-407E-A947-70E740481C1C}">
                <a14:useLocalDpi xmlns:a14="http://schemas.microsoft.com/office/drawing/2010/main" val="0"/>
              </a:ext>
            </a:extLst>
          </a:blip>
          <a:srcRect l="65343"/>
          <a:stretch>
            <a:fillRect/>
          </a:stretch>
        </p:blipFill>
        <p:spPr bwMode="auto">
          <a:xfrm>
            <a:off x="5973764" y="0"/>
            <a:ext cx="31702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14885" y="732414"/>
            <a:ext cx="5209418" cy="1504844"/>
          </a:xfrm>
          <a:effectLst/>
        </p:spPr>
        <p:txBody>
          <a:bodyPr anchor="t" anchorCtr="0">
            <a:noAutofit/>
          </a:bodyPr>
          <a:lstStyle>
            <a:lvl1pPr>
              <a:defRPr sz="4800" b="1">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Subtitle 2"/>
          <p:cNvSpPr>
            <a:spLocks noGrp="1"/>
          </p:cNvSpPr>
          <p:nvPr>
            <p:ph type="subTitle" idx="1"/>
          </p:nvPr>
        </p:nvSpPr>
        <p:spPr>
          <a:xfrm>
            <a:off x="414884" y="5050588"/>
            <a:ext cx="5375726" cy="590321"/>
          </a:xfrm>
        </p:spPr>
        <p:txBody>
          <a:bodyPr anchor="t">
            <a:noAutofit/>
          </a:bodyPr>
          <a:lstStyle>
            <a:lvl1pPr marL="0" indent="0" algn="l">
              <a:buNone/>
              <a:defRPr sz="2400" b="1" cap="all">
                <a:solidFill>
                  <a:schemeClr val="accent1"/>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5" name="Date Placeholder 3"/>
          <p:cNvSpPr>
            <a:spLocks noGrp="1"/>
          </p:cNvSpPr>
          <p:nvPr>
            <p:ph type="dt" sz="half" idx="10"/>
          </p:nvPr>
        </p:nvSpPr>
        <p:spPr>
          <a:xfrm>
            <a:off x="1486808" y="6089651"/>
            <a:ext cx="2133600" cy="365125"/>
          </a:xfrm>
          <a:prstGeom prst="rect">
            <a:avLst/>
          </a:prstGeom>
        </p:spPr>
        <p:txBody>
          <a:bodyPr/>
          <a:lstStyle>
            <a:lvl1pPr>
              <a:defRPr>
                <a:solidFill>
                  <a:schemeClr val="accent1">
                    <a:lumMod val="75000"/>
                    <a:lumOff val="25000"/>
                  </a:schemeClr>
                </a:solidFill>
              </a:defRPr>
            </a:lvl1pPr>
          </a:lstStyle>
          <a:p>
            <a:pPr defTabSz="914400" eaLnBrk="1" fontAlgn="auto" hangingPunct="1">
              <a:spcBef>
                <a:spcPts val="0"/>
              </a:spcBef>
              <a:spcAft>
                <a:spcPts val="0"/>
              </a:spcAft>
            </a:pPr>
            <a:endParaRPr lang="es-MX" dirty="0">
              <a:solidFill>
                <a:srgbClr val="1A3260">
                  <a:lumMod val="75000"/>
                  <a:lumOff val="25000"/>
                </a:srgbClr>
              </a:solidFill>
              <a:latin typeface="Gill Sans MT" panose="020B0502020104020203"/>
            </a:endParaRPr>
          </a:p>
        </p:txBody>
      </p:sp>
    </p:spTree>
    <p:extLst>
      <p:ext uri="{BB962C8B-B14F-4D97-AF65-F5344CB8AC3E}">
        <p14:creationId xmlns:p14="http://schemas.microsoft.com/office/powerpoint/2010/main" val="3356261152"/>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338139" y="213479"/>
            <a:ext cx="8482012" cy="520849"/>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bwMode="black">
          <a:xfrm>
            <a:off x="235528" y="1288474"/>
            <a:ext cx="8700655" cy="4946072"/>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Tree>
    <p:extLst>
      <p:ext uri="{BB962C8B-B14F-4D97-AF65-F5344CB8AC3E}">
        <p14:creationId xmlns:p14="http://schemas.microsoft.com/office/powerpoint/2010/main" val="15154702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81194" y="3036573"/>
            <a:ext cx="7989751" cy="1504844"/>
          </a:xfrm>
        </p:spPr>
        <p:txBody>
          <a:bodyPr/>
          <a:lstStyle>
            <a:lvl1pPr algn="l">
              <a:defRPr sz="3600" b="0" cap="all">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581194" y="4541417"/>
            <a:ext cx="7989751" cy="600556"/>
          </a:xfrm>
        </p:spPr>
        <p:txBody>
          <a:bodyPr anchor="t">
            <a:normAutofit/>
          </a:bodyPr>
          <a:lstStyle>
            <a:lvl1pPr marL="0" indent="0" algn="l">
              <a:buNone/>
              <a:defRPr sz="1800" cap="all">
                <a:solidFill>
                  <a:schemeClr val="accent2"/>
                </a:solidFill>
                <a:latin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dirty="0"/>
              <a:t>Haga clic para modificar el estilo de texto del patrón</a:t>
            </a:r>
          </a:p>
        </p:txBody>
      </p:sp>
      <p:sp>
        <p:nvSpPr>
          <p:cNvPr id="5" name="Date Placeholder 3"/>
          <p:cNvSpPr>
            <a:spLocks noGrp="1"/>
          </p:cNvSpPr>
          <p:nvPr>
            <p:ph type="dt" sz="half" idx="10"/>
          </p:nvPr>
        </p:nvSpPr>
        <p:spPr>
          <a:xfrm>
            <a:off x="3137051" y="5153362"/>
            <a:ext cx="2133600" cy="365125"/>
          </a:xfrm>
          <a:prstGeom prst="rect">
            <a:avLst/>
          </a:prstGeom>
        </p:spPr>
        <p:txBody>
          <a:bodyPr/>
          <a:lstStyle>
            <a:lvl1pPr>
              <a:defRPr>
                <a:solidFill>
                  <a:schemeClr val="accent1">
                    <a:lumMod val="75000"/>
                    <a:lumOff val="25000"/>
                  </a:schemeClr>
                </a:solidFill>
                <a:latin typeface="Calibri" panose="020F0502020204030204" pitchFamily="34" charset="0"/>
              </a:defRPr>
            </a:lvl1pPr>
          </a:lstStyle>
          <a:p>
            <a:pPr defTabSz="914400" eaLnBrk="1" fontAlgn="auto" hangingPunct="1">
              <a:spcBef>
                <a:spcPts val="0"/>
              </a:spcBef>
              <a:spcAft>
                <a:spcPts val="0"/>
              </a:spcAft>
            </a:pPr>
            <a:endParaRPr lang="es-MX" dirty="0">
              <a:solidFill>
                <a:srgbClr val="1A3260">
                  <a:lumMod val="75000"/>
                  <a:lumOff val="25000"/>
                </a:srgbClr>
              </a:solidFill>
            </a:endParaRPr>
          </a:p>
        </p:txBody>
      </p:sp>
    </p:spTree>
    <p:extLst>
      <p:ext uri="{BB962C8B-B14F-4D97-AF65-F5344CB8AC3E}">
        <p14:creationId xmlns:p14="http://schemas.microsoft.com/office/powerpoint/2010/main" val="28492681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5" name="Rectangle 4"/>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sz="half" idx="1"/>
          </p:nvPr>
        </p:nvSpPr>
        <p:spPr>
          <a:xfrm>
            <a:off x="338138" y="1385457"/>
            <a:ext cx="4142581" cy="4890653"/>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4" name="Content Placeholder 3"/>
          <p:cNvSpPr>
            <a:spLocks noGrp="1"/>
          </p:cNvSpPr>
          <p:nvPr>
            <p:ph sz="half" idx="2"/>
          </p:nvPr>
        </p:nvSpPr>
        <p:spPr>
          <a:xfrm>
            <a:off x="4663282" y="1385458"/>
            <a:ext cx="4156868" cy="4890651"/>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bwMode="white">
          <a:xfrm>
            <a:off x="338139" y="17184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29366320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38139" y="1180687"/>
            <a:ext cx="4109171"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4" name="Content Placeholder 3"/>
          <p:cNvSpPr>
            <a:spLocks noGrp="1"/>
          </p:cNvSpPr>
          <p:nvPr>
            <p:ph sz="half" idx="2"/>
          </p:nvPr>
        </p:nvSpPr>
        <p:spPr>
          <a:xfrm>
            <a:off x="338139" y="2034230"/>
            <a:ext cx="4109171"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5" name="Text Placeholder 4"/>
          <p:cNvSpPr>
            <a:spLocks noGrp="1"/>
          </p:cNvSpPr>
          <p:nvPr>
            <p:ph type="body" sz="quarter" idx="3"/>
          </p:nvPr>
        </p:nvSpPr>
        <p:spPr>
          <a:xfrm>
            <a:off x="4718922" y="1180687"/>
            <a:ext cx="4101228"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6" name="Content Placeholder 5"/>
          <p:cNvSpPr>
            <a:spLocks noGrp="1"/>
          </p:cNvSpPr>
          <p:nvPr>
            <p:ph sz="quarter" idx="4"/>
          </p:nvPr>
        </p:nvSpPr>
        <p:spPr>
          <a:xfrm>
            <a:off x="4718922" y="2034230"/>
            <a:ext cx="4101228"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a:xfrm>
            <a:off x="330995" y="14252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3918377719"/>
      </p:ext>
    </p:extLst>
  </p:cSld>
  <p:clrMapOvr>
    <a:masterClrMapping/>
  </p:clrMapOvr>
  <p:extLst mod="1">
    <p:ext uri="{DCECCB84-F9BA-43D5-87BE-67443E8EF086}">
      <p15:sldGuideLst xmlns:p15="http://schemas.microsoft.com/office/powerpoint/2012/main" xmlns="">
        <p15:guide id="1" orient="horz" pos="2160">
          <p15:clr>
            <a:srgbClr val="FBAE40"/>
          </p15:clr>
        </p15:guide>
        <p15:guide id="2" pos="216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Rectangle 2"/>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11115148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97794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ítulo y texto vertical">
    <p:spTree>
      <p:nvGrpSpPr>
        <p:cNvPr id="1" name=""/>
        <p:cNvGrpSpPr/>
        <p:nvPr/>
      </p:nvGrpSpPr>
      <p:grpSpPr>
        <a:xfrm>
          <a:off x="0" y="0"/>
          <a:ext cx="0" cy="0"/>
          <a:chOff x="0" y="0"/>
          <a:chExt cx="0" cy="0"/>
        </a:xfrm>
      </p:grpSpPr>
      <p:sp>
        <p:nvSpPr>
          <p:cNvPr id="4" name="Rectangle 3"/>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Vertical Text Placeholder 2"/>
          <p:cNvSpPr>
            <a:spLocks noGrp="1"/>
          </p:cNvSpPr>
          <p:nvPr>
            <p:ph type="body" orient="vert" idx="1"/>
          </p:nvPr>
        </p:nvSpPr>
        <p:spPr/>
        <p:txBody>
          <a:bodyPr vert="eaVert" anchor="t"/>
          <a:lstStyle>
            <a:lvl1pPr algn="l">
              <a:defRPr>
                <a:latin typeface="Calibri" panose="020F0502020204030204" pitchFamily="34" charset="0"/>
              </a:defRPr>
            </a:lvl1pPr>
            <a:lvl2pPr algn="l">
              <a:defRPr>
                <a:latin typeface="Calibri" panose="020F0502020204030204" pitchFamily="34" charset="0"/>
              </a:defRPr>
            </a:lvl2pPr>
            <a:lvl3pPr algn="l">
              <a:defRPr>
                <a:latin typeface="Calibri" panose="020F0502020204030204" pitchFamily="34" charset="0"/>
              </a:defRPr>
            </a:lvl3pPr>
            <a:lvl4pPr algn="l">
              <a:defRPr>
                <a:latin typeface="Calibri" panose="020F0502020204030204" pitchFamily="34" charset="0"/>
              </a:defRPr>
            </a:lvl4pPr>
            <a:lvl5pPr algn="l">
              <a:defRPr>
                <a:latin typeface="Calibri" panose="020F0502020204030204" pitchFamily="34" charset="0"/>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24500143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normAutofit/>
          </a:bodyPr>
          <a:lstStyle>
            <a:lvl1pPr algn="l">
              <a:defRPr sz="2600" b="1">
                <a:latin typeface="Century Gothic" panose="020B0502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685800" y="3602038"/>
            <a:ext cx="6858000" cy="1655762"/>
          </a:xfrm>
          <a:prstGeom prst="rect">
            <a:avLst/>
          </a:prstGeom>
        </p:spPr>
        <p:txBody>
          <a:bodyPr anchor="ctr">
            <a:normAutofit/>
          </a:bodyPr>
          <a:lstStyle>
            <a:lvl1pPr marL="0" indent="0" algn="l">
              <a:buNone/>
              <a:defRPr sz="1800" b="0">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sz="7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lvl1pPr>
              <a:defRPr sz="700" b="1">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39055545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6457950" y="6356351"/>
            <a:ext cx="2057400" cy="365125"/>
          </a:xfr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11455315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5362215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3301702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170131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209934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2943966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31491571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20298475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7986763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329141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105821508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94026307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9254945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8243867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867738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9274572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Number"/>
          <p:cNvSpPr>
            <a:spLocks noGrp="1" noChangeArrowheads="1"/>
          </p:cNvSpPr>
          <p:nvPr>
            <p:ph type="sldNum" sz="quarter" idx="10"/>
          </p:nvPr>
        </p:nvSpPr>
        <p:spPr>
          <a:ln/>
        </p:spPr>
        <p:txBody>
          <a:bodyPr/>
          <a:lstStyle>
            <a:lvl1pPr>
              <a:defRPr/>
            </a:lvl1pPr>
          </a:lstStyle>
          <a:p>
            <a:pPr>
              <a:defRPr/>
            </a:pPr>
            <a:fld id="{97D33E5F-BB6D-4CCE-8FDC-978AAF8557A5}"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188195900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49263" y="190500"/>
            <a:ext cx="7219950" cy="347663"/>
          </a:xfrm>
          <a:prstGeom prst="rect">
            <a:avLst/>
          </a:prstGeom>
        </p:spPr>
        <p:txBody>
          <a:bodyPr/>
          <a:lstStyle/>
          <a:p>
            <a:r>
              <a:rPr lang="en-US"/>
              <a:t>Click to edit Master title style</a:t>
            </a:r>
          </a:p>
        </p:txBody>
      </p:sp>
      <p:sp>
        <p:nvSpPr>
          <p:cNvPr id="3" name="SlideNumber"/>
          <p:cNvSpPr>
            <a:spLocks noGrp="1" noChangeArrowheads="1"/>
          </p:cNvSpPr>
          <p:nvPr>
            <p:ph type="sldNum" sz="quarter" idx="10"/>
          </p:nvPr>
        </p:nvSpPr>
        <p:spPr>
          <a:ln/>
        </p:spPr>
        <p:txBody>
          <a:bodyPr/>
          <a:lstStyle>
            <a:lvl1pPr>
              <a:defRPr/>
            </a:lvl1pPr>
          </a:lstStyle>
          <a:p>
            <a:pPr>
              <a:defRPr/>
            </a:pPr>
            <a:fld id="{197A2266-A848-444A-BF46-5C564136CAAD}"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384956922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a:t>Click to edit Master subtitle style</a:t>
            </a:r>
            <a:endParaRPr lang="en-US" altLang="ja-JP" noProof="0" dirty="0"/>
          </a:p>
        </p:txBody>
      </p:sp>
      <p:sp>
        <p:nvSpPr>
          <p:cNvPr id="2" name="Title"/>
          <p:cNvSpPr>
            <a:spLocks noGrp="1"/>
          </p:cNvSpPr>
          <p:nvPr>
            <p:ph type="title"/>
          </p:nvPr>
        </p:nvSpPr>
        <p:spPr/>
        <p:txBody>
          <a:bodyPr/>
          <a:lstStyle>
            <a:lvl1pPr>
              <a:defRPr/>
            </a:lvl1pPr>
          </a:lstStyle>
          <a:p>
            <a:r>
              <a:rPr lang="en-US"/>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29B6BBD6-CEE0-4FA1-B60B-3E30B6CAB5ED}"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202895829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AQAAAAAQAGfLpEH/aB1AtNwK2RzCys8Kisuj/qe7iVlPd2wVwsqw+HYczntHIxxLC8WWvEjFzkAerl9euOgFlsP6S9TnmdVM7c9j87uzHSqU+zmciFuDtNj/ohwSSUjiDwgK4cE56w+LMwWDrq6ITJv8AFYFtcdzv4X4jBGYrYbRiusxMUyPIyINj/LtU0W1VswTfxLkGPgu9N8NEAAyuaXIKdIZf65LcQuSHbkH/mMlrYfIG5oBr42w+lgoEcSS4/kER2d2XNZrYCnIOF+Qwx6q0quMLbOh4ygFCu5FrV8fnUA1BFcSLCGGnF60Nuz4jUGEfJtTIP9ibwgJM7SSqKYLUZgQ/zI3c3NF/jNcbOJzOK8MvVUk2iQz87a/aBmUZOpz/k4DWdbQQIDvzb2cGmYb5w2dfx3seQfhYoAC0RohJZ+eZkFqVhZfaWPfclBVIlN5aMqLTq0xf7GyQRNmx7DXEf5Yy0KqLbkgtJunny6jrl1iJdACfeCu235FJ2rSAMaaw4QmxP+PiNXU5ffwAj2uwbEXrOEs2de0R2FmpVwttiOYOxGOuUNEIfGQadGcfGYxd66pKpIZ1uLr8FXiAnFt6FzoWpFmspjnWSE3XC0dLkrNhde1XztR6s38vWZkkpeY8j65BQPdxccqGp/vUAZvks3lvmZl+KsXsvnGNtp9gagyer0rB8VHrmh7Tbeg+I2/uI/1Lq5Y7voNm3tqQFIkn4gPjVUth4kAzOXuKP8sX31tEsa+5aGaMj3RCHmLtitOc0mLPSwkKTpuDV0CKtXy+Q46Iapv5/5/rhkrO2Xd3SO2lucCaqFodyjD/ftzJQ2PmgesL1SMrRv8SOgbHhQ29xw9ldY1GhnsKoR1H2R9updVkeDXtALJvES37L7/nGPzyyD/ubuDpKKndiCbkQkn7Sy+bI1oiABErcdpDnkRQFKhjTZsqiQYfOUkum30kvXrv5rY7UG40F+oLtxQThKtfHirttLuT3LaH3gSpU+TRuIPA7OHUUS7YNWNFYHOosEY6t2a3RRqhiBfhBhzyfjntmr3/+E/iBdG4Kif9O3Jdp3QUqUud0KsNhSysY3aKWIUiXItSxJkru3JcqaNoN9+Hb2D3u8qBK/nDgS796R7V+uZrjk1DEyRd9hXgR/g69CzI1UXv42gBcyzJ+bVStAGa/DOYw8Vw6wqTE4wLmERSj7QwrrZnm4vrZEGCzYIoaYshni6gODbnrTH+KoYZouA4zj4XP0="/>
          <p:cNvSpPr txBox="1">
            <a:spLocks noChangeArrowheads="1"/>
          </p:cNvSpPr>
          <p:nvPr userDrawn="1">
            <p:custDataLst>
              <p:tags r:id="rId1"/>
            </p:custDataLst>
          </p:nvPr>
        </p:nvSpPr>
        <p:spPr bwMode="auto">
          <a:xfrm>
            <a:off x="457200" y="1276350"/>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Credit Suisse no proporciona en ningún caso asesoría tributaria. Ninguna declaración impositiva adjunta en relación con cualquier impuesto federal de los Estados Unidos de América puede ser utilizada de forma verbal o escrita, por ningún contribuyente con el fin de evitar cualquier penalización, multa o sanción. Cualquier declaración adjunta fue escrita para apoyar la comercialización o la promoción de transacciones o de asuntos con los que dicha declaración se relaciona. Cada contribuyente debe buscar el consejo, basado en las circunstancias particulares de dicho contribuyente, de un consejero fiscal independiente.</a:t>
            </a:r>
            <a:endParaRPr lang="en-US" sz="900" noProof="1">
              <a:solidFill>
                <a:srgbClr val="000000"/>
              </a:solidFill>
              <a:latin typeface="Credit Suisse Type Light"/>
            </a:endParaRPr>
          </a:p>
        </p:txBody>
      </p:sp>
      <p:sp>
        <p:nvSpPr>
          <p:cNvPr id="5" name="UsageDisclaimer" descr="AQAAAAAQAGJ4qn2tlm9HsKvin/e05ZSQ6nvXhtVgwvOWRdWbw/KKvGjC9pGoc2kd/DE5290mEW8PJ25wmlbMexb1xCCwT/DHQ/3FzJ+M/9sOOCIw0qwLTIp5Bx7Wr7slF1P8ijwFBldJRXvh3NB6WcTJnSh1YeFGxP91+zLB2/S8/F900Pj9xtvvQ0VBzzJYytUecTHhWiYAfG8un93FXKPvga4Bv5dJ/TFdhNtWWDY1Zfls19h0avWqrD0XrJiFYp0eeTdg7eZbkQGo9r/Fndgo7s4ORkMuUNv34x3DO2ql2BNMpxy1fRB3wxNU8WKlhtVpf1EXr4qU+fHyHHvgrGKdkT08q4MvdCryszX4DK1TMLY/OKN4cjfw2WN69Zxm8tiaqGhYXucyBBEluXWHq4OpJv5bIlx8z2itYoXILrpnEoJanj+rq0pErKkuYG9HCeckk0oyoqThzlvCDktPvdIRd59Ms95PdAxGrFc5sVdsyYq0Wvs3Jsrou1Jy/zZU1nbDxApjUTN/sExMvB+IQC4Kmzd8SvRZGUH9xSi5xkK87nc/pnelj9UdSgKLEiOqDxhsJOe8nw=="/>
          <p:cNvSpPr txBox="1">
            <a:spLocks noChangeArrowheads="1"/>
          </p:cNvSpPr>
          <p:nvPr userDrawn="1">
            <p:custDataLst>
              <p:tags r:id="rId2"/>
            </p:custDataLst>
          </p:nvPr>
        </p:nvSpPr>
        <p:spPr bwMode="auto">
          <a:xfrm>
            <a:off x="457200" y="1955048"/>
            <a:ext cx="8226425" cy="131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Este material no podrá utilizarse ni servir como base para fines distintos de los específicamente acordados por escrito con Credit Suisse.</a:t>
            </a:r>
            <a:endParaRPr lang="en-US" sz="900" noProof="1">
              <a:solidFill>
                <a:srgbClr val="000000"/>
              </a:solidFill>
              <a:latin typeface="Credit Suisse Type Light"/>
            </a:endParaRPr>
          </a:p>
        </p:txBody>
      </p:sp>
      <p:sp>
        <p:nvSpPr>
          <p:cNvPr id="7" name="AffiliatesDisclaimer" descr="AQAAAAAQABd5dinGxBVIpWmxz49CNXpKgrount1QW/C29Mb79HjnCGX1jskpUQwHHq6aMbiwn/WrNq2ten/4NBVcyiHisZkUDtgUawYrACpeQDyXZYa6w3kL4hmdq+nv28GwoftQcfy4OKHa5X5myahBhIYbXfXy/z96gV9zcad8m9G4L+OROS74gZMZJG3uKAuN91NOpsl08TJgowvhwBoyLjqnAeR5tXcBNYOdlrvVsrtRf45KhroDVYazgKvT0Z8SxlSwNfY0ndeH7JcuslwBuYU7jA9CoXP5O25jatfwB5B5DCSPcKi3vAdbrSuhZ4KfAnzGZuQPdfg22Ev/p+uZETbx2U/U60OABiPfPhK1oABJC5hn5SGPG+3WCH0Q/IFC7hY07xfpJQ16wU0kW2WNZlSKkXYw/HTI22LlAdpxqhAbi86qlunyxBDkIVFW0/E3E5Ia1YmuBIZnqGj9u23JCkvriAJSqgl5gRVEN7KCU8PzJ1AeOsi+g4Tgd0ZgGtPhSB/hq1f5SeqDN8IXgiWLIgF0J0Ev7JNYEp71mRJYeTfxWdJIXwTJYRip8QKgY5W19dSJP2hIeHmpCd+aMiEnhG+4bBFQIzOMMLrnh7MM+Xi2jernDwnXV8VxYkfzTOigDUDBZB54RhS9c6I0raeLxd4PDJrxEZrAE05fSsvOrHkBrT9XJ5vguxAPfMR/MEt7IVrtC2J1tG/5KIG6+f9SSiYCB7fK1yTlrHym9HTiUsxN2vQ4xNuEakEuihbeAYUAfxq25mVb1E8vVSSV8v8aUqeP5wMkaihd3HOvKIAcPZ2F5E7aKLt70CzQ07++PgzkH9GwvK2OmvTGyrGGzePe/PxOJ0Opox3piebffbQmJ707tPpuRFPx6eih888QuAAkiZyjD6VUnEYKzeo2m5fA1rttcNYNdJ4u4bvOb+Tuip9BB3eS"/>
          <p:cNvSpPr txBox="1">
            <a:spLocks noChangeArrowheads="1"/>
          </p:cNvSpPr>
          <p:nvPr userDrawn="1">
            <p:custDataLst>
              <p:tags r:id="rId3"/>
            </p:custDataLst>
          </p:nvPr>
        </p:nvSpPr>
        <p:spPr bwMode="auto">
          <a:xfrm>
            <a:off x="457200" y="2239022"/>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Este material ha sido preparado por Credit Suisse ("CS") y sus entidades afiliadas para uso de CS. Consecuentemente, cualquier información  reflejada o incorporada en el mismo o en materiales relacionados o en transacciones subsecuentes, podrá ser compartida de buena fe por CS y sus afiliadas con empleados de CS, de sus afiliadas y sus representantes en cualquier lugar.</a:t>
            </a:r>
            <a:endParaRPr lang="en-US" sz="900" noProof="1">
              <a:solidFill>
                <a:srgbClr val="000000"/>
              </a:solidFill>
              <a:latin typeface="Credit Suisse Type Light"/>
            </a:endParaRPr>
          </a:p>
        </p:txBody>
      </p:sp>
      <p:sp>
        <p:nvSpPr>
          <p:cNvPr id="6" name="ResearchDisclaimer" descr="AQAAAAAQAES9MAy4tC5HnvqGd/pfWYPYOqCrkhymyoUFW+rTwo8/RqvQVSBY3NLN9/uiFLU3hwHGRawyLrnZGv2qEZTDQ/Oq49X0hJIWWyiz6BxsF2/8nOPOkSm5HD616bhRH/GAJGOetD0iQw0FJ3NUhEml/wM5H4er2VWaemE/sxPxyCtgLxxPbQyAqjEHVhPntBJBzAawofh/N5AILREX8DXSP7AKGp8ORGdGFHpdBiGuqciWYOC2w5RqGtWsyyUP4z8J9sVWOaDpa42/JGtBLy0kwGiD+HFO5+SfkaVz+WN8R1KIAoxbEKuLeIL9TQsKLrAaIWjF5ZiHGLeNfs811tZWCK3Eyb6GgezuSRFuLpnavCxNV2v82OrqL0MIZoWs4i/VEoPw4X7Y7EzR9li9HOjrR1qOGqBtG8yUcTHOcl1yPYXxAnU/7jxG7w1mnPUxhahx0KPuMjKWPCbFaE+xkYDd5Wx1/udLmDSc798ajc0SaZH5ylWsxvfBn4+SDBQ8DNRmncUuw1h5xpYCDnLc85i35muI50JaKXaSUdDRujf1aFs7xHxzWdZh5la5o4TvSv+OeqH2P4IrOSBKKJat1FlzXn27wFAUVcnzUU2P8iWFgacAcnM4EGWl4lHhqr8IunN6FOjnC/VorvKQOpplGKfieKiVA9yorLMZnvv13Cl7dJ4/xNhbffpC9FLtTQgwbClRR0pX+TyBnFhOwTcyVkEityYuon6V53wkUpWKIF6rf1p/q/lfe0/u9nmJZFSbbpCcKYWoImDGZybdoEOYBj1vAPzXwELB1qSbaIah3DN/3Z+MgUVLmbrGHzkhJb2A26oaIp/pucOA9MXa+OwR1+x/nQzrc+ZyfSk1i9dFwhi98fR0sBG9yjCqvxmA+Go11oKjEHc+LZ0T2WA5HXKvHlxrP9/WdIQ3XL9/TiTqVfJpHiWEFfyrnO4T/R36UqLCPDfeNJQURHaLa9hsqHBoqE3LOeDbgy237uq0E81nWEi3yQ9lOcioJDhMQHmTL9QKkMTfC/bed9DcMN/bzT9eHRK98ns4GbElE8hoAdR4zedWufvLQ0EVT/c1tHqqzoeFkO0xrNMEk8f8gbQerMCrl6BSxmVVNkyoMted2E6Xn/+xKF9PKU1yzXgOT7cduTXN5HlJaQ=="/>
          <p:cNvSpPr txBox="1">
            <a:spLocks noChangeArrowheads="1"/>
          </p:cNvSpPr>
          <p:nvPr userDrawn="1">
            <p:custDataLst>
              <p:tags r:id="rId4"/>
            </p:custDataLst>
          </p:nvPr>
        </p:nvSpPr>
        <p:spPr bwMode="auto">
          <a:xfrm>
            <a:off x="457200" y="2786145"/>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Credit Suisse ha adoptado una serie de políticas y directrices orientadas a proteger  la independencia de sus analistas.  La política de Credit Suisse prohíbe a sus empleados  ofrecer directa o indirectamente una valoración favorable o un objetivo de precios  específico, u ofrecer cualquier modificación en una valoración u objetivo de precios  como contrapartida o aliciente para obtener clientes u otras contraprestaciones.   La política de Credit Suisse prohíbe a los analistas ser remunerados por su participación en operaciones de banca de inversión.</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13182426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257033760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91484236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8482200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93787178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7805903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79525332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56278495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329257836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9716393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50680574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155468764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PPMQ1UAQjJMqOdlAcI+FIs1F++77bon3yYdsUscwH2lkibaqShdu8KgXzL/7zYWcdN6Wd94DZeupLacjkwcBA6ezgRd5h4OJSNmGuqRkZmT/zLlflvTArC3whjCRx//wPVzwM+kICQjyDxg4arbQC/uGNUoa/TNNLQmGnSg/vaBNLpWwYOfBlk1tdnssFKag6mf0/l83v2GkMvsvQYLRYDtu6bSoovoS34+Bjb2SXfOf+zuwGyXHDvxAeFuOWhM2qaFwevFLwrU2g47MLN6IwJVUGajB+gD4WLdmAvoYSvz"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43944219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Fj9sB29+DlHhBvvrN5lXbL3XTgVI61w2YHwCbT8gsysuLPq05dwUCpd1kv+zi52b8cPnOq09LY2uDAPHV533MmA1NRcdf+P80NIM29pz7iGgMkTZYuEj9StiHJAnJB3f01HVqnFpBxKPejgEXBamHdEXyS5rTZWvn92geOCk9TvXJCJnj9d1PR7sXvL18JutNXmlvQcw6CQUSgJd2dzai74DKepkQ1Kb6l9YwVlAKZwzEoD/7G8Pspg5dMj/lF1zQG4W12aCQups44iAHAbTysPRjLSIiUjz3Z7IwZpDX8X"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270524733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El79l1QtKtNhyHQxZXTBtfnQzQ52dkXN2uzc4qySiadVQ4vtcE54IUHbX+PApZRDgrlReRluq9ftIh8jY1r/gjGO6Jo+pxyb2ZawQdj24G6DxuXteSB0eSEfIhSplkjH11YGRLgqTTz2M6qtmSPNv48JsFjPH6pADiDdxJcwfwh25riFGSSnkFAngKZ3ylRMC2REsjP2XfQNWDU7gvORhY2jOCkVDqxLr+AFCjhXaUDZczC0+cbE+/IUu1ozW4LHT5PQULQDqkZWNHhFC01MoOTlpWUXyN4jVqW9QYqNQWU"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07924619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BGCDd6aaeBJiFJZoPeDfzNWxfD12zbmIjXN8Ssc9RqsFmxIolLqrJZI/MyCPjum1zjPvgdVzCE2FPTUxlH4vYAP2aFWg/jqSHbqOE6fxuWOoiXNO2CkmFSxuEH0FnXm6EYTuruClP9u3EYNJAz+DvSSwAvUSbdRbOlOyIF91QOsn0e7Y5bHN2JzEfM3vP8g+HmnYLARoJTptMmX1je5x+ijMsT/DKYPeoex/3NwxpPXsyTyIoKYkfsej1obuYFsFwf1hyYLmZ0n4mopUFZNnE0WxmGHf0X6vCJoZ3t7a1z0"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11543403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29844705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230166196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Ie9gUDNRhpNsRHkrNaI/nOr4k+43qd5cZjlUwqm49+0s7+ZTGGHjjZalU119R0CSXI2ybgDgpCRI88XQVM5IIfr5kMEdO9AvP0c1n1CmoGuoN3XwuG74cwf4Vt3D9AZBNX9qibLnfCJmAE7BlWk4ljU8p32wcVpH+4oJVUcmKNtYdGNiwd8fC5YWFMpzyUbEUxgg+zZcvCLVvRnLB5RzX7+Doj/oP99Fa9D0BDvG/JQeSk+MZSz10UKKDEPVQLDEc9DCuJtCGnqf+z1OcuB6oM="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BdjE5h09U1Dqoi5NklOj1Dy509hbs75020LFvrSc4JxTx8K0YNojnSwvEfLffy+smg7Erg7Nqz1uxr0OepDYAYk+88WyRPN/XizPjYCECNfxNL7XWw5LqN3rnRcGuPDDJ/gQd0Beb7EYSQf43E6Kty/NIJknLXyZL0sEiyDTv7xU6N5W4r/JBb6EYwq1fFx2OPdZhCAcsweDyh5JTJ3OIxdYr3TTFY1nL+ytXPaoBldlReu4K51P5ZQO8ClsvHK8DSsQXyAbc0Qg13OFVXEuC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66237568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90926936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77022312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3233576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4.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10" Type="http://schemas.openxmlformats.org/officeDocument/2006/relationships/image" Target="../media/image8.png"/><Relationship Id="rId4" Type="http://schemas.openxmlformats.org/officeDocument/2006/relationships/slideLayout" Target="../slideLayouts/slideLayout28.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4" Type="http://schemas.openxmlformats.org/officeDocument/2006/relationships/image" Target="../media/image8.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slideLayout" Target="../slideLayouts/slideLayout37.xml"/><Relationship Id="rId7" Type="http://schemas.openxmlformats.org/officeDocument/2006/relationships/theme" Target="../theme/theme5.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image" Target="../media/image10.jpeg"/><Relationship Id="rId5" Type="http://schemas.openxmlformats.org/officeDocument/2006/relationships/theme" Target="../theme/theme6.xml"/><Relationship Id="rId4" Type="http://schemas.openxmlformats.org/officeDocument/2006/relationships/slideLayout" Target="../slideLayouts/slideLayout4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image" Target="../media/image10.jpe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theme" Target="../theme/theme7.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slideLayout" Target="../slideLayouts/slideLayout57.xml"/><Relationship Id="rId7" Type="http://schemas.openxmlformats.org/officeDocument/2006/relationships/theme" Target="../theme/theme8.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5" Type="http://schemas.openxmlformats.org/officeDocument/2006/relationships/slideLayout" Target="../slideLayouts/slideLayout59.xml"/><Relationship Id="rId4" Type="http://schemas.openxmlformats.org/officeDocument/2006/relationships/slideLayout" Target="../slideLayouts/slideLayout5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63.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image" Target="../media/image10.jpeg"/><Relationship Id="rId5" Type="http://schemas.openxmlformats.org/officeDocument/2006/relationships/theme" Target="../theme/theme9.xml"/><Relationship Id="rId4" Type="http://schemas.openxmlformats.org/officeDocument/2006/relationships/slideLayout" Target="../slideLayouts/slideLayout64.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slideLayout" Target="../slideLayouts/slideLayout67.xml"/><Relationship Id="rId7" Type="http://schemas.openxmlformats.org/officeDocument/2006/relationships/theme" Target="../theme/theme10.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5" Type="http://schemas.openxmlformats.org/officeDocument/2006/relationships/slideLayout" Target="../slideLayouts/slideLayout69.xml"/><Relationship Id="rId4" Type="http://schemas.openxmlformats.org/officeDocument/2006/relationships/slideLayout" Target="../slideLayouts/slideLayout68.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73.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image" Target="../media/image10.jpeg"/><Relationship Id="rId5" Type="http://schemas.openxmlformats.org/officeDocument/2006/relationships/theme" Target="../theme/theme11.xml"/><Relationship Id="rId4" Type="http://schemas.openxmlformats.org/officeDocument/2006/relationships/slideLayout" Target="../slideLayouts/slideLayout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a:defRPr/>
            </a:pPr>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a:defRPr/>
            </a:pPr>
            <a:endParaRPr lang="es-ES"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fld id="{EA7C98A2-C6F5-4145-A038-7818A4CD901D}" type="slidenum">
              <a:rPr lang="es-ES" altLang="es-MX"/>
              <a:pPr/>
              <a:t>‹Nº›</a:t>
            </a:fld>
            <a:endParaRPr lang="es-ES" altLang="es-MX" dirty="0"/>
          </a:p>
        </p:txBody>
      </p:sp>
    </p:spTree>
  </p:cSld>
  <p:clrMap bg1="lt1" tx1="dk1" bg2="lt2" tx2="dk2" accent1="accent1" accent2="accent2" accent3="accent3" accent4="accent4" accent5="accent5" accent6="accent6" hlink="hlink" folHlink="folHlink"/>
  <p:sldLayoutIdLst>
    <p:sldLayoutId id="2147483667"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826" r:id="rId10"/>
    <p:sldLayoutId id="2147483827" r:id="rId11"/>
    <p:sldLayoutId id="2147483828" r:id="rId12"/>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452399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163287" y="1094509"/>
            <a:ext cx="8806543" cy="522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dirty="0"/>
              <a:t>Haga clic para modificar el estilo de texto del patrón</a:t>
            </a:r>
          </a:p>
          <a:p>
            <a:pPr lvl="1"/>
            <a:r>
              <a:rPr lang="es-ES" altLang="es-MX" dirty="0"/>
              <a:t>Segundo </a:t>
            </a:r>
            <a:r>
              <a:rPr lang="es-ES" altLang="es-MX" dirty="0" err="1"/>
              <a:t>nivelTercer</a:t>
            </a:r>
            <a:r>
              <a:rPr lang="es-ES" altLang="es-MX" dirty="0"/>
              <a:t> nivel</a:t>
            </a:r>
          </a:p>
          <a:p>
            <a:pPr lvl="3"/>
            <a:r>
              <a:rPr lang="es-ES" altLang="es-MX" dirty="0"/>
              <a:t>Cuarto nivel</a:t>
            </a:r>
          </a:p>
          <a:p>
            <a:pPr lvl="4"/>
            <a:r>
              <a:rPr lang="es-ES" altLang="es-MX" dirty="0"/>
              <a:t>Quinto nivel</a:t>
            </a:r>
            <a:endParaRPr lang="en-US" altLang="es-MX" dirty="0"/>
          </a:p>
        </p:txBody>
      </p:sp>
      <p:pic>
        <p:nvPicPr>
          <p:cNvPr id="1034" name="Imagen 3"/>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
        <p:nvSpPr>
          <p:cNvPr id="10" name="Rectangle 9"/>
          <p:cNvSpPr/>
          <p:nvPr/>
        </p:nvSpPr>
        <p:spPr>
          <a:xfrm>
            <a:off x="338138" y="817563"/>
            <a:ext cx="2743200" cy="904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6070600" y="817563"/>
            <a:ext cx="2743200" cy="90487"/>
          </a:xfrm>
          <a:prstGeom prst="rect">
            <a:avLst/>
          </a:prstGeom>
          <a:solidFill>
            <a:srgbClr val="8FBDD5"/>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p:nvSpPr>
        <p:spPr>
          <a:xfrm>
            <a:off x="3197225" y="817563"/>
            <a:ext cx="2743200" cy="9048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p:cNvSpPr>
            <a:spLocks noChangeAspect="1"/>
          </p:cNvSpPr>
          <p:nvPr/>
        </p:nvSpPr>
        <p:spPr>
          <a:xfrm>
            <a:off x="338138" y="115888"/>
            <a:ext cx="8482012" cy="6492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338138" y="115888"/>
            <a:ext cx="8475663" cy="649287"/>
          </a:xfrm>
          <a:prstGeom prst="rect">
            <a:avLst/>
          </a:prstGeom>
        </p:spPr>
        <p:txBody>
          <a:bodyPr vert="horz" lIns="91440" tIns="45720" rIns="91440" bIns="45720" rtlCol="0" anchor="b">
            <a:normAutofit/>
          </a:bodyPr>
          <a:lstStyle/>
          <a:p>
            <a:r>
              <a:rPr lang="es-ES" dirty="0"/>
              <a:t>Haga clic para modificar el estilo de título del</a:t>
            </a:r>
            <a:endParaRPr lang="en-US" dirty="0"/>
          </a:p>
        </p:txBody>
      </p:sp>
    </p:spTree>
    <p:extLst>
      <p:ext uri="{BB962C8B-B14F-4D97-AF65-F5344CB8AC3E}">
        <p14:creationId xmlns:p14="http://schemas.microsoft.com/office/powerpoint/2010/main" val="31062415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Lst>
  <p:hf hdr="0" ftr="0" dt="0"/>
  <p:txStyles>
    <p:titleStyle>
      <a:lvl1pPr algn="l" defTabSz="457200" rtl="0" eaLnBrk="1" fontAlgn="base" hangingPunct="1">
        <a:spcBef>
          <a:spcPct val="0"/>
        </a:spcBef>
        <a:spcAft>
          <a:spcPct val="0"/>
        </a:spcAft>
        <a:defRPr sz="2800" kern="1200" cap="all">
          <a:solidFill>
            <a:schemeClr val="bg1"/>
          </a:solidFill>
          <a:latin typeface="Calibri" panose="020F0502020204030204" pitchFamily="34" charset="0"/>
          <a:ea typeface="+mj-ea"/>
          <a:cs typeface="+mj-cs"/>
        </a:defRPr>
      </a:lvl1pPr>
      <a:lvl2pPr algn="l" defTabSz="457200" rtl="0" eaLnBrk="1" fontAlgn="base" hangingPunct="1">
        <a:spcBef>
          <a:spcPct val="0"/>
        </a:spcBef>
        <a:spcAft>
          <a:spcPct val="0"/>
        </a:spcAft>
        <a:defRPr sz="2800">
          <a:solidFill>
            <a:schemeClr val="bg1"/>
          </a:solidFill>
          <a:latin typeface="Gill Sans MT"/>
        </a:defRPr>
      </a:lvl2pPr>
      <a:lvl3pPr algn="l" defTabSz="457200" rtl="0" eaLnBrk="1" fontAlgn="base" hangingPunct="1">
        <a:spcBef>
          <a:spcPct val="0"/>
        </a:spcBef>
        <a:spcAft>
          <a:spcPct val="0"/>
        </a:spcAft>
        <a:defRPr sz="2800">
          <a:solidFill>
            <a:schemeClr val="bg1"/>
          </a:solidFill>
          <a:latin typeface="Gill Sans MT"/>
        </a:defRPr>
      </a:lvl3pPr>
      <a:lvl4pPr algn="l" defTabSz="457200" rtl="0" eaLnBrk="1" fontAlgn="base" hangingPunct="1">
        <a:spcBef>
          <a:spcPct val="0"/>
        </a:spcBef>
        <a:spcAft>
          <a:spcPct val="0"/>
        </a:spcAft>
        <a:defRPr sz="2800">
          <a:solidFill>
            <a:schemeClr val="bg1"/>
          </a:solidFill>
          <a:latin typeface="Gill Sans MT"/>
        </a:defRPr>
      </a:lvl4pPr>
      <a:lvl5pPr algn="l" defTabSz="457200" rtl="0" eaLnBrk="1" fontAlgn="base" hangingPunct="1">
        <a:spcBef>
          <a:spcPct val="0"/>
        </a:spcBef>
        <a:spcAft>
          <a:spcPct val="0"/>
        </a:spcAft>
        <a:defRPr sz="2800">
          <a:solidFill>
            <a:schemeClr val="bg1"/>
          </a:solidFill>
          <a:latin typeface="Gill Sans MT"/>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480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kern="1200">
          <a:solidFill>
            <a:schemeClr val="accent1"/>
          </a:solidFill>
          <a:latin typeface="Calibri" panose="020F0502020204030204" pitchFamily="34" charset="0"/>
          <a:ea typeface="+mn-ea"/>
          <a:cs typeface="+mn-cs"/>
        </a:defRPr>
      </a:lvl1pPr>
      <a:lvl2pPr marL="62865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600" kern="1200">
          <a:solidFill>
            <a:schemeClr val="accent1"/>
          </a:solidFill>
          <a:latin typeface="Calibri" panose="020F0502020204030204" pitchFamily="34" charset="0"/>
          <a:ea typeface="+mn-ea"/>
          <a:cs typeface="+mn-cs"/>
        </a:defRPr>
      </a:lvl2pPr>
      <a:lvl3pPr marL="898525" indent="-269875"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425"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4pPr>
      <a:lvl5pPr marL="1601788"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n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338138" y="817563"/>
            <a:ext cx="2743200" cy="90487"/>
          </a:xfrm>
          <a:prstGeom prst="rect">
            <a:avLst/>
          </a:prstGeom>
          <a:solidFill>
            <a:srgbClr val="1A3260"/>
          </a:solidFill>
          <a:ln w="12700" cap="rnd" cmpd="sng" algn="ctr">
            <a:noFill/>
            <a:prstDash val="solid"/>
          </a:ln>
          <a:effectLst/>
        </p:spPr>
      </p:sp>
      <p:sp>
        <p:nvSpPr>
          <p:cNvPr id="14" name="Rectangle 13"/>
          <p:cNvSpPr/>
          <p:nvPr/>
        </p:nvSpPr>
        <p:spPr>
          <a:xfrm>
            <a:off x="6070600" y="817563"/>
            <a:ext cx="2743200" cy="90487"/>
          </a:xfrm>
          <a:prstGeom prst="rect">
            <a:avLst/>
          </a:prstGeom>
          <a:solidFill>
            <a:srgbClr val="8FBDD5"/>
          </a:solidFill>
          <a:ln w="12700" cap="rnd" cmpd="sng" algn="ctr">
            <a:noFill/>
            <a:prstDash val="solid"/>
          </a:ln>
          <a:effectLst/>
        </p:spPr>
      </p:sp>
      <p:sp>
        <p:nvSpPr>
          <p:cNvPr id="15" name="Rectangle 14"/>
          <p:cNvSpPr/>
          <p:nvPr/>
        </p:nvSpPr>
        <p:spPr>
          <a:xfrm>
            <a:off x="3197225" y="817563"/>
            <a:ext cx="2743200" cy="90487"/>
          </a:xfrm>
          <a:prstGeom prst="rect">
            <a:avLst/>
          </a:prstGeom>
          <a:solidFill>
            <a:srgbClr val="4590B8"/>
          </a:solidFill>
          <a:ln w="12700" cap="rnd" cmpd="sng" algn="ctr">
            <a:noFill/>
            <a:prstDash val="solid"/>
          </a:ln>
          <a:effectLst/>
        </p:spPr>
      </p:sp>
      <p:sp>
        <p:nvSpPr>
          <p:cNvPr id="16" name="Rectangle 15"/>
          <p:cNvSpPr>
            <a:spLocks noChangeAspect="1"/>
          </p:cNvSpPr>
          <p:nvPr/>
        </p:nvSpPr>
        <p:spPr>
          <a:xfrm>
            <a:off x="338138" y="115888"/>
            <a:ext cx="8482012" cy="649287"/>
          </a:xfrm>
          <a:prstGeom prst="rect">
            <a:avLst/>
          </a:prstGeom>
          <a:solidFill>
            <a:srgbClr val="1A3260"/>
          </a:solidFill>
          <a:ln w="12700" cap="rnd" cmpd="sng" algn="ctr">
            <a:noFill/>
            <a:prstDash val="solid"/>
          </a:ln>
          <a:effectLst/>
        </p:spPr>
      </p:sp>
    </p:spTree>
    <p:extLst>
      <p:ext uri="{BB962C8B-B14F-4D97-AF65-F5344CB8AC3E}">
        <p14:creationId xmlns:p14="http://schemas.microsoft.com/office/powerpoint/2010/main" val="891531751"/>
      </p:ext>
    </p:extLst>
  </p:cSld>
  <p:clrMap bg1="lt1" tx1="dk1" bg2="lt2" tx2="dk2" accent1="accent1" accent2="accent2" accent3="accent3" accent4="accent4" accent5="accent5" accent6="accent6" hlink="hlink" folHlink="folHlink"/>
  <p:sldLayoutIdLst>
    <p:sldLayoutId id="2147483727" r:id="rId1"/>
    <p:sldLayoutId id="2147483728" r:id="rId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996119"/>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9"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406123228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559184"/>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7" r:id="rId8"/>
    <p:sldLayoutId id="2147483768" r:id="rId9"/>
    <p:sldLayoutId id="2147483769" r:id="rId10"/>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5728217"/>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84"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096192560"/>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NNOf4v6BJlEhEkJHkW5lR4j3OOBPzy7CncuJ2ulytYQMVCeUf6W7xZ4lKVMDlB/jqN5oU967nNDG3aJVO+mk9wFBrf6/MLrnVzX4Of21JZFXTAu0UQrSy70b9P5BvKX0c9CP/AU5crkcfgFzv0oyluunsgJAsiemoY/RLaADM6eWjtPA834aUD3rqN/C875QOgUWH6yxeD++TfOlvffTwAyBdHpioQeFVGgINkDTIezfO6rojaqvrmyc0qxv5YBWL7wMh1lsvSrHUg16Ra4dDk="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LBqnUayIrRNlcLuSXAb7Z9mbufoC7ryh+CufKdH6LJV78hCVxdC7H9EtxfC09hcfsS6YqUY9htHtkU8otVdwKgoZRxXjz0NbPnrIu2aHYanOG3k3tebA455XWKNt58NVZQZ1JTDTucq2GTvpFfK2hYXRProaWtHNoZOyzMBlEZ10eLp8JQ03lJvoyHifLhJuMSRY+Mgr4/blKRu0/wX0z0l9I+PBNW8KlQk8Ew7VmQ12ehiC9A98HuxYbWMdBwpAueTXbIrg11Q+0QkVQdsPy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808761"/>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20"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Gaoh6Irwd5Lq4ajhtkNT7pt3lwj0x04+Ki9rr5WNrLvZ7y1Nk6D/3EcQELD+MjrGYxuP05iUoFCjNYQbDA97TPVbEES3gPteIQXhPiXCMogpjNQN1T2fCFnL53AZyzfhWPPnfEraaOYu5sI4iLD5dFE7npxbimtcW4SYdO53jFiNJ9JDhe99cbNbXGBfVZbVhn1/lmLHMadXN+nikfgd+TKm1gnMOkrPDA/3RyRMTHwwmlK5rdf3/MEbd2UOCUexl7YKSYkGZMey+fgxdFlnAo="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DbErQrev8xCo3rfq74w7DRQ0f35x3VP/woXp0XB/IZEznIK6l6AUxd6u8m968Qumz6EKFYEZqVmdjhAdPGW8YRlhxGMI5k06b+EA4MXpky1NOHesh6RUdthhTsItCJTgDxmZUGtPh/7nJdQu/okS0ozpJa0Y/ypTgiG8XR2MEbb/UEuXwcEN2T/yoXKnRX0QA6+a0/6PkMjGnwHYRdsaiH3sk24B90zjyI0nTHR28tT2mUWtD1+7W7HBiGfdz0aIqQJT79FdvTTKyJvcsQDuK0="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78836381"/>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7.emf"/><Relationship Id="rId5" Type="http://schemas.openxmlformats.org/officeDocument/2006/relationships/image" Target="../media/image16.png"/><Relationship Id="rId4" Type="http://schemas.openxmlformats.org/officeDocument/2006/relationships/image" Target="../media/image15.emf"/></Relationships>
</file>

<file path=ppt/slides/_rels/slide11.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0.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0.xml"/><Relationship Id="rId4" Type="http://schemas.openxmlformats.org/officeDocument/2006/relationships/image" Target="../media/image31.emf"/></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0.xml"/><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5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5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1.png"/><Relationship Id="rId7" Type="http://schemas.openxmlformats.org/officeDocument/2006/relationships/image" Target="../media/image56.pn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 Id="rId9" Type="http://schemas.openxmlformats.org/officeDocument/2006/relationships/image" Target="../media/image57.png"/></Relationships>
</file>

<file path=ppt/slides/_rels/slide7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Febrero </a:t>
            </a:r>
            <a:r>
              <a:rPr lang="es-ES" dirty="0">
                <a:latin typeface="Century Gothic" pitchFamily="34" charset="0"/>
              </a:rPr>
              <a:t>2018</a:t>
            </a:r>
          </a:p>
        </p:txBody>
      </p:sp>
      <p:sp>
        <p:nvSpPr>
          <p:cNvPr id="4" name="3 Rectángulo"/>
          <p:cNvSpPr/>
          <p:nvPr/>
        </p:nvSpPr>
        <p:spPr>
          <a:xfrm>
            <a:off x="1677311" y="2971990"/>
            <a:ext cx="6223818" cy="954107"/>
          </a:xfrm>
          <a:prstGeom prst="rect">
            <a:avLst/>
          </a:prstGeom>
        </p:spPr>
        <p:txBody>
          <a:bodyPr wrap="square">
            <a:spAutoFit/>
          </a:bodyPr>
          <a:lstStyle/>
          <a:p>
            <a:r>
              <a:rPr lang="es-MX" altLang="es-MX" sz="2800" dirty="0">
                <a:solidFill>
                  <a:srgbClr val="CD0000"/>
                </a:solidFill>
                <a:latin typeface="Century Gothic" panose="020B0502020202020204" pitchFamily="34" charset="0"/>
              </a:rPr>
              <a:t>Grupo de Trabajo de Inversiones</a:t>
            </a:r>
            <a:br>
              <a:rPr lang="es-MX" altLang="es-MX" sz="2800" dirty="0">
                <a:solidFill>
                  <a:srgbClr val="CD0000"/>
                </a:solidFill>
                <a:latin typeface="Century Gothic" panose="020B0502020202020204" pitchFamily="34" charset="0"/>
              </a:rPr>
            </a:br>
            <a:r>
              <a:rPr lang="es-MX" altLang="es-MX" sz="2800" dirty="0">
                <a:solidFill>
                  <a:srgbClr val="CD0000"/>
                </a:solidFill>
                <a:latin typeface="Century Gothic" panose="020B0502020202020204" pitchFamily="34" charset="0"/>
              </a:rPr>
              <a:t>Sesión Número </a:t>
            </a:r>
            <a:r>
              <a:rPr lang="es-MX" altLang="es-MX" sz="2800" dirty="0" smtClean="0">
                <a:solidFill>
                  <a:srgbClr val="CD0000"/>
                </a:solidFill>
                <a:latin typeface="Century Gothic" panose="020B0502020202020204" pitchFamily="34" charset="0"/>
              </a:rPr>
              <a:t>041</a:t>
            </a:r>
            <a:endParaRPr lang="es-MX" dirty="0"/>
          </a:p>
        </p:txBody>
      </p:sp>
    </p:spTree>
    <p:extLst>
      <p:ext uri="{BB962C8B-B14F-4D97-AF65-F5344CB8AC3E}">
        <p14:creationId xmlns:p14="http://schemas.microsoft.com/office/powerpoint/2010/main" val="8622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899592" y="1508399"/>
            <a:ext cx="7056784" cy="38198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65639" y="1508399"/>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y estrategia del </a:t>
            </a:r>
            <a:r>
              <a:rPr lang="es-MX" sz="1600" dirty="0" smtClean="0">
                <a:solidFill>
                  <a:prstClr val="black"/>
                </a:solidFill>
                <a:latin typeface="Century Gothic" panose="020B0502020202020204" pitchFamily="34" charset="0"/>
              </a:rPr>
              <a:t>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Propuesta de inversión CKD Ainda</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a:t>
            </a:r>
            <a:r>
              <a:rPr lang="es-MX" sz="1600" dirty="0" smtClean="0">
                <a:solidFill>
                  <a:prstClr val="black"/>
                </a:solidFill>
                <a:latin typeface="Century Gothic" panose="020B0502020202020204" pitchFamily="34" charset="0"/>
              </a:rPr>
              <a:t>sobre el resultado contable de inversión enero 2018</a:t>
            </a: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sobre el entorno económico nacional e </a:t>
            </a:r>
            <a:r>
              <a:rPr lang="es-MX" sz="1600" dirty="0" smtClean="0">
                <a:solidFill>
                  <a:prstClr val="black"/>
                </a:solidFill>
                <a:latin typeface="Century Gothic" panose="020B0502020202020204" pitchFamily="34" charset="0"/>
              </a:rPr>
              <a:t>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smtClean="0">
                <a:solidFill>
                  <a:prstClr val="black"/>
                </a:solidFill>
                <a:latin typeface="Century Gothic" panose="020B0502020202020204" pitchFamily="34" charset="0"/>
              </a:rPr>
              <a:t>FJP (ResoluciónRCA-4558-03/14)</a:t>
            </a: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eaLnBrk="1" hangingPunct="1"/>
            <a:endParaRPr lang="es-MX" sz="1600" dirty="0">
              <a:solidFill>
                <a:prstClr val="black"/>
              </a:solidFill>
              <a:latin typeface="Century Gothic" panose="020B0502020202020204" pitchFamily="34" charset="0"/>
            </a:endParaRPr>
          </a:p>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2</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041</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Febrero </a:t>
            </a:r>
            <a:r>
              <a:rPr lang="es-MX" sz="1400" b="1" dirty="0">
                <a:latin typeface="Century Gothic" panose="020B0502020202020204" pitchFamily="34" charset="0"/>
                <a:ea typeface="Myriad Pro"/>
                <a:cs typeface="Myriad Pro"/>
              </a:rPr>
              <a:t>2018</a:t>
            </a:r>
          </a:p>
        </p:txBody>
      </p:sp>
    </p:spTree>
    <p:extLst>
      <p:ext uri="{BB962C8B-B14F-4D97-AF65-F5344CB8AC3E}">
        <p14:creationId xmlns:p14="http://schemas.microsoft.com/office/powerpoint/2010/main" val="1286946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es-MX" sz="2000" b="1" dirty="0">
                <a:latin typeface="Century Gothic" panose="020B0502020202020204" pitchFamily="34" charset="0"/>
              </a:rPr>
              <a:t>Informe y estrategia del FANVIT</a:t>
            </a:r>
          </a:p>
        </p:txBody>
      </p:sp>
      <p:sp>
        <p:nvSpPr>
          <p:cNvPr id="3" name="2 Marcador de contenido"/>
          <p:cNvSpPr>
            <a:spLocks noGrp="1"/>
          </p:cNvSpPr>
          <p:nvPr>
            <p:ph idx="1"/>
          </p:nvPr>
        </p:nvSpPr>
        <p:spPr>
          <a:xfrm>
            <a:off x="457199" y="780823"/>
            <a:ext cx="8505750" cy="5798152"/>
          </a:xfrm>
        </p:spPr>
        <p:txBody>
          <a:bodyPr/>
          <a:lstStyle/>
          <a:p>
            <a:pPr marL="0" indent="0" algn="just">
              <a:buClr>
                <a:srgbClr val="C00000"/>
              </a:buClr>
              <a:buNone/>
            </a:pPr>
            <a:r>
              <a:rPr lang="es-MX" sz="1400" b="1" u="sng" dirty="0"/>
              <a:t>Resultados FANVIT</a:t>
            </a:r>
            <a:endParaRPr lang="es-MX" sz="1400" dirty="0"/>
          </a:p>
          <a:p>
            <a:pPr lvl="0" algn="just">
              <a:buClr>
                <a:srgbClr val="C00000"/>
              </a:buClr>
            </a:pPr>
            <a:r>
              <a:rPr lang="es-MX" sz="1400" dirty="0"/>
              <a:t>Activos en administración terminaron enero en 128,405 mdp.</a:t>
            </a:r>
          </a:p>
          <a:p>
            <a:pPr lvl="0" algn="just">
              <a:buClr>
                <a:srgbClr val="C00000"/>
              </a:buClr>
            </a:pPr>
            <a:r>
              <a:rPr lang="es-MX" sz="1400" dirty="0"/>
              <a:t>Resultado 2018 al cierre de enero es de +569 mdp que equivale a un rendimiento del 5.16% descontando gastos acumulados en el año.</a:t>
            </a:r>
          </a:p>
          <a:p>
            <a:pPr lvl="0" algn="just">
              <a:buClr>
                <a:srgbClr val="C00000"/>
              </a:buClr>
            </a:pPr>
            <a:r>
              <a:rPr lang="es-MX" sz="1400" dirty="0"/>
              <a:t>En enero se tuvo una plusvalía de 569 mdp.</a:t>
            </a:r>
          </a:p>
          <a:p>
            <a:pPr lvl="0" algn="just">
              <a:buClr>
                <a:srgbClr val="C00000"/>
              </a:buClr>
            </a:pPr>
            <a:r>
              <a:rPr lang="es-MX" sz="1400" dirty="0"/>
              <a:t>El plazo promedio ponderado de las inversiones en valores gubernamentales es de 6.4 años.</a:t>
            </a:r>
          </a:p>
          <a:p>
            <a:pPr marL="0" indent="0" algn="just">
              <a:buClr>
                <a:srgbClr val="C00000"/>
              </a:buClr>
              <a:buNone/>
            </a:pPr>
            <a:r>
              <a:rPr lang="es-MX" sz="1400" b="1" u="sng" dirty="0"/>
              <a:t>Composición del FANVIT</a:t>
            </a:r>
            <a:endParaRPr lang="es-MX" sz="1400" dirty="0"/>
          </a:p>
          <a:p>
            <a:pPr lvl="0" algn="just">
              <a:buClr>
                <a:srgbClr val="C00000"/>
              </a:buClr>
            </a:pPr>
            <a:r>
              <a:rPr lang="es-MX" sz="1400" b="1" dirty="0"/>
              <a:t>Liquidez y deuda: 85.3%.</a:t>
            </a:r>
            <a:r>
              <a:rPr lang="es-MX" sz="1400" dirty="0"/>
              <a:t> Dentro de este tipo de activos, se encuentra dividido de la siguiente manera: 59.1% Gubernamental (13.7% tasa fija, 20.7% udizado y 24.6% revisable) y 16.5% corporativos. Se tiene 7.0% de liquidez.</a:t>
            </a:r>
          </a:p>
          <a:p>
            <a:pPr lvl="0" algn="just">
              <a:buClr>
                <a:srgbClr val="C00000"/>
              </a:buClr>
            </a:pPr>
            <a:r>
              <a:rPr lang="es-MX" sz="1400" b="1" dirty="0"/>
              <a:t>Renta variable: 11.8%</a:t>
            </a:r>
            <a:r>
              <a:rPr lang="es-MX" sz="1400" dirty="0"/>
              <a:t>. Incluye una quinta parte nacional y el resto internacional (básicamente EU, Europa y Asia). Esto incluye bonos bancarios estructurados.</a:t>
            </a:r>
          </a:p>
          <a:p>
            <a:pPr lvl="0" algn="just">
              <a:buClr>
                <a:srgbClr val="C00000"/>
              </a:buClr>
            </a:pPr>
            <a:r>
              <a:rPr lang="es-MX" sz="1400" b="1" dirty="0"/>
              <a:t>Fibras 2.5%.</a:t>
            </a:r>
            <a:r>
              <a:rPr lang="es-MX" sz="1400" dirty="0"/>
              <a:t> Básicamente industriales y diversificadas (6 Fibras en total). </a:t>
            </a:r>
          </a:p>
          <a:p>
            <a:pPr lvl="0" algn="just">
              <a:buClr>
                <a:srgbClr val="C00000"/>
              </a:buClr>
            </a:pPr>
            <a:r>
              <a:rPr lang="es-MX" sz="1400" b="1" dirty="0"/>
              <a:t>CKDs 0.3% pagado</a:t>
            </a:r>
            <a:r>
              <a:rPr lang="es-MX" sz="1400" dirty="0"/>
              <a:t>. Añadiendo el porcentaje comprometido, el total es de 1.5%.</a:t>
            </a:r>
          </a:p>
          <a:p>
            <a:pPr marL="0" indent="0" algn="just">
              <a:buClr>
                <a:srgbClr val="C00000"/>
              </a:buClr>
              <a:buNone/>
            </a:pPr>
            <a:r>
              <a:rPr lang="es-MX" sz="1400" b="1" u="sng" dirty="0"/>
              <a:t>Análisis de sensibilidad</a:t>
            </a:r>
            <a:endParaRPr lang="es-MX" sz="1400" dirty="0"/>
          </a:p>
          <a:p>
            <a:pPr lvl="0" algn="just">
              <a:buClr>
                <a:srgbClr val="C00000"/>
              </a:buClr>
            </a:pPr>
            <a:r>
              <a:rPr lang="es-MX" sz="1400" dirty="0"/>
              <a:t>En deuda, se redujo la sensibilidad del portafolio respecto al mes anterior. Actualmente por cada punto base que aumenten las tasas de interés, el portafolio ve disminuido su valor en -40.7 mdp. El mes pasado era de -42.5 mdp.</a:t>
            </a:r>
          </a:p>
          <a:p>
            <a:pPr lvl="0" algn="just">
              <a:buClr>
                <a:srgbClr val="C00000"/>
              </a:buClr>
            </a:pPr>
            <a:r>
              <a:rPr lang="es-MX" sz="1400" dirty="0"/>
              <a:t>En renta variable, la sensibilidad se aumentó como un mecanismo de diversificación de manera que por cada 1% que desciendan los instrumentos de renta variable en los que invierte el Fanvit, el valor del portafolio disminuye -175.2 mdp. El mes pasado este indicador era de -162.4 mdp.</a:t>
            </a:r>
          </a:p>
          <a:p>
            <a:pPr lvl="0" algn="just">
              <a:buClr>
                <a:srgbClr val="C00000"/>
              </a:buClr>
            </a:pPr>
            <a:r>
              <a:rPr lang="es-MX" sz="1400" dirty="0"/>
              <a:t>La sensibilidad del portafolio de tipo de cambio se aumentó donde una apreciación del tipo de cambio de 1% implica una caída de -125.8 mdp en el portafolio. El    mes    pasado  -104.1 </a:t>
            </a:r>
            <a:r>
              <a:rPr lang="es-MX" sz="1400" dirty="0" err="1"/>
              <a:t>mdp</a:t>
            </a:r>
            <a:r>
              <a:rPr lang="es-MX" sz="1400" dirty="0"/>
              <a:t>.</a:t>
            </a:r>
          </a:p>
          <a:p>
            <a:pPr marL="0" indent="0" algn="just">
              <a:buClr>
                <a:srgbClr val="C00000"/>
              </a:buClr>
              <a:buNone/>
            </a:pPr>
            <a:endParaRPr lang="es-MX" sz="1400" dirty="0"/>
          </a:p>
        </p:txBody>
      </p:sp>
      <p:sp>
        <p:nvSpPr>
          <p:cNvPr id="8" name="3 Marcador de número de diapositiva"/>
          <p:cNvSpPr>
            <a:spLocks noGrp="1"/>
          </p:cNvSpPr>
          <p:nvPr>
            <p:ph type="sldNum" sz="quarter" idx="12"/>
          </p:nvPr>
        </p:nvSpPr>
        <p:spPr>
          <a:xfrm>
            <a:off x="8410651" y="6492875"/>
            <a:ext cx="552298" cy="365125"/>
          </a:xfrm>
        </p:spPr>
        <p:txBody>
          <a:bodyPr/>
          <a:lstStyle/>
          <a:p>
            <a:pPr algn="ctr"/>
            <a:fld id="{05E83AA4-A00D-4AA0-8FE8-B93C9F3EC141}" type="slidenum">
              <a:rPr lang="es-ES" altLang="es-MX" smtClean="0">
                <a:latin typeface="Century Gothic" panose="020B0502020202020204" pitchFamily="34" charset="0"/>
              </a:rPr>
              <a:pPr algn="ctr"/>
              <a:t>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1959393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55784"/>
            <a:ext cx="8401050" cy="6197601"/>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Fija</a:t>
            </a:r>
            <a:endParaRPr lang="es-MX" sz="1400" dirty="0"/>
          </a:p>
          <a:p>
            <a:pPr algn="just">
              <a:buClr>
                <a:srgbClr val="C00000"/>
              </a:buClr>
            </a:pPr>
            <a:r>
              <a:rPr lang="es-ES" sz="1400" dirty="0"/>
              <a:t>Durante enero se hizo énfasis en una estrategia defensiva para el portafolio de acuerdo a las condiciones actuales del mercado local, en donde se aprobó la reforma fiscal en Estados Unidos y con temas aun sin mucha claridad hacia el primer semestre del año como son las negociaciones del TLCAN y las elecciones presidenciales en México. Derivado de estas situaciones esperamos que la volatilidad observada en las últimas semanas continúe e incluso se acentué durante estos primeros seis meses del año.</a:t>
            </a:r>
          </a:p>
          <a:p>
            <a:pPr lvl="0" algn="just">
              <a:buClr>
                <a:srgbClr val="C00000"/>
              </a:buClr>
            </a:pPr>
            <a:endParaRPr lang="es-ES" sz="1400" dirty="0"/>
          </a:p>
          <a:p>
            <a:pPr lvl="0" algn="just">
              <a:buClr>
                <a:srgbClr val="C00000"/>
              </a:buClr>
            </a:pPr>
            <a:r>
              <a:rPr lang="es-ES" sz="1400" dirty="0"/>
              <a:t>Durante el periodo se realizaron operaciones de venta en la parte corta de los bonos M (Jun 21) por 879.7 millones de pesos con el propósito de anticiparnos al movimiento de alza en la tasa de interés objetivo por parte de Banco de México, la cual se concretó el 8 de febrero con un alza de 25 puntos base. Se continuó con ventas por 1,000.3 mdp a lo largo de la parte larga de la curva de bonos M (M34-M47), buscando disminuir el riesgo del portafolio derivado de los riesgos previamente mencionados. Los recursos generados por estas ventas se invirtieron en bonos del gobierno federal udizados de corto y mediano plazo (S19-S28), protegiendo al portafolio de las presiones inflacionarias futuras, se realizaron compras por 3,402.1 millones de pesos, manteniendo un plazo promedio ponderado del portafolio por debajo de los 6.5 años, siendo de los niveles más bajos en la historia del FANVIT.</a:t>
            </a:r>
          </a:p>
          <a:p>
            <a:pPr lvl="0" algn="just">
              <a:buClr>
                <a:srgbClr val="C00000"/>
              </a:buClr>
            </a:pPr>
            <a:endParaRPr lang="es-ES" sz="1400" dirty="0"/>
          </a:p>
          <a:p>
            <a:pPr lvl="0" algn="just">
              <a:buClr>
                <a:srgbClr val="C00000"/>
              </a:buClr>
            </a:pPr>
            <a:r>
              <a:rPr lang="es-ES" sz="1400" dirty="0"/>
              <a:t>Se continuó con la reestructura de deuda corporativa del portafolio, se realizaron ventas por 2,093.5 millones de pesos en papeles que no van de acuerdo con el perfil de riesgo deseado. Los recursos generados por las ventas de instrumentos de estas características se han ido reinvirtiendo en valores gubernamentales.</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580118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654050"/>
            <a:ext cx="8477250" cy="5702300"/>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Variable y Bonos Bancarios Estructurados </a:t>
            </a:r>
          </a:p>
          <a:p>
            <a:pPr marL="0" indent="0" algn="just">
              <a:buClr>
                <a:srgbClr val="C00000"/>
              </a:buClr>
              <a:buNone/>
            </a:pPr>
            <a:endParaRPr lang="es-MX" sz="1400" b="1" dirty="0"/>
          </a:p>
          <a:p>
            <a:pPr lvl="0" algn="just">
              <a:buClr>
                <a:srgbClr val="C00000"/>
              </a:buClr>
            </a:pPr>
            <a:r>
              <a:rPr lang="es-ES" sz="1400" dirty="0"/>
              <a:t>Renta variable internacional ha mostrado alta volatilidad debido principalmente a las preocupaciones por las altas valuaciones que presentan los índices, el incremento de las tasas en Estados Unidos, la resolución del tema fiscal en Estados Unidos y buenos datos económicos que soportan la expectativa de crecimiento global. En renta variable nacional se ha observado incertidumbre explicado principalmente por la incertidumbre entre los inversionistas sobre la resolución del TLCAN y las elecciones presidenciales. Actualmente se tiene 11.8% del total de los activos (lo anterior incluyendo Bonos Bancarios estructurados y Bonos Convertibles).</a:t>
            </a:r>
          </a:p>
          <a:p>
            <a:pPr marL="0" lvl="0" indent="0" algn="just">
              <a:buClr>
                <a:srgbClr val="C00000"/>
              </a:buClr>
              <a:buNone/>
            </a:pPr>
            <a:endParaRPr lang="es-ES" sz="1400" dirty="0"/>
          </a:p>
          <a:p>
            <a:pPr lvl="0" algn="just">
              <a:buClr>
                <a:srgbClr val="C00000"/>
              </a:buClr>
            </a:pPr>
            <a:r>
              <a:rPr lang="es-ES" sz="1400" dirty="0"/>
              <a:t>Durante el periodo, se incrementó la participación en renta variable internacional en ETF´s defensivos (EUA) en 2%, aprovechando los niveles de tipo de cambio, manteniendo un portafolio diversificado y buscando optimizar las condiciones de riesgo rendimiento. Se privilegiaría la parte internacional sobre la nacional debido a mejores perspectivas de retorno. Las principales regiones donde se tiene participación son:</a:t>
            </a:r>
          </a:p>
          <a:p>
            <a:pPr lvl="0" algn="just">
              <a:buClr>
                <a:srgbClr val="C00000"/>
              </a:buClr>
            </a:pPr>
            <a:endParaRPr lang="es-ES" sz="1400" dirty="0"/>
          </a:p>
          <a:p>
            <a:pPr lvl="1" algn="just">
              <a:buClr>
                <a:srgbClr val="C00000"/>
              </a:buClr>
            </a:pPr>
            <a:r>
              <a:rPr lang="es-ES" sz="1400" dirty="0"/>
              <a:t>En México hemos observado un retroceso del Índice de Precios y Cotizaciones por la incertidumbre que genera la renegociación del TLCAN, el impacto de los datos observados de inflación en los consumidores, el nerviosismo por las elecciones presidenciales a mitad del año e impacto de la volatilidad por parte de los mercados globales. Representa el 1.1% del total de los activos.</a:t>
            </a:r>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324466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654050"/>
            <a:ext cx="8477250" cy="5702300"/>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Variable y Bonos Bancarios Estructurados </a:t>
            </a:r>
          </a:p>
          <a:p>
            <a:pPr marL="0" indent="0" algn="just">
              <a:buClr>
                <a:srgbClr val="C00000"/>
              </a:buClr>
              <a:buNone/>
            </a:pPr>
            <a:endParaRPr lang="es-MX" sz="1400" b="1" dirty="0"/>
          </a:p>
          <a:p>
            <a:pPr lvl="1" algn="just">
              <a:buClr>
                <a:srgbClr val="C00000"/>
              </a:buClr>
            </a:pPr>
            <a:r>
              <a:rPr lang="es-ES" sz="1400" dirty="0"/>
              <a:t>Los mercados accionarios en EUA han seguido mostrando alta volatilidad debido: a) buenos resultados corporativos y buenos datos económicos (crecimiento económico sostenido); b) resolución de la propuesta de reforma fiscal del Presidente Trump en Estados unidos; c) preocupación por altas valuaciones; y d) incremento de las tasas de interés. Suma el 6.3% del total de los activos (incluyendo Bonos Bancarios Estructurados y ETF referenciado a los bonos del tesoro de Estados Unidos de corto plazo).</a:t>
            </a:r>
          </a:p>
          <a:p>
            <a:pPr lvl="1" algn="just">
              <a:buClr>
                <a:srgbClr val="C00000"/>
              </a:buClr>
            </a:pPr>
            <a:endParaRPr lang="es-ES" sz="1400" dirty="0"/>
          </a:p>
          <a:p>
            <a:pPr lvl="1" algn="just">
              <a:buClr>
                <a:srgbClr val="C00000"/>
              </a:buClr>
            </a:pPr>
            <a:r>
              <a:rPr lang="es-ES" sz="1400" dirty="0"/>
              <a:t>Europa presenta atractivas valuaciones y buenas perspectivas en resultados corporativos como en crecimiento económico en el mediano-largo plazo. La política monetaria divergiría en relación a EUA. Significa el 1.5% del total de los activos (2.1% si se incluyen Bonos Bancarios Estructurados).</a:t>
            </a:r>
          </a:p>
          <a:p>
            <a:pPr lvl="1" algn="just">
              <a:buClr>
                <a:srgbClr val="C00000"/>
              </a:buClr>
            </a:pPr>
            <a:endParaRPr lang="es-ES" sz="1400" dirty="0"/>
          </a:p>
          <a:p>
            <a:pPr lvl="1" algn="just">
              <a:buClr>
                <a:srgbClr val="C00000"/>
              </a:buClr>
            </a:pPr>
            <a:r>
              <a:rPr lang="es-ES" sz="1400" dirty="0"/>
              <a:t>En Japón se espera que se mantenga su ritmo de crecimiento y suba la inflación en los siguientes años aunado de reportes corporativos favorables (utilidades). Los anteriores factores, aunados a una política económica expansiva y valuaciones atractivas, apuntan a mantener una perspectiva constructiva sobre la renta variable del país. Representa el 1.7% del total de los activos.</a:t>
            </a:r>
          </a:p>
          <a:p>
            <a:pPr lvl="1" algn="just">
              <a:buClr>
                <a:srgbClr val="C00000"/>
              </a:buClr>
            </a:pPr>
            <a:endParaRPr lang="es-ES" sz="1400" dirty="0"/>
          </a:p>
          <a:p>
            <a:pPr lvl="1" algn="just">
              <a:buClr>
                <a:srgbClr val="C00000"/>
              </a:buClr>
            </a:pPr>
            <a:endParaRPr lang="es-ES" sz="1400" dirty="0"/>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713522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1230114"/>
            <a:ext cx="8477250" cy="3567038"/>
          </a:xfrm>
        </p:spPr>
        <p:txBody>
          <a:bodyPr/>
          <a:lstStyle/>
          <a:p>
            <a:pPr marL="0" indent="0">
              <a:buNone/>
            </a:pPr>
            <a:r>
              <a:rPr lang="es-MX" sz="1400" b="1" dirty="0"/>
              <a:t>Divisas </a:t>
            </a:r>
            <a:endParaRPr lang="es-MX" sz="1400" dirty="0"/>
          </a:p>
          <a:p>
            <a:pPr algn="just">
              <a:buClr>
                <a:srgbClr val="C00000"/>
              </a:buClr>
            </a:pPr>
            <a:r>
              <a:rPr lang="es-MX" sz="1400" dirty="0"/>
              <a:t>El principal riesgo del FANVIT esta en el movimiento en las tasas y la posible debilidad del peso, ya que cuenta una exposición del 89.2%.  Para diversificar el riesgo en tasas, se incrementó la sensibilidad del portafolio al tipo de cambio. </a:t>
            </a:r>
          </a:p>
          <a:p>
            <a:pPr algn="just">
              <a:buClr>
                <a:srgbClr val="C00000"/>
              </a:buClr>
            </a:pPr>
            <a:endParaRPr lang="es-MX" sz="1400" dirty="0"/>
          </a:p>
          <a:p>
            <a:pPr lvl="0" algn="just">
              <a:buClr>
                <a:srgbClr val="C00000"/>
              </a:buClr>
            </a:pPr>
            <a:r>
              <a:rPr lang="es-MX" sz="1400" dirty="0"/>
              <a:t>Estimamos que la volatilidad del peso se puede incrementar por lo siguiente: renegociación  del TLCAN, mayor velocidad en el ritmo de normalización de la política monetaria en los EU, riesgos geopolíticos y elecciones en México. </a:t>
            </a:r>
          </a:p>
          <a:p>
            <a:pPr lvl="0" algn="just">
              <a:buClr>
                <a:srgbClr val="C00000"/>
              </a:buClr>
            </a:pPr>
            <a:endParaRPr lang="es-MX" sz="1400" dirty="0"/>
          </a:p>
          <a:p>
            <a:pPr lvl="0" algn="just">
              <a:buClr>
                <a:srgbClr val="C00000"/>
              </a:buClr>
            </a:pPr>
            <a:r>
              <a:rPr lang="es-MX" sz="1400" dirty="0"/>
              <a:t>Para diversificar el riesgo del portafolio, se incrementó la exposición en valores vinculados directa o indirectamente (inversiones en divisas y/o valores de renta variable internacional) y llegar a una sensibilidad de -125.8 mdp vs -104.1 del mes anterior. El aumento de la sensibilidad significa mayor exposición a otras divisas y por lo tanto vuelve al FANVIT un portafolio más defensivo ante choques externos.</a:t>
            </a:r>
          </a:p>
          <a:p>
            <a:pPr lvl="1" algn="just">
              <a:buClr>
                <a:srgbClr val="C00000"/>
              </a:buClr>
            </a:pPr>
            <a:endParaRPr lang="es-MX" sz="1400" dirty="0"/>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287006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9323" y="949035"/>
            <a:ext cx="8953995" cy="6368397"/>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Fibras </a:t>
            </a:r>
          </a:p>
          <a:p>
            <a:pPr algn="just">
              <a:buClr>
                <a:srgbClr val="C00000"/>
              </a:buClr>
            </a:pPr>
            <a:r>
              <a:rPr lang="es-MX" sz="1400" dirty="0"/>
              <a:t>A pesar de las presiones en tasas y las fluctuaciones de los mercados financieros, el sector de Fibras tiene valuaciones atractivas dado que las empresas cotizan por debajo de su valor neto de activos. </a:t>
            </a:r>
          </a:p>
          <a:p>
            <a:pPr algn="just">
              <a:buClr>
                <a:srgbClr val="C00000"/>
              </a:buClr>
            </a:pPr>
            <a:r>
              <a:rPr lang="es-MX" sz="1400" dirty="0"/>
              <a:t>Al tener el portafolio más exposición al sector industrial, ha hecho defensiva nuestra posición en Fibras a pesar de la turbulencia reciente por la incertidumbre de la renegociación del TLCAN. Esto se debe a que, dado que sus ingresos están denominados mayoritariamente en dólares, son más capaces de mantener sus márgenes y dividendos atractivos. </a:t>
            </a:r>
          </a:p>
          <a:p>
            <a:pPr marL="0" indent="0" algn="just">
              <a:buClr>
                <a:srgbClr val="C00000"/>
              </a:buClr>
              <a:buNone/>
            </a:pPr>
            <a:r>
              <a:rPr lang="es-MX" sz="1400" b="1" dirty="0"/>
              <a:t>CKD’s</a:t>
            </a:r>
          </a:p>
          <a:p>
            <a:pPr algn="just">
              <a:buClr>
                <a:srgbClr val="C00000"/>
              </a:buClr>
            </a:pPr>
            <a:r>
              <a:rPr lang="es-ES" sz="1400" dirty="0"/>
              <a:t>En total se han hecho inversiones en 7 CKD’s: </a:t>
            </a:r>
          </a:p>
          <a:p>
            <a:pPr lvl="1" algn="just">
              <a:buClr>
                <a:srgbClr val="C00000"/>
              </a:buClr>
            </a:pPr>
            <a:r>
              <a:rPr lang="es-ES" sz="1400" dirty="0"/>
              <a:t>5 de bienes raíces (Walton, Prudential, IGS, Alignmex, Quiero casa ) </a:t>
            </a:r>
          </a:p>
          <a:p>
            <a:pPr lvl="1" algn="just">
              <a:buClr>
                <a:srgbClr val="C00000"/>
              </a:buClr>
            </a:pPr>
            <a:r>
              <a:rPr lang="es-ES" sz="1400" dirty="0"/>
              <a:t>2 de infraestructura (CKD Interacciones y EXI).</a:t>
            </a:r>
          </a:p>
          <a:p>
            <a:pPr algn="just">
              <a:buClr>
                <a:srgbClr val="C00000"/>
              </a:buClr>
            </a:pPr>
            <a:r>
              <a:rPr lang="es-ES" sz="1400" dirty="0"/>
              <a:t>El monto comprometido es de 1,850 mdp (1.43% Fanvit):</a:t>
            </a:r>
          </a:p>
          <a:p>
            <a:pPr lvl="1" algn="just">
              <a:buClr>
                <a:srgbClr val="C00000"/>
              </a:buClr>
            </a:pPr>
            <a:r>
              <a:rPr lang="es-ES" sz="1400" dirty="0"/>
              <a:t>460 mdp pagados (0.35%) </a:t>
            </a:r>
          </a:p>
          <a:p>
            <a:pPr lvl="1" algn="just">
              <a:buClr>
                <a:srgbClr val="C00000"/>
              </a:buClr>
            </a:pPr>
            <a:r>
              <a:rPr lang="es-ES" sz="1400" dirty="0"/>
              <a:t>1,390 mdp por pagar (1.07%).</a:t>
            </a:r>
          </a:p>
          <a:p>
            <a:pPr algn="just">
              <a:buClr>
                <a:srgbClr val="C00000"/>
              </a:buClr>
            </a:pPr>
            <a:r>
              <a:rPr lang="es-ES" sz="1400" dirty="0"/>
              <a:t>Quedan 300 mdp pendientes de inversión del CKD Ainda que se presenta para su ratificación. </a:t>
            </a:r>
          </a:p>
          <a:p>
            <a:pPr algn="just">
              <a:buClr>
                <a:srgbClr val="C00000"/>
              </a:buClr>
            </a:pPr>
            <a:r>
              <a:rPr lang="es-ES" sz="1400" dirty="0"/>
              <a:t>Estamos analizando oportunidades de inversión en CKD’s de deuda para complementar la diversificación del portafolio. </a:t>
            </a:r>
          </a:p>
          <a:p>
            <a:pPr marL="0" indent="0" algn="just">
              <a:buClr>
                <a:srgbClr val="C00000"/>
              </a:buClr>
              <a:buNone/>
            </a:pPr>
            <a:endParaRPr lang="es-MX" sz="1400" b="1" dirty="0"/>
          </a:p>
        </p:txBody>
      </p:sp>
      <p:sp>
        <p:nvSpPr>
          <p:cNvPr id="8" name="3 Marcador de número de diapositiva"/>
          <p:cNvSpPr>
            <a:spLocks noGrp="1"/>
          </p:cNvSpPr>
          <p:nvPr>
            <p:ph type="sldNum" sz="quarter" idx="12"/>
          </p:nvPr>
        </p:nvSpPr>
        <p:spPr>
          <a:xfrm>
            <a:off x="8254071" y="6218693"/>
            <a:ext cx="552298" cy="365125"/>
          </a:xfrm>
        </p:spPr>
        <p:txBody>
          <a:bodyPr/>
          <a:lstStyle/>
          <a:p>
            <a:pPr algn="ctr"/>
            <a:fld id="{05E83AA4-A00D-4AA0-8FE8-B93C9F3EC141}" type="slidenum">
              <a:rPr lang="es-ES" altLang="es-MX" smtClean="0">
                <a:latin typeface="Century Gothic" panose="020B0502020202020204" pitchFamily="34" charset="0"/>
              </a:rPr>
              <a:pPr algn="ctr"/>
              <a:t>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680535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Cartera</a:t>
            </a:r>
            <a:br>
              <a:rPr lang="es-MX" sz="2000" b="1" dirty="0">
                <a:latin typeface="Century Gothic" panose="020B0502020202020204" pitchFamily="34" charset="0"/>
              </a:rPr>
            </a:br>
            <a:endParaRPr lang="es-MX" sz="2000" b="1" dirty="0">
              <a:latin typeface="Century Gothic" panose="020B0502020202020204"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Febrero 2018</a:t>
            </a:r>
          </a:p>
        </p:txBody>
      </p:sp>
      <p:sp>
        <p:nvSpPr>
          <p:cNvPr id="6" name="3 Marcador de número de diapositiva"/>
          <p:cNvSpPr>
            <a:spLocks noGrp="1"/>
          </p:cNvSpPr>
          <p:nvPr>
            <p:ph type="sldNum" sz="quarter" idx="12"/>
          </p:nvPr>
        </p:nvSpPr>
        <p:spPr>
          <a:xfrm>
            <a:off x="8134502" y="6253732"/>
            <a:ext cx="552298" cy="365125"/>
          </a:xfrm>
        </p:spPr>
        <p:txBody>
          <a:bodyPr/>
          <a:lstStyle/>
          <a:p>
            <a:pPr algn="ctr"/>
            <a:fld id="{05E83AA4-A00D-4AA0-8FE8-B93C9F3EC141}" type="slidenum">
              <a:rPr lang="es-ES" altLang="es-MX" smtClean="0">
                <a:latin typeface="Century Gothic" panose="020B0502020202020204" pitchFamily="34" charset="0"/>
              </a:rPr>
              <a:pPr algn="ctr"/>
              <a:t>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0701085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06401" y="120331"/>
            <a:ext cx="4906108" cy="354013"/>
          </a:xfrm>
        </p:spPr>
        <p:txBody>
          <a:bodyPr/>
          <a:lstStyle/>
          <a:p>
            <a:pPr algn="ctr"/>
            <a:r>
              <a:rPr lang="es-MX" sz="2000" b="1" dirty="0">
                <a:latin typeface="Century Gothic" panose="020B0502020202020204" pitchFamily="34" charset="0"/>
              </a:rPr>
              <a:t>Resultado FANVIT </a:t>
            </a:r>
            <a:r>
              <a:rPr lang="es-MX" sz="1400" b="1" dirty="0">
                <a:latin typeface="Century Gothic" panose="020B0502020202020204" pitchFamily="34" charset="0"/>
              </a:rPr>
              <a:t>al 31 de enero de 2018</a:t>
            </a:r>
            <a:endParaRPr lang="es-MX" sz="2000" b="1" dirty="0">
              <a:latin typeface="Century Gothic" panose="020B0502020202020204" pitchFamily="34" charset="0"/>
            </a:endParaRPr>
          </a:p>
        </p:txBody>
      </p:sp>
      <p:sp>
        <p:nvSpPr>
          <p:cNvPr id="4" name="Marcador de número de diapositiva 3"/>
          <p:cNvSpPr>
            <a:spLocks noGrp="1"/>
          </p:cNvSpPr>
          <p:nvPr>
            <p:ph type="sldNum" sz="quarter" idx="12"/>
          </p:nvPr>
        </p:nvSpPr>
        <p:spPr>
          <a:xfrm>
            <a:off x="8391524" y="6492875"/>
            <a:ext cx="752475" cy="365125"/>
          </a:xfrm>
        </p:spPr>
        <p:txBody>
          <a:bodyPr/>
          <a:lstStyle/>
          <a:p>
            <a:pPr algn="ctr"/>
            <a:fld id="{05E83AA4-A00D-4AA0-8FE8-B93C9F3EC141}" type="slidenum">
              <a:rPr lang="es-ES" altLang="es-MX" smtClean="0">
                <a:latin typeface="Century Gothic" panose="020B0502020202020204" pitchFamily="34" charset="0"/>
              </a:rPr>
              <a:pPr algn="ctr"/>
              <a:t>10</a:t>
            </a:fld>
            <a:endParaRPr lang="es-ES" altLang="es-MX" dirty="0">
              <a:latin typeface="Century Gothic" panose="020B0502020202020204" pitchFamily="34" charset="0"/>
            </a:endParaRPr>
          </a:p>
        </p:txBody>
      </p:sp>
      <p:sp>
        <p:nvSpPr>
          <p:cNvPr id="5" name="CuadroTexto 4"/>
          <p:cNvSpPr txBox="1"/>
          <p:nvPr/>
        </p:nvSpPr>
        <p:spPr>
          <a:xfrm>
            <a:off x="4460049" y="6375650"/>
            <a:ext cx="3127026" cy="338554"/>
          </a:xfrm>
          <a:prstGeom prst="rect">
            <a:avLst/>
          </a:prstGeom>
          <a:noFill/>
        </p:spPr>
        <p:txBody>
          <a:bodyPr wrap="square" rtlCol="0">
            <a:spAutoFit/>
          </a:bodyPr>
          <a:lstStyle/>
          <a:p>
            <a:r>
              <a:rPr lang="es-MX" sz="800" b="1" dirty="0"/>
              <a:t>* Rendimiento anualizado. Suponemos el rendimiento del FANVIT (con gastos) si hubiera invertido únicamente en los activos graficados</a:t>
            </a:r>
          </a:p>
        </p:txBody>
      </p:sp>
      <p:sp>
        <p:nvSpPr>
          <p:cNvPr id="32" name="CuadroTexto 31"/>
          <p:cNvSpPr txBox="1"/>
          <p:nvPr/>
        </p:nvSpPr>
        <p:spPr>
          <a:xfrm>
            <a:off x="3436" y="6382095"/>
            <a:ext cx="4116859" cy="338554"/>
          </a:xfrm>
          <a:prstGeom prst="rect">
            <a:avLst/>
          </a:prstGeom>
          <a:noFill/>
        </p:spPr>
        <p:txBody>
          <a:bodyPr wrap="square" rtlCol="0">
            <a:spAutoFit/>
          </a:bodyPr>
          <a:lstStyle/>
          <a:p>
            <a:r>
              <a:rPr lang="es-MX" sz="800" b="1" dirty="0"/>
              <a:t>Fecha: 31 de enero 2018. * Suma de Activos Netos de las Siefores al 29 de diciembre.</a:t>
            </a:r>
          </a:p>
          <a:p>
            <a:r>
              <a:rPr lang="es-MX" sz="800" b="1" dirty="0"/>
              <a:t>** VaR Paramétrico al 99% de confianza horizonte a un día.</a:t>
            </a:r>
          </a:p>
        </p:txBody>
      </p:sp>
      <p:sp>
        <p:nvSpPr>
          <p:cNvPr id="19" name="CuadroTexto 18"/>
          <p:cNvSpPr txBox="1"/>
          <p:nvPr/>
        </p:nvSpPr>
        <p:spPr>
          <a:xfrm>
            <a:off x="3663058" y="3308209"/>
            <a:ext cx="4716816" cy="215444"/>
          </a:xfrm>
          <a:prstGeom prst="rect">
            <a:avLst/>
          </a:prstGeom>
          <a:noFill/>
        </p:spPr>
        <p:txBody>
          <a:bodyPr wrap="square" rtlCol="0">
            <a:spAutoFit/>
          </a:bodyPr>
          <a:lstStyle/>
          <a:p>
            <a:r>
              <a:rPr lang="es-MX" sz="800" b="1" dirty="0"/>
              <a:t>Calculado del 31 dic 2017 al 31 de enero del 2018 con base en el “valor del portafolio”.</a:t>
            </a:r>
          </a:p>
        </p:txBody>
      </p:sp>
      <p:sp>
        <p:nvSpPr>
          <p:cNvPr id="18" name="CuadroTexto 17"/>
          <p:cNvSpPr txBox="1"/>
          <p:nvPr/>
        </p:nvSpPr>
        <p:spPr>
          <a:xfrm>
            <a:off x="-1" y="3712289"/>
            <a:ext cx="4120295" cy="1077218"/>
          </a:xfrm>
          <a:prstGeom prst="rect">
            <a:avLst/>
          </a:prstGeom>
          <a:noFill/>
        </p:spPr>
        <p:txBody>
          <a:bodyPr wrap="square" rtlCol="0">
            <a:spAutoFit/>
          </a:bodyPr>
          <a:lstStyle/>
          <a:p>
            <a:r>
              <a:rPr lang="es-MX" sz="800" b="1" dirty="0"/>
              <a:t>El VaR histórico es a horizonte de 1 día con el 99% de confianza ** Sensibilidad por aumento de 1pb en tasas (PV01). *** Sensibilidad por disminución de 1% en Renta Variable (RV). **** Sensibilidad por disminución de 1% en el dólar.</a:t>
            </a:r>
          </a:p>
          <a:p>
            <a:r>
              <a:rPr lang="es-MX" sz="800" b="1" dirty="0"/>
              <a:t>^ Resultado proporcionado por el área de Riesgos. </a:t>
            </a:r>
          </a:p>
          <a:p>
            <a:r>
              <a:rPr lang="es-MX" sz="800" b="1" dirty="0"/>
              <a:t>La atribución al rendimiento es bruto, por lo tanto a los activos netos se le suman los gastos no equiparables, cupones pendientes y compras/ventas por liquidar que equivalen a 27 mdp. El resultado podría variar no más del 1% por redondeos.</a:t>
            </a:r>
          </a:p>
          <a:p>
            <a:pPr marL="171450" indent="-171450">
              <a:buFont typeface="Arial" panose="020B0604020202020204" pitchFamily="34" charset="0"/>
              <a:buChar char="•"/>
            </a:pPr>
            <a:endParaRPr lang="es-MX" sz="800" b="1" dirty="0"/>
          </a:p>
        </p:txBody>
      </p:sp>
      <p:sp>
        <p:nvSpPr>
          <p:cNvPr id="13" name="2 Marcador de contenido"/>
          <p:cNvSpPr txBox="1">
            <a:spLocks/>
          </p:cNvSpPr>
          <p:nvPr/>
        </p:nvSpPr>
        <p:spPr>
          <a:xfrm>
            <a:off x="0" y="6617956"/>
            <a:ext cx="8676456"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1000" dirty="0">
                <a:solidFill>
                  <a:prstClr val="black"/>
                </a:solidFill>
                <a:latin typeface="Century Gothic" panose="020B0502020202020204" pitchFamily="34" charset="0"/>
              </a:rPr>
              <a:t>Fuente: Elaborado por la Gerencia Sr. de Coordinación de Inversiones del Infonavit con datos al 31 de enero de 2018.</a:t>
            </a:r>
          </a:p>
        </p:txBody>
      </p:sp>
      <p:pic>
        <p:nvPicPr>
          <p:cNvPr id="7" name="Imagen 6"/>
          <p:cNvPicPr>
            <a:picLocks noChangeAspect="1"/>
          </p:cNvPicPr>
          <p:nvPr/>
        </p:nvPicPr>
        <p:blipFill>
          <a:blip r:embed="rId3"/>
          <a:stretch>
            <a:fillRect/>
          </a:stretch>
        </p:blipFill>
        <p:spPr>
          <a:xfrm>
            <a:off x="4013671" y="3536542"/>
            <a:ext cx="5130328" cy="2884660"/>
          </a:xfrm>
          <a:prstGeom prst="rect">
            <a:avLst/>
          </a:prstGeom>
        </p:spPr>
      </p:pic>
      <p:pic>
        <p:nvPicPr>
          <p:cNvPr id="8" name="Imagen 7"/>
          <p:cNvPicPr>
            <a:picLocks noChangeAspect="1"/>
          </p:cNvPicPr>
          <p:nvPr/>
        </p:nvPicPr>
        <p:blipFill>
          <a:blip r:embed="rId4"/>
          <a:stretch>
            <a:fillRect/>
          </a:stretch>
        </p:blipFill>
        <p:spPr>
          <a:xfrm>
            <a:off x="48478" y="4634523"/>
            <a:ext cx="3925983" cy="1786679"/>
          </a:xfrm>
          <a:prstGeom prst="rect">
            <a:avLst/>
          </a:prstGeom>
        </p:spPr>
      </p:pic>
      <p:pic>
        <p:nvPicPr>
          <p:cNvPr id="11" name="Imagen 10"/>
          <p:cNvPicPr>
            <a:picLocks noChangeAspect="1"/>
          </p:cNvPicPr>
          <p:nvPr/>
        </p:nvPicPr>
        <p:blipFill>
          <a:blip r:embed="rId5"/>
          <a:stretch>
            <a:fillRect/>
          </a:stretch>
        </p:blipFill>
        <p:spPr>
          <a:xfrm>
            <a:off x="3668243" y="475106"/>
            <a:ext cx="4071714" cy="2865208"/>
          </a:xfrm>
          <a:prstGeom prst="rect">
            <a:avLst/>
          </a:prstGeom>
        </p:spPr>
      </p:pic>
      <p:pic>
        <p:nvPicPr>
          <p:cNvPr id="3" name="Imagen 2"/>
          <p:cNvPicPr>
            <a:picLocks noChangeAspect="1"/>
          </p:cNvPicPr>
          <p:nvPr/>
        </p:nvPicPr>
        <p:blipFill>
          <a:blip r:embed="rId6"/>
          <a:stretch>
            <a:fillRect/>
          </a:stretch>
        </p:blipFill>
        <p:spPr>
          <a:xfrm>
            <a:off x="48478" y="461858"/>
            <a:ext cx="3619765" cy="3297321"/>
          </a:xfrm>
          <a:prstGeom prst="rect">
            <a:avLst/>
          </a:prstGeom>
        </p:spPr>
      </p:pic>
    </p:spTree>
    <p:extLst>
      <p:ext uri="{BB962C8B-B14F-4D97-AF65-F5344CB8AC3E}">
        <p14:creationId xmlns:p14="http://schemas.microsoft.com/office/powerpoint/2010/main" val="2653646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número de diapositiva"/>
          <p:cNvSpPr>
            <a:spLocks noGrp="1"/>
          </p:cNvSpPr>
          <p:nvPr>
            <p:ph type="sldNum" sz="quarter" idx="12"/>
          </p:nvPr>
        </p:nvSpPr>
        <p:spPr>
          <a:xfrm>
            <a:off x="8272732" y="6499224"/>
            <a:ext cx="871268" cy="365125"/>
          </a:xfrm>
        </p:spPr>
        <p:txBody>
          <a:bodyPr/>
          <a:lstStyle/>
          <a:p>
            <a:pPr algn="ctr"/>
            <a:fld id="{05E83AA4-A00D-4AA0-8FE8-B93C9F3EC141}" type="slidenum">
              <a:rPr lang="es-ES" altLang="es-MX" smtClean="0">
                <a:latin typeface="Century Gothic" panose="020B0502020202020204" pitchFamily="34" charset="0"/>
              </a:rPr>
              <a:pPr algn="ctr"/>
              <a:t>11</a:t>
            </a:fld>
            <a:endParaRPr lang="es-ES" altLang="es-MX" dirty="0">
              <a:latin typeface="Century Gothic" panose="020B0502020202020204" pitchFamily="34" charset="0"/>
            </a:endParaRPr>
          </a:p>
        </p:txBody>
      </p:sp>
      <p:sp>
        <p:nvSpPr>
          <p:cNvPr id="6" name="2 Marcador de contenido"/>
          <p:cNvSpPr txBox="1">
            <a:spLocks/>
          </p:cNvSpPr>
          <p:nvPr/>
        </p:nvSpPr>
        <p:spPr>
          <a:xfrm>
            <a:off x="0" y="6594511"/>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Fuente: Elaborado por la Gerencia Sr. de Coordinación de Inversiones del Infonavit con datos al 31 de enero de 2018.</a:t>
            </a:r>
          </a:p>
        </p:txBody>
      </p:sp>
      <p:sp>
        <p:nvSpPr>
          <p:cNvPr id="9" name="CuadroTexto 8"/>
          <p:cNvSpPr txBox="1"/>
          <p:nvPr/>
        </p:nvSpPr>
        <p:spPr>
          <a:xfrm>
            <a:off x="4554795" y="6329947"/>
            <a:ext cx="3221879" cy="338554"/>
          </a:xfrm>
          <a:prstGeom prst="rect">
            <a:avLst/>
          </a:prstGeom>
          <a:noFill/>
        </p:spPr>
        <p:txBody>
          <a:bodyPr wrap="square" rtlCol="0">
            <a:spAutoFit/>
          </a:bodyPr>
          <a:lstStyle/>
          <a:p>
            <a:r>
              <a:rPr lang="es-MX" sz="800" b="1" dirty="0">
                <a:solidFill>
                  <a:prstClr val="black"/>
                </a:solidFill>
              </a:rPr>
              <a:t>* En monedas se está contabilizando “Renta Variable en Divisas” más la chequera en dólares. La suma de los porcentajes será superior al 100%</a:t>
            </a:r>
          </a:p>
        </p:txBody>
      </p:sp>
      <p:sp>
        <p:nvSpPr>
          <p:cNvPr id="2" name="1 Título"/>
          <p:cNvSpPr>
            <a:spLocks noGrp="1"/>
          </p:cNvSpPr>
          <p:nvPr>
            <p:ph type="title"/>
          </p:nvPr>
        </p:nvSpPr>
        <p:spPr>
          <a:xfrm>
            <a:off x="457200" y="177504"/>
            <a:ext cx="6419056"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enero de 2018</a:t>
            </a:r>
            <a:endParaRPr lang="es-MX" sz="2000" b="1" dirty="0">
              <a:latin typeface="Century Gothic" panose="020B0502020202020204" pitchFamily="34" charset="0"/>
            </a:endParaRPr>
          </a:p>
        </p:txBody>
      </p:sp>
      <p:pic>
        <p:nvPicPr>
          <p:cNvPr id="7" name="Imagen 6"/>
          <p:cNvPicPr>
            <a:picLocks noChangeAspect="1"/>
          </p:cNvPicPr>
          <p:nvPr/>
        </p:nvPicPr>
        <p:blipFill>
          <a:blip r:embed="rId2"/>
          <a:stretch>
            <a:fillRect/>
          </a:stretch>
        </p:blipFill>
        <p:spPr>
          <a:xfrm>
            <a:off x="96698" y="681042"/>
            <a:ext cx="7622156" cy="5657143"/>
          </a:xfrm>
          <a:prstGeom prst="rect">
            <a:avLst/>
          </a:prstGeom>
        </p:spPr>
      </p:pic>
    </p:spTree>
    <p:extLst>
      <p:ext uri="{BB962C8B-B14F-4D97-AF65-F5344CB8AC3E}">
        <p14:creationId xmlns:p14="http://schemas.microsoft.com/office/powerpoint/2010/main" val="27811848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229"/>
            <a:ext cx="6419056"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enero de 2018</a:t>
            </a:r>
          </a:p>
        </p:txBody>
      </p:sp>
      <p:sp>
        <p:nvSpPr>
          <p:cNvPr id="3" name="2 Marcador de número de diapositiva"/>
          <p:cNvSpPr>
            <a:spLocks noGrp="1"/>
          </p:cNvSpPr>
          <p:nvPr>
            <p:ph type="sldNum" sz="quarter" idx="12"/>
          </p:nvPr>
        </p:nvSpPr>
        <p:spPr>
          <a:xfrm>
            <a:off x="7743568" y="6492875"/>
            <a:ext cx="1400431" cy="365125"/>
          </a:xfrm>
        </p:spPr>
        <p:txBody>
          <a:bodyPr/>
          <a:lstStyle/>
          <a:p>
            <a:pPr algn="ctr"/>
            <a:fld id="{05E83AA4-A00D-4AA0-8FE8-B93C9F3EC141}" type="slidenum">
              <a:rPr lang="es-ES" altLang="es-MX" smtClean="0">
                <a:latin typeface="Century Gothic" panose="020B0502020202020204" pitchFamily="34" charset="0"/>
              </a:rPr>
              <a:pPr algn="ctr"/>
              <a:t>12</a:t>
            </a:fld>
            <a:endParaRPr lang="es-ES" altLang="es-MX" dirty="0">
              <a:latin typeface="Century Gothic" panose="020B0502020202020204" pitchFamily="34" charset="0"/>
            </a:endParaRPr>
          </a:p>
        </p:txBody>
      </p:sp>
      <p:sp>
        <p:nvSpPr>
          <p:cNvPr id="6" name="1 Título"/>
          <p:cNvSpPr txBox="1">
            <a:spLocks/>
          </p:cNvSpPr>
          <p:nvPr/>
        </p:nvSpPr>
        <p:spPr bwMode="auto">
          <a:xfrm>
            <a:off x="171938" y="6419081"/>
            <a:ext cx="7692724" cy="41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Los Bonos Estructurados con exposición a capitales se incluyen dentro del apartado de Renta Variable.</a:t>
            </a:r>
          </a:p>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con datos al 31 de enero de 2018.</a:t>
            </a:r>
            <a:endParaRPr lang="es-MX" sz="1000" dirty="0">
              <a:solidFill>
                <a:schemeClr val="tx1"/>
              </a:solidFill>
              <a:latin typeface="Century Gothic" panose="020B0502020202020204" pitchFamily="34" charset="0"/>
            </a:endParaRPr>
          </a:p>
        </p:txBody>
      </p:sp>
      <p:pic>
        <p:nvPicPr>
          <p:cNvPr id="5" name="Imagen 4"/>
          <p:cNvPicPr>
            <a:picLocks noChangeAspect="1"/>
          </p:cNvPicPr>
          <p:nvPr/>
        </p:nvPicPr>
        <p:blipFill>
          <a:blip r:embed="rId2"/>
          <a:stretch>
            <a:fillRect/>
          </a:stretch>
        </p:blipFill>
        <p:spPr>
          <a:xfrm>
            <a:off x="90617" y="804101"/>
            <a:ext cx="7652952" cy="5614979"/>
          </a:xfrm>
          <a:prstGeom prst="rect">
            <a:avLst/>
          </a:prstGeom>
        </p:spPr>
      </p:pic>
    </p:spTree>
    <p:extLst>
      <p:ext uri="{BB962C8B-B14F-4D97-AF65-F5344CB8AC3E}">
        <p14:creationId xmlns:p14="http://schemas.microsoft.com/office/powerpoint/2010/main" val="634551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Marcador de contenido 2"/>
          <p:cNvSpPr>
            <a:spLocks noGrp="1"/>
          </p:cNvSpPr>
          <p:nvPr>
            <p:ph idx="1"/>
          </p:nvPr>
        </p:nvSpPr>
        <p:spPr>
          <a:xfrm>
            <a:off x="600891" y="1232452"/>
            <a:ext cx="8229600" cy="5194227"/>
          </a:xfrm>
        </p:spPr>
        <p:txBody>
          <a:bodyPr>
            <a:normAutofit/>
          </a:bodyPr>
          <a:lstStyle/>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r>
              <a:rPr lang="x-none" sz="1400" dirty="0">
                <a:latin typeface="Century Gothic" panose="020B0502020202020204" pitchFamily="34" charset="0"/>
              </a:rPr>
              <a:t>Se continuó con la reestructuración del portafolio de deuda corporativa realizando ventas por $207.8 </a:t>
            </a:r>
            <a:r>
              <a:rPr lang="x-none" sz="1400" dirty="0" err="1">
                <a:latin typeface="Century Gothic" panose="020B0502020202020204" pitchFamily="34" charset="0"/>
              </a:rPr>
              <a:t>mdp</a:t>
            </a:r>
            <a:r>
              <a:rPr lang="x-none" sz="1400" dirty="0">
                <a:latin typeface="Century Gothic" panose="020B0502020202020204" pitchFamily="34" charset="0"/>
              </a:rPr>
              <a:t>, se realizaron ventas de deuda corporativa de PEMEX por $1,885.7 </a:t>
            </a:r>
            <a:r>
              <a:rPr lang="x-none" sz="1400" dirty="0" err="1">
                <a:latin typeface="Century Gothic" panose="020B0502020202020204" pitchFamily="34" charset="0"/>
              </a:rPr>
              <a:t>mdp</a:t>
            </a:r>
            <a:r>
              <a:rPr lang="x-none" sz="1400" dirty="0">
                <a:latin typeface="Century Gothic" panose="020B0502020202020204" pitchFamily="34" charset="0"/>
              </a:rPr>
              <a:t>.</a:t>
            </a:r>
          </a:p>
          <a:p>
            <a:pPr marL="0" indent="0" algn="just">
              <a:buClr>
                <a:srgbClr val="C00000"/>
              </a:buClr>
              <a:buNone/>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7910423" y="6310311"/>
            <a:ext cx="1052423" cy="365125"/>
          </a:xfrm>
        </p:spPr>
        <p:txBody>
          <a:bodyPr/>
          <a:lstStyle/>
          <a:p>
            <a:pPr algn="ctr"/>
            <a:fld id="{05E83AA4-A00D-4AA0-8FE8-B93C9F3EC141}" type="slidenum">
              <a:rPr lang="es-ES" altLang="es-MX" smtClean="0">
                <a:latin typeface="Century Gothic" panose="020B0502020202020204" pitchFamily="34" charset="0"/>
              </a:rPr>
              <a:pPr algn="ctr"/>
              <a:t>13</a:t>
            </a:fld>
            <a:endParaRPr lang="es-ES" altLang="es-MX" dirty="0">
              <a:latin typeface="Century Gothic" panose="020B0502020202020204" pitchFamily="34" charset="0"/>
            </a:endParaRPr>
          </a:p>
        </p:txBody>
      </p:sp>
      <p:sp>
        <p:nvSpPr>
          <p:cNvPr id="9" name="CuadroTexto 8"/>
          <p:cNvSpPr txBox="1"/>
          <p:nvPr/>
        </p:nvSpPr>
        <p:spPr>
          <a:xfrm>
            <a:off x="372367" y="5104585"/>
            <a:ext cx="8147573" cy="253916"/>
          </a:xfrm>
          <a:prstGeom prst="rect">
            <a:avLst/>
          </a:prstGeom>
          <a:noFill/>
        </p:spPr>
        <p:txBody>
          <a:bodyPr wrap="square" rtlCol="0">
            <a:spAutoFit/>
          </a:bodyPr>
          <a:lstStyle/>
          <a:p>
            <a:r>
              <a:rPr lang="x-none" sz="1050" dirty="0"/>
              <a:t>*Cifras en millones de pesos.</a:t>
            </a:r>
            <a:endParaRPr lang="es-MX" sz="1050" dirty="0"/>
          </a:p>
        </p:txBody>
      </p:sp>
      <p:sp>
        <p:nvSpPr>
          <p:cNvPr id="15" name="Título 1"/>
          <p:cNvSpPr>
            <a:spLocks noGrp="1"/>
          </p:cNvSpPr>
          <p:nvPr>
            <p:ph type="title"/>
          </p:nvPr>
        </p:nvSpPr>
        <p:spPr>
          <a:xfrm>
            <a:off x="457199" y="274638"/>
            <a:ext cx="7121471" cy="631825"/>
          </a:xfrm>
        </p:spPr>
        <p:txBody>
          <a:bodyPr>
            <a:noAutofit/>
          </a:bodyPr>
          <a:lstStyle/>
          <a:p>
            <a:r>
              <a:rPr lang="es-MX" sz="2000" b="1" dirty="0">
                <a:latin typeface="Century Gothic" panose="020B0502020202020204" pitchFamily="34" charset="0"/>
              </a:rPr>
              <a:t>Operaciones relevantes </a:t>
            </a:r>
            <a:br>
              <a:rPr lang="es-MX" sz="2000" b="1" dirty="0">
                <a:latin typeface="Century Gothic" panose="020B0502020202020204" pitchFamily="34" charset="0"/>
              </a:rPr>
            </a:br>
            <a:r>
              <a:rPr lang="es-MX" sz="2000" b="1" dirty="0">
                <a:latin typeface="Century Gothic" panose="020B0502020202020204" pitchFamily="34" charset="0"/>
              </a:rPr>
              <a:t>FANVIT del 1 al 31 de enero de 2017.</a:t>
            </a:r>
            <a:endParaRPr lang="es-MX" sz="1400" b="1" dirty="0">
              <a:latin typeface="Century Gothic" panose="020B0502020202020204" pitchFamily="34" charset="0"/>
            </a:endParaRPr>
          </a:p>
        </p:txBody>
      </p:sp>
      <p:pic>
        <p:nvPicPr>
          <p:cNvPr id="2" name="Imagen 1">
            <a:extLst>
              <a:ext uri="{FF2B5EF4-FFF2-40B4-BE49-F238E27FC236}">
                <a16:creationId xmlns="" xmlns:a16="http://schemas.microsoft.com/office/drawing/2014/main" id="{50998C4E-B0A2-4B8C-962F-2041142E82B7}"/>
              </a:ext>
            </a:extLst>
          </p:cNvPr>
          <p:cNvPicPr>
            <a:picLocks noChangeAspect="1"/>
          </p:cNvPicPr>
          <p:nvPr/>
        </p:nvPicPr>
        <p:blipFill>
          <a:blip r:embed="rId2"/>
          <a:stretch>
            <a:fillRect/>
          </a:stretch>
        </p:blipFill>
        <p:spPr>
          <a:xfrm>
            <a:off x="3043237" y="2580698"/>
            <a:ext cx="3057525" cy="2497734"/>
          </a:xfrm>
          <a:prstGeom prst="rect">
            <a:avLst/>
          </a:prstGeom>
        </p:spPr>
      </p:pic>
    </p:spTree>
    <p:extLst>
      <p:ext uri="{BB962C8B-B14F-4D97-AF65-F5344CB8AC3E}">
        <p14:creationId xmlns:p14="http://schemas.microsoft.com/office/powerpoint/2010/main" val="1224945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a:xfrm>
            <a:off x="8039818" y="6356350"/>
            <a:ext cx="957533" cy="365125"/>
          </a:xfrm>
        </p:spPr>
        <p:txBody>
          <a:bodyPr/>
          <a:lstStyle/>
          <a:p>
            <a:pPr algn="ctr"/>
            <a:fld id="{05E83AA4-A00D-4AA0-8FE8-B93C9F3EC141}" type="slidenum">
              <a:rPr lang="es-ES" altLang="es-MX" smtClean="0">
                <a:latin typeface="Century Gothic" panose="020B0502020202020204" pitchFamily="34" charset="0"/>
              </a:rPr>
              <a:pPr algn="ctr"/>
              <a:t>14</a:t>
            </a:fld>
            <a:endParaRPr lang="es-ES" altLang="es-MX" dirty="0">
              <a:latin typeface="Century Gothic" panose="020B0502020202020204" pitchFamily="34" charset="0"/>
            </a:endParaRPr>
          </a:p>
        </p:txBody>
      </p:sp>
      <p:sp>
        <p:nvSpPr>
          <p:cNvPr id="6" name="Marcador de contenido 2"/>
          <p:cNvSpPr>
            <a:spLocks noGrp="1"/>
          </p:cNvSpPr>
          <p:nvPr>
            <p:ph idx="1"/>
          </p:nvPr>
        </p:nvSpPr>
        <p:spPr>
          <a:xfrm>
            <a:off x="457200" y="1331905"/>
            <a:ext cx="8229600" cy="5389570"/>
          </a:xfrm>
        </p:spPr>
        <p:txBody>
          <a:bodyPr>
            <a:normAutofit/>
          </a:bodyPr>
          <a:lstStyle/>
          <a:p>
            <a:pPr algn="just">
              <a:buClr>
                <a:srgbClr val="C00000"/>
              </a:buClr>
            </a:pPr>
            <a:r>
              <a:rPr lang="x-none" sz="1400" dirty="0">
                <a:latin typeface="Century Gothic" panose="020B0502020202020204" pitchFamily="34" charset="0"/>
              </a:rPr>
              <a:t>Se realizaron ventas en la zona corta y larga de la curva de bonos M, buscando estructurar un portafolio altamente defensivo ante las posibles alzas por parte de Banxico y la alta volatilidad esperada durante los próximos meses. </a:t>
            </a: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algn="just">
              <a:buClr>
                <a:srgbClr val="C00000"/>
              </a:buClr>
            </a:pPr>
            <a:r>
              <a:rPr lang="x-none" sz="1400">
                <a:latin typeface="Century Gothic" panose="020B0502020202020204" pitchFamily="34" charset="0"/>
              </a:rPr>
              <a:t>Se disminuy</a:t>
            </a:r>
            <a:r>
              <a:rPr lang="es-MX" sz="1400" dirty="0">
                <a:latin typeface="Century Gothic" panose="020B0502020202020204" pitchFamily="34" charset="0"/>
              </a:rPr>
              <a:t>ó</a:t>
            </a:r>
            <a:r>
              <a:rPr lang="x-none" sz="1400">
                <a:latin typeface="Century Gothic" panose="020B0502020202020204" pitchFamily="34" charset="0"/>
              </a:rPr>
              <a:t> </a:t>
            </a:r>
            <a:r>
              <a:rPr lang="x-none" sz="1400" dirty="0">
                <a:latin typeface="Century Gothic" panose="020B0502020202020204" pitchFamily="34" charset="0"/>
              </a:rPr>
              <a:t>la exposición a México ante los crecientes riesgos durante el primer semestre del 2018. </a:t>
            </a:r>
            <a:r>
              <a:rPr lang="x-none" sz="1400">
                <a:latin typeface="Century Gothic" panose="020B0502020202020204" pitchFamily="34" charset="0"/>
              </a:rPr>
              <a:t>Se increment</a:t>
            </a:r>
            <a:r>
              <a:rPr lang="es-MX" sz="1400" dirty="0">
                <a:latin typeface="Century Gothic" panose="020B0502020202020204" pitchFamily="34" charset="0"/>
              </a:rPr>
              <a:t>ó</a:t>
            </a:r>
            <a:r>
              <a:rPr lang="x-none" sz="1400">
                <a:latin typeface="Century Gothic" panose="020B0502020202020204" pitchFamily="34" charset="0"/>
              </a:rPr>
              <a:t> </a:t>
            </a:r>
            <a:r>
              <a:rPr lang="x-none" sz="1400" dirty="0">
                <a:latin typeface="Century Gothic" panose="020B0502020202020204" pitchFamily="34" charset="0"/>
              </a:rPr>
              <a:t>la exposición al dólar mediante la compra de </a:t>
            </a:r>
            <a:r>
              <a:rPr lang="x-none" sz="1400" dirty="0" err="1">
                <a:latin typeface="Century Gothic" panose="020B0502020202020204" pitchFamily="34" charset="0"/>
              </a:rPr>
              <a:t>ETFs</a:t>
            </a:r>
            <a:r>
              <a:rPr lang="x-none" sz="1400" dirty="0">
                <a:latin typeface="Century Gothic" panose="020B0502020202020204" pitchFamily="34" charset="0"/>
              </a:rPr>
              <a:t> de los sectores más defensivos de la economía de Estados Unidos.</a:t>
            </a:r>
            <a:endParaRPr lang="es-MX" sz="1600" dirty="0">
              <a:latin typeface="Century Gothic" panose="020B0502020202020204" pitchFamily="34" charset="0"/>
            </a:endParaRPr>
          </a:p>
          <a:p>
            <a:pPr algn="just">
              <a:buClr>
                <a:srgbClr val="C00000"/>
              </a:buClr>
            </a:pPr>
            <a:endParaRPr lang="es-MX" sz="1400" dirty="0">
              <a:latin typeface="Century Gothic" panose="020B0502020202020204" pitchFamily="34" charset="0"/>
            </a:endParaRPr>
          </a:p>
        </p:txBody>
      </p:sp>
      <p:sp>
        <p:nvSpPr>
          <p:cNvPr id="9" name="CuadroTexto 8"/>
          <p:cNvSpPr txBox="1"/>
          <p:nvPr/>
        </p:nvSpPr>
        <p:spPr>
          <a:xfrm>
            <a:off x="683568" y="6452876"/>
            <a:ext cx="2135831" cy="253916"/>
          </a:xfrm>
          <a:prstGeom prst="rect">
            <a:avLst/>
          </a:prstGeom>
          <a:noFill/>
        </p:spPr>
        <p:txBody>
          <a:bodyPr wrap="square" rtlCol="0">
            <a:spAutoFit/>
          </a:bodyPr>
          <a:lstStyle/>
          <a:p>
            <a:r>
              <a:rPr lang="x-none" sz="1050" dirty="0"/>
              <a:t>*Montos en millones de pesos.</a:t>
            </a:r>
            <a:endParaRPr lang="es-MX" sz="1050" dirty="0"/>
          </a:p>
        </p:txBody>
      </p:sp>
      <p:sp>
        <p:nvSpPr>
          <p:cNvPr id="10" name="Título 1"/>
          <p:cNvSpPr txBox="1">
            <a:spLocks/>
          </p:cNvSpPr>
          <p:nvPr/>
        </p:nvSpPr>
        <p:spPr bwMode="auto">
          <a:xfrm>
            <a:off x="609599" y="427038"/>
            <a:ext cx="7121471"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b="1" dirty="0">
                <a:latin typeface="Century Gothic" panose="020B0502020202020204" pitchFamily="34" charset="0"/>
              </a:rPr>
              <a:t>Operaciones relevantes </a:t>
            </a:r>
            <a:br>
              <a:rPr lang="es-MX" sz="2000" b="1" dirty="0">
                <a:latin typeface="Century Gothic" panose="020B0502020202020204" pitchFamily="34" charset="0"/>
              </a:rPr>
            </a:br>
            <a:r>
              <a:rPr lang="es-MX" sz="2000" b="1" dirty="0">
                <a:latin typeface="Century Gothic" panose="020B0502020202020204" pitchFamily="34" charset="0"/>
              </a:rPr>
              <a:t>FANVIT del 1 al 31 de enero de 2017.</a:t>
            </a:r>
            <a:endParaRPr lang="es-MX" sz="1400" b="1" dirty="0">
              <a:latin typeface="Century Gothic" panose="020B0502020202020204" pitchFamily="34" charset="0"/>
            </a:endParaRPr>
          </a:p>
        </p:txBody>
      </p:sp>
      <p:pic>
        <p:nvPicPr>
          <p:cNvPr id="3" name="Imagen 2">
            <a:extLst>
              <a:ext uri="{FF2B5EF4-FFF2-40B4-BE49-F238E27FC236}">
                <a16:creationId xmlns="" xmlns:a16="http://schemas.microsoft.com/office/drawing/2014/main" id="{F7868BCA-BEAE-4154-87B3-90A6D3836247}"/>
              </a:ext>
            </a:extLst>
          </p:cNvPr>
          <p:cNvPicPr>
            <a:picLocks noChangeAspect="1"/>
          </p:cNvPicPr>
          <p:nvPr/>
        </p:nvPicPr>
        <p:blipFill>
          <a:blip r:embed="rId2"/>
          <a:stretch>
            <a:fillRect/>
          </a:stretch>
        </p:blipFill>
        <p:spPr>
          <a:xfrm>
            <a:off x="3043237" y="2100957"/>
            <a:ext cx="3057525" cy="1925733"/>
          </a:xfrm>
          <a:prstGeom prst="rect">
            <a:avLst/>
          </a:prstGeom>
        </p:spPr>
      </p:pic>
      <p:pic>
        <p:nvPicPr>
          <p:cNvPr id="5" name="Imagen 4">
            <a:extLst>
              <a:ext uri="{FF2B5EF4-FFF2-40B4-BE49-F238E27FC236}">
                <a16:creationId xmlns="" xmlns:a16="http://schemas.microsoft.com/office/drawing/2014/main" id="{7B5C6AB2-428A-468D-8542-A0A542789454}"/>
              </a:ext>
            </a:extLst>
          </p:cNvPr>
          <p:cNvPicPr>
            <a:picLocks noChangeAspect="1"/>
          </p:cNvPicPr>
          <p:nvPr/>
        </p:nvPicPr>
        <p:blipFill>
          <a:blip r:embed="rId3"/>
          <a:stretch>
            <a:fillRect/>
          </a:stretch>
        </p:blipFill>
        <p:spPr>
          <a:xfrm>
            <a:off x="2819399" y="4781059"/>
            <a:ext cx="3505200" cy="1925733"/>
          </a:xfrm>
          <a:prstGeom prst="rect">
            <a:avLst/>
          </a:prstGeom>
        </p:spPr>
      </p:pic>
    </p:spTree>
    <p:extLst>
      <p:ext uri="{BB962C8B-B14F-4D97-AF65-F5344CB8AC3E}">
        <p14:creationId xmlns:p14="http://schemas.microsoft.com/office/powerpoint/2010/main" val="1823963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6496498" cy="631524"/>
          </a:xfrm>
        </p:spPr>
        <p:txBody>
          <a:bodyPr>
            <a:normAutofit/>
          </a:bodyPr>
          <a:lstStyle/>
          <a:p>
            <a:r>
              <a:rPr lang="es-ES" sz="2000" b="1" dirty="0">
                <a:latin typeface="Century Gothic" panose="020B0502020202020204" pitchFamily="34" charset="0"/>
              </a:rPr>
              <a:t>Expectativas por clases de activo</a:t>
            </a:r>
            <a:endParaRPr lang="es-MX" sz="2000" b="1" dirty="0">
              <a:latin typeface="Century Gothic" panose="020B0502020202020204" pitchFamily="34" charset="0"/>
            </a:endParaRPr>
          </a:p>
        </p:txBody>
      </p:sp>
      <p:sp>
        <p:nvSpPr>
          <p:cNvPr id="3" name="CuadroTexto 2"/>
          <p:cNvSpPr txBox="1"/>
          <p:nvPr/>
        </p:nvSpPr>
        <p:spPr>
          <a:xfrm>
            <a:off x="222791" y="6404206"/>
            <a:ext cx="3169457" cy="200055"/>
          </a:xfrm>
          <a:prstGeom prst="rect">
            <a:avLst/>
          </a:prstGeom>
          <a:noFill/>
        </p:spPr>
        <p:txBody>
          <a:bodyPr wrap="none" rtlCol="0">
            <a:spAutoFit/>
          </a:bodyPr>
          <a:lstStyle/>
          <a:p>
            <a:pPr defTabSz="457200" eaLnBrk="0" fontAlgn="base" hangingPunct="0">
              <a:spcBef>
                <a:spcPct val="0"/>
              </a:spcBef>
              <a:spcAft>
                <a:spcPct val="0"/>
              </a:spcAft>
            </a:pPr>
            <a:r>
              <a:rPr lang="es-MX" sz="700" dirty="0">
                <a:solidFill>
                  <a:prstClr val="black"/>
                </a:solidFill>
                <a:latin typeface="Century Gothic" panose="020B0502020202020204" pitchFamily="34" charset="0"/>
              </a:rPr>
              <a:t>*Incluye papeles donde el emisor es un corporativo o un fideicomiso</a:t>
            </a:r>
          </a:p>
        </p:txBody>
      </p:sp>
      <p:sp>
        <p:nvSpPr>
          <p:cNvPr id="25" name="3 Marcador de número de diapositiva"/>
          <p:cNvSpPr>
            <a:spLocks noGrp="1"/>
          </p:cNvSpPr>
          <p:nvPr>
            <p:ph type="sldNum" sz="quarter" idx="12"/>
          </p:nvPr>
        </p:nvSpPr>
        <p:spPr>
          <a:xfrm>
            <a:off x="8274825" y="6421698"/>
            <a:ext cx="552298" cy="365125"/>
          </a:xfrm>
        </p:spPr>
        <p:txBody>
          <a:bodyPr/>
          <a:lstStyle/>
          <a:p>
            <a:pPr algn="ctr"/>
            <a:fld id="{05E83AA4-A00D-4AA0-8FE8-B93C9F3EC141}" type="slidenum">
              <a:rPr lang="es-ES" altLang="es-MX" smtClean="0">
                <a:latin typeface="Century Gothic" panose="020B0502020202020204" pitchFamily="34" charset="0"/>
              </a:rPr>
              <a:pPr algn="ctr"/>
              <a:t>15</a:t>
            </a:fld>
            <a:endParaRPr lang="es-ES" altLang="es-MX" dirty="0">
              <a:latin typeface="Century Gothic" panose="020B0502020202020204" pitchFamily="34" charset="0"/>
            </a:endParaRPr>
          </a:p>
        </p:txBody>
      </p:sp>
      <p:sp>
        <p:nvSpPr>
          <p:cNvPr id="26" name="Rectángulo 25">
            <a:extLst>
              <a:ext uri="{FF2B5EF4-FFF2-40B4-BE49-F238E27FC236}">
                <a16:creationId xmlns="" xmlns:a16="http://schemas.microsoft.com/office/drawing/2014/main" id="{9FF08499-1D8A-4FEC-BDFC-22CCA085E84A}"/>
              </a:ext>
            </a:extLst>
          </p:cNvPr>
          <p:cNvSpPr/>
          <p:nvPr/>
        </p:nvSpPr>
        <p:spPr>
          <a:xfrm>
            <a:off x="2254316" y="118981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Nominal</a:t>
            </a:r>
          </a:p>
        </p:txBody>
      </p:sp>
      <p:sp>
        <p:nvSpPr>
          <p:cNvPr id="27" name="Rectángulo 26">
            <a:extLst>
              <a:ext uri="{FF2B5EF4-FFF2-40B4-BE49-F238E27FC236}">
                <a16:creationId xmlns="" xmlns:a16="http://schemas.microsoft.com/office/drawing/2014/main" id="{EC2813D3-46B6-4775-9B7B-9FBA997EB50B}"/>
              </a:ext>
            </a:extLst>
          </p:cNvPr>
          <p:cNvSpPr/>
          <p:nvPr/>
        </p:nvSpPr>
        <p:spPr>
          <a:xfrm>
            <a:off x="262552" y="160291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Gubernamental</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59.1%</a:t>
            </a:r>
          </a:p>
        </p:txBody>
      </p:sp>
      <p:sp>
        <p:nvSpPr>
          <p:cNvPr id="28" name="Rectángulo 27">
            <a:extLst>
              <a:ext uri="{FF2B5EF4-FFF2-40B4-BE49-F238E27FC236}">
                <a16:creationId xmlns="" xmlns:a16="http://schemas.microsoft.com/office/drawing/2014/main" id="{4ACE727D-4E57-409C-86BD-63E6B4C731FC}"/>
              </a:ext>
            </a:extLst>
          </p:cNvPr>
          <p:cNvSpPr/>
          <p:nvPr/>
        </p:nvSpPr>
        <p:spPr>
          <a:xfrm>
            <a:off x="2254316" y="1602914"/>
            <a:ext cx="3038937"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400" dirty="0">
                <a:solidFill>
                  <a:prstClr val="black"/>
                </a:solidFill>
                <a:latin typeface="Century Gothic" panose="020B0502020202020204" pitchFamily="34" charset="0"/>
              </a:rPr>
              <a:t>Enfoque en operaciones de valor relativo</a:t>
            </a:r>
          </a:p>
        </p:txBody>
      </p:sp>
      <p:sp>
        <p:nvSpPr>
          <p:cNvPr id="29" name="Rectángulo 28">
            <a:extLst>
              <a:ext uri="{FF2B5EF4-FFF2-40B4-BE49-F238E27FC236}">
                <a16:creationId xmlns="" xmlns:a16="http://schemas.microsoft.com/office/drawing/2014/main" id="{AEE17BEF-8A7B-4F8C-8AFF-74B620AF1B36}"/>
              </a:ext>
            </a:extLst>
          </p:cNvPr>
          <p:cNvSpPr/>
          <p:nvPr/>
        </p:nvSpPr>
        <p:spPr>
          <a:xfrm>
            <a:off x="3312060" y="118981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Real</a:t>
            </a:r>
          </a:p>
        </p:txBody>
      </p:sp>
      <p:sp>
        <p:nvSpPr>
          <p:cNvPr id="32" name="Rectángulo 31">
            <a:extLst>
              <a:ext uri="{FF2B5EF4-FFF2-40B4-BE49-F238E27FC236}">
                <a16:creationId xmlns="" xmlns:a16="http://schemas.microsoft.com/office/drawing/2014/main" id="{34C0689D-EB97-4DD8-B516-0625FAB8A4C6}"/>
              </a:ext>
            </a:extLst>
          </p:cNvPr>
          <p:cNvSpPr/>
          <p:nvPr/>
        </p:nvSpPr>
        <p:spPr>
          <a:xfrm>
            <a:off x="4369802" y="118981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Variable</a:t>
            </a:r>
          </a:p>
        </p:txBody>
      </p:sp>
      <p:sp>
        <p:nvSpPr>
          <p:cNvPr id="33" name="Rectángulo 32">
            <a:extLst>
              <a:ext uri="{FF2B5EF4-FFF2-40B4-BE49-F238E27FC236}">
                <a16:creationId xmlns="" xmlns:a16="http://schemas.microsoft.com/office/drawing/2014/main" id="{68BBDB03-4A88-4A68-9C21-271064AC4DFA}"/>
              </a:ext>
            </a:extLst>
          </p:cNvPr>
          <p:cNvSpPr/>
          <p:nvPr/>
        </p:nvSpPr>
        <p:spPr>
          <a:xfrm>
            <a:off x="5617662" y="1580694"/>
            <a:ext cx="3209462" cy="91565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black"/>
                </a:solidFill>
                <a:latin typeface="Century Gothic" panose="020B0502020202020204" pitchFamily="34" charset="0"/>
              </a:rPr>
              <a:t>El riesgo latente que la FED pueda subir su tasa más rápido a lo esperado y el posible deterioro de las expectativas de inflación, abren la posibilidad que Banxico, continúe subiendo las tasas y por concerniente mantener la postura defensiva en el portafolio del FANVIT. </a:t>
            </a:r>
          </a:p>
        </p:txBody>
      </p:sp>
      <p:sp>
        <p:nvSpPr>
          <p:cNvPr id="38" name="Rectángulo 37">
            <a:extLst>
              <a:ext uri="{FF2B5EF4-FFF2-40B4-BE49-F238E27FC236}">
                <a16:creationId xmlns="" xmlns:a16="http://schemas.microsoft.com/office/drawing/2014/main" id="{E06CB6A2-D48F-493F-BFFD-15B764FD7A3E}"/>
              </a:ext>
            </a:extLst>
          </p:cNvPr>
          <p:cNvSpPr/>
          <p:nvPr/>
        </p:nvSpPr>
        <p:spPr>
          <a:xfrm>
            <a:off x="262552" y="2543196"/>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Corporativos*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16.5%</a:t>
            </a:r>
          </a:p>
        </p:txBody>
      </p:sp>
      <p:sp>
        <p:nvSpPr>
          <p:cNvPr id="39" name="Rectángulo 38">
            <a:extLst>
              <a:ext uri="{FF2B5EF4-FFF2-40B4-BE49-F238E27FC236}">
                <a16:creationId xmlns="" xmlns:a16="http://schemas.microsoft.com/office/drawing/2014/main" id="{5E23F599-97B7-41D0-B1F8-802325F1DF55}"/>
              </a:ext>
            </a:extLst>
          </p:cNvPr>
          <p:cNvSpPr/>
          <p:nvPr/>
        </p:nvSpPr>
        <p:spPr>
          <a:xfrm>
            <a:off x="2227158" y="2543196"/>
            <a:ext cx="3038936"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400" dirty="0">
                <a:solidFill>
                  <a:prstClr val="black"/>
                </a:solidFill>
                <a:latin typeface="Century Gothic" panose="020B0502020202020204" pitchFamily="34" charset="0"/>
              </a:rPr>
              <a:t>Compras selectivas</a:t>
            </a:r>
          </a:p>
        </p:txBody>
      </p:sp>
      <p:sp>
        <p:nvSpPr>
          <p:cNvPr id="41" name="Rectángulo 40">
            <a:extLst>
              <a:ext uri="{FF2B5EF4-FFF2-40B4-BE49-F238E27FC236}">
                <a16:creationId xmlns="" xmlns:a16="http://schemas.microsoft.com/office/drawing/2014/main" id="{1F31DF8F-33DC-4D7C-8C62-0C7BBBD0447E}"/>
              </a:ext>
            </a:extLst>
          </p:cNvPr>
          <p:cNvSpPr/>
          <p:nvPr/>
        </p:nvSpPr>
        <p:spPr>
          <a:xfrm>
            <a:off x="5617662" y="2543196"/>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100" dirty="0">
                <a:solidFill>
                  <a:prstClr val="black"/>
                </a:solidFill>
                <a:latin typeface="Century Gothic" panose="020B0502020202020204" pitchFamily="34" charset="0"/>
              </a:rPr>
              <a:t>Se espera en el 1S18 la emisión de deuda corporativa y mantenga el diferencial de crédito en estos niveles. Se favorecen los cuasi gubernamentales ya que la tasa de referencia se empieza a ver atractiva.</a:t>
            </a:r>
          </a:p>
        </p:txBody>
      </p:sp>
      <p:sp>
        <p:nvSpPr>
          <p:cNvPr id="42" name="Rectángulo 41">
            <a:extLst>
              <a:ext uri="{FF2B5EF4-FFF2-40B4-BE49-F238E27FC236}">
                <a16:creationId xmlns="" xmlns:a16="http://schemas.microsoft.com/office/drawing/2014/main" id="{C824CA53-FAAC-4EAD-B3B7-F49E780DC119}"/>
              </a:ext>
            </a:extLst>
          </p:cNvPr>
          <p:cNvSpPr/>
          <p:nvPr/>
        </p:nvSpPr>
        <p:spPr>
          <a:xfrm>
            <a:off x="262552" y="362789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Renta Variable</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11.8%</a:t>
            </a:r>
          </a:p>
        </p:txBody>
      </p:sp>
      <p:sp>
        <p:nvSpPr>
          <p:cNvPr id="43" name="Rectángulo 42">
            <a:extLst>
              <a:ext uri="{FF2B5EF4-FFF2-40B4-BE49-F238E27FC236}">
                <a16:creationId xmlns="" xmlns:a16="http://schemas.microsoft.com/office/drawing/2014/main" id="{6664EF17-EE2E-471B-B24F-029732E2D5FC}"/>
              </a:ext>
            </a:extLst>
          </p:cNvPr>
          <p:cNvSpPr/>
          <p:nvPr/>
        </p:nvSpPr>
        <p:spPr>
          <a:xfrm>
            <a:off x="2254316" y="3627894"/>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srgbClr val="00B050"/>
                </a:solidFill>
                <a:latin typeface="Century Gothic" panose="020B0502020202020204" pitchFamily="34" charset="0"/>
              </a:rPr>
              <a:t>Atractivo</a:t>
            </a:r>
          </a:p>
        </p:txBody>
      </p:sp>
      <p:sp>
        <p:nvSpPr>
          <p:cNvPr id="44" name="Rectángulo 43">
            <a:extLst>
              <a:ext uri="{FF2B5EF4-FFF2-40B4-BE49-F238E27FC236}">
                <a16:creationId xmlns="" xmlns:a16="http://schemas.microsoft.com/office/drawing/2014/main" id="{E9AF6DD2-A9F0-48D2-A998-1BACA045A3B7}"/>
              </a:ext>
            </a:extLst>
          </p:cNvPr>
          <p:cNvSpPr/>
          <p:nvPr/>
        </p:nvSpPr>
        <p:spPr>
          <a:xfrm>
            <a:off x="5617662" y="3627894"/>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50" dirty="0">
                <a:solidFill>
                  <a:prstClr val="black"/>
                </a:solidFill>
                <a:latin typeface="Century Gothic" panose="020B0502020202020204" pitchFamily="34" charset="0"/>
              </a:rPr>
              <a:t>Renta variable internacional sigue mostrando fuerte crecimiento y el ajuste importante del valor de los índices disipan las preocupaciones sobre las valuaciones en términos de múltiplos (principalmente de EUA). </a:t>
            </a:r>
          </a:p>
        </p:txBody>
      </p:sp>
      <p:sp>
        <p:nvSpPr>
          <p:cNvPr id="48" name="Rectángulo 47">
            <a:extLst>
              <a:ext uri="{FF2B5EF4-FFF2-40B4-BE49-F238E27FC236}">
                <a16:creationId xmlns="" xmlns:a16="http://schemas.microsoft.com/office/drawing/2014/main" id="{ECC751ED-E91B-4EA8-BDD0-725B9A3DE919}"/>
              </a:ext>
            </a:extLst>
          </p:cNvPr>
          <p:cNvSpPr/>
          <p:nvPr/>
        </p:nvSpPr>
        <p:spPr>
          <a:xfrm>
            <a:off x="262552" y="5518783"/>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CKDs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0.3% (1.5%)</a:t>
            </a:r>
          </a:p>
        </p:txBody>
      </p:sp>
      <p:sp>
        <p:nvSpPr>
          <p:cNvPr id="49" name="Rectángulo 48">
            <a:extLst>
              <a:ext uri="{FF2B5EF4-FFF2-40B4-BE49-F238E27FC236}">
                <a16:creationId xmlns="" xmlns:a16="http://schemas.microsoft.com/office/drawing/2014/main" id="{8BD04EC6-9813-44ED-94C9-9F0C1E420BFB}"/>
              </a:ext>
            </a:extLst>
          </p:cNvPr>
          <p:cNvSpPr/>
          <p:nvPr/>
        </p:nvSpPr>
        <p:spPr>
          <a:xfrm>
            <a:off x="2254316" y="5518783"/>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dirty="0">
                <a:solidFill>
                  <a:prstClr val="black"/>
                </a:solidFill>
                <a:latin typeface="Century Gothic" panose="020B0502020202020204" pitchFamily="34" charset="0"/>
              </a:rPr>
              <a:t>Neutral</a:t>
            </a:r>
          </a:p>
        </p:txBody>
      </p:sp>
      <p:sp>
        <p:nvSpPr>
          <p:cNvPr id="53" name="Rectángulo 52">
            <a:extLst>
              <a:ext uri="{FF2B5EF4-FFF2-40B4-BE49-F238E27FC236}">
                <a16:creationId xmlns="" xmlns:a16="http://schemas.microsoft.com/office/drawing/2014/main" id="{D1330A89-6EC1-43F1-A260-0425EF5CB971}"/>
              </a:ext>
            </a:extLst>
          </p:cNvPr>
          <p:cNvSpPr/>
          <p:nvPr/>
        </p:nvSpPr>
        <p:spPr>
          <a:xfrm>
            <a:off x="5617662" y="5518783"/>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En etapa de bajo crecimiento, se pueden hallar oportunidades sectoriales en activos no convencionales.</a:t>
            </a:r>
          </a:p>
        </p:txBody>
      </p:sp>
      <p:sp>
        <p:nvSpPr>
          <p:cNvPr id="54" name="Rectángulo 53">
            <a:extLst>
              <a:ext uri="{FF2B5EF4-FFF2-40B4-BE49-F238E27FC236}">
                <a16:creationId xmlns="" xmlns:a16="http://schemas.microsoft.com/office/drawing/2014/main" id="{92CAEEA6-C6C1-48C2-A4ED-1F707AD22734}"/>
              </a:ext>
            </a:extLst>
          </p:cNvPr>
          <p:cNvSpPr/>
          <p:nvPr/>
        </p:nvSpPr>
        <p:spPr>
          <a:xfrm>
            <a:off x="262551" y="456689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Fibras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2.5%</a:t>
            </a:r>
          </a:p>
        </p:txBody>
      </p:sp>
      <p:sp>
        <p:nvSpPr>
          <p:cNvPr id="57" name="Rectángulo 56">
            <a:extLst>
              <a:ext uri="{FF2B5EF4-FFF2-40B4-BE49-F238E27FC236}">
                <a16:creationId xmlns="" xmlns:a16="http://schemas.microsoft.com/office/drawing/2014/main" id="{42AC57C7-C5CF-41AE-AF0E-6D7A143D863C}"/>
              </a:ext>
            </a:extLst>
          </p:cNvPr>
          <p:cNvSpPr/>
          <p:nvPr/>
        </p:nvSpPr>
        <p:spPr>
          <a:xfrm>
            <a:off x="2254315" y="4566894"/>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srgbClr val="00B050"/>
                </a:solidFill>
                <a:latin typeface="Century Gothic" panose="020B0502020202020204" pitchFamily="34" charset="0"/>
              </a:rPr>
              <a:t>Atractivo</a:t>
            </a:r>
          </a:p>
        </p:txBody>
      </p:sp>
      <p:sp>
        <p:nvSpPr>
          <p:cNvPr id="58" name="Rectángulo 57">
            <a:extLst>
              <a:ext uri="{FF2B5EF4-FFF2-40B4-BE49-F238E27FC236}">
                <a16:creationId xmlns="" xmlns:a16="http://schemas.microsoft.com/office/drawing/2014/main" id="{E87C383F-5327-4979-B4E7-432CF8706B64}"/>
              </a:ext>
            </a:extLst>
          </p:cNvPr>
          <p:cNvSpPr/>
          <p:nvPr/>
        </p:nvSpPr>
        <p:spPr>
          <a:xfrm>
            <a:off x="5617661" y="4566894"/>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50" dirty="0">
                <a:solidFill>
                  <a:prstClr val="black"/>
                </a:solidFill>
                <a:latin typeface="Century Gothic" panose="020B0502020202020204" pitchFamily="34" charset="0"/>
              </a:rPr>
              <a:t>Las expectativa de revaluación de los activos es alta y esperemos que se de  una vez que Banxico finalice su ciclo restrictivo. No obstante, la atractiva tasa de dividendos del 7.7% justifica mantener y/o aumentar la exposición.</a:t>
            </a:r>
          </a:p>
        </p:txBody>
      </p:sp>
      <p:sp>
        <p:nvSpPr>
          <p:cNvPr id="59" name="Rectángulo 58">
            <a:extLst>
              <a:ext uri="{FF2B5EF4-FFF2-40B4-BE49-F238E27FC236}">
                <a16:creationId xmlns="" xmlns:a16="http://schemas.microsoft.com/office/drawing/2014/main" id="{23010369-84C5-42A4-B46E-0F0D101E7589}"/>
              </a:ext>
            </a:extLst>
          </p:cNvPr>
          <p:cNvSpPr/>
          <p:nvPr/>
        </p:nvSpPr>
        <p:spPr>
          <a:xfrm>
            <a:off x="262554" y="1189818"/>
            <a:ext cx="1846904"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Tipo de activo y % en portafolio</a:t>
            </a:r>
          </a:p>
        </p:txBody>
      </p:sp>
    </p:spTree>
    <p:extLst>
      <p:ext uri="{BB962C8B-B14F-4D97-AF65-F5344CB8AC3E}">
        <p14:creationId xmlns:p14="http://schemas.microsoft.com/office/powerpoint/2010/main" val="14414147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FANVIT</a:t>
            </a:r>
          </a:p>
        </p:txBody>
      </p:sp>
      <p:sp>
        <p:nvSpPr>
          <p:cNvPr id="7" name="2 Marcador de contenido"/>
          <p:cNvSpPr>
            <a:spLocks noGrp="1"/>
          </p:cNvSpPr>
          <p:nvPr>
            <p:ph idx="1"/>
          </p:nvPr>
        </p:nvSpPr>
        <p:spPr>
          <a:xfrm>
            <a:off x="457200" y="1456185"/>
            <a:ext cx="8229600" cy="4997151"/>
          </a:xfrm>
        </p:spPr>
        <p:txBody>
          <a:bodyPr/>
          <a:lstStyle/>
          <a:p>
            <a:pPr lvl="1" algn="just">
              <a:buClr>
                <a:srgbClr val="C00000"/>
              </a:buClr>
              <a:buFont typeface="Symbol"/>
              <a:buChar char=""/>
            </a:pPr>
            <a:r>
              <a:rPr lang="es-MX" sz="1250" dirty="0">
                <a:ea typeface="Calibri"/>
                <a:cs typeface="Times New Roman"/>
              </a:rPr>
              <a:t>Mantener un intervalo entre 5.5 y 7.0 años el plazo promedio ponderado del portafolio (actual 6.4). El deterioro de las expectativas inflacionarias por parte de los analistas ha influido la posibilidad de más aumentos de la tasa de referencia por parte de Banxico y refuerza la tesis de mantener un perfil de bajo riesgo de tasas en el FANVIT. Al mismo tiempo, en el FANVIT, se sobre ponderará a los activos de renta fija real, revisables y efectivo.</a:t>
            </a:r>
          </a:p>
          <a:p>
            <a:pPr lvl="1" algn="just">
              <a:buClr>
                <a:srgbClr val="C00000"/>
              </a:buClr>
              <a:buFont typeface="Symbol"/>
              <a:buChar char=""/>
            </a:pPr>
            <a:r>
              <a:rPr lang="es-MX" sz="1250" dirty="0">
                <a:ea typeface="Calibri"/>
                <a:cs typeface="Times New Roman"/>
              </a:rPr>
              <a:t>Mantener hasta un 11.8% del Activo Neto en Renta Variable con las siguientes propuestas:</a:t>
            </a:r>
          </a:p>
          <a:p>
            <a:pPr lvl="2" algn="just">
              <a:buClr>
                <a:srgbClr val="C00000"/>
              </a:buClr>
              <a:buFont typeface="Symbol"/>
              <a:buChar char=""/>
            </a:pPr>
            <a:r>
              <a:rPr lang="es-ES" sz="1250" dirty="0">
                <a:ea typeface="Calibri"/>
                <a:cs typeface="Times New Roman"/>
              </a:rPr>
              <a:t>Estados Unidos: Intercambiar posición de instrumentos relacionados a Bonos del Tesoro de corto plazo por instrumentos de mayor beta y con mejores perspectivas (momento, valor, tecnología, materiales, Financieros, Industriales).</a:t>
            </a:r>
          </a:p>
          <a:p>
            <a:pPr lvl="2" algn="just">
              <a:buClr>
                <a:srgbClr val="C00000"/>
              </a:buClr>
              <a:buFont typeface="Symbol"/>
              <a:buChar char=""/>
            </a:pPr>
            <a:r>
              <a:rPr lang="es-ES" sz="1250" dirty="0">
                <a:ea typeface="Calibri"/>
                <a:cs typeface="Times New Roman"/>
              </a:rPr>
              <a:t>Europa y Asia: Intercambiar posición de Bonos del Tesoro de corto plazo para mantener la estructura actual del portafolio.</a:t>
            </a:r>
          </a:p>
          <a:p>
            <a:pPr lvl="2" algn="just">
              <a:buClr>
                <a:srgbClr val="C00000"/>
              </a:buClr>
              <a:buFont typeface="Symbol"/>
              <a:buChar char=""/>
            </a:pPr>
            <a:r>
              <a:rPr lang="es-ES" sz="1250" dirty="0">
                <a:ea typeface="Calibri"/>
                <a:cs typeface="Times New Roman"/>
              </a:rPr>
              <a:t>México: mantener/reducir exposición en momentos de oportunidad y de forma gradual</a:t>
            </a:r>
            <a:endParaRPr lang="es-MX" sz="1250" dirty="0">
              <a:ea typeface="Calibri"/>
              <a:cs typeface="Times New Roman"/>
            </a:endParaRPr>
          </a:p>
          <a:p>
            <a:pPr lvl="1" algn="just">
              <a:buClr>
                <a:srgbClr val="C00000"/>
              </a:buClr>
              <a:buFont typeface="Symbol"/>
              <a:buChar char=""/>
            </a:pPr>
            <a:r>
              <a:rPr lang="es-MX" sz="1250" dirty="0">
                <a:ea typeface="Calibri"/>
                <a:cs typeface="Times New Roman"/>
              </a:rPr>
              <a:t>Conservar el objetivo de hasta 4% en 6 Fibras diversificadas e industriales y FIBRA E. </a:t>
            </a:r>
          </a:p>
          <a:p>
            <a:pPr lvl="1" algn="just">
              <a:buClr>
                <a:srgbClr val="C00000"/>
              </a:buClr>
              <a:buFont typeface="Symbol"/>
              <a:buChar char=""/>
            </a:pPr>
            <a:r>
              <a:rPr lang="es-MX" sz="1250" dirty="0">
                <a:cs typeface="Times New Roman"/>
              </a:rPr>
              <a:t>Conservar la exposición en valores vinculados directa o indirectamente (inversiones en divisas y/o valores de renta variable internacional) a otras monedas con el propósito de diversificar al FANVIT para enfrentar la volatilidad generada por el riesgo de que la FED pueda subir su tasa de referencia más rápido a lo esperado, una mala negociación y/o salida de EU del TLCAN y elecciones presidenciales.</a:t>
            </a:r>
          </a:p>
          <a:p>
            <a:pPr lvl="1" algn="just">
              <a:buClr>
                <a:srgbClr val="C00000"/>
              </a:buClr>
              <a:buFont typeface="Symbol"/>
              <a:buChar char=""/>
            </a:pPr>
            <a:r>
              <a:rPr lang="es-MX" sz="1250" dirty="0">
                <a:ea typeface="Calibri"/>
                <a:cs typeface="Times New Roman"/>
              </a:rPr>
              <a:t>Continuar con la venta de corporativos que se encuentran identificados, así como los que exceden limites de la Coordinación General de Riesgos en forma paulatina y cuidando los niveles de precios.</a:t>
            </a:r>
          </a:p>
          <a:p>
            <a:pPr lvl="1" algn="just">
              <a:buClr>
                <a:srgbClr val="C00000"/>
              </a:buClr>
              <a:buFont typeface="Symbol"/>
              <a:buChar char=""/>
            </a:pPr>
            <a:r>
              <a:rPr lang="es-MX" sz="1250" dirty="0">
                <a:cs typeface="Times New Roman"/>
              </a:rPr>
              <a:t>Aprovechar oportunidades de mercado que permitan mejorar la rentabilidad del portafolio.</a:t>
            </a:r>
          </a:p>
          <a:p>
            <a:pPr lvl="1" algn="just">
              <a:buClr>
                <a:srgbClr val="C00000"/>
              </a:buClr>
              <a:buFont typeface="Symbol"/>
              <a:buChar char=""/>
            </a:pPr>
            <a:r>
              <a:rPr lang="es-MX" sz="1250" dirty="0">
                <a:ea typeface="Calibri"/>
                <a:cs typeface="Times New Roman"/>
              </a:rPr>
              <a:t>La estrategia debe quedar enmarcada en el Marco de Gestión.</a:t>
            </a:r>
            <a:endParaRPr lang="es-MX" sz="1250" dirty="0"/>
          </a:p>
        </p:txBody>
      </p:sp>
      <p:sp>
        <p:nvSpPr>
          <p:cNvPr id="6" name="3 Marcador de número de diapositiva"/>
          <p:cNvSpPr>
            <a:spLocks noGrp="1"/>
          </p:cNvSpPr>
          <p:nvPr>
            <p:ph type="sldNum" sz="quarter" idx="12"/>
          </p:nvPr>
        </p:nvSpPr>
        <p:spPr>
          <a:xfrm>
            <a:off x="8258857" y="6365875"/>
            <a:ext cx="552298" cy="365125"/>
          </a:xfrm>
        </p:spPr>
        <p:txBody>
          <a:bodyPr/>
          <a:lstStyle/>
          <a:p>
            <a:pPr algn="ctr"/>
            <a:fld id="{05E83AA4-A00D-4AA0-8FE8-B93C9F3EC141}" type="slidenum">
              <a:rPr lang="es-ES" altLang="es-MX" smtClean="0">
                <a:latin typeface="Century Gothic" panose="020B0502020202020204" pitchFamily="34" charset="0"/>
              </a:rPr>
              <a:pPr algn="ctr"/>
              <a:t>16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2335449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865639" y="2001668"/>
            <a:ext cx="7056784" cy="37061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99592" y="1527193"/>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y estrategia del </a:t>
            </a:r>
            <a:r>
              <a:rPr lang="es-MX" sz="1600" dirty="0" smtClean="0">
                <a:solidFill>
                  <a:prstClr val="black"/>
                </a:solidFill>
                <a:latin typeface="Century Gothic" panose="020B0502020202020204" pitchFamily="34" charset="0"/>
              </a:rPr>
              <a:t>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Propuesta de inversión CKD Ainda</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a:t>
            </a:r>
            <a:r>
              <a:rPr lang="es-MX" sz="1600" dirty="0" smtClean="0">
                <a:solidFill>
                  <a:prstClr val="black"/>
                </a:solidFill>
                <a:latin typeface="Century Gothic" panose="020B0502020202020204" pitchFamily="34" charset="0"/>
              </a:rPr>
              <a:t>sobre el resultado contable de inversión enero 2018</a:t>
            </a: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sobre el entorno económico nacional e </a:t>
            </a:r>
            <a:r>
              <a:rPr lang="es-MX" sz="1600" dirty="0" smtClean="0">
                <a:solidFill>
                  <a:prstClr val="black"/>
                </a:solidFill>
                <a:latin typeface="Century Gothic" panose="020B0502020202020204" pitchFamily="34" charset="0"/>
              </a:rPr>
              <a:t>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FJP (ResoluciónRCA-4558-03/14)</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eaLnBrk="1" hangingPunct="1"/>
            <a:endParaRPr lang="es-MX" sz="1600" dirty="0">
              <a:solidFill>
                <a:prstClr val="black"/>
              </a:solidFill>
              <a:latin typeface="Century Gothic" panose="020B0502020202020204" pitchFamily="34" charset="0"/>
            </a:endParaRPr>
          </a:p>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17</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041</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Febrero </a:t>
            </a:r>
            <a:r>
              <a:rPr lang="es-MX" sz="1400" b="1" dirty="0">
                <a:latin typeface="Century Gothic" panose="020B0502020202020204" pitchFamily="34" charset="0"/>
                <a:ea typeface="Myriad Pro"/>
                <a:cs typeface="Myriad Pro"/>
              </a:rPr>
              <a:t>2018</a:t>
            </a:r>
          </a:p>
        </p:txBody>
      </p:sp>
    </p:spTree>
    <p:extLst>
      <p:ext uri="{BB962C8B-B14F-4D97-AF65-F5344CB8AC3E}">
        <p14:creationId xmlns:p14="http://schemas.microsoft.com/office/powerpoint/2010/main" val="12869462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Antecedentes </a:t>
            </a:r>
            <a:r>
              <a:rPr lang="es-ES" sz="2000" b="1" dirty="0" smtClean="0">
                <a:latin typeface="Century Gothic" panose="020B0502020202020204" pitchFamily="34" charset="0"/>
                <a:ea typeface="+mj-ea"/>
              </a:rPr>
              <a:t>Ainda *</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91827" y="1210416"/>
            <a:ext cx="8315325" cy="5314928"/>
          </a:xfrm>
          <a:noFill/>
        </p:spPr>
        <p:txBody>
          <a:bodyPr>
            <a:noAutofit/>
          </a:bodyPr>
          <a:lstStyle/>
          <a:p>
            <a:pPr marL="57150" indent="0" algn="just">
              <a:spcBef>
                <a:spcPts val="0"/>
              </a:spcBef>
              <a:spcAft>
                <a:spcPts val="600"/>
              </a:spcAft>
              <a:buClr>
                <a:srgbClr val="CD0000"/>
              </a:buClr>
              <a:buSzPct val="110000"/>
              <a:buNone/>
            </a:pPr>
            <a:r>
              <a:rPr lang="es-MX" sz="1350" dirty="0">
                <a:latin typeface="Century Gothic" panose="020B0502020202020204" pitchFamily="34" charset="0"/>
              </a:rPr>
              <a:t>La actualización del CKD de Ainda se presentó al Comité de Inversiones en octubre de 2017 con vigencia de tres meses (venció en enero). </a:t>
            </a:r>
          </a:p>
          <a:p>
            <a:pPr marL="57150" indent="0" algn="just">
              <a:spcBef>
                <a:spcPts val="0"/>
              </a:spcBef>
              <a:spcAft>
                <a:spcPts val="600"/>
              </a:spcAft>
              <a:buClr>
                <a:srgbClr val="CD0000"/>
              </a:buClr>
              <a:buSzPct val="110000"/>
              <a:buNone/>
            </a:pPr>
            <a:r>
              <a:rPr lang="es-MX" sz="1350" dirty="0"/>
              <a:t>A continuación se expondrán las razones por las cuales queremos ratificar la aprobación.</a:t>
            </a:r>
          </a:p>
          <a:p>
            <a:pPr marL="57150"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57150" indent="0" algn="just">
              <a:spcBef>
                <a:spcPts val="0"/>
              </a:spcBef>
              <a:spcAft>
                <a:spcPts val="600"/>
              </a:spcAft>
              <a:buClr>
                <a:srgbClr val="CD0000"/>
              </a:buClr>
              <a:buSzPct val="110000"/>
              <a:buNone/>
            </a:pPr>
            <a:endParaRPr lang="es-MX" sz="1400" dirty="0"/>
          </a:p>
          <a:p>
            <a:pPr marL="57150"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57150"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57150" indent="0" algn="just">
              <a:spcBef>
                <a:spcPts val="0"/>
              </a:spcBef>
              <a:spcAft>
                <a:spcPts val="600"/>
              </a:spcAft>
              <a:buClr>
                <a:srgbClr val="CD0000"/>
              </a:buClr>
              <a:buSzPct val="110000"/>
              <a:buNone/>
            </a:pPr>
            <a:endParaRPr lang="es-MX" sz="1400" dirty="0"/>
          </a:p>
          <a:p>
            <a:pPr marL="57150"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57150" indent="0" algn="just">
              <a:spcBef>
                <a:spcPts val="0"/>
              </a:spcBef>
              <a:spcAft>
                <a:spcPts val="600"/>
              </a:spcAft>
              <a:buClr>
                <a:srgbClr val="CD0000"/>
              </a:buClr>
              <a:buSzPct val="110000"/>
              <a:buNone/>
            </a:pPr>
            <a:endParaRPr lang="es-MX" sz="1400" b="1" dirty="0"/>
          </a:p>
          <a:p>
            <a:pPr marL="57150" indent="0" algn="just">
              <a:spcBef>
                <a:spcPts val="0"/>
              </a:spcBef>
              <a:spcAft>
                <a:spcPts val="600"/>
              </a:spcAft>
              <a:buClr>
                <a:srgbClr val="CD0000"/>
              </a:buClr>
              <a:buSzPct val="110000"/>
              <a:buNone/>
            </a:pPr>
            <a:endParaRPr lang="es-MX" sz="1400" b="1" dirty="0"/>
          </a:p>
          <a:p>
            <a:pPr marL="57150" indent="0" algn="just">
              <a:spcBef>
                <a:spcPts val="0"/>
              </a:spcBef>
              <a:spcAft>
                <a:spcPts val="600"/>
              </a:spcAft>
              <a:buClr>
                <a:srgbClr val="CD0000"/>
              </a:buClr>
              <a:buSzPct val="110000"/>
              <a:buNone/>
            </a:pPr>
            <a:endParaRPr lang="es-MX" sz="1400" b="1" dirty="0"/>
          </a:p>
          <a:p>
            <a:pPr marL="57150" indent="0" algn="just">
              <a:spcBef>
                <a:spcPts val="0"/>
              </a:spcBef>
              <a:spcAft>
                <a:spcPts val="600"/>
              </a:spcAft>
              <a:buClr>
                <a:srgbClr val="CD0000"/>
              </a:buClr>
              <a:buSzPct val="110000"/>
              <a:buNone/>
            </a:pPr>
            <a:endParaRPr lang="es-MX" sz="1400" b="1" dirty="0"/>
          </a:p>
          <a:p>
            <a:pPr marL="57150" indent="0" algn="just">
              <a:spcBef>
                <a:spcPts val="0"/>
              </a:spcBef>
              <a:spcAft>
                <a:spcPts val="600"/>
              </a:spcAft>
              <a:buClr>
                <a:srgbClr val="CD0000"/>
              </a:buClr>
              <a:buSzPct val="110000"/>
              <a:buNone/>
            </a:pPr>
            <a:endParaRPr lang="es-MX" sz="1400" b="1" dirty="0"/>
          </a:p>
          <a:p>
            <a:pPr marL="57150" indent="0" algn="just">
              <a:spcBef>
                <a:spcPts val="0"/>
              </a:spcBef>
              <a:spcAft>
                <a:spcPts val="600"/>
              </a:spcAft>
              <a:buClr>
                <a:srgbClr val="CD0000"/>
              </a:buClr>
              <a:buSzPct val="110000"/>
              <a:buNone/>
            </a:pPr>
            <a:endParaRPr lang="es-MX" sz="1400" b="1" dirty="0"/>
          </a:p>
          <a:p>
            <a:pPr marL="57150" indent="0" algn="just">
              <a:spcBef>
                <a:spcPts val="0"/>
              </a:spcBef>
              <a:spcAft>
                <a:spcPts val="600"/>
              </a:spcAft>
              <a:buClr>
                <a:srgbClr val="CD0000"/>
              </a:buClr>
              <a:buSzPct val="110000"/>
              <a:buNone/>
            </a:pPr>
            <a:endParaRPr lang="es-MX" sz="1400" b="1" dirty="0"/>
          </a:p>
          <a:p>
            <a:pPr marL="800100" lvl="1" indent="-342900" algn="just">
              <a:spcBef>
                <a:spcPts val="0"/>
              </a:spcBef>
              <a:spcAft>
                <a:spcPts val="600"/>
              </a:spcAft>
              <a:buClr>
                <a:srgbClr val="CD0000"/>
              </a:buClr>
              <a:buSzPct val="110000"/>
              <a:buFont typeface="+mj-lt"/>
              <a:buAutoNum type="arabicPeriod"/>
            </a:pPr>
            <a:endParaRPr lang="es-MX" sz="1400" dirty="0"/>
          </a:p>
          <a:p>
            <a:pPr marL="457200" lvl="1" indent="0" algn="just">
              <a:spcBef>
                <a:spcPts val="0"/>
              </a:spcBef>
              <a:spcAft>
                <a:spcPts val="600"/>
              </a:spcAft>
              <a:buClr>
                <a:srgbClr val="CD0000"/>
              </a:buClr>
              <a:buSzPct val="110000"/>
              <a:buNone/>
            </a:pPr>
            <a:endParaRPr lang="es-MX" sz="1400" dirty="0"/>
          </a:p>
          <a:p>
            <a:pPr marL="457200" lvl="1" indent="0" algn="just">
              <a:spcBef>
                <a:spcPts val="0"/>
              </a:spcBef>
              <a:spcAft>
                <a:spcPts val="600"/>
              </a:spcAft>
              <a:buClr>
                <a:srgbClr val="CD0000"/>
              </a:buClr>
              <a:buSzPct val="110000"/>
              <a:buNone/>
            </a:pPr>
            <a:endParaRPr lang="es-MX" sz="1400" dirty="0"/>
          </a:p>
          <a:p>
            <a:pPr marL="57150" indent="0" algn="just">
              <a:spcBef>
                <a:spcPts val="0"/>
              </a:spcBef>
              <a:spcAft>
                <a:spcPts val="600"/>
              </a:spcAft>
              <a:buClr>
                <a:srgbClr val="CD0000"/>
              </a:buClr>
              <a:buSzPct val="110000"/>
              <a:buNone/>
            </a:pPr>
            <a:endParaRPr lang="es-MX" sz="1400" dirty="0"/>
          </a:p>
          <a:p>
            <a:pPr marL="800100" lvl="1" indent="-342900" algn="just">
              <a:spcBef>
                <a:spcPts val="0"/>
              </a:spcBef>
              <a:spcAft>
                <a:spcPts val="600"/>
              </a:spcAft>
              <a:buClr>
                <a:srgbClr val="CD0000"/>
              </a:buClr>
              <a:buSzPct val="110000"/>
              <a:buFont typeface="+mj-lt"/>
              <a:buAutoNum type="arabicPeriod"/>
            </a:pPr>
            <a:endParaRPr lang="es-MX" sz="1400" dirty="0"/>
          </a:p>
          <a:p>
            <a:pPr marL="800100" lvl="1" indent="-342900" algn="just">
              <a:spcBef>
                <a:spcPts val="0"/>
              </a:spcBef>
              <a:spcAft>
                <a:spcPts val="600"/>
              </a:spcAft>
              <a:buClr>
                <a:srgbClr val="CD0000"/>
              </a:buClr>
              <a:buSzPct val="110000"/>
              <a:buFont typeface="+mj-lt"/>
              <a:buAutoNum type="arabicPeriod"/>
            </a:pPr>
            <a:endParaRPr lang="es-MX" sz="1400" dirty="0">
              <a:latin typeface="Century Gothic" panose="020B0502020202020204" pitchFamily="34" charset="0"/>
            </a:endParaRPr>
          </a:p>
          <a:p>
            <a:pPr marL="800100" lvl="1" indent="-342900" algn="just">
              <a:spcBef>
                <a:spcPts val="0"/>
              </a:spcBef>
              <a:spcAft>
                <a:spcPts val="600"/>
              </a:spcAft>
              <a:buClr>
                <a:srgbClr val="CD0000"/>
              </a:buClr>
              <a:buSzPct val="110000"/>
              <a:buFont typeface="+mj-lt"/>
              <a:buAutoNum type="arabicPeriod"/>
            </a:pPr>
            <a:endParaRPr lang="es-MX" sz="1400" dirty="0">
              <a:latin typeface="Century Gothic" panose="020B0502020202020204" pitchFamily="34" charset="0"/>
            </a:endParaRPr>
          </a:p>
          <a:p>
            <a:pPr marL="800100" lvl="1" indent="-342900" algn="just">
              <a:spcBef>
                <a:spcPts val="0"/>
              </a:spcBef>
              <a:spcAft>
                <a:spcPts val="600"/>
              </a:spcAft>
              <a:buClr>
                <a:srgbClr val="CD0000"/>
              </a:buClr>
              <a:buSzPct val="110000"/>
              <a:buFont typeface="+mj-lt"/>
              <a:buAutoNum type="arabicPeriod"/>
            </a:pPr>
            <a:endParaRPr lang="es-MX" sz="1400" dirty="0">
              <a:latin typeface="Century Gothic" panose="020B0502020202020204" pitchFamily="34" charset="0"/>
            </a:endParaRPr>
          </a:p>
          <a:p>
            <a:pPr marL="800100" lvl="1" indent="-342900" algn="just">
              <a:spcBef>
                <a:spcPts val="0"/>
              </a:spcBef>
              <a:spcAft>
                <a:spcPts val="600"/>
              </a:spcAft>
              <a:buClr>
                <a:srgbClr val="CD0000"/>
              </a:buClr>
              <a:buSzPct val="110000"/>
              <a:buFont typeface="+mj-lt"/>
              <a:buAutoNum type="arabicPeriod"/>
            </a:pPr>
            <a:endParaRPr lang="es-MX" sz="1400" dirty="0">
              <a:solidFill>
                <a:srgbClr val="FF0000"/>
              </a:solidFill>
              <a:latin typeface="Century Gothic" panose="020B0502020202020204" pitchFamily="34" charset="0"/>
            </a:endParaRPr>
          </a:p>
          <a:p>
            <a:pPr marL="800100" lvl="1" indent="-342900" algn="just">
              <a:spcBef>
                <a:spcPts val="0"/>
              </a:spcBef>
              <a:spcAft>
                <a:spcPts val="600"/>
              </a:spcAft>
              <a:buClr>
                <a:srgbClr val="CD0000"/>
              </a:buClr>
              <a:buSzPct val="110000"/>
              <a:buFont typeface="+mj-lt"/>
              <a:buAutoNum type="arabicPeriod"/>
            </a:pPr>
            <a:endParaRPr lang="es-MX" sz="1400" dirty="0">
              <a:solidFill>
                <a:srgbClr val="FF0000"/>
              </a:solidFill>
              <a:latin typeface="Century Gothic" panose="020B0502020202020204" pitchFamily="34" charset="0"/>
            </a:endParaRPr>
          </a:p>
          <a:p>
            <a:pPr marL="800100" lvl="1" indent="-342900" algn="just">
              <a:spcBef>
                <a:spcPts val="0"/>
              </a:spcBef>
              <a:spcAft>
                <a:spcPts val="600"/>
              </a:spcAft>
              <a:buClr>
                <a:srgbClr val="CD0000"/>
              </a:buClr>
              <a:buSzPct val="110000"/>
              <a:buFont typeface="+mj-lt"/>
              <a:buAutoNum type="arabicPeriod"/>
            </a:pPr>
            <a:endParaRPr lang="es-MX" sz="1400" dirty="0">
              <a:solidFill>
                <a:srgbClr val="FF0000"/>
              </a:solidFill>
              <a:latin typeface="Century Gothic" panose="020B0502020202020204" pitchFamily="34" charset="0"/>
            </a:endParaRPr>
          </a:p>
          <a:p>
            <a:pPr marL="57150" indent="0" algn="just">
              <a:spcBef>
                <a:spcPts val="0"/>
              </a:spcBef>
              <a:spcAft>
                <a:spcPts val="600"/>
              </a:spcAft>
              <a:buClr>
                <a:srgbClr val="CD0000"/>
              </a:buClr>
              <a:buSzPct val="110000"/>
              <a:buNone/>
            </a:pPr>
            <a:endParaRPr lang="es-MX" sz="1400" b="1" dirty="0">
              <a:solidFill>
                <a:srgbClr val="FF0000"/>
              </a:solidFill>
              <a:latin typeface="Century Gothic" panose="020B0502020202020204" pitchFamily="34" charset="0"/>
            </a:endParaRPr>
          </a:p>
          <a:p>
            <a:pPr marL="457200" lvl="1" indent="0" algn="just">
              <a:spcBef>
                <a:spcPts val="0"/>
              </a:spcBef>
              <a:spcAft>
                <a:spcPts val="600"/>
              </a:spcAft>
              <a:buClr>
                <a:srgbClr val="CD0000"/>
              </a:buClr>
              <a:buSzPct val="110000"/>
              <a:buNone/>
            </a:pPr>
            <a:r>
              <a:rPr lang="es-MX" sz="1400" dirty="0">
                <a:solidFill>
                  <a:srgbClr val="FF0000"/>
                </a:solidFill>
                <a:latin typeface="Century Gothic" panose="020B0502020202020204" pitchFamily="34" charset="0"/>
              </a:rPr>
              <a:t>.</a:t>
            </a:r>
          </a:p>
        </p:txBody>
      </p:sp>
      <p:sp>
        <p:nvSpPr>
          <p:cNvPr id="3" name="2 Marcador de número de diapositiva"/>
          <p:cNvSpPr>
            <a:spLocks noGrp="1"/>
          </p:cNvSpPr>
          <p:nvPr>
            <p:ph type="sldNum" sz="quarter" idx="12"/>
          </p:nvPr>
        </p:nvSpPr>
        <p:spPr>
          <a:xfrm>
            <a:off x="8500118" y="6451241"/>
            <a:ext cx="41406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18</a:t>
            </a:fld>
            <a:endParaRPr lang="es-ES" altLang="es-MX" dirty="0">
              <a:latin typeface="Century Gothic" panose="020B0502020202020204" pitchFamily="34" charset="0"/>
            </a:endParaRPr>
          </a:p>
        </p:txBody>
      </p:sp>
      <p:sp>
        <p:nvSpPr>
          <p:cNvPr id="20" name="Rectángulo 19">
            <a:extLst>
              <a:ext uri="{FF2B5EF4-FFF2-40B4-BE49-F238E27FC236}">
                <a16:creationId xmlns="" xmlns:a16="http://schemas.microsoft.com/office/drawing/2014/main" id="{5BDE3DDD-389A-47CC-933D-D379BD15EC3F}"/>
              </a:ext>
            </a:extLst>
          </p:cNvPr>
          <p:cNvSpPr/>
          <p:nvPr/>
        </p:nvSpPr>
        <p:spPr>
          <a:xfrm>
            <a:off x="286890" y="6237312"/>
            <a:ext cx="8821614" cy="276999"/>
          </a:xfrm>
          <a:prstGeom prst="rect">
            <a:avLst/>
          </a:prstGeom>
        </p:spPr>
        <p:txBody>
          <a:bodyPr wrap="square">
            <a:spAutoFit/>
          </a:bodyPr>
          <a:lstStyle/>
          <a:p>
            <a:pPr defTabSz="457200" fontAlgn="base">
              <a:spcAft>
                <a:spcPts val="600"/>
              </a:spcAft>
              <a:buClr>
                <a:srgbClr val="CD0000"/>
              </a:buClr>
              <a:buSzPct val="110000"/>
            </a:pPr>
            <a:r>
              <a:rPr lang="es-MX" sz="1200" dirty="0" smtClean="0">
                <a:solidFill>
                  <a:prstClr val="black"/>
                </a:solidFill>
                <a:latin typeface="Century Gothic" panose="020B0502020202020204" pitchFamily="34" charset="0"/>
              </a:rPr>
              <a:t>* La </a:t>
            </a:r>
            <a:r>
              <a:rPr lang="es-MX" sz="1200" dirty="0">
                <a:solidFill>
                  <a:prstClr val="black"/>
                </a:solidFill>
                <a:latin typeface="Century Gothic" panose="020B0502020202020204" pitchFamily="34" charset="0"/>
              </a:rPr>
              <a:t>primera presentación se realizó en agosto de 2016 y se realizaron actualizaciones en junio y octubre de 2017.</a:t>
            </a:r>
          </a:p>
        </p:txBody>
      </p:sp>
      <p:sp>
        <p:nvSpPr>
          <p:cNvPr id="28" name="Rectángulo 27">
            <a:extLst>
              <a:ext uri="{FF2B5EF4-FFF2-40B4-BE49-F238E27FC236}">
                <a16:creationId xmlns="" xmlns:a16="http://schemas.microsoft.com/office/drawing/2014/main" id="{33472E9F-B0AD-4AB5-BB42-DE182B07009D}"/>
              </a:ext>
            </a:extLst>
          </p:cNvPr>
          <p:cNvSpPr/>
          <p:nvPr/>
        </p:nvSpPr>
        <p:spPr>
          <a:xfrm>
            <a:off x="921737" y="3160778"/>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white"/>
                </a:solidFill>
                <a:latin typeface="Century Gothic" panose="020B0502020202020204" pitchFamily="34" charset="0"/>
              </a:rPr>
              <a:t>Monto</a:t>
            </a:r>
          </a:p>
        </p:txBody>
      </p:sp>
      <p:sp>
        <p:nvSpPr>
          <p:cNvPr id="29" name="Rectángulo 28">
            <a:extLst>
              <a:ext uri="{FF2B5EF4-FFF2-40B4-BE49-F238E27FC236}">
                <a16:creationId xmlns="" xmlns:a16="http://schemas.microsoft.com/office/drawing/2014/main" id="{EEB6456F-750D-429B-80BD-5923C5D3DB53}"/>
              </a:ext>
            </a:extLst>
          </p:cNvPr>
          <p:cNvSpPr/>
          <p:nvPr/>
        </p:nvSpPr>
        <p:spPr>
          <a:xfrm>
            <a:off x="2995217" y="3161449"/>
            <a:ext cx="5275276" cy="359329"/>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prstClr val="black"/>
                </a:solidFill>
                <a:latin typeface="Century Gothic" panose="020B0502020202020204" pitchFamily="34" charset="0"/>
              </a:rPr>
              <a:t>$4,000</a:t>
            </a:r>
          </a:p>
        </p:txBody>
      </p:sp>
      <p:sp>
        <p:nvSpPr>
          <p:cNvPr id="32" name="Rectángulo 31">
            <a:extLst>
              <a:ext uri="{FF2B5EF4-FFF2-40B4-BE49-F238E27FC236}">
                <a16:creationId xmlns="" xmlns:a16="http://schemas.microsoft.com/office/drawing/2014/main" id="{F3B16B1A-9ED3-4A64-8B5F-39F4EB8A9513}"/>
              </a:ext>
            </a:extLst>
          </p:cNvPr>
          <p:cNvSpPr/>
          <p:nvPr/>
        </p:nvSpPr>
        <p:spPr>
          <a:xfrm>
            <a:off x="930126" y="3605323"/>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white"/>
                </a:solidFill>
                <a:latin typeface="Century Gothic" panose="020B0502020202020204" pitchFamily="34" charset="0"/>
              </a:rPr>
              <a:t>Plazo</a:t>
            </a:r>
          </a:p>
        </p:txBody>
      </p:sp>
      <p:sp>
        <p:nvSpPr>
          <p:cNvPr id="33" name="Rectángulo 32">
            <a:extLst>
              <a:ext uri="{FF2B5EF4-FFF2-40B4-BE49-F238E27FC236}">
                <a16:creationId xmlns="" xmlns:a16="http://schemas.microsoft.com/office/drawing/2014/main" id="{E32F8EA7-22CB-4793-9A7D-79270FFB72B8}"/>
              </a:ext>
            </a:extLst>
          </p:cNvPr>
          <p:cNvSpPr/>
          <p:nvPr/>
        </p:nvSpPr>
        <p:spPr>
          <a:xfrm>
            <a:off x="3003606" y="3612983"/>
            <a:ext cx="5275276" cy="3600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prstClr val="black"/>
                </a:solidFill>
                <a:latin typeface="Century Gothic" panose="020B0502020202020204" pitchFamily="34" charset="0"/>
              </a:rPr>
              <a:t>5 años periodo de inversión, 15 años totales</a:t>
            </a:r>
          </a:p>
        </p:txBody>
      </p:sp>
      <p:sp>
        <p:nvSpPr>
          <p:cNvPr id="36" name="Rectángulo 35">
            <a:extLst>
              <a:ext uri="{FF2B5EF4-FFF2-40B4-BE49-F238E27FC236}">
                <a16:creationId xmlns="" xmlns:a16="http://schemas.microsoft.com/office/drawing/2014/main" id="{ECBF851F-D121-48C0-A4B3-930A640D08B0}"/>
              </a:ext>
            </a:extLst>
          </p:cNvPr>
          <p:cNvSpPr/>
          <p:nvPr/>
        </p:nvSpPr>
        <p:spPr>
          <a:xfrm>
            <a:off x="930126" y="4465199"/>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white"/>
                </a:solidFill>
                <a:latin typeface="Century Gothic" panose="020B0502020202020204" pitchFamily="34" charset="0"/>
              </a:rPr>
              <a:t>Retorno preferente</a:t>
            </a:r>
          </a:p>
        </p:txBody>
      </p:sp>
      <p:sp>
        <p:nvSpPr>
          <p:cNvPr id="37" name="Rectángulo 36">
            <a:extLst>
              <a:ext uri="{FF2B5EF4-FFF2-40B4-BE49-F238E27FC236}">
                <a16:creationId xmlns="" xmlns:a16="http://schemas.microsoft.com/office/drawing/2014/main" id="{95A36DB9-A545-4645-BE81-727F2241BDE5}"/>
              </a:ext>
            </a:extLst>
          </p:cNvPr>
          <p:cNvSpPr/>
          <p:nvPr/>
        </p:nvSpPr>
        <p:spPr>
          <a:xfrm>
            <a:off x="3003606" y="4465867"/>
            <a:ext cx="5275276" cy="3600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prstClr val="black"/>
                </a:solidFill>
                <a:latin typeface="Century Gothic" panose="020B0502020202020204" pitchFamily="34" charset="0"/>
              </a:rPr>
              <a:t>10.5%  -  12.5% en pesos</a:t>
            </a:r>
          </a:p>
        </p:txBody>
      </p:sp>
      <p:sp>
        <p:nvSpPr>
          <p:cNvPr id="44" name="Rectángulo 43">
            <a:extLst>
              <a:ext uri="{FF2B5EF4-FFF2-40B4-BE49-F238E27FC236}">
                <a16:creationId xmlns="" xmlns:a16="http://schemas.microsoft.com/office/drawing/2014/main" id="{A388C362-FF17-4CE8-A455-BFBFCF8AA7AF}"/>
              </a:ext>
            </a:extLst>
          </p:cNvPr>
          <p:cNvSpPr/>
          <p:nvPr/>
        </p:nvSpPr>
        <p:spPr>
          <a:xfrm>
            <a:off x="921737" y="4058177"/>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white"/>
                </a:solidFill>
                <a:latin typeface="Century Gothic" panose="020B0502020202020204" pitchFamily="34" charset="0"/>
              </a:rPr>
              <a:t>Retorno objetivo </a:t>
            </a:r>
          </a:p>
        </p:txBody>
      </p:sp>
      <p:sp>
        <p:nvSpPr>
          <p:cNvPr id="45" name="Rectángulo 44">
            <a:extLst>
              <a:ext uri="{FF2B5EF4-FFF2-40B4-BE49-F238E27FC236}">
                <a16:creationId xmlns="" xmlns:a16="http://schemas.microsoft.com/office/drawing/2014/main" id="{1B02864D-2AB4-42BD-9F73-6C2FE48F4346}"/>
              </a:ext>
            </a:extLst>
          </p:cNvPr>
          <p:cNvSpPr/>
          <p:nvPr/>
        </p:nvSpPr>
        <p:spPr>
          <a:xfrm>
            <a:off x="2995217" y="4058845"/>
            <a:ext cx="5275276" cy="3600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prstClr val="black"/>
                </a:solidFill>
                <a:latin typeface="Century Gothic" panose="020B0502020202020204" pitchFamily="34" charset="0"/>
              </a:rPr>
              <a:t>16-20% netos</a:t>
            </a:r>
          </a:p>
        </p:txBody>
      </p:sp>
      <p:sp>
        <p:nvSpPr>
          <p:cNvPr id="48" name="Rectángulo 47">
            <a:extLst>
              <a:ext uri="{FF2B5EF4-FFF2-40B4-BE49-F238E27FC236}">
                <a16:creationId xmlns="" xmlns:a16="http://schemas.microsoft.com/office/drawing/2014/main" id="{1AE7EFE6-77F6-4B9C-8415-1F761BE49462}"/>
              </a:ext>
            </a:extLst>
          </p:cNvPr>
          <p:cNvSpPr/>
          <p:nvPr/>
        </p:nvSpPr>
        <p:spPr>
          <a:xfrm>
            <a:off x="921737" y="4910160"/>
            <a:ext cx="2013358" cy="422014"/>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white"/>
                </a:solidFill>
                <a:latin typeface="Century Gothic" panose="020B0502020202020204" pitchFamily="34" charset="0"/>
              </a:rPr>
              <a:t>Comisión por administración</a:t>
            </a:r>
          </a:p>
        </p:txBody>
      </p:sp>
      <p:sp>
        <p:nvSpPr>
          <p:cNvPr id="49" name="Rectángulo 48">
            <a:extLst>
              <a:ext uri="{FF2B5EF4-FFF2-40B4-BE49-F238E27FC236}">
                <a16:creationId xmlns="" xmlns:a16="http://schemas.microsoft.com/office/drawing/2014/main" id="{06E82F07-20B0-4B84-85CA-8D074FE067BE}"/>
              </a:ext>
            </a:extLst>
          </p:cNvPr>
          <p:cNvSpPr/>
          <p:nvPr/>
        </p:nvSpPr>
        <p:spPr>
          <a:xfrm>
            <a:off x="2995217" y="4910829"/>
            <a:ext cx="5275276" cy="422014"/>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prstClr val="black"/>
                </a:solidFill>
                <a:latin typeface="Century Gothic" panose="020B0502020202020204" pitchFamily="34" charset="0"/>
              </a:rPr>
              <a:t>1.5% sobre el monto máximo de la emisión</a:t>
            </a:r>
          </a:p>
        </p:txBody>
      </p:sp>
      <p:sp>
        <p:nvSpPr>
          <p:cNvPr id="50" name="Rectángulo 49">
            <a:extLst>
              <a:ext uri="{FF2B5EF4-FFF2-40B4-BE49-F238E27FC236}">
                <a16:creationId xmlns="" xmlns:a16="http://schemas.microsoft.com/office/drawing/2014/main" id="{DAF58593-BEB4-4E97-8F70-84C1606C4A60}"/>
              </a:ext>
            </a:extLst>
          </p:cNvPr>
          <p:cNvSpPr/>
          <p:nvPr/>
        </p:nvSpPr>
        <p:spPr>
          <a:xfrm>
            <a:off x="921737" y="2716233"/>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white"/>
                </a:solidFill>
                <a:latin typeface="Century Gothic" panose="020B0502020202020204" pitchFamily="34" charset="0"/>
              </a:rPr>
              <a:t>Sector</a:t>
            </a:r>
          </a:p>
        </p:txBody>
      </p:sp>
      <p:sp>
        <p:nvSpPr>
          <p:cNvPr id="51" name="Rectángulo 50">
            <a:extLst>
              <a:ext uri="{FF2B5EF4-FFF2-40B4-BE49-F238E27FC236}">
                <a16:creationId xmlns="" xmlns:a16="http://schemas.microsoft.com/office/drawing/2014/main" id="{4B3677ED-7362-4E1B-A871-630C7B3B0F6E}"/>
              </a:ext>
            </a:extLst>
          </p:cNvPr>
          <p:cNvSpPr/>
          <p:nvPr/>
        </p:nvSpPr>
        <p:spPr>
          <a:xfrm>
            <a:off x="2995217" y="2716904"/>
            <a:ext cx="5275276" cy="359329"/>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prstClr val="black"/>
                </a:solidFill>
                <a:latin typeface="Century Gothic" panose="020B0502020202020204" pitchFamily="34" charset="0"/>
              </a:rPr>
              <a:t>Energía e Infraestructura</a:t>
            </a:r>
          </a:p>
        </p:txBody>
      </p:sp>
      <p:sp>
        <p:nvSpPr>
          <p:cNvPr id="52" name="Rectángulo 51">
            <a:extLst>
              <a:ext uri="{FF2B5EF4-FFF2-40B4-BE49-F238E27FC236}">
                <a16:creationId xmlns="" xmlns:a16="http://schemas.microsoft.com/office/drawing/2014/main" id="{8EF46464-A5D3-40DB-85FD-64B803BC10AE}"/>
              </a:ext>
            </a:extLst>
          </p:cNvPr>
          <p:cNvSpPr/>
          <p:nvPr/>
        </p:nvSpPr>
        <p:spPr>
          <a:xfrm>
            <a:off x="930126" y="5413156"/>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white"/>
                </a:solidFill>
                <a:latin typeface="Century Gothic" panose="020B0502020202020204" pitchFamily="34" charset="0"/>
              </a:rPr>
              <a:t>Coinversión</a:t>
            </a:r>
          </a:p>
        </p:txBody>
      </p:sp>
      <p:sp>
        <p:nvSpPr>
          <p:cNvPr id="53" name="Rectángulo 52">
            <a:extLst>
              <a:ext uri="{FF2B5EF4-FFF2-40B4-BE49-F238E27FC236}">
                <a16:creationId xmlns="" xmlns:a16="http://schemas.microsoft.com/office/drawing/2014/main" id="{41B012D0-481B-4E83-A9CF-5999B34A737D}"/>
              </a:ext>
            </a:extLst>
          </p:cNvPr>
          <p:cNvSpPr/>
          <p:nvPr/>
        </p:nvSpPr>
        <p:spPr>
          <a:xfrm>
            <a:off x="3003606" y="5413824"/>
            <a:ext cx="5275276" cy="3600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prstClr val="black"/>
                </a:solidFill>
                <a:latin typeface="Century Gothic" panose="020B0502020202020204" pitchFamily="34" charset="0"/>
              </a:rPr>
              <a:t>5% </a:t>
            </a:r>
          </a:p>
        </p:txBody>
      </p:sp>
      <p:sp>
        <p:nvSpPr>
          <p:cNvPr id="5" name="Rectángulo 4">
            <a:extLst>
              <a:ext uri="{FF2B5EF4-FFF2-40B4-BE49-F238E27FC236}">
                <a16:creationId xmlns="" xmlns:a16="http://schemas.microsoft.com/office/drawing/2014/main" id="{B433C0BC-7394-4E7D-B0DF-A37A393C01FE}"/>
              </a:ext>
            </a:extLst>
          </p:cNvPr>
          <p:cNvSpPr/>
          <p:nvPr/>
        </p:nvSpPr>
        <p:spPr>
          <a:xfrm>
            <a:off x="420088" y="2131596"/>
            <a:ext cx="3552576" cy="307777"/>
          </a:xfrm>
          <a:prstGeom prst="rect">
            <a:avLst/>
          </a:prstGeom>
        </p:spPr>
        <p:txBody>
          <a:bodyPr wrap="none">
            <a:spAutoFit/>
          </a:bodyPr>
          <a:lstStyle/>
          <a:p>
            <a:pPr marL="57150" lvl="0" algn="just" defTabSz="457200" fontAlgn="base">
              <a:spcAft>
                <a:spcPts val="600"/>
              </a:spcAft>
              <a:buClr>
                <a:srgbClr val="CD0000"/>
              </a:buClr>
              <a:buSzPct val="110000"/>
            </a:pPr>
            <a:r>
              <a:rPr lang="es-MX" sz="1400" b="1" dirty="0">
                <a:solidFill>
                  <a:prstClr val="black"/>
                </a:solidFill>
                <a:latin typeface="Century Gothic" panose="020B0502020202020204" pitchFamily="34" charset="0"/>
              </a:rPr>
              <a:t>Características vigentes de la emisión</a:t>
            </a:r>
          </a:p>
        </p:txBody>
      </p:sp>
    </p:spTree>
    <p:extLst>
      <p:ext uri="{BB962C8B-B14F-4D97-AF65-F5344CB8AC3E}">
        <p14:creationId xmlns:p14="http://schemas.microsoft.com/office/powerpoint/2010/main" val="6518371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1. Mejoras en las condiciones de la emisión</a:t>
            </a:r>
            <a:endParaRPr lang="es-MX" sz="2000" b="1" dirty="0">
              <a:latin typeface="Century Gothic" panose="020B0502020202020204" pitchFamily="34" charset="0"/>
              <a:ea typeface="+mj-ea"/>
            </a:endParaRPr>
          </a:p>
        </p:txBody>
      </p:sp>
      <p:sp>
        <p:nvSpPr>
          <p:cNvPr id="3" name="2 Marcador de número de diapositiva"/>
          <p:cNvSpPr>
            <a:spLocks noGrp="1"/>
          </p:cNvSpPr>
          <p:nvPr>
            <p:ph type="sldNum" sz="quarter" idx="12"/>
          </p:nvPr>
        </p:nvSpPr>
        <p:spPr>
          <a:xfrm>
            <a:off x="8686800" y="6451241"/>
            <a:ext cx="41406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19</a:t>
            </a:fld>
            <a:endParaRPr lang="es-ES" altLang="es-MX" dirty="0">
              <a:latin typeface="Century Gothic" panose="020B0502020202020204" pitchFamily="34" charset="0"/>
            </a:endParaRPr>
          </a:p>
        </p:txBody>
      </p:sp>
      <p:sp>
        <p:nvSpPr>
          <p:cNvPr id="19" name="Rectángulo 18"/>
          <p:cNvSpPr/>
          <p:nvPr/>
        </p:nvSpPr>
        <p:spPr>
          <a:xfrm>
            <a:off x="122922" y="6518387"/>
            <a:ext cx="8563878" cy="230832"/>
          </a:xfrm>
          <a:prstGeom prst="rect">
            <a:avLst/>
          </a:prstGeom>
        </p:spPr>
        <p:txBody>
          <a:bodyPr wrap="square">
            <a:spAutoFit/>
          </a:bodyPr>
          <a:lstStyle/>
          <a:p>
            <a:pPr defTabSz="457200" fontAlgn="base">
              <a:spcAft>
                <a:spcPts val="600"/>
              </a:spcAft>
              <a:buClr>
                <a:srgbClr val="CD0000"/>
              </a:buClr>
              <a:buSzPct val="110000"/>
            </a:pPr>
            <a:r>
              <a:rPr lang="es-MX" sz="900" dirty="0">
                <a:solidFill>
                  <a:prstClr val="black"/>
                </a:solidFill>
                <a:latin typeface="Century Gothic" panose="020B0502020202020204" pitchFamily="34" charset="0"/>
              </a:rPr>
              <a:t>Fuente: Ainda. </a:t>
            </a:r>
            <a:r>
              <a:rPr lang="es-MX" sz="900" dirty="0" smtClean="0">
                <a:solidFill>
                  <a:prstClr val="black"/>
                </a:solidFill>
                <a:latin typeface="Century Gothic" panose="020B0502020202020204" pitchFamily="34" charset="0"/>
              </a:rPr>
              <a:t>Enero 2018</a:t>
            </a:r>
            <a:endParaRPr lang="es-MX" sz="900" dirty="0">
              <a:solidFill>
                <a:prstClr val="black"/>
              </a:solidFill>
              <a:latin typeface="Century Gothic" panose="020B0502020202020204" pitchFamily="34" charset="0"/>
            </a:endParaRPr>
          </a:p>
        </p:txBody>
      </p:sp>
      <p:sp>
        <p:nvSpPr>
          <p:cNvPr id="33" name="TextBox 3">
            <a:extLst>
              <a:ext uri="{FF2B5EF4-FFF2-40B4-BE49-F238E27FC236}">
                <a16:creationId xmlns="" xmlns:a16="http://schemas.microsoft.com/office/drawing/2014/main" id="{02DC9E17-77CF-4D67-BB07-8C24501ED4E2}"/>
              </a:ext>
            </a:extLst>
          </p:cNvPr>
          <p:cNvSpPr txBox="1"/>
          <p:nvPr/>
        </p:nvSpPr>
        <p:spPr>
          <a:xfrm>
            <a:off x="503292" y="1061388"/>
            <a:ext cx="6048672" cy="307777"/>
          </a:xfrm>
          <a:prstGeom prst="rect">
            <a:avLst/>
          </a:prstGeom>
          <a:noFill/>
        </p:spPr>
        <p:txBody>
          <a:bodyPr wrap="square" rtlCol="0">
            <a:spAutoFit/>
          </a:bodyPr>
          <a:lstStyle/>
          <a:p>
            <a:pPr marL="285750" indent="-285750" fontAlgn="base">
              <a:spcBef>
                <a:spcPct val="0"/>
              </a:spcBef>
              <a:spcAft>
                <a:spcPct val="0"/>
              </a:spcAft>
              <a:buFont typeface="Arial" panose="020B0604020202020204" pitchFamily="34" charset="0"/>
              <a:buChar char="•"/>
            </a:pPr>
            <a:r>
              <a:rPr lang="en-US" sz="1400" b="1" dirty="0">
                <a:solidFill>
                  <a:srgbClr val="000000"/>
                </a:solidFill>
                <a:latin typeface="Century Gothic" panose="020B0502020202020204" pitchFamily="34" charset="0"/>
              </a:rPr>
              <a:t>Mejora en los Retornos Preferentes en Pesos:</a:t>
            </a:r>
          </a:p>
        </p:txBody>
      </p:sp>
      <p:graphicFrame>
        <p:nvGraphicFramePr>
          <p:cNvPr id="34" name="Table 4">
            <a:extLst>
              <a:ext uri="{FF2B5EF4-FFF2-40B4-BE49-F238E27FC236}">
                <a16:creationId xmlns="" xmlns:a16="http://schemas.microsoft.com/office/drawing/2014/main" id="{7FC229C3-573A-4A8C-A1B1-C9742589E8B4}"/>
              </a:ext>
            </a:extLst>
          </p:cNvPr>
          <p:cNvGraphicFramePr>
            <a:graphicFrameLocks noGrp="1"/>
          </p:cNvGraphicFramePr>
          <p:nvPr>
            <p:extLst/>
          </p:nvPr>
        </p:nvGraphicFramePr>
        <p:xfrm>
          <a:off x="935340" y="1449332"/>
          <a:ext cx="7776864" cy="731520"/>
        </p:xfrm>
        <a:graphic>
          <a:graphicData uri="http://schemas.openxmlformats.org/drawingml/2006/table">
            <a:tbl>
              <a:tblPr firstRow="1" firstCol="1" bandRow="1"/>
              <a:tblGrid>
                <a:gridCol w="5904656">
                  <a:extLst>
                    <a:ext uri="{9D8B030D-6E8A-4147-A177-3AD203B41FA5}">
                      <a16:colId xmlns="" xmlns:a16="http://schemas.microsoft.com/office/drawing/2014/main" val="20000"/>
                    </a:ext>
                  </a:extLst>
                </a:gridCol>
                <a:gridCol w="936104">
                  <a:extLst>
                    <a:ext uri="{9D8B030D-6E8A-4147-A177-3AD203B41FA5}">
                      <a16:colId xmlns="" xmlns:a16="http://schemas.microsoft.com/office/drawing/2014/main" val="20001"/>
                    </a:ext>
                  </a:extLst>
                </a:gridCol>
                <a:gridCol w="936104">
                  <a:extLst>
                    <a:ext uri="{9D8B030D-6E8A-4147-A177-3AD203B41FA5}">
                      <a16:colId xmlns="" xmlns:a16="http://schemas.microsoft.com/office/drawing/2014/main" val="20002"/>
                    </a:ext>
                  </a:extLst>
                </a:gridCol>
              </a:tblGrid>
              <a:tr h="0">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algn="ctr">
                        <a:spcBef>
                          <a:spcPts val="0"/>
                        </a:spcBef>
                        <a:spcAft>
                          <a:spcPts val="0"/>
                        </a:spcAft>
                      </a:pPr>
                      <a:endParaRPr lang="en-US" sz="1200" dirty="0">
                        <a:effectLst/>
                        <a:latin typeface="Times New Roman"/>
                        <a:ea typeface="Calibri"/>
                      </a:endParaRPr>
                    </a:p>
                  </a:txBody>
                  <a:tcPr marL="68580" marR="68580" marT="0" marB="0"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algn="ctr">
                        <a:spcBef>
                          <a:spcPts val="0"/>
                        </a:spcBef>
                        <a:spcAft>
                          <a:spcPts val="0"/>
                        </a:spcAft>
                      </a:pPr>
                      <a:r>
                        <a:rPr lang="en-US" sz="1200" dirty="0">
                          <a:effectLst/>
                        </a:rPr>
                        <a:t>ACTUAL</a:t>
                      </a:r>
                      <a:endParaRPr lang="en-US" sz="1200" dirty="0">
                        <a:effectLst/>
                        <a:latin typeface="Times New Roman"/>
                        <a:ea typeface="Calibri"/>
                      </a:endParaRPr>
                    </a:p>
                  </a:txBody>
                  <a:tcPr marL="68580" marR="68580" marT="0" marB="0">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4E626C"/>
                    </a:solid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algn="ctr">
                        <a:spcBef>
                          <a:spcPts val="0"/>
                        </a:spcBef>
                        <a:spcAft>
                          <a:spcPts val="0"/>
                        </a:spcAft>
                      </a:pPr>
                      <a:r>
                        <a:rPr lang="es-MX" sz="1200" dirty="0">
                          <a:effectLst/>
                        </a:rPr>
                        <a:t>NUEVO</a:t>
                      </a:r>
                      <a:endParaRPr lang="en-US" sz="1200" dirty="0">
                        <a:effectLst/>
                        <a:latin typeface="Times New Roman"/>
                        <a:ea typeface="Calibri"/>
                      </a:endParaRPr>
                    </a:p>
                  </a:txBody>
                  <a:tcPr marL="68580" marR="68580" marT="0" marB="0">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4E626C"/>
                    </a:solidFill>
                  </a:tcPr>
                </a:tc>
                <a:extLst>
                  <a:ext uri="{0D108BD9-81ED-4DB2-BD59-A6C34878D82A}">
                    <a16:rowId xmlns="" xmlns:a16="http://schemas.microsoft.com/office/drawing/2014/main" val="10000"/>
                  </a:ext>
                </a:extLst>
              </a:tr>
              <a:tr h="0">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algn="ctr" defTabSz="457200" rtl="0" eaLnBrk="1" latinLnBrk="0" hangingPunct="1">
                        <a:spcBef>
                          <a:spcPts val="0"/>
                        </a:spcBef>
                        <a:spcAft>
                          <a:spcPts val="0"/>
                        </a:spcAft>
                      </a:pPr>
                      <a:r>
                        <a:rPr lang="es-MX" sz="1200" b="1" kern="1200" baseline="0" dirty="0">
                          <a:solidFill>
                            <a:schemeClr val="lt1"/>
                          </a:solidFill>
                          <a:effectLst/>
                          <a:latin typeface="Arial"/>
                          <a:ea typeface="+mn-ea"/>
                          <a:cs typeface="+mn-cs"/>
                        </a:rPr>
                        <a:t>Brownfield con Potencial de Aumentar Valor:</a:t>
                      </a:r>
                      <a:endParaRPr lang="en-US" sz="1200" b="1" kern="1200" baseline="0" dirty="0">
                        <a:solidFill>
                          <a:schemeClr val="lt1"/>
                        </a:solidFill>
                        <a:effectLst/>
                        <a:latin typeface="Arial"/>
                        <a:ea typeface="+mn-ea"/>
                        <a:cs typeface="+mn-cs"/>
                      </a:endParaRPr>
                    </a:p>
                  </a:txBody>
                  <a:tcPr marL="68580" marR="68580" marT="0" marB="0">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4E626C"/>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algn="ctr">
                        <a:spcBef>
                          <a:spcPts val="0"/>
                        </a:spcBef>
                        <a:spcAft>
                          <a:spcPts val="0"/>
                        </a:spcAft>
                      </a:pPr>
                      <a:r>
                        <a:rPr lang="es-MX" sz="1200" dirty="0">
                          <a:effectLst/>
                        </a:rPr>
                        <a:t>10.0%</a:t>
                      </a:r>
                      <a:endParaRPr lang="en-US" sz="1200" dirty="0">
                        <a:effectLst/>
                        <a:latin typeface="Times New Roman"/>
                        <a:ea typeface="Calibri"/>
                      </a:endParaRPr>
                    </a:p>
                  </a:txBody>
                  <a:tcPr marL="68580" marR="68580" marT="0" marB="0">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65000"/>
                      </a:scheme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algn="ctr">
                        <a:spcBef>
                          <a:spcPts val="0"/>
                        </a:spcBef>
                        <a:spcAft>
                          <a:spcPts val="0"/>
                        </a:spcAft>
                      </a:pPr>
                      <a:r>
                        <a:rPr lang="es-MX" sz="1200" dirty="0">
                          <a:effectLst/>
                        </a:rPr>
                        <a:t>10.5%</a:t>
                      </a:r>
                      <a:endParaRPr lang="en-US" sz="1200" dirty="0">
                        <a:effectLst/>
                        <a:latin typeface="Times New Roman"/>
                        <a:ea typeface="Calibri"/>
                      </a:endParaRPr>
                    </a:p>
                  </a:txBody>
                  <a:tcPr marL="68580" marR="68580" marT="0" marB="0">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65000"/>
                      </a:schemeClr>
                    </a:solidFill>
                  </a:tcPr>
                </a:tc>
                <a:extLst>
                  <a:ext uri="{0D108BD9-81ED-4DB2-BD59-A6C34878D82A}">
                    <a16:rowId xmlns="" xmlns:a16="http://schemas.microsoft.com/office/drawing/2014/main" val="10001"/>
                  </a:ext>
                </a:extLst>
              </a:tr>
              <a:tr h="0">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algn="ctr" defTabSz="457200" rtl="0" eaLnBrk="1" latinLnBrk="0" hangingPunct="1">
                        <a:spcBef>
                          <a:spcPts val="0"/>
                        </a:spcBef>
                        <a:spcAft>
                          <a:spcPts val="0"/>
                        </a:spcAft>
                      </a:pPr>
                      <a:r>
                        <a:rPr lang="es-MX" sz="1200" b="1" kern="1200" baseline="0" dirty="0">
                          <a:solidFill>
                            <a:schemeClr val="lt1"/>
                          </a:solidFill>
                          <a:effectLst/>
                          <a:latin typeface="Arial"/>
                          <a:ea typeface="+mn-ea"/>
                          <a:cs typeface="+mn-cs"/>
                        </a:rPr>
                        <a:t>Greenfield con Contratos de EPC que Alineen</a:t>
                      </a:r>
                      <a:endParaRPr lang="en-US" sz="1200" b="1" kern="1200" baseline="0" dirty="0">
                        <a:solidFill>
                          <a:schemeClr val="lt1"/>
                        </a:solidFill>
                        <a:effectLst/>
                        <a:latin typeface="Arial"/>
                        <a:ea typeface="+mn-ea"/>
                        <a:cs typeface="+mn-cs"/>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E626C"/>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algn="ctr">
                        <a:spcBef>
                          <a:spcPts val="0"/>
                        </a:spcBef>
                        <a:spcAft>
                          <a:spcPts val="0"/>
                        </a:spcAft>
                      </a:pPr>
                      <a:r>
                        <a:rPr lang="es-MX" sz="1200" dirty="0">
                          <a:effectLst/>
                        </a:rPr>
                        <a:t>11.0%</a:t>
                      </a:r>
                      <a:endParaRPr lang="en-US" sz="1200" dirty="0">
                        <a:effectLst/>
                        <a:latin typeface="Times New Roman"/>
                        <a:ea typeface="Calibri"/>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85000"/>
                      </a:scheme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algn="ctr">
                        <a:spcBef>
                          <a:spcPts val="0"/>
                        </a:spcBef>
                        <a:spcAft>
                          <a:spcPts val="0"/>
                        </a:spcAft>
                      </a:pPr>
                      <a:r>
                        <a:rPr lang="es-MX" sz="1200" dirty="0">
                          <a:effectLst/>
                        </a:rPr>
                        <a:t>11.5%</a:t>
                      </a:r>
                      <a:endParaRPr lang="en-US" sz="1200" dirty="0">
                        <a:effectLst/>
                        <a:latin typeface="Times New Roman"/>
                        <a:ea typeface="Calibri"/>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85000"/>
                      </a:schemeClr>
                    </a:solidFill>
                  </a:tcPr>
                </a:tc>
                <a:extLst>
                  <a:ext uri="{0D108BD9-81ED-4DB2-BD59-A6C34878D82A}">
                    <a16:rowId xmlns="" xmlns:a16="http://schemas.microsoft.com/office/drawing/2014/main" val="10002"/>
                  </a:ext>
                </a:extLst>
              </a:tr>
              <a:tr h="0">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algn="ctr" defTabSz="457200" rtl="0" eaLnBrk="1" latinLnBrk="0" hangingPunct="1">
                        <a:spcBef>
                          <a:spcPts val="0"/>
                        </a:spcBef>
                        <a:spcAft>
                          <a:spcPts val="0"/>
                        </a:spcAft>
                      </a:pPr>
                      <a:r>
                        <a:rPr lang="es-MX" sz="1200" b="1" kern="1200" baseline="0" dirty="0">
                          <a:solidFill>
                            <a:schemeClr val="lt1"/>
                          </a:solidFill>
                          <a:effectLst/>
                          <a:latin typeface="Arial"/>
                          <a:ea typeface="+mn-ea"/>
                          <a:cs typeface="+mn-cs"/>
                        </a:rPr>
                        <a:t>Greenfield donde la Sociedad Promovida Asuma los Riesgos de EPC</a:t>
                      </a:r>
                      <a:endParaRPr lang="en-US" sz="1200" b="1" kern="1200" baseline="0" dirty="0">
                        <a:solidFill>
                          <a:schemeClr val="lt1"/>
                        </a:solidFill>
                        <a:effectLst/>
                        <a:latin typeface="Arial"/>
                        <a:ea typeface="+mn-ea"/>
                        <a:cs typeface="+mn-cs"/>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E626C"/>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algn="ctr">
                        <a:spcBef>
                          <a:spcPts val="0"/>
                        </a:spcBef>
                        <a:spcAft>
                          <a:spcPts val="0"/>
                        </a:spcAft>
                      </a:pPr>
                      <a:r>
                        <a:rPr lang="es-MX" sz="1200" dirty="0">
                          <a:effectLst/>
                        </a:rPr>
                        <a:t>12.0%</a:t>
                      </a:r>
                      <a:endParaRPr lang="en-US" sz="1200" dirty="0">
                        <a:effectLst/>
                        <a:latin typeface="Times New Roman"/>
                        <a:ea typeface="Calibri"/>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65000"/>
                      </a:scheme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algn="ctr">
                        <a:spcBef>
                          <a:spcPts val="0"/>
                        </a:spcBef>
                        <a:spcAft>
                          <a:spcPts val="0"/>
                        </a:spcAft>
                      </a:pPr>
                      <a:r>
                        <a:rPr lang="es-MX" sz="1200" dirty="0">
                          <a:effectLst/>
                        </a:rPr>
                        <a:t>12.5%</a:t>
                      </a:r>
                      <a:endParaRPr lang="en-US" sz="1200" dirty="0">
                        <a:effectLst/>
                        <a:latin typeface="Times New Roman"/>
                        <a:ea typeface="Calibri"/>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65000"/>
                      </a:schemeClr>
                    </a:solidFill>
                  </a:tcPr>
                </a:tc>
                <a:extLst>
                  <a:ext uri="{0D108BD9-81ED-4DB2-BD59-A6C34878D82A}">
                    <a16:rowId xmlns="" xmlns:a16="http://schemas.microsoft.com/office/drawing/2014/main" val="10003"/>
                  </a:ext>
                </a:extLst>
              </a:tr>
            </a:tbl>
          </a:graphicData>
        </a:graphic>
      </p:graphicFrame>
      <p:sp>
        <p:nvSpPr>
          <p:cNvPr id="35" name="TextBox 10">
            <a:extLst>
              <a:ext uri="{FF2B5EF4-FFF2-40B4-BE49-F238E27FC236}">
                <a16:creationId xmlns="" xmlns:a16="http://schemas.microsoft.com/office/drawing/2014/main" id="{4BCEEBCB-66C1-4C52-BE40-D993CE31E9FA}"/>
              </a:ext>
            </a:extLst>
          </p:cNvPr>
          <p:cNvSpPr txBox="1"/>
          <p:nvPr/>
        </p:nvSpPr>
        <p:spPr>
          <a:xfrm>
            <a:off x="503292" y="2291724"/>
            <a:ext cx="7992888" cy="307777"/>
          </a:xfrm>
          <a:prstGeom prst="rect">
            <a:avLst/>
          </a:prstGeom>
          <a:noFill/>
        </p:spPr>
        <p:txBody>
          <a:bodyPr wrap="square" rtlCol="0">
            <a:spAutoFit/>
          </a:bodyPr>
          <a:lstStyle/>
          <a:p>
            <a:pPr marL="285750" indent="-285750" fontAlgn="base">
              <a:spcBef>
                <a:spcPct val="0"/>
              </a:spcBef>
              <a:spcAft>
                <a:spcPct val="0"/>
              </a:spcAft>
              <a:buFont typeface="Arial" panose="020B0604020202020204" pitchFamily="34" charset="0"/>
              <a:buChar char="•"/>
            </a:pPr>
            <a:r>
              <a:rPr lang="en-US" sz="1400" b="1" dirty="0">
                <a:solidFill>
                  <a:srgbClr val="000000"/>
                </a:solidFill>
                <a:latin typeface="Century Gothic" panose="020B0502020202020204" pitchFamily="34" charset="0"/>
              </a:rPr>
              <a:t>Mejora en la Distribución de la Serie A:</a:t>
            </a:r>
            <a:endParaRPr lang="en-US" sz="1400" dirty="0">
              <a:solidFill>
                <a:srgbClr val="000000"/>
              </a:solidFill>
              <a:latin typeface="Century Gothic" panose="020B0502020202020204" pitchFamily="34" charset="0"/>
            </a:endParaRPr>
          </a:p>
        </p:txBody>
      </p:sp>
      <p:sp>
        <p:nvSpPr>
          <p:cNvPr id="36" name="TextBox 11">
            <a:extLst>
              <a:ext uri="{FF2B5EF4-FFF2-40B4-BE49-F238E27FC236}">
                <a16:creationId xmlns="" xmlns:a16="http://schemas.microsoft.com/office/drawing/2014/main" id="{4FFF34A1-AD2C-4984-B064-57D9B40654D0}"/>
              </a:ext>
            </a:extLst>
          </p:cNvPr>
          <p:cNvSpPr txBox="1"/>
          <p:nvPr/>
        </p:nvSpPr>
        <p:spPr>
          <a:xfrm>
            <a:off x="503292" y="3155156"/>
            <a:ext cx="7992888" cy="307777"/>
          </a:xfrm>
          <a:prstGeom prst="rect">
            <a:avLst/>
          </a:prstGeom>
          <a:noFill/>
        </p:spPr>
        <p:txBody>
          <a:bodyPr wrap="square" rtlCol="0">
            <a:spAutoFit/>
          </a:bodyPr>
          <a:lstStyle/>
          <a:p>
            <a:pPr marL="285750" indent="-285750" fontAlgn="base">
              <a:spcBef>
                <a:spcPct val="0"/>
              </a:spcBef>
              <a:spcAft>
                <a:spcPct val="0"/>
              </a:spcAft>
              <a:buFont typeface="Arial" panose="020B0604020202020204" pitchFamily="34" charset="0"/>
              <a:buChar char="•"/>
            </a:pPr>
            <a:r>
              <a:rPr lang="en-US" sz="1400" b="1" dirty="0">
                <a:solidFill>
                  <a:srgbClr val="000000"/>
                </a:solidFill>
                <a:latin typeface="Century Gothic" panose="020B0502020202020204" pitchFamily="34" charset="0"/>
              </a:rPr>
              <a:t>Mejoras en la Serie B:</a:t>
            </a:r>
            <a:endParaRPr lang="en-US" sz="1400" dirty="0">
              <a:solidFill>
                <a:srgbClr val="000000"/>
              </a:solidFill>
              <a:latin typeface="Century Gothic" panose="020B0502020202020204" pitchFamily="34" charset="0"/>
            </a:endParaRPr>
          </a:p>
        </p:txBody>
      </p:sp>
      <p:graphicFrame>
        <p:nvGraphicFramePr>
          <p:cNvPr id="37" name="Table 5">
            <a:extLst>
              <a:ext uri="{FF2B5EF4-FFF2-40B4-BE49-F238E27FC236}">
                <a16:creationId xmlns="" xmlns:a16="http://schemas.microsoft.com/office/drawing/2014/main" id="{C7999CF7-AEA0-47B7-9A58-BA1A433E81AB}"/>
              </a:ext>
            </a:extLst>
          </p:cNvPr>
          <p:cNvGraphicFramePr>
            <a:graphicFrameLocks noGrp="1"/>
          </p:cNvGraphicFramePr>
          <p:nvPr>
            <p:extLst>
              <p:ext uri="{D42A27DB-BD31-4B8C-83A1-F6EECF244321}">
                <p14:modId xmlns:p14="http://schemas.microsoft.com/office/powerpoint/2010/main" val="2764399856"/>
              </p:ext>
            </p:extLst>
          </p:nvPr>
        </p:nvGraphicFramePr>
        <p:xfrm>
          <a:off x="935340" y="3443852"/>
          <a:ext cx="7776865" cy="1463040"/>
        </p:xfrm>
        <a:graphic>
          <a:graphicData uri="http://schemas.openxmlformats.org/drawingml/2006/table">
            <a:tbl>
              <a:tblPr firstRow="1" firstCol="1" bandRow="1"/>
              <a:tblGrid>
                <a:gridCol w="2353450">
                  <a:extLst>
                    <a:ext uri="{9D8B030D-6E8A-4147-A177-3AD203B41FA5}">
                      <a16:colId xmlns="" xmlns:a16="http://schemas.microsoft.com/office/drawing/2014/main" val="20000"/>
                    </a:ext>
                  </a:extLst>
                </a:gridCol>
                <a:gridCol w="1807805">
                  <a:extLst>
                    <a:ext uri="{9D8B030D-6E8A-4147-A177-3AD203B41FA5}">
                      <a16:colId xmlns="" xmlns:a16="http://schemas.microsoft.com/office/drawing/2014/main" val="20001"/>
                    </a:ext>
                  </a:extLst>
                </a:gridCol>
                <a:gridCol w="1807805">
                  <a:extLst>
                    <a:ext uri="{9D8B030D-6E8A-4147-A177-3AD203B41FA5}">
                      <a16:colId xmlns="" xmlns:a16="http://schemas.microsoft.com/office/drawing/2014/main" val="20002"/>
                    </a:ext>
                  </a:extLst>
                </a:gridCol>
                <a:gridCol w="1807805">
                  <a:extLst>
                    <a:ext uri="{9D8B030D-6E8A-4147-A177-3AD203B41FA5}">
                      <a16:colId xmlns="" xmlns:a16="http://schemas.microsoft.com/office/drawing/2014/main" val="20003"/>
                    </a:ext>
                  </a:extLst>
                </a:gridCol>
              </a:tblGrid>
              <a:tr h="164465">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algn="ctr">
                        <a:spcBef>
                          <a:spcPts val="0"/>
                        </a:spcBef>
                        <a:spcAft>
                          <a:spcPts val="0"/>
                        </a:spcAft>
                      </a:pPr>
                      <a:r>
                        <a:rPr lang="es-MX" sz="1200" baseline="0" dirty="0">
                          <a:effectLst/>
                        </a:rPr>
                        <a:t> </a:t>
                      </a:r>
                      <a:endParaRPr lang="en-US" sz="1200" baseline="0" dirty="0">
                        <a:effectLst/>
                        <a:latin typeface="Times New Roman"/>
                        <a:ea typeface="Calibri"/>
                        <a:cs typeface="Times New Roman"/>
                      </a:endParaRPr>
                    </a:p>
                  </a:txBody>
                  <a:tcPr marL="68580" marR="68580" marT="0" marB="0"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algn="ctr">
                        <a:spcBef>
                          <a:spcPts val="0"/>
                        </a:spcBef>
                        <a:spcAft>
                          <a:spcPts val="0"/>
                        </a:spcAft>
                      </a:pPr>
                      <a:r>
                        <a:rPr lang="en-US" sz="1200" u="sng" baseline="0" dirty="0">
                          <a:effectLst/>
                        </a:rPr>
                        <a:t>ACTUAL</a:t>
                      </a:r>
                      <a:endParaRPr lang="en-US" sz="1200" baseline="0" dirty="0">
                        <a:effectLst/>
                        <a:latin typeface="Times New Roman"/>
                        <a:ea typeface="Calibri"/>
                        <a:cs typeface="Times New Roman"/>
                      </a:endParaRPr>
                    </a:p>
                  </a:txBody>
                  <a:tcPr marL="68580" marR="68580" marT="0" marB="0"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4E626C"/>
                    </a:solidFill>
                  </a:tcPr>
                </a:tc>
                <a:tc gridSpan="2">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algn="ctr">
                        <a:spcBef>
                          <a:spcPts val="0"/>
                        </a:spcBef>
                        <a:spcAft>
                          <a:spcPts val="0"/>
                        </a:spcAft>
                      </a:pPr>
                      <a:r>
                        <a:rPr lang="en-US" sz="1200" u="sng" baseline="0" dirty="0">
                          <a:effectLst/>
                        </a:rPr>
                        <a:t>NUEVO</a:t>
                      </a:r>
                      <a:endParaRPr lang="en-US" sz="1200" baseline="0" dirty="0">
                        <a:effectLst/>
                        <a:latin typeface="Times New Roman"/>
                        <a:ea typeface="Calibri"/>
                        <a:cs typeface="Times New Roman"/>
                      </a:endParaRPr>
                    </a:p>
                  </a:txBody>
                  <a:tcPr marL="68580" marR="68580" marT="0" marB="0"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4E626C"/>
                    </a:solidFill>
                  </a:tcPr>
                </a:tc>
                <a:tc hMerge="1">
                  <a:txBody>
                    <a:bodyPr/>
                    <a:lstStyle/>
                    <a:p>
                      <a:endParaRPr lang="en-US"/>
                    </a:p>
                  </a:txBody>
                  <a:tcPr/>
                </a:tc>
                <a:extLst>
                  <a:ext uri="{0D108BD9-81ED-4DB2-BD59-A6C34878D82A}">
                    <a16:rowId xmlns="" xmlns:a16="http://schemas.microsoft.com/office/drawing/2014/main" val="10000"/>
                  </a:ext>
                </a:extLst>
              </a:tr>
              <a:tr h="164465">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algn="ctr">
                        <a:spcBef>
                          <a:spcPts val="0"/>
                        </a:spcBef>
                        <a:spcAft>
                          <a:spcPts val="0"/>
                        </a:spcAft>
                      </a:pPr>
                      <a:r>
                        <a:rPr lang="en-US" sz="1200" baseline="0" dirty="0">
                          <a:effectLst/>
                        </a:rPr>
                        <a:t> </a:t>
                      </a:r>
                      <a:endParaRPr lang="en-US" sz="1200" baseline="0" dirty="0">
                        <a:effectLst/>
                        <a:latin typeface="Times New Roman"/>
                        <a:ea typeface="Calibri"/>
                        <a:cs typeface="Times New Roman"/>
                      </a:endParaRPr>
                    </a:p>
                  </a:txBody>
                  <a:tcPr marL="68580" marR="68580" marT="0"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algn="ctr">
                        <a:spcBef>
                          <a:spcPts val="0"/>
                        </a:spcBef>
                        <a:spcAft>
                          <a:spcPts val="0"/>
                        </a:spcAft>
                      </a:pPr>
                      <a:r>
                        <a:rPr lang="en-US" sz="1200" baseline="0" dirty="0">
                          <a:effectLst/>
                        </a:rPr>
                        <a:t>5 Series B</a:t>
                      </a:r>
                      <a:endParaRPr lang="en-US" sz="1200" baseline="0" dirty="0">
                        <a:effectLst/>
                        <a:latin typeface="Times New Roman"/>
                        <a:ea typeface="Calibri"/>
                        <a:cs typeface="Times New Roman"/>
                      </a:endParaRPr>
                    </a:p>
                  </a:txBody>
                  <a:tcPr marL="68580" marR="68580" marT="0"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4E626C">
                        <a:tint val="40000"/>
                      </a:srgbClr>
                    </a:solidFill>
                  </a:tcPr>
                </a:tc>
                <a:tc gridSpan="2">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algn="ctr">
                        <a:spcBef>
                          <a:spcPts val="0"/>
                        </a:spcBef>
                        <a:spcAft>
                          <a:spcPts val="0"/>
                        </a:spcAft>
                      </a:pPr>
                      <a:r>
                        <a:rPr lang="en-US" sz="1200" baseline="0" dirty="0">
                          <a:effectLst/>
                        </a:rPr>
                        <a:t>10 Series B</a:t>
                      </a:r>
                      <a:endParaRPr lang="en-US" sz="1200" baseline="0" dirty="0">
                        <a:effectLst/>
                        <a:latin typeface="Times New Roman"/>
                        <a:ea typeface="Calibri"/>
                        <a:cs typeface="Times New Roman"/>
                      </a:endParaRPr>
                    </a:p>
                  </a:txBody>
                  <a:tcPr marL="68580" marR="68580" marT="0"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4E626C">
                        <a:tint val="40000"/>
                      </a:srgbClr>
                    </a:solidFill>
                  </a:tcPr>
                </a:tc>
                <a:tc hMerge="1">
                  <a:txBody>
                    <a:bodyPr/>
                    <a:lstStyle/>
                    <a:p>
                      <a:endParaRPr lang="en-US"/>
                    </a:p>
                  </a:txBody>
                  <a:tcPr/>
                </a:tc>
                <a:extLst>
                  <a:ext uri="{0D108BD9-81ED-4DB2-BD59-A6C34878D82A}">
                    <a16:rowId xmlns="" xmlns:a16="http://schemas.microsoft.com/office/drawing/2014/main" val="10001"/>
                  </a:ext>
                </a:extLst>
              </a:tr>
              <a:tr h="182880">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algn="ctr">
                        <a:spcBef>
                          <a:spcPts val="0"/>
                        </a:spcBef>
                        <a:spcAft>
                          <a:spcPts val="0"/>
                        </a:spcAft>
                      </a:pPr>
                      <a:r>
                        <a:rPr lang="en-US" sz="1200" baseline="0" dirty="0">
                          <a:effectLst/>
                        </a:rPr>
                        <a:t>Series</a:t>
                      </a:r>
                      <a:endParaRPr lang="en-US" sz="1200" baseline="0" dirty="0">
                        <a:effectLst/>
                        <a:latin typeface="Times New Roman"/>
                        <a:ea typeface="Calibri"/>
                        <a:cs typeface="Times New Roman"/>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E626C"/>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algn="ctr" defTabSz="457200" rtl="0" eaLnBrk="1" latinLnBrk="0" hangingPunct="1">
                        <a:spcBef>
                          <a:spcPts val="0"/>
                        </a:spcBef>
                        <a:spcAft>
                          <a:spcPts val="0"/>
                        </a:spcAft>
                      </a:pPr>
                      <a:r>
                        <a:rPr lang="en-US" sz="1200" kern="1200" dirty="0">
                          <a:solidFill>
                            <a:schemeClr val="dk1"/>
                          </a:solidFill>
                          <a:effectLst/>
                          <a:latin typeface="Arial"/>
                          <a:ea typeface="+mn-ea"/>
                          <a:cs typeface="+mn-cs"/>
                        </a:rPr>
                        <a:t>(B1, B2, B3, B4 y B5)</a:t>
                      </a: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E626C">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algn="ctr" defTabSz="457200" rtl="0" eaLnBrk="1" latinLnBrk="0" hangingPunct="1">
                        <a:spcBef>
                          <a:spcPts val="0"/>
                        </a:spcBef>
                        <a:spcAft>
                          <a:spcPts val="0"/>
                        </a:spcAft>
                      </a:pPr>
                      <a:r>
                        <a:rPr lang="en-US" sz="1200" kern="1200" dirty="0">
                          <a:solidFill>
                            <a:schemeClr val="dk1"/>
                          </a:solidFill>
                          <a:effectLst/>
                          <a:latin typeface="Arial"/>
                          <a:ea typeface="+mn-ea"/>
                          <a:cs typeface="+mn-cs"/>
                        </a:rPr>
                        <a:t>(B1, B2, B3, B4 y B5)</a:t>
                      </a: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E626C">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algn="ctr" defTabSz="457200" rtl="0" eaLnBrk="1" latinLnBrk="0" hangingPunct="1">
                        <a:spcBef>
                          <a:spcPts val="0"/>
                        </a:spcBef>
                        <a:spcAft>
                          <a:spcPts val="0"/>
                        </a:spcAft>
                      </a:pPr>
                      <a:r>
                        <a:rPr lang="en-US" sz="1200" kern="1200" dirty="0">
                          <a:solidFill>
                            <a:schemeClr val="dk1"/>
                          </a:solidFill>
                          <a:effectLst/>
                          <a:latin typeface="Arial"/>
                          <a:ea typeface="+mn-ea"/>
                          <a:cs typeface="+mn-cs"/>
                        </a:rPr>
                        <a:t>(B6, B7, B8)</a:t>
                      </a: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E626C">
                        <a:tint val="20000"/>
                      </a:srgbClr>
                    </a:solidFill>
                  </a:tcPr>
                </a:tc>
                <a:extLst>
                  <a:ext uri="{0D108BD9-81ED-4DB2-BD59-A6C34878D82A}">
                    <a16:rowId xmlns="" xmlns:a16="http://schemas.microsoft.com/office/drawing/2014/main" val="10002"/>
                  </a:ext>
                </a:extLst>
              </a:tr>
              <a:tr h="182880">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algn="ctr">
                        <a:spcBef>
                          <a:spcPts val="0"/>
                        </a:spcBef>
                        <a:spcAft>
                          <a:spcPts val="0"/>
                        </a:spcAft>
                      </a:pPr>
                      <a:r>
                        <a:rPr lang="en-US" sz="1200" baseline="0" dirty="0">
                          <a:effectLst/>
                        </a:rPr>
                        <a:t>Monto Total</a:t>
                      </a:r>
                      <a:endParaRPr lang="en-US" sz="1200" baseline="0" dirty="0">
                        <a:effectLst/>
                        <a:latin typeface="Times New Roman"/>
                        <a:ea typeface="Calibri"/>
                        <a:cs typeface="Times New Roman"/>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E626C"/>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algn="ctr">
                        <a:spcBef>
                          <a:spcPts val="0"/>
                        </a:spcBef>
                        <a:spcAft>
                          <a:spcPts val="0"/>
                        </a:spcAft>
                      </a:pPr>
                      <a:r>
                        <a:rPr lang="en-US" sz="1200" baseline="0" dirty="0">
                          <a:effectLst/>
                        </a:rPr>
                        <a:t>$12,500 millones</a:t>
                      </a:r>
                      <a:endParaRPr lang="en-US" sz="1200" baseline="0" dirty="0">
                        <a:effectLst/>
                        <a:latin typeface="Times New Roman"/>
                        <a:ea typeface="Calibri"/>
                        <a:cs typeface="Times New Roman"/>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E626C">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algn="ctr">
                        <a:spcBef>
                          <a:spcPts val="0"/>
                        </a:spcBef>
                        <a:spcAft>
                          <a:spcPts val="0"/>
                        </a:spcAft>
                      </a:pPr>
                      <a:r>
                        <a:rPr lang="en-US" sz="1200" baseline="0" dirty="0">
                          <a:effectLst/>
                        </a:rPr>
                        <a:t>$4,000 millones</a:t>
                      </a:r>
                      <a:endParaRPr lang="en-US" sz="1200" baseline="0" dirty="0">
                        <a:effectLst/>
                        <a:latin typeface="Times New Roman"/>
                        <a:ea typeface="Calibri"/>
                        <a:cs typeface="Times New Roman"/>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E626C">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algn="ctr">
                        <a:spcBef>
                          <a:spcPts val="0"/>
                        </a:spcBef>
                        <a:spcAft>
                          <a:spcPts val="0"/>
                        </a:spcAft>
                      </a:pPr>
                      <a:r>
                        <a:rPr lang="en-US" sz="1200" baseline="0" dirty="0">
                          <a:effectLst/>
                        </a:rPr>
                        <a:t>$4,500 millones</a:t>
                      </a:r>
                      <a:endParaRPr lang="en-US" sz="1200" baseline="0" dirty="0">
                        <a:effectLst/>
                        <a:latin typeface="Times New Roman"/>
                        <a:ea typeface="Calibri"/>
                        <a:cs typeface="Times New Roman"/>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E626C">
                        <a:tint val="40000"/>
                      </a:srgbClr>
                    </a:solidFill>
                  </a:tcPr>
                </a:tc>
                <a:extLst>
                  <a:ext uri="{0D108BD9-81ED-4DB2-BD59-A6C34878D82A}">
                    <a16:rowId xmlns="" xmlns:a16="http://schemas.microsoft.com/office/drawing/2014/main" val="10003"/>
                  </a:ext>
                </a:extLst>
              </a:tr>
              <a:tr h="182880">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algn="ctr">
                        <a:spcBef>
                          <a:spcPts val="0"/>
                        </a:spcBef>
                        <a:spcAft>
                          <a:spcPts val="0"/>
                        </a:spcAft>
                      </a:pPr>
                      <a:r>
                        <a:rPr lang="en-US" sz="1200" baseline="0" dirty="0">
                          <a:effectLst/>
                        </a:rPr>
                        <a:t>Monto Por Serie</a:t>
                      </a:r>
                      <a:endParaRPr lang="en-US" sz="1200" baseline="0" dirty="0">
                        <a:effectLst/>
                        <a:latin typeface="Times New Roman"/>
                        <a:ea typeface="Calibri"/>
                        <a:cs typeface="Times New Roman"/>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E626C"/>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algn="ctr" defTabSz="457200" rtl="0" eaLnBrk="1" latinLnBrk="0" hangingPunct="1">
                        <a:spcBef>
                          <a:spcPts val="0"/>
                        </a:spcBef>
                        <a:spcAft>
                          <a:spcPts val="0"/>
                        </a:spcAft>
                      </a:pPr>
                      <a:r>
                        <a:rPr lang="en-US" sz="1200" kern="1200" dirty="0">
                          <a:solidFill>
                            <a:schemeClr val="dk1"/>
                          </a:solidFill>
                          <a:effectLst/>
                          <a:latin typeface="Arial"/>
                          <a:ea typeface="+mn-ea"/>
                          <a:cs typeface="+mn-cs"/>
                        </a:rPr>
                        <a:t>$2,500 millones</a:t>
                      </a: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E626C">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algn="ctr" defTabSz="457200" rtl="0" eaLnBrk="1" latinLnBrk="0" hangingPunct="1">
                        <a:spcBef>
                          <a:spcPts val="0"/>
                        </a:spcBef>
                        <a:spcAft>
                          <a:spcPts val="0"/>
                        </a:spcAft>
                      </a:pPr>
                      <a:r>
                        <a:rPr lang="en-US" sz="1200" kern="1200" dirty="0">
                          <a:solidFill>
                            <a:schemeClr val="dk1"/>
                          </a:solidFill>
                          <a:effectLst/>
                          <a:latin typeface="Arial"/>
                          <a:ea typeface="+mn-ea"/>
                          <a:cs typeface="+mn-cs"/>
                        </a:rPr>
                        <a:t>$800 millones</a:t>
                      </a: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E626C">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algn="ctr" defTabSz="457200" rtl="0" eaLnBrk="1" latinLnBrk="0" hangingPunct="1">
                        <a:spcBef>
                          <a:spcPts val="0"/>
                        </a:spcBef>
                        <a:spcAft>
                          <a:spcPts val="0"/>
                        </a:spcAft>
                      </a:pPr>
                      <a:r>
                        <a:rPr lang="en-US" sz="1200" kern="1200" dirty="0">
                          <a:solidFill>
                            <a:schemeClr val="dk1"/>
                          </a:solidFill>
                          <a:effectLst/>
                          <a:latin typeface="Arial"/>
                          <a:ea typeface="+mn-ea"/>
                          <a:cs typeface="+mn-cs"/>
                        </a:rPr>
                        <a:t>$1,500 millones</a:t>
                      </a: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E626C">
                        <a:tint val="20000"/>
                      </a:srgbClr>
                    </a:solidFill>
                  </a:tcPr>
                </a:tc>
                <a:extLst>
                  <a:ext uri="{0D108BD9-81ED-4DB2-BD59-A6C34878D82A}">
                    <a16:rowId xmlns="" xmlns:a16="http://schemas.microsoft.com/office/drawing/2014/main" val="10004"/>
                  </a:ext>
                </a:extLst>
              </a:tr>
              <a:tr h="182880">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algn="ctr">
                        <a:spcBef>
                          <a:spcPts val="0"/>
                        </a:spcBef>
                        <a:spcAft>
                          <a:spcPts val="0"/>
                        </a:spcAft>
                      </a:pPr>
                      <a:r>
                        <a:rPr lang="en-US" sz="1200" baseline="0" dirty="0">
                          <a:effectLst/>
                        </a:rPr>
                        <a:t>Comisión de Administración</a:t>
                      </a:r>
                      <a:endParaRPr lang="en-US" sz="1200" baseline="0" dirty="0">
                        <a:effectLst/>
                        <a:latin typeface="Times New Roman"/>
                        <a:ea typeface="Calibri"/>
                        <a:cs typeface="Times New Roman"/>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E626C"/>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algn="ctr">
                        <a:spcBef>
                          <a:spcPts val="0"/>
                        </a:spcBef>
                        <a:spcAft>
                          <a:spcPts val="0"/>
                        </a:spcAft>
                      </a:pPr>
                      <a:r>
                        <a:rPr lang="en-US" sz="1200" baseline="0" dirty="0">
                          <a:effectLst/>
                        </a:rPr>
                        <a:t>1.0%</a:t>
                      </a:r>
                      <a:endParaRPr lang="en-US" sz="1200" baseline="0" dirty="0">
                        <a:effectLst/>
                        <a:latin typeface="Times New Roman"/>
                        <a:ea typeface="Calibri"/>
                        <a:cs typeface="Times New Roman"/>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E626C">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algn="ctr">
                        <a:spcBef>
                          <a:spcPts val="0"/>
                        </a:spcBef>
                        <a:spcAft>
                          <a:spcPts val="0"/>
                        </a:spcAft>
                      </a:pPr>
                      <a:r>
                        <a:rPr lang="en-US" sz="1200" baseline="0" dirty="0">
                          <a:effectLst/>
                        </a:rPr>
                        <a:t>0.75%</a:t>
                      </a:r>
                      <a:endParaRPr lang="en-US" sz="1200" baseline="0" dirty="0">
                        <a:effectLst/>
                        <a:latin typeface="Times New Roman"/>
                        <a:ea typeface="Calibri"/>
                        <a:cs typeface="Times New Roman"/>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E626C">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algn="ctr">
                        <a:spcBef>
                          <a:spcPts val="0"/>
                        </a:spcBef>
                        <a:spcAft>
                          <a:spcPts val="0"/>
                        </a:spcAft>
                      </a:pPr>
                      <a:r>
                        <a:rPr lang="en-US" sz="1200" baseline="0" dirty="0">
                          <a:effectLst/>
                        </a:rPr>
                        <a:t>0.65%</a:t>
                      </a:r>
                      <a:endParaRPr lang="en-US" sz="1200" baseline="0" dirty="0">
                        <a:effectLst/>
                        <a:latin typeface="Times New Roman"/>
                        <a:ea typeface="Calibri"/>
                        <a:cs typeface="Times New Roman"/>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E626C">
                        <a:tint val="40000"/>
                      </a:srgbClr>
                    </a:solidFill>
                  </a:tcPr>
                </a:tc>
                <a:extLst>
                  <a:ext uri="{0D108BD9-81ED-4DB2-BD59-A6C34878D82A}">
                    <a16:rowId xmlns="" xmlns:a16="http://schemas.microsoft.com/office/drawing/2014/main" val="10005"/>
                  </a:ext>
                </a:extLst>
              </a:tr>
              <a:tr h="182880">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algn="ctr">
                        <a:spcBef>
                          <a:spcPts val="0"/>
                        </a:spcBef>
                        <a:spcAft>
                          <a:spcPts val="0"/>
                        </a:spcAft>
                      </a:pPr>
                      <a:r>
                        <a:rPr lang="en-US" sz="1200" baseline="0" dirty="0">
                          <a:effectLst/>
                        </a:rPr>
                        <a:t>Distribución</a:t>
                      </a:r>
                      <a:endParaRPr lang="en-US" sz="1200" baseline="0" dirty="0">
                        <a:effectLst/>
                        <a:latin typeface="Times New Roman"/>
                        <a:ea typeface="Calibri"/>
                        <a:cs typeface="Times New Roman"/>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E626C"/>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algn="ctr" defTabSz="457200" rtl="0" eaLnBrk="1" latinLnBrk="0" hangingPunct="1">
                        <a:spcBef>
                          <a:spcPts val="0"/>
                        </a:spcBef>
                        <a:spcAft>
                          <a:spcPts val="0"/>
                        </a:spcAft>
                      </a:pPr>
                      <a:r>
                        <a:rPr lang="en-US" sz="1200" kern="1200" dirty="0">
                          <a:solidFill>
                            <a:schemeClr val="dk1"/>
                          </a:solidFill>
                          <a:effectLst/>
                          <a:latin typeface="Arial"/>
                          <a:ea typeface="+mn-ea"/>
                          <a:cs typeface="+mn-cs"/>
                        </a:rPr>
                        <a:t>80%</a:t>
                      </a: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E626C">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algn="ctr" defTabSz="457200" rtl="0" eaLnBrk="1" latinLnBrk="0" hangingPunct="1">
                        <a:spcBef>
                          <a:spcPts val="0"/>
                        </a:spcBef>
                        <a:spcAft>
                          <a:spcPts val="0"/>
                        </a:spcAft>
                      </a:pPr>
                      <a:r>
                        <a:rPr lang="en-US" sz="1200" kern="1200" dirty="0">
                          <a:solidFill>
                            <a:schemeClr val="dk1"/>
                          </a:solidFill>
                          <a:effectLst/>
                          <a:latin typeface="Arial"/>
                          <a:ea typeface="+mn-ea"/>
                          <a:cs typeface="+mn-cs"/>
                        </a:rPr>
                        <a:t>80%</a:t>
                      </a: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E626C">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algn="ctr" defTabSz="457200" rtl="0" eaLnBrk="1" latinLnBrk="0" hangingPunct="1">
                        <a:spcBef>
                          <a:spcPts val="0"/>
                        </a:spcBef>
                        <a:spcAft>
                          <a:spcPts val="0"/>
                        </a:spcAft>
                      </a:pPr>
                      <a:r>
                        <a:rPr lang="en-US" sz="1200" kern="1200" dirty="0">
                          <a:solidFill>
                            <a:schemeClr val="dk1"/>
                          </a:solidFill>
                          <a:effectLst/>
                          <a:latin typeface="Arial"/>
                          <a:ea typeface="+mn-ea"/>
                          <a:cs typeface="+mn-cs"/>
                        </a:rPr>
                        <a:t>0%</a:t>
                      </a: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E626C">
                        <a:tint val="20000"/>
                      </a:srgbClr>
                    </a:solidFill>
                  </a:tcPr>
                </a:tc>
                <a:extLst>
                  <a:ext uri="{0D108BD9-81ED-4DB2-BD59-A6C34878D82A}">
                    <a16:rowId xmlns="" xmlns:a16="http://schemas.microsoft.com/office/drawing/2014/main" val="10006"/>
                  </a:ext>
                </a:extLst>
              </a:tr>
              <a:tr h="182880">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algn="ctr">
                        <a:spcBef>
                          <a:spcPts val="0"/>
                        </a:spcBef>
                        <a:spcAft>
                          <a:spcPts val="0"/>
                        </a:spcAft>
                      </a:pPr>
                      <a:r>
                        <a:rPr lang="en-US" sz="1200" baseline="0" dirty="0">
                          <a:effectLst/>
                        </a:rPr>
                        <a:t>Split de Distribuciones</a:t>
                      </a:r>
                      <a:endParaRPr lang="en-US" sz="1200" baseline="0" dirty="0">
                        <a:effectLst/>
                        <a:latin typeface="Times New Roman"/>
                        <a:ea typeface="Calibri"/>
                        <a:cs typeface="Times New Roman"/>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E626C"/>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algn="ctr">
                        <a:spcBef>
                          <a:spcPts val="0"/>
                        </a:spcBef>
                        <a:spcAft>
                          <a:spcPts val="0"/>
                        </a:spcAft>
                      </a:pPr>
                      <a:r>
                        <a:rPr lang="en-US" sz="1200" baseline="0" dirty="0">
                          <a:effectLst/>
                        </a:rPr>
                        <a:t>20%</a:t>
                      </a:r>
                      <a:endParaRPr lang="en-US" sz="1200" baseline="0" dirty="0">
                        <a:effectLst/>
                        <a:latin typeface="Times New Roman"/>
                        <a:ea typeface="Calibri"/>
                        <a:cs typeface="Times New Roman"/>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E626C">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algn="ctr">
                        <a:spcBef>
                          <a:spcPts val="0"/>
                        </a:spcBef>
                        <a:spcAft>
                          <a:spcPts val="0"/>
                        </a:spcAft>
                      </a:pPr>
                      <a:r>
                        <a:rPr lang="en-US" sz="1200" baseline="0" dirty="0">
                          <a:effectLst/>
                        </a:rPr>
                        <a:t>10%</a:t>
                      </a:r>
                      <a:endParaRPr lang="en-US" sz="1200" baseline="0" dirty="0">
                        <a:effectLst/>
                        <a:latin typeface="Times New Roman"/>
                        <a:ea typeface="Calibri"/>
                        <a:cs typeface="Times New Roman"/>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E626C">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algn="ctr">
                        <a:spcBef>
                          <a:spcPts val="0"/>
                        </a:spcBef>
                        <a:spcAft>
                          <a:spcPts val="0"/>
                        </a:spcAft>
                      </a:pPr>
                      <a:r>
                        <a:rPr lang="en-US" sz="1200" baseline="0" dirty="0">
                          <a:effectLst/>
                        </a:rPr>
                        <a:t>0%</a:t>
                      </a:r>
                      <a:endParaRPr lang="en-US" sz="1200" baseline="0" dirty="0">
                        <a:effectLst/>
                        <a:latin typeface="Times New Roman"/>
                        <a:ea typeface="Calibri"/>
                        <a:cs typeface="Times New Roman"/>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E626C">
                        <a:tint val="40000"/>
                      </a:srgbClr>
                    </a:solidFill>
                  </a:tcPr>
                </a:tc>
                <a:extLst>
                  <a:ext uri="{0D108BD9-81ED-4DB2-BD59-A6C34878D82A}">
                    <a16:rowId xmlns="" xmlns:a16="http://schemas.microsoft.com/office/drawing/2014/main" val="10007"/>
                  </a:ext>
                </a:extLst>
              </a:tr>
            </a:tbl>
          </a:graphicData>
        </a:graphic>
      </p:graphicFrame>
      <p:sp>
        <p:nvSpPr>
          <p:cNvPr id="38" name="TextBox 13">
            <a:extLst>
              <a:ext uri="{FF2B5EF4-FFF2-40B4-BE49-F238E27FC236}">
                <a16:creationId xmlns="" xmlns:a16="http://schemas.microsoft.com/office/drawing/2014/main" id="{82DD6507-FB68-499C-9EAB-FEBE78433C3D}"/>
              </a:ext>
            </a:extLst>
          </p:cNvPr>
          <p:cNvSpPr txBox="1"/>
          <p:nvPr/>
        </p:nvSpPr>
        <p:spPr>
          <a:xfrm>
            <a:off x="503292" y="5172044"/>
            <a:ext cx="8208912" cy="492443"/>
          </a:xfrm>
          <a:prstGeom prst="rect">
            <a:avLst/>
          </a:prstGeom>
          <a:noFill/>
        </p:spPr>
        <p:txBody>
          <a:bodyPr wrap="square" rtlCol="0">
            <a:spAutoFit/>
          </a:bodyPr>
          <a:lstStyle/>
          <a:p>
            <a:pPr marL="285750" indent="-285750" fontAlgn="base">
              <a:spcBef>
                <a:spcPct val="0"/>
              </a:spcBef>
              <a:spcAft>
                <a:spcPct val="0"/>
              </a:spcAft>
              <a:buFont typeface="Arial" panose="020B0604020202020204" pitchFamily="34" charset="0"/>
              <a:buChar char="•"/>
            </a:pPr>
            <a:r>
              <a:rPr lang="en-US" sz="1400" b="1" dirty="0">
                <a:solidFill>
                  <a:srgbClr val="000000"/>
                </a:solidFill>
                <a:latin typeface="Century Gothic" panose="020B0502020202020204" pitchFamily="34" charset="0"/>
              </a:rPr>
              <a:t>Eliminación del devengo negativo:</a:t>
            </a:r>
            <a:r>
              <a:rPr lang="en-US" sz="1200" b="1" dirty="0">
                <a:solidFill>
                  <a:srgbClr val="000000"/>
                </a:solidFill>
                <a:latin typeface="Century Gothic" panose="020B0502020202020204" pitchFamily="34" charset="0"/>
              </a:rPr>
              <a:t> </a:t>
            </a:r>
            <a:r>
              <a:rPr lang="en-US" sz="1200" dirty="0">
                <a:solidFill>
                  <a:srgbClr val="000000"/>
                </a:solidFill>
                <a:latin typeface="Century Gothic" panose="020B0502020202020204" pitchFamily="34" charset="0"/>
              </a:rPr>
              <a:t>Se </a:t>
            </a:r>
            <a:r>
              <a:rPr lang="es-ES" sz="1200" dirty="0">
                <a:solidFill>
                  <a:srgbClr val="000000"/>
                </a:solidFill>
                <a:latin typeface="Century Gothic" panose="020B0502020202020204" pitchFamily="34" charset="0"/>
              </a:rPr>
              <a:t>calculará el Retorno Preferente considerando la fecha de la emisión inicial en la que los inversionistas aportan el 20% del monto total de la serie A</a:t>
            </a:r>
            <a:endParaRPr lang="en-US" sz="1200" dirty="0">
              <a:solidFill>
                <a:srgbClr val="000000"/>
              </a:solidFill>
              <a:latin typeface="Century Gothic" panose="020B0502020202020204" pitchFamily="34" charset="0"/>
            </a:endParaRPr>
          </a:p>
        </p:txBody>
      </p:sp>
      <p:sp>
        <p:nvSpPr>
          <p:cNvPr id="39" name="TextBox 14">
            <a:extLst>
              <a:ext uri="{FF2B5EF4-FFF2-40B4-BE49-F238E27FC236}">
                <a16:creationId xmlns="" xmlns:a16="http://schemas.microsoft.com/office/drawing/2014/main" id="{C330FF15-923F-48FC-95AC-E622438ACBFC}"/>
              </a:ext>
            </a:extLst>
          </p:cNvPr>
          <p:cNvSpPr txBox="1"/>
          <p:nvPr/>
        </p:nvSpPr>
        <p:spPr>
          <a:xfrm>
            <a:off x="503292" y="5850760"/>
            <a:ext cx="7992888" cy="307777"/>
          </a:xfrm>
          <a:prstGeom prst="rect">
            <a:avLst/>
          </a:prstGeom>
          <a:noFill/>
        </p:spPr>
        <p:txBody>
          <a:bodyPr wrap="square" rtlCol="0">
            <a:spAutoFit/>
          </a:bodyPr>
          <a:lstStyle/>
          <a:p>
            <a:pPr marL="285750" indent="-285750" fontAlgn="base">
              <a:spcBef>
                <a:spcPct val="0"/>
              </a:spcBef>
              <a:spcAft>
                <a:spcPct val="0"/>
              </a:spcAft>
              <a:buFont typeface="Arial" panose="020B0604020202020204" pitchFamily="34" charset="0"/>
              <a:buChar char="•"/>
            </a:pPr>
            <a:r>
              <a:rPr lang="es-ES" sz="1400" b="1" dirty="0">
                <a:solidFill>
                  <a:srgbClr val="000000"/>
                </a:solidFill>
                <a:latin typeface="Century Gothic" panose="020B0502020202020204" pitchFamily="34" charset="0"/>
              </a:rPr>
              <a:t>Porcentaje para Adoptar Modalidad de Fibra-E</a:t>
            </a:r>
            <a:endParaRPr lang="en-US" sz="1400" dirty="0">
              <a:solidFill>
                <a:srgbClr val="000000"/>
              </a:solidFill>
              <a:latin typeface="Century Gothic" panose="020B0502020202020204" pitchFamily="34" charset="0"/>
            </a:endParaRPr>
          </a:p>
        </p:txBody>
      </p:sp>
      <p:graphicFrame>
        <p:nvGraphicFramePr>
          <p:cNvPr id="40" name="Table 15">
            <a:extLst>
              <a:ext uri="{FF2B5EF4-FFF2-40B4-BE49-F238E27FC236}">
                <a16:creationId xmlns="" xmlns:a16="http://schemas.microsoft.com/office/drawing/2014/main" id="{697EA3F2-3CB6-4D18-96A1-1C22C2440571}"/>
              </a:ext>
            </a:extLst>
          </p:cNvPr>
          <p:cNvGraphicFramePr>
            <a:graphicFrameLocks noGrp="1"/>
          </p:cNvGraphicFramePr>
          <p:nvPr>
            <p:extLst/>
          </p:nvPr>
        </p:nvGraphicFramePr>
        <p:xfrm>
          <a:off x="935340" y="2574036"/>
          <a:ext cx="7776864" cy="365760"/>
        </p:xfrm>
        <a:graphic>
          <a:graphicData uri="http://schemas.openxmlformats.org/drawingml/2006/table">
            <a:tbl>
              <a:tblPr firstRow="1" firstCol="1" bandRow="1"/>
              <a:tblGrid>
                <a:gridCol w="5904656">
                  <a:extLst>
                    <a:ext uri="{9D8B030D-6E8A-4147-A177-3AD203B41FA5}">
                      <a16:colId xmlns="" xmlns:a16="http://schemas.microsoft.com/office/drawing/2014/main" val="20000"/>
                    </a:ext>
                  </a:extLst>
                </a:gridCol>
                <a:gridCol w="936104">
                  <a:extLst>
                    <a:ext uri="{9D8B030D-6E8A-4147-A177-3AD203B41FA5}">
                      <a16:colId xmlns="" xmlns:a16="http://schemas.microsoft.com/office/drawing/2014/main" val="20001"/>
                    </a:ext>
                  </a:extLst>
                </a:gridCol>
                <a:gridCol w="936104">
                  <a:extLst>
                    <a:ext uri="{9D8B030D-6E8A-4147-A177-3AD203B41FA5}">
                      <a16:colId xmlns="" xmlns:a16="http://schemas.microsoft.com/office/drawing/2014/main" val="20002"/>
                    </a:ext>
                  </a:extLst>
                </a:gridCol>
              </a:tblGrid>
              <a:tr h="0">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algn="ctr">
                        <a:spcBef>
                          <a:spcPts val="0"/>
                        </a:spcBef>
                        <a:spcAft>
                          <a:spcPts val="0"/>
                        </a:spcAft>
                      </a:pPr>
                      <a:endParaRPr lang="en-US" sz="1200" dirty="0">
                        <a:effectLst/>
                        <a:latin typeface="Times New Roman"/>
                        <a:ea typeface="Calibri"/>
                      </a:endParaRPr>
                    </a:p>
                  </a:txBody>
                  <a:tcPr marL="68580" marR="68580" marT="0" marB="0"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algn="ctr">
                        <a:spcBef>
                          <a:spcPts val="0"/>
                        </a:spcBef>
                        <a:spcAft>
                          <a:spcPts val="0"/>
                        </a:spcAft>
                      </a:pPr>
                      <a:r>
                        <a:rPr lang="en-US" sz="1200" dirty="0">
                          <a:effectLst/>
                        </a:rPr>
                        <a:t>ACTUAL</a:t>
                      </a:r>
                      <a:endParaRPr lang="en-US" sz="1200" dirty="0">
                        <a:effectLst/>
                        <a:latin typeface="Times New Roman"/>
                        <a:ea typeface="Calibri"/>
                      </a:endParaRPr>
                    </a:p>
                  </a:txBody>
                  <a:tcPr marL="68580" marR="68580" marT="0" marB="0">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4E626C"/>
                    </a:solid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algn="ctr">
                        <a:spcBef>
                          <a:spcPts val="0"/>
                        </a:spcBef>
                        <a:spcAft>
                          <a:spcPts val="0"/>
                        </a:spcAft>
                      </a:pPr>
                      <a:r>
                        <a:rPr lang="es-MX" sz="1200" dirty="0">
                          <a:effectLst/>
                        </a:rPr>
                        <a:t>NUEVO</a:t>
                      </a:r>
                      <a:endParaRPr lang="en-US" sz="1200" dirty="0">
                        <a:effectLst/>
                        <a:latin typeface="Times New Roman"/>
                        <a:ea typeface="Calibri"/>
                      </a:endParaRPr>
                    </a:p>
                  </a:txBody>
                  <a:tcPr marL="68580" marR="68580" marT="0" marB="0">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4E626C"/>
                    </a:solidFill>
                  </a:tcPr>
                </a:tc>
                <a:extLst>
                  <a:ext uri="{0D108BD9-81ED-4DB2-BD59-A6C34878D82A}">
                    <a16:rowId xmlns="" xmlns:a16="http://schemas.microsoft.com/office/drawing/2014/main" val="10000"/>
                  </a:ext>
                </a:extLst>
              </a:tr>
              <a:tr h="0">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algn="ctr">
                        <a:spcBef>
                          <a:spcPts val="0"/>
                        </a:spcBef>
                        <a:spcAft>
                          <a:spcPts val="0"/>
                        </a:spcAft>
                      </a:pPr>
                      <a:r>
                        <a:rPr lang="es-MX" sz="1200" dirty="0">
                          <a:effectLst/>
                        </a:rPr>
                        <a:t>Distribución </a:t>
                      </a:r>
                      <a:r>
                        <a:rPr lang="es-MX" sz="1200" baseline="0" dirty="0">
                          <a:effectLst/>
                        </a:rPr>
                        <a:t>Serie A</a:t>
                      </a:r>
                      <a:endParaRPr lang="en-US" sz="1200" dirty="0">
                        <a:effectLst/>
                        <a:latin typeface="Times New Roman"/>
                        <a:ea typeface="Calibri"/>
                      </a:endParaRPr>
                    </a:p>
                  </a:txBody>
                  <a:tcPr marL="68580" marR="68580" marT="0" marB="0">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4E626C"/>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algn="ctr" defTabSz="457200" rtl="0" eaLnBrk="1" latinLnBrk="0" hangingPunct="1">
                        <a:spcBef>
                          <a:spcPts val="0"/>
                        </a:spcBef>
                        <a:spcAft>
                          <a:spcPts val="0"/>
                        </a:spcAft>
                      </a:pPr>
                      <a:r>
                        <a:rPr lang="es-MX" sz="1200" kern="1200" dirty="0">
                          <a:solidFill>
                            <a:schemeClr val="dk1"/>
                          </a:solidFill>
                          <a:effectLst/>
                          <a:latin typeface="Arial"/>
                          <a:ea typeface="+mn-ea"/>
                          <a:cs typeface="+mn-cs"/>
                        </a:rPr>
                        <a:t>80%</a:t>
                      </a:r>
                      <a:endParaRPr lang="en-US" sz="1200" kern="1200" dirty="0">
                        <a:solidFill>
                          <a:schemeClr val="dk1"/>
                        </a:solidFill>
                        <a:effectLst/>
                        <a:latin typeface="Arial"/>
                        <a:ea typeface="+mn-ea"/>
                        <a:cs typeface="+mn-cs"/>
                      </a:endParaRPr>
                    </a:p>
                  </a:txBody>
                  <a:tcPr marL="68580" marR="68580" marT="0" marB="0">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4E626C">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algn="ctr" defTabSz="457200" rtl="0" eaLnBrk="1" latinLnBrk="0" hangingPunct="1">
                        <a:spcBef>
                          <a:spcPts val="0"/>
                        </a:spcBef>
                        <a:spcAft>
                          <a:spcPts val="0"/>
                        </a:spcAft>
                      </a:pPr>
                      <a:r>
                        <a:rPr lang="es-MX" sz="1200" kern="1200" dirty="0">
                          <a:solidFill>
                            <a:schemeClr val="dk1"/>
                          </a:solidFill>
                          <a:effectLst/>
                          <a:latin typeface="Arial"/>
                          <a:ea typeface="+mn-ea"/>
                          <a:cs typeface="+mn-cs"/>
                        </a:rPr>
                        <a:t>55%</a:t>
                      </a:r>
                      <a:endParaRPr lang="en-US" sz="1200" kern="1200" dirty="0">
                        <a:solidFill>
                          <a:schemeClr val="dk1"/>
                        </a:solidFill>
                        <a:effectLst/>
                        <a:latin typeface="Arial"/>
                        <a:ea typeface="+mn-ea"/>
                        <a:cs typeface="+mn-cs"/>
                      </a:endParaRPr>
                    </a:p>
                  </a:txBody>
                  <a:tcPr marL="68580" marR="68580" marT="0" marB="0">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4E626C">
                        <a:tint val="40000"/>
                      </a:srgbClr>
                    </a:solidFill>
                  </a:tcPr>
                </a:tc>
                <a:extLst>
                  <a:ext uri="{0D108BD9-81ED-4DB2-BD59-A6C34878D82A}">
                    <a16:rowId xmlns="" xmlns:a16="http://schemas.microsoft.com/office/drawing/2014/main" val="10001"/>
                  </a:ext>
                </a:extLst>
              </a:tr>
            </a:tbl>
          </a:graphicData>
        </a:graphic>
      </p:graphicFrame>
      <p:graphicFrame>
        <p:nvGraphicFramePr>
          <p:cNvPr id="41" name="Table 16">
            <a:extLst>
              <a:ext uri="{FF2B5EF4-FFF2-40B4-BE49-F238E27FC236}">
                <a16:creationId xmlns="" xmlns:a16="http://schemas.microsoft.com/office/drawing/2014/main" id="{7DCFA359-7AF2-4CEC-B13C-92E6FBA22075}"/>
              </a:ext>
            </a:extLst>
          </p:cNvPr>
          <p:cNvGraphicFramePr>
            <a:graphicFrameLocks noGrp="1"/>
          </p:cNvGraphicFramePr>
          <p:nvPr>
            <p:extLst/>
          </p:nvPr>
        </p:nvGraphicFramePr>
        <p:xfrm>
          <a:off x="935340" y="6133072"/>
          <a:ext cx="7776864" cy="365760"/>
        </p:xfrm>
        <a:graphic>
          <a:graphicData uri="http://schemas.openxmlformats.org/drawingml/2006/table">
            <a:tbl>
              <a:tblPr firstRow="1" firstCol="1" bandRow="1"/>
              <a:tblGrid>
                <a:gridCol w="5904656">
                  <a:extLst>
                    <a:ext uri="{9D8B030D-6E8A-4147-A177-3AD203B41FA5}">
                      <a16:colId xmlns="" xmlns:a16="http://schemas.microsoft.com/office/drawing/2014/main" val="20000"/>
                    </a:ext>
                  </a:extLst>
                </a:gridCol>
                <a:gridCol w="936104">
                  <a:extLst>
                    <a:ext uri="{9D8B030D-6E8A-4147-A177-3AD203B41FA5}">
                      <a16:colId xmlns="" xmlns:a16="http://schemas.microsoft.com/office/drawing/2014/main" val="20001"/>
                    </a:ext>
                  </a:extLst>
                </a:gridCol>
                <a:gridCol w="936104">
                  <a:extLst>
                    <a:ext uri="{9D8B030D-6E8A-4147-A177-3AD203B41FA5}">
                      <a16:colId xmlns="" xmlns:a16="http://schemas.microsoft.com/office/drawing/2014/main" val="20002"/>
                    </a:ext>
                  </a:extLst>
                </a:gridCol>
              </a:tblGrid>
              <a:tr h="0">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algn="ctr">
                        <a:spcBef>
                          <a:spcPts val="0"/>
                        </a:spcBef>
                        <a:spcAft>
                          <a:spcPts val="0"/>
                        </a:spcAft>
                      </a:pPr>
                      <a:endParaRPr lang="en-US" sz="1200" dirty="0">
                        <a:effectLst/>
                        <a:latin typeface="Times New Roman"/>
                        <a:ea typeface="Calibri"/>
                      </a:endParaRPr>
                    </a:p>
                  </a:txBody>
                  <a:tcPr marL="68580" marR="68580" marT="0" marB="0"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algn="ctr">
                        <a:spcBef>
                          <a:spcPts val="0"/>
                        </a:spcBef>
                        <a:spcAft>
                          <a:spcPts val="0"/>
                        </a:spcAft>
                      </a:pPr>
                      <a:r>
                        <a:rPr lang="en-US" sz="1200" dirty="0">
                          <a:effectLst/>
                        </a:rPr>
                        <a:t>ACTUAL</a:t>
                      </a:r>
                      <a:endParaRPr lang="en-US" sz="1200" dirty="0">
                        <a:effectLst/>
                        <a:latin typeface="Times New Roman"/>
                        <a:ea typeface="Calibri"/>
                      </a:endParaRPr>
                    </a:p>
                  </a:txBody>
                  <a:tcPr marL="68580" marR="68580" marT="0" marB="0">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4E626C"/>
                    </a:solid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algn="ctr">
                        <a:spcBef>
                          <a:spcPts val="0"/>
                        </a:spcBef>
                        <a:spcAft>
                          <a:spcPts val="0"/>
                        </a:spcAft>
                      </a:pPr>
                      <a:r>
                        <a:rPr lang="es-MX" sz="1200" dirty="0">
                          <a:effectLst/>
                        </a:rPr>
                        <a:t>NUEVO</a:t>
                      </a:r>
                      <a:endParaRPr lang="en-US" sz="1200" dirty="0">
                        <a:effectLst/>
                        <a:latin typeface="Times New Roman"/>
                        <a:ea typeface="Calibri"/>
                      </a:endParaRPr>
                    </a:p>
                  </a:txBody>
                  <a:tcPr marL="68580" marR="68580" marT="0" marB="0">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4E626C"/>
                    </a:solidFill>
                  </a:tcPr>
                </a:tc>
                <a:extLst>
                  <a:ext uri="{0D108BD9-81ED-4DB2-BD59-A6C34878D82A}">
                    <a16:rowId xmlns="" xmlns:a16="http://schemas.microsoft.com/office/drawing/2014/main" val="10000"/>
                  </a:ext>
                </a:extLst>
              </a:tr>
              <a:tr h="0">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algn="ctr">
                        <a:spcBef>
                          <a:spcPts val="0"/>
                        </a:spcBef>
                        <a:spcAft>
                          <a:spcPts val="0"/>
                        </a:spcAft>
                      </a:pPr>
                      <a:r>
                        <a:rPr lang="es-MX" sz="1200" dirty="0">
                          <a:effectLst/>
                        </a:rPr>
                        <a:t>Porcentaje requerido para los efectos relacionados con Fibra-E</a:t>
                      </a:r>
                    </a:p>
                  </a:txBody>
                  <a:tcPr marL="68580" marR="68580" marT="0" marB="0">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4E626C"/>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algn="ctr">
                        <a:spcBef>
                          <a:spcPts val="0"/>
                        </a:spcBef>
                        <a:spcAft>
                          <a:spcPts val="0"/>
                        </a:spcAft>
                      </a:pPr>
                      <a:r>
                        <a:rPr lang="es-MX" sz="1200" dirty="0">
                          <a:effectLst/>
                        </a:rPr>
                        <a:t>70%</a:t>
                      </a:r>
                      <a:endParaRPr lang="en-US" sz="1200" dirty="0">
                        <a:effectLst/>
                        <a:latin typeface="Times New Roman"/>
                        <a:ea typeface="+mn-ea"/>
                      </a:endParaRPr>
                    </a:p>
                  </a:txBody>
                  <a:tcPr marL="68580" marR="68580" marT="0" marB="0">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4E626C">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algn="ctr">
                        <a:spcBef>
                          <a:spcPts val="0"/>
                        </a:spcBef>
                        <a:spcAft>
                          <a:spcPts val="0"/>
                        </a:spcAft>
                      </a:pPr>
                      <a:r>
                        <a:rPr lang="es-MX" sz="1200" dirty="0">
                          <a:effectLst/>
                        </a:rPr>
                        <a:t>90%</a:t>
                      </a:r>
                      <a:endParaRPr lang="en-US" sz="1200" dirty="0">
                        <a:effectLst/>
                        <a:latin typeface="Times New Roman"/>
                        <a:ea typeface="+mn-ea"/>
                      </a:endParaRPr>
                    </a:p>
                  </a:txBody>
                  <a:tcPr marL="68580" marR="68580" marT="0" marB="0">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4E626C">
                        <a:tint val="40000"/>
                      </a:srgbClr>
                    </a:solidFill>
                  </a:tcPr>
                </a:tc>
                <a:extLst>
                  <a:ext uri="{0D108BD9-81ED-4DB2-BD59-A6C34878D82A}">
                    <a16:rowId xmlns="" xmlns:a16="http://schemas.microsoft.com/office/drawing/2014/main" val="10001"/>
                  </a:ext>
                </a:extLst>
              </a:tr>
            </a:tbl>
          </a:graphicData>
        </a:graphic>
      </p:graphicFrame>
      <p:sp>
        <p:nvSpPr>
          <p:cNvPr id="42" name="Rectangle 6">
            <a:extLst>
              <a:ext uri="{FF2B5EF4-FFF2-40B4-BE49-F238E27FC236}">
                <a16:creationId xmlns="" xmlns:a16="http://schemas.microsoft.com/office/drawing/2014/main" id="{6398886A-4E47-43FF-B182-5C4E9CD42348}"/>
              </a:ext>
            </a:extLst>
          </p:cNvPr>
          <p:cNvSpPr/>
          <p:nvPr/>
        </p:nvSpPr>
        <p:spPr bwMode="auto">
          <a:xfrm>
            <a:off x="7761586" y="1413670"/>
            <a:ext cx="936104" cy="795416"/>
          </a:xfrm>
          <a:prstGeom prst="rect">
            <a:avLst/>
          </a:prstGeom>
          <a:noFill/>
          <a:ln w="381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000" b="1" dirty="0">
              <a:solidFill>
                <a:srgbClr val="000000"/>
              </a:solidFill>
              <a:latin typeface="Century Gothic" panose="020B0502020202020204" pitchFamily="34" charset="0"/>
            </a:endParaRPr>
          </a:p>
        </p:txBody>
      </p:sp>
      <p:sp>
        <p:nvSpPr>
          <p:cNvPr id="43" name="Rectangle 20">
            <a:extLst>
              <a:ext uri="{FF2B5EF4-FFF2-40B4-BE49-F238E27FC236}">
                <a16:creationId xmlns="" xmlns:a16="http://schemas.microsoft.com/office/drawing/2014/main" id="{41F30517-AE46-4EB8-842D-E2277A2457F5}"/>
              </a:ext>
            </a:extLst>
          </p:cNvPr>
          <p:cNvSpPr/>
          <p:nvPr/>
        </p:nvSpPr>
        <p:spPr bwMode="auto">
          <a:xfrm>
            <a:off x="7761586" y="2507748"/>
            <a:ext cx="936104" cy="460850"/>
          </a:xfrm>
          <a:prstGeom prst="rect">
            <a:avLst/>
          </a:prstGeom>
          <a:noFill/>
          <a:ln w="381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000" b="1" dirty="0">
              <a:solidFill>
                <a:srgbClr val="000000"/>
              </a:solidFill>
              <a:latin typeface="Century Gothic" panose="020B0502020202020204" pitchFamily="34" charset="0"/>
            </a:endParaRPr>
          </a:p>
        </p:txBody>
      </p:sp>
      <p:sp>
        <p:nvSpPr>
          <p:cNvPr id="44" name="Rectangle 21">
            <a:extLst>
              <a:ext uri="{FF2B5EF4-FFF2-40B4-BE49-F238E27FC236}">
                <a16:creationId xmlns="" xmlns:a16="http://schemas.microsoft.com/office/drawing/2014/main" id="{96AE22ED-F255-4DE3-94B4-FF4DBA87D569}"/>
              </a:ext>
            </a:extLst>
          </p:cNvPr>
          <p:cNvSpPr/>
          <p:nvPr/>
        </p:nvSpPr>
        <p:spPr bwMode="auto">
          <a:xfrm>
            <a:off x="5111804" y="3402488"/>
            <a:ext cx="3600400" cy="1553532"/>
          </a:xfrm>
          <a:prstGeom prst="rect">
            <a:avLst/>
          </a:prstGeom>
          <a:noFill/>
          <a:ln w="381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000" b="1" dirty="0">
              <a:solidFill>
                <a:srgbClr val="000000"/>
              </a:solidFill>
              <a:latin typeface="Century Gothic" panose="020B0502020202020204" pitchFamily="34" charset="0"/>
            </a:endParaRPr>
          </a:p>
        </p:txBody>
      </p:sp>
      <p:sp>
        <p:nvSpPr>
          <p:cNvPr id="45" name="Rectangle 22">
            <a:extLst>
              <a:ext uri="{FF2B5EF4-FFF2-40B4-BE49-F238E27FC236}">
                <a16:creationId xmlns="" xmlns:a16="http://schemas.microsoft.com/office/drawing/2014/main" id="{BE6186AD-CE7C-4F14-83CA-326BA69DF790}"/>
              </a:ext>
            </a:extLst>
          </p:cNvPr>
          <p:cNvSpPr/>
          <p:nvPr/>
        </p:nvSpPr>
        <p:spPr bwMode="auto">
          <a:xfrm>
            <a:off x="7761586" y="6092636"/>
            <a:ext cx="936104" cy="460850"/>
          </a:xfrm>
          <a:prstGeom prst="rect">
            <a:avLst/>
          </a:prstGeom>
          <a:noFill/>
          <a:ln w="381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en-US" sz="1000" b="1" dirty="0">
              <a:solidFill>
                <a:srgbClr val="000000"/>
              </a:solidFill>
              <a:latin typeface="Century Gothic" panose="020B0502020202020204" pitchFamily="34" charset="0"/>
            </a:endParaRPr>
          </a:p>
        </p:txBody>
      </p:sp>
      <p:sp>
        <p:nvSpPr>
          <p:cNvPr id="46" name="Oval 7">
            <a:extLst>
              <a:ext uri="{FF2B5EF4-FFF2-40B4-BE49-F238E27FC236}">
                <a16:creationId xmlns="" xmlns:a16="http://schemas.microsoft.com/office/drawing/2014/main" id="{7731D378-9FA8-4A4D-B300-F5DB501288E7}"/>
              </a:ext>
            </a:extLst>
          </p:cNvPr>
          <p:cNvSpPr/>
          <p:nvPr/>
        </p:nvSpPr>
        <p:spPr bwMode="auto">
          <a:xfrm>
            <a:off x="359276" y="1061388"/>
            <a:ext cx="360040" cy="338295"/>
          </a:xfrm>
          <a:prstGeom prst="ellipse">
            <a:avLst/>
          </a:prstGeom>
          <a:solidFill>
            <a:srgbClr val="00B050"/>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fontAlgn="base">
              <a:spcBef>
                <a:spcPct val="0"/>
              </a:spcBef>
              <a:spcAft>
                <a:spcPct val="0"/>
              </a:spcAft>
            </a:pPr>
            <a:r>
              <a:rPr lang="en-US" sz="1400" b="1" dirty="0">
                <a:solidFill>
                  <a:srgbClr val="FFFFFF"/>
                </a:solidFill>
                <a:latin typeface="Century Gothic" panose="020B0502020202020204" pitchFamily="34" charset="0"/>
              </a:rPr>
              <a:t>1</a:t>
            </a:r>
          </a:p>
        </p:txBody>
      </p:sp>
      <p:sp>
        <p:nvSpPr>
          <p:cNvPr id="47" name="Oval 24">
            <a:extLst>
              <a:ext uri="{FF2B5EF4-FFF2-40B4-BE49-F238E27FC236}">
                <a16:creationId xmlns="" xmlns:a16="http://schemas.microsoft.com/office/drawing/2014/main" id="{3E05898A-7DCD-412A-9FDA-AB51A75BF17F}"/>
              </a:ext>
            </a:extLst>
          </p:cNvPr>
          <p:cNvSpPr/>
          <p:nvPr/>
        </p:nvSpPr>
        <p:spPr bwMode="auto">
          <a:xfrm>
            <a:off x="359276" y="2327930"/>
            <a:ext cx="360040" cy="338295"/>
          </a:xfrm>
          <a:prstGeom prst="ellipse">
            <a:avLst/>
          </a:prstGeom>
          <a:solidFill>
            <a:srgbClr val="00B050"/>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fontAlgn="base">
              <a:spcBef>
                <a:spcPct val="0"/>
              </a:spcBef>
              <a:spcAft>
                <a:spcPct val="0"/>
              </a:spcAft>
            </a:pPr>
            <a:r>
              <a:rPr lang="en-US" sz="1400" b="1" dirty="0">
                <a:solidFill>
                  <a:srgbClr val="FFFFFF"/>
                </a:solidFill>
                <a:latin typeface="Century Gothic" panose="020B0502020202020204" pitchFamily="34" charset="0"/>
              </a:rPr>
              <a:t>2</a:t>
            </a:r>
          </a:p>
        </p:txBody>
      </p:sp>
      <p:sp>
        <p:nvSpPr>
          <p:cNvPr id="48" name="Oval 25">
            <a:extLst>
              <a:ext uri="{FF2B5EF4-FFF2-40B4-BE49-F238E27FC236}">
                <a16:creationId xmlns="" xmlns:a16="http://schemas.microsoft.com/office/drawing/2014/main" id="{DBCFDDE5-C922-4703-8AE5-1581D5747352}"/>
              </a:ext>
            </a:extLst>
          </p:cNvPr>
          <p:cNvSpPr/>
          <p:nvPr/>
        </p:nvSpPr>
        <p:spPr bwMode="auto">
          <a:xfrm>
            <a:off x="359276" y="3177565"/>
            <a:ext cx="360040" cy="338295"/>
          </a:xfrm>
          <a:prstGeom prst="ellipse">
            <a:avLst/>
          </a:prstGeom>
          <a:solidFill>
            <a:srgbClr val="00B050"/>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fontAlgn="base">
              <a:spcBef>
                <a:spcPct val="0"/>
              </a:spcBef>
              <a:spcAft>
                <a:spcPct val="0"/>
              </a:spcAft>
            </a:pPr>
            <a:r>
              <a:rPr lang="en-US" sz="1400" b="1" dirty="0">
                <a:solidFill>
                  <a:srgbClr val="FFFFFF"/>
                </a:solidFill>
                <a:latin typeface="Century Gothic" panose="020B0502020202020204" pitchFamily="34" charset="0"/>
              </a:rPr>
              <a:t>3</a:t>
            </a:r>
          </a:p>
        </p:txBody>
      </p:sp>
      <p:sp>
        <p:nvSpPr>
          <p:cNvPr id="49" name="Oval 27">
            <a:extLst>
              <a:ext uri="{FF2B5EF4-FFF2-40B4-BE49-F238E27FC236}">
                <a16:creationId xmlns="" xmlns:a16="http://schemas.microsoft.com/office/drawing/2014/main" id="{66E02EB7-2674-4EC8-8B04-5DF46830A8D5}"/>
              </a:ext>
            </a:extLst>
          </p:cNvPr>
          <p:cNvSpPr/>
          <p:nvPr/>
        </p:nvSpPr>
        <p:spPr bwMode="auto">
          <a:xfrm>
            <a:off x="359276" y="5187842"/>
            <a:ext cx="360040" cy="338295"/>
          </a:xfrm>
          <a:prstGeom prst="ellipse">
            <a:avLst/>
          </a:prstGeom>
          <a:solidFill>
            <a:srgbClr val="00B050"/>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fontAlgn="base">
              <a:spcBef>
                <a:spcPct val="0"/>
              </a:spcBef>
              <a:spcAft>
                <a:spcPct val="0"/>
              </a:spcAft>
            </a:pPr>
            <a:r>
              <a:rPr lang="en-US" sz="1400" b="1" dirty="0">
                <a:solidFill>
                  <a:srgbClr val="FFFFFF"/>
                </a:solidFill>
                <a:latin typeface="Century Gothic" panose="020B0502020202020204" pitchFamily="34" charset="0"/>
              </a:rPr>
              <a:t>4</a:t>
            </a:r>
          </a:p>
        </p:txBody>
      </p:sp>
      <p:sp>
        <p:nvSpPr>
          <p:cNvPr id="50" name="Oval 28">
            <a:extLst>
              <a:ext uri="{FF2B5EF4-FFF2-40B4-BE49-F238E27FC236}">
                <a16:creationId xmlns="" xmlns:a16="http://schemas.microsoft.com/office/drawing/2014/main" id="{8660191E-0EA8-4BB2-B52B-34F0088A4020}"/>
              </a:ext>
            </a:extLst>
          </p:cNvPr>
          <p:cNvSpPr/>
          <p:nvPr/>
        </p:nvSpPr>
        <p:spPr bwMode="auto">
          <a:xfrm>
            <a:off x="359276" y="5858003"/>
            <a:ext cx="360040" cy="338295"/>
          </a:xfrm>
          <a:prstGeom prst="ellipse">
            <a:avLst/>
          </a:prstGeom>
          <a:solidFill>
            <a:srgbClr val="00B050"/>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fontAlgn="base">
              <a:spcBef>
                <a:spcPct val="0"/>
              </a:spcBef>
              <a:spcAft>
                <a:spcPct val="0"/>
              </a:spcAft>
            </a:pPr>
            <a:r>
              <a:rPr lang="en-US" sz="1400" b="1" dirty="0">
                <a:solidFill>
                  <a:srgbClr val="FFFFFF"/>
                </a:solidFill>
                <a:latin typeface="Century Gothic" panose="020B0502020202020204" pitchFamily="34" charset="0"/>
              </a:rPr>
              <a:t>5</a:t>
            </a:r>
          </a:p>
        </p:txBody>
      </p:sp>
    </p:spTree>
    <p:extLst>
      <p:ext uri="{BB962C8B-B14F-4D97-AF65-F5344CB8AC3E}">
        <p14:creationId xmlns:p14="http://schemas.microsoft.com/office/powerpoint/2010/main" val="41713133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2. Participación Grupo Proeza</a:t>
            </a:r>
            <a:endParaRPr lang="es-MX" sz="2000" b="1" dirty="0">
              <a:latin typeface="Century Gothic" panose="020B0502020202020204" pitchFamily="34" charset="0"/>
              <a:ea typeface="+mj-ea"/>
            </a:endParaRPr>
          </a:p>
        </p:txBody>
      </p:sp>
      <p:sp>
        <p:nvSpPr>
          <p:cNvPr id="3" name="2 Marcador de número de diapositiva"/>
          <p:cNvSpPr>
            <a:spLocks noGrp="1"/>
          </p:cNvSpPr>
          <p:nvPr>
            <p:ph type="sldNum" sz="quarter" idx="12"/>
          </p:nvPr>
        </p:nvSpPr>
        <p:spPr>
          <a:xfrm>
            <a:off x="8686800" y="6451241"/>
            <a:ext cx="41406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20</a:t>
            </a:fld>
            <a:endParaRPr lang="es-ES" altLang="es-MX" dirty="0">
              <a:latin typeface="Century Gothic" panose="020B0502020202020204" pitchFamily="34" charset="0"/>
            </a:endParaRPr>
          </a:p>
        </p:txBody>
      </p:sp>
      <p:sp>
        <p:nvSpPr>
          <p:cNvPr id="5" name="2 Marcador de contenido"/>
          <p:cNvSpPr txBox="1">
            <a:spLocks/>
          </p:cNvSpPr>
          <p:nvPr/>
        </p:nvSpPr>
        <p:spPr bwMode="auto">
          <a:xfrm>
            <a:off x="720092" y="1287742"/>
            <a:ext cx="7369538" cy="887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spcBef>
                <a:spcPts val="0"/>
              </a:spcBef>
              <a:spcAft>
                <a:spcPts val="600"/>
              </a:spcAft>
              <a:buClr>
                <a:srgbClr val="CD0000"/>
              </a:buClr>
              <a:buSzPct val="110000"/>
              <a:buNone/>
            </a:pPr>
            <a:r>
              <a:rPr lang="es-MX" sz="1400" b="1" dirty="0">
                <a:solidFill>
                  <a:prstClr val="black"/>
                </a:solidFill>
                <a:latin typeface="Century Gothic" panose="020B0502020202020204" pitchFamily="34" charset="0"/>
              </a:rPr>
              <a:t>Ainda firmó una ampliación de capital por parte de Grupo Proeza, </a:t>
            </a:r>
            <a:r>
              <a:rPr lang="es-MX" sz="1400" dirty="0">
                <a:solidFill>
                  <a:prstClr val="black"/>
                </a:solidFill>
                <a:latin typeface="Century Gothic" panose="020B0502020202020204" pitchFamily="34" charset="0"/>
              </a:rPr>
              <a:t>por el 22% del capital para fortalecer financiera e institucionalmente a Ainda.</a:t>
            </a:r>
          </a:p>
          <a:p>
            <a:pPr lvl="1" algn="just">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marL="457200" lvl="1" indent="0" algn="just">
              <a:spcBef>
                <a:spcPts val="0"/>
              </a:spcBef>
              <a:spcAft>
                <a:spcPts val="600"/>
              </a:spcAft>
              <a:buClr>
                <a:srgbClr val="CD0000"/>
              </a:buClr>
              <a:buSzPct val="110000"/>
              <a:buFont typeface="Arial" pitchFamily="34" charset="0"/>
              <a:buNone/>
            </a:pPr>
            <a:endParaRPr lang="es-MX" sz="1400" dirty="0">
              <a:solidFill>
                <a:prstClr val="black"/>
              </a:solidFill>
              <a:latin typeface="Century Gothic" panose="020B0502020202020204" pitchFamily="34" charset="0"/>
            </a:endParaRPr>
          </a:p>
          <a:p>
            <a:pPr lvl="1" algn="just">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p:txBody>
      </p:sp>
      <p:pic>
        <p:nvPicPr>
          <p:cNvPr id="6" name="Imagen 5"/>
          <p:cNvPicPr>
            <a:picLocks noChangeAspect="1"/>
          </p:cNvPicPr>
          <p:nvPr/>
        </p:nvPicPr>
        <p:blipFill>
          <a:blip r:embed="rId2"/>
          <a:stretch>
            <a:fillRect/>
          </a:stretch>
        </p:blipFill>
        <p:spPr>
          <a:xfrm>
            <a:off x="1970541" y="2297111"/>
            <a:ext cx="5438775" cy="2181225"/>
          </a:xfrm>
          <a:prstGeom prst="rect">
            <a:avLst/>
          </a:prstGeom>
        </p:spPr>
      </p:pic>
      <p:sp>
        <p:nvSpPr>
          <p:cNvPr id="12" name="Rectángulo 11"/>
          <p:cNvSpPr/>
          <p:nvPr/>
        </p:nvSpPr>
        <p:spPr>
          <a:xfrm>
            <a:off x="181154" y="4550958"/>
            <a:ext cx="5831457" cy="1831271"/>
          </a:xfrm>
          <a:prstGeom prst="rect">
            <a:avLst/>
          </a:prstGeom>
        </p:spPr>
        <p:txBody>
          <a:bodyPr wrap="square">
            <a:spAutoFit/>
          </a:bodyPr>
          <a:lstStyle/>
          <a:p>
            <a:pPr lvl="1" algn="just" defTabSz="457200" fontAlgn="base">
              <a:spcAft>
                <a:spcPts val="600"/>
              </a:spcAft>
              <a:buClr>
                <a:srgbClr val="CD0000"/>
              </a:buClr>
              <a:buSzPct val="110000"/>
            </a:pPr>
            <a:r>
              <a:rPr lang="es-MX" sz="1400" b="1" dirty="0">
                <a:solidFill>
                  <a:prstClr val="black"/>
                </a:solidFill>
                <a:latin typeface="Century Gothic" panose="020B0502020202020204" pitchFamily="34" charset="0"/>
              </a:rPr>
              <a:t>Proeza podrá :</a:t>
            </a:r>
          </a:p>
          <a:p>
            <a:pPr marL="742950" lvl="1" indent="-285750" algn="just" defTabSz="457200" fontAlgn="base">
              <a:spcAft>
                <a:spcPts val="600"/>
              </a:spcAft>
              <a:buClr>
                <a:srgbClr val="CD0000"/>
              </a:buClr>
              <a:buSzPct val="110000"/>
              <a:buFont typeface="Arial" panose="020B0604020202020204" pitchFamily="34" charset="0"/>
              <a:buChar char="•"/>
            </a:pPr>
            <a:endParaRPr lang="es-MX" sz="700" dirty="0">
              <a:solidFill>
                <a:prstClr val="black"/>
              </a:solidFill>
              <a:latin typeface="Century Gothic" panose="020B0502020202020204" pitchFamily="34" charset="0"/>
            </a:endParaRPr>
          </a:p>
          <a:p>
            <a:pPr marL="742950" lvl="1" indent="-285750" algn="just" defTabSz="457200" fontAlgn="base">
              <a:spcAft>
                <a:spcPts val="600"/>
              </a:spcAft>
              <a:buClr>
                <a:srgbClr val="CD0000"/>
              </a:buClr>
              <a:buSzPct val="110000"/>
              <a:buFont typeface="Arial" panose="020B0604020202020204" pitchFamily="34" charset="0"/>
              <a:buChar char="•"/>
            </a:pPr>
            <a:r>
              <a:rPr lang="es-MX" sz="1200" dirty="0">
                <a:solidFill>
                  <a:prstClr val="black"/>
                </a:solidFill>
                <a:latin typeface="Century Gothic" panose="020B0502020202020204" pitchFamily="34" charset="0"/>
              </a:rPr>
              <a:t>Nombrar un miembro en el Comité Técnico y un miembro del Comité de Inversión.</a:t>
            </a:r>
          </a:p>
          <a:p>
            <a:pPr marL="742950" lvl="1" indent="-285750" algn="just" defTabSz="457200" fontAlgn="base">
              <a:spcAft>
                <a:spcPts val="600"/>
              </a:spcAft>
              <a:buClr>
                <a:srgbClr val="CD0000"/>
              </a:buClr>
              <a:buSzPct val="110000"/>
              <a:buFont typeface="Arial" panose="020B0604020202020204" pitchFamily="34" charset="0"/>
              <a:buChar char="•"/>
            </a:pPr>
            <a:r>
              <a:rPr lang="es-MX" sz="1200" dirty="0">
                <a:solidFill>
                  <a:prstClr val="black"/>
                </a:solidFill>
                <a:latin typeface="Century Gothic" panose="020B0502020202020204" pitchFamily="34" charset="0"/>
              </a:rPr>
              <a:t>Participar en los Comités del Consejo</a:t>
            </a:r>
          </a:p>
          <a:p>
            <a:pPr marL="742950" lvl="1" indent="-285750" algn="just" defTabSz="457200" fontAlgn="base">
              <a:spcAft>
                <a:spcPts val="600"/>
              </a:spcAft>
              <a:buClr>
                <a:srgbClr val="CD0000"/>
              </a:buClr>
              <a:buSzPct val="110000"/>
              <a:buFont typeface="Arial" panose="020B0604020202020204" pitchFamily="34" charset="0"/>
              <a:buChar char="•"/>
            </a:pPr>
            <a:r>
              <a:rPr lang="es-MX" sz="1200" dirty="0">
                <a:solidFill>
                  <a:prstClr val="black"/>
                </a:solidFill>
                <a:latin typeface="Century Gothic" panose="020B0502020202020204" pitchFamily="34" charset="0"/>
              </a:rPr>
              <a:t>Designar a un miembro propietario del Consejo de Ainda, Presidente del Comité de Auditoría y del Comité de Compensaciones</a:t>
            </a:r>
          </a:p>
        </p:txBody>
      </p:sp>
      <p:sp>
        <p:nvSpPr>
          <p:cNvPr id="13" name="Flecha derecha 12"/>
          <p:cNvSpPr/>
          <p:nvPr/>
        </p:nvSpPr>
        <p:spPr>
          <a:xfrm>
            <a:off x="6612148" y="5369253"/>
            <a:ext cx="491705" cy="379562"/>
          </a:xfrm>
          <a:prstGeom prst="rightArrow">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5" name="Rectángulo 14"/>
          <p:cNvSpPr/>
          <p:nvPr/>
        </p:nvSpPr>
        <p:spPr>
          <a:xfrm>
            <a:off x="7496237" y="5287840"/>
            <a:ext cx="1265090" cy="892552"/>
          </a:xfrm>
          <a:prstGeom prst="rect">
            <a:avLst/>
          </a:prstGeom>
        </p:spPr>
        <p:txBody>
          <a:bodyPr wrap="none">
            <a:spAutoFit/>
          </a:bodyPr>
          <a:lstStyle/>
          <a:p>
            <a:pPr algn="ctr" defTabSz="457200" fontAlgn="base">
              <a:spcAft>
                <a:spcPts val="600"/>
              </a:spcAft>
              <a:buClr>
                <a:srgbClr val="CD0000"/>
              </a:buClr>
              <a:buSzPct val="110000"/>
            </a:pPr>
            <a:r>
              <a:rPr lang="es-MX" sz="1400" b="1" dirty="0">
                <a:solidFill>
                  <a:srgbClr val="00B050"/>
                </a:solidFill>
                <a:latin typeface="Century Gothic" panose="020B0502020202020204" pitchFamily="34" charset="0"/>
              </a:rPr>
              <a:t>Fortalece el </a:t>
            </a:r>
          </a:p>
          <a:p>
            <a:pPr algn="ctr" defTabSz="457200" fontAlgn="base">
              <a:spcAft>
                <a:spcPts val="600"/>
              </a:spcAft>
              <a:buClr>
                <a:srgbClr val="CD0000"/>
              </a:buClr>
              <a:buSzPct val="110000"/>
            </a:pPr>
            <a:r>
              <a:rPr lang="es-MX" sz="1400" b="1" dirty="0">
                <a:solidFill>
                  <a:srgbClr val="00B050"/>
                </a:solidFill>
                <a:latin typeface="Century Gothic" panose="020B0502020202020204" pitchFamily="34" charset="0"/>
              </a:rPr>
              <a:t>Gobierno </a:t>
            </a:r>
          </a:p>
          <a:p>
            <a:pPr algn="ctr" defTabSz="457200" fontAlgn="base">
              <a:spcAft>
                <a:spcPts val="600"/>
              </a:spcAft>
              <a:buClr>
                <a:srgbClr val="CD0000"/>
              </a:buClr>
              <a:buSzPct val="110000"/>
            </a:pPr>
            <a:r>
              <a:rPr lang="es-MX" sz="1400" b="1" dirty="0">
                <a:solidFill>
                  <a:srgbClr val="00B050"/>
                </a:solidFill>
                <a:latin typeface="Century Gothic" panose="020B0502020202020204" pitchFamily="34" charset="0"/>
              </a:rPr>
              <a:t>Corporativo</a:t>
            </a:r>
          </a:p>
        </p:txBody>
      </p:sp>
      <p:sp>
        <p:nvSpPr>
          <p:cNvPr id="4" name="Rectángulo 3"/>
          <p:cNvSpPr/>
          <p:nvPr/>
        </p:nvSpPr>
        <p:spPr>
          <a:xfrm>
            <a:off x="620075" y="3064557"/>
            <a:ext cx="2109833" cy="646331"/>
          </a:xfrm>
          <a:prstGeom prst="rect">
            <a:avLst/>
          </a:prstGeom>
          <a:ln>
            <a:noFill/>
          </a:ln>
        </p:spPr>
        <p:txBody>
          <a:bodyPr wrap="square">
            <a:spAutoFit/>
          </a:bodyPr>
          <a:lstStyle/>
          <a:p>
            <a:pPr defTabSz="457200" eaLnBrk="0" fontAlgn="base" hangingPunct="0">
              <a:spcBef>
                <a:spcPct val="0"/>
              </a:spcBef>
              <a:spcAft>
                <a:spcPct val="0"/>
              </a:spcAft>
            </a:pPr>
            <a:r>
              <a:rPr lang="es-MX" sz="900" dirty="0">
                <a:solidFill>
                  <a:srgbClr val="A2B4BC"/>
                </a:solidFill>
                <a:latin typeface="Century Gothic" panose="020B0502020202020204" pitchFamily="34" charset="0"/>
              </a:rPr>
              <a:t>Grupo multinacional </a:t>
            </a:r>
          </a:p>
          <a:p>
            <a:pPr defTabSz="457200" eaLnBrk="0" fontAlgn="base" hangingPunct="0">
              <a:spcBef>
                <a:spcPct val="0"/>
              </a:spcBef>
              <a:spcAft>
                <a:spcPct val="0"/>
              </a:spcAft>
            </a:pPr>
            <a:r>
              <a:rPr lang="es-MX" sz="900" dirty="0">
                <a:solidFill>
                  <a:srgbClr val="A2B4BC"/>
                </a:solidFill>
                <a:latin typeface="Century Gothic" panose="020B0502020202020204" pitchFamily="34" charset="0"/>
              </a:rPr>
              <a:t>Ventas por más de 2,800 mdd</a:t>
            </a:r>
          </a:p>
          <a:p>
            <a:pPr defTabSz="457200" eaLnBrk="0" fontAlgn="base" hangingPunct="0">
              <a:spcBef>
                <a:spcPct val="0"/>
              </a:spcBef>
              <a:spcAft>
                <a:spcPct val="0"/>
              </a:spcAft>
            </a:pPr>
            <a:r>
              <a:rPr lang="es-MX" sz="900" dirty="0">
                <a:solidFill>
                  <a:srgbClr val="A2B4BC"/>
                </a:solidFill>
                <a:latin typeface="Century Gothic" panose="020B0502020202020204" pitchFamily="34" charset="0"/>
              </a:rPr>
              <a:t>Operación en 14 países</a:t>
            </a:r>
          </a:p>
          <a:p>
            <a:pPr defTabSz="457200" eaLnBrk="0" fontAlgn="base" hangingPunct="0">
              <a:spcBef>
                <a:spcPct val="0"/>
              </a:spcBef>
              <a:spcAft>
                <a:spcPct val="0"/>
              </a:spcAft>
            </a:pPr>
            <a:r>
              <a:rPr lang="es-MX" sz="900" dirty="0">
                <a:solidFill>
                  <a:srgbClr val="A2B4BC"/>
                </a:solidFill>
                <a:latin typeface="Century Gothic" panose="020B0502020202020204" pitchFamily="34" charset="0"/>
              </a:rPr>
              <a:t>Metalsa y Citrofrut, negocios princ.</a:t>
            </a:r>
            <a:endParaRPr lang="es-MX" sz="900" dirty="0">
              <a:solidFill>
                <a:srgbClr val="A2B4BC"/>
              </a:solidFill>
            </a:endParaRPr>
          </a:p>
        </p:txBody>
      </p:sp>
      <p:sp>
        <p:nvSpPr>
          <p:cNvPr id="19" name="Rectángulo 18"/>
          <p:cNvSpPr/>
          <p:nvPr/>
        </p:nvSpPr>
        <p:spPr>
          <a:xfrm>
            <a:off x="122922" y="6518387"/>
            <a:ext cx="8563878" cy="230832"/>
          </a:xfrm>
          <a:prstGeom prst="rect">
            <a:avLst/>
          </a:prstGeom>
        </p:spPr>
        <p:txBody>
          <a:bodyPr wrap="square">
            <a:spAutoFit/>
          </a:bodyPr>
          <a:lstStyle/>
          <a:p>
            <a:pPr defTabSz="457200" fontAlgn="base">
              <a:spcAft>
                <a:spcPts val="600"/>
              </a:spcAft>
              <a:buClr>
                <a:srgbClr val="CD0000"/>
              </a:buClr>
              <a:buSzPct val="110000"/>
            </a:pPr>
            <a:r>
              <a:rPr lang="es-MX" sz="900" dirty="0">
                <a:solidFill>
                  <a:prstClr val="black"/>
                </a:solidFill>
                <a:latin typeface="Century Gothic" panose="020B0502020202020204" pitchFamily="34" charset="0"/>
              </a:rPr>
              <a:t>Fuente: Ainda. Enero </a:t>
            </a:r>
            <a:r>
              <a:rPr lang="es-MX" sz="900" dirty="0" smtClean="0">
                <a:solidFill>
                  <a:prstClr val="black"/>
                </a:solidFill>
                <a:latin typeface="Century Gothic" panose="020B0502020202020204" pitchFamily="34" charset="0"/>
              </a:rPr>
              <a:t>2018</a:t>
            </a:r>
            <a:endParaRPr lang="es-MX" sz="9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12719954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3. Fortalecimiento del equipo y Gobierno Corporativo</a:t>
            </a:r>
            <a:endParaRPr lang="es-MX" sz="2000" b="1" dirty="0">
              <a:latin typeface="Century Gothic" panose="020B0502020202020204" pitchFamily="34" charset="0"/>
              <a:ea typeface="+mj-ea"/>
            </a:endParaRPr>
          </a:p>
        </p:txBody>
      </p:sp>
      <p:sp>
        <p:nvSpPr>
          <p:cNvPr id="3" name="2 Marcador de número de diapositiva"/>
          <p:cNvSpPr>
            <a:spLocks noGrp="1"/>
          </p:cNvSpPr>
          <p:nvPr>
            <p:ph type="sldNum" sz="quarter" idx="12"/>
          </p:nvPr>
        </p:nvSpPr>
        <p:spPr>
          <a:xfrm>
            <a:off x="8686800" y="6451241"/>
            <a:ext cx="41406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21</a:t>
            </a:fld>
            <a:endParaRPr lang="es-ES" altLang="es-MX" dirty="0">
              <a:latin typeface="Century Gothic" panose="020B0502020202020204" pitchFamily="34" charset="0"/>
            </a:endParaRPr>
          </a:p>
        </p:txBody>
      </p:sp>
      <p:sp>
        <p:nvSpPr>
          <p:cNvPr id="5" name="2 Marcador de contenido"/>
          <p:cNvSpPr txBox="1">
            <a:spLocks/>
          </p:cNvSpPr>
          <p:nvPr/>
        </p:nvSpPr>
        <p:spPr bwMode="auto">
          <a:xfrm>
            <a:off x="818820" y="1404923"/>
            <a:ext cx="7369538" cy="887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spcBef>
                <a:spcPts val="0"/>
              </a:spcBef>
              <a:spcAft>
                <a:spcPts val="600"/>
              </a:spcAft>
              <a:buClr>
                <a:srgbClr val="CD0000"/>
              </a:buClr>
              <a:buSzPct val="110000"/>
              <a:buNone/>
            </a:pPr>
            <a:r>
              <a:rPr lang="es-MX" sz="1400" b="1" dirty="0">
                <a:solidFill>
                  <a:prstClr val="black"/>
                </a:solidFill>
                <a:latin typeface="Century Gothic" panose="020B0502020202020204" pitchFamily="34" charset="0"/>
              </a:rPr>
              <a:t>Incorporación de Oscar de Buen </a:t>
            </a:r>
            <a:r>
              <a:rPr lang="es-MX" sz="1400" dirty="0">
                <a:solidFill>
                  <a:prstClr val="black"/>
                </a:solidFill>
                <a:latin typeface="Century Gothic" panose="020B0502020202020204" pitchFamily="34" charset="0"/>
              </a:rPr>
              <a:t>como Presidente Ejecutivo y Funcionario Clave fortalece la experiencia del equipo así como su conocimiento en la estructuración y supervisión de contratos EPC.</a:t>
            </a:r>
          </a:p>
          <a:p>
            <a:pPr lvl="1" algn="just">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marL="457200" lvl="1" indent="0" algn="just">
              <a:spcBef>
                <a:spcPts val="0"/>
              </a:spcBef>
              <a:spcAft>
                <a:spcPts val="600"/>
              </a:spcAft>
              <a:buClr>
                <a:srgbClr val="CD0000"/>
              </a:buClr>
              <a:buSzPct val="110000"/>
              <a:buFont typeface="Arial" pitchFamily="34" charset="0"/>
              <a:buNone/>
            </a:pPr>
            <a:endParaRPr lang="es-MX" sz="1400" dirty="0">
              <a:solidFill>
                <a:prstClr val="black"/>
              </a:solidFill>
              <a:latin typeface="Century Gothic" panose="020B0502020202020204" pitchFamily="34" charset="0"/>
            </a:endParaRPr>
          </a:p>
          <a:p>
            <a:pPr lvl="1" algn="just">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p:txBody>
      </p:sp>
      <p:sp>
        <p:nvSpPr>
          <p:cNvPr id="21" name="Rectángulo 20"/>
          <p:cNvSpPr/>
          <p:nvPr/>
        </p:nvSpPr>
        <p:spPr>
          <a:xfrm>
            <a:off x="7466003" y="3697493"/>
            <a:ext cx="180843" cy="7415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22" name="Rectángulo 21"/>
          <p:cNvSpPr/>
          <p:nvPr/>
        </p:nvSpPr>
        <p:spPr>
          <a:xfrm>
            <a:off x="7466003" y="3139587"/>
            <a:ext cx="118865" cy="31592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pic>
        <p:nvPicPr>
          <p:cNvPr id="23" name="Imagen 22"/>
          <p:cNvPicPr>
            <a:picLocks noChangeAspect="1"/>
          </p:cNvPicPr>
          <p:nvPr/>
        </p:nvPicPr>
        <p:blipFill>
          <a:blip r:embed="rId2"/>
          <a:stretch>
            <a:fillRect/>
          </a:stretch>
        </p:blipFill>
        <p:spPr>
          <a:xfrm>
            <a:off x="818820" y="2371949"/>
            <a:ext cx="7937680" cy="1487553"/>
          </a:xfrm>
          <a:prstGeom prst="rect">
            <a:avLst/>
          </a:prstGeom>
        </p:spPr>
      </p:pic>
      <p:sp>
        <p:nvSpPr>
          <p:cNvPr id="24" name="2 Marcador de contenido"/>
          <p:cNvSpPr txBox="1">
            <a:spLocks/>
          </p:cNvSpPr>
          <p:nvPr/>
        </p:nvSpPr>
        <p:spPr bwMode="auto">
          <a:xfrm>
            <a:off x="818820" y="4156685"/>
            <a:ext cx="7369538" cy="887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spcBef>
                <a:spcPts val="0"/>
              </a:spcBef>
              <a:spcAft>
                <a:spcPts val="600"/>
              </a:spcAft>
              <a:buClr>
                <a:srgbClr val="CD0000"/>
              </a:buClr>
              <a:buSzPct val="110000"/>
              <a:buNone/>
            </a:pPr>
            <a:r>
              <a:rPr lang="es-MX" sz="1400" b="1" dirty="0">
                <a:solidFill>
                  <a:prstClr val="black"/>
                </a:solidFill>
                <a:latin typeface="Century Gothic" panose="020B0502020202020204" pitchFamily="34" charset="0"/>
              </a:rPr>
              <a:t>Participación de Carlos Sales </a:t>
            </a:r>
            <a:r>
              <a:rPr lang="es-MX" sz="1400" dirty="0">
                <a:solidFill>
                  <a:prstClr val="black"/>
                </a:solidFill>
                <a:latin typeface="Century Gothic" panose="020B0502020202020204" pitchFamily="34" charset="0"/>
              </a:rPr>
              <a:t>en el Comité de Inversión y en el Comité Técnico permite contar con la experiencia de un financiero de reconocido prestigio en los Órganos de Gobierno</a:t>
            </a:r>
          </a:p>
          <a:p>
            <a:pPr lvl="1" algn="just">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lvl="1" algn="just">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a:p>
            <a:pPr marL="457200" lvl="1" indent="0" algn="just">
              <a:spcBef>
                <a:spcPts val="0"/>
              </a:spcBef>
              <a:spcAft>
                <a:spcPts val="600"/>
              </a:spcAft>
              <a:buClr>
                <a:srgbClr val="CD0000"/>
              </a:buClr>
              <a:buSzPct val="110000"/>
              <a:buFont typeface="Arial" pitchFamily="34" charset="0"/>
              <a:buNone/>
            </a:pPr>
            <a:endParaRPr lang="es-MX" sz="1400" dirty="0">
              <a:solidFill>
                <a:prstClr val="black"/>
              </a:solidFill>
              <a:latin typeface="Century Gothic" panose="020B0502020202020204" pitchFamily="34" charset="0"/>
            </a:endParaRPr>
          </a:p>
          <a:p>
            <a:pPr lvl="1" algn="just">
              <a:spcBef>
                <a:spcPts val="0"/>
              </a:spcBef>
              <a:spcAft>
                <a:spcPts val="600"/>
              </a:spcAft>
              <a:buClr>
                <a:srgbClr val="CD0000"/>
              </a:buClr>
              <a:buSzPct val="110000"/>
            </a:pPr>
            <a:endParaRPr lang="es-MX" sz="1400" dirty="0">
              <a:solidFill>
                <a:prstClr val="black"/>
              </a:solidFill>
              <a:latin typeface="Century Gothic" panose="020B0502020202020204" pitchFamily="34" charset="0"/>
            </a:endParaRPr>
          </a:p>
        </p:txBody>
      </p:sp>
      <p:pic>
        <p:nvPicPr>
          <p:cNvPr id="26" name="Imagen 25"/>
          <p:cNvPicPr>
            <a:picLocks noChangeAspect="1"/>
          </p:cNvPicPr>
          <p:nvPr/>
        </p:nvPicPr>
        <p:blipFill rotWithShape="1">
          <a:blip r:embed="rId3"/>
          <a:srcRect b="7655"/>
          <a:stretch/>
        </p:blipFill>
        <p:spPr>
          <a:xfrm>
            <a:off x="2536165" y="5144034"/>
            <a:ext cx="4375467" cy="1237294"/>
          </a:xfrm>
          <a:prstGeom prst="rect">
            <a:avLst/>
          </a:prstGeom>
        </p:spPr>
      </p:pic>
      <p:sp>
        <p:nvSpPr>
          <p:cNvPr id="27" name="Rectángulo 26"/>
          <p:cNvSpPr/>
          <p:nvPr/>
        </p:nvSpPr>
        <p:spPr>
          <a:xfrm>
            <a:off x="122922" y="6518387"/>
            <a:ext cx="8563878" cy="230832"/>
          </a:xfrm>
          <a:prstGeom prst="rect">
            <a:avLst/>
          </a:prstGeom>
        </p:spPr>
        <p:txBody>
          <a:bodyPr wrap="square">
            <a:spAutoFit/>
          </a:bodyPr>
          <a:lstStyle/>
          <a:p>
            <a:pPr defTabSz="457200" fontAlgn="base">
              <a:spcAft>
                <a:spcPts val="600"/>
              </a:spcAft>
              <a:buClr>
                <a:srgbClr val="CD0000"/>
              </a:buClr>
              <a:buSzPct val="110000"/>
            </a:pPr>
            <a:r>
              <a:rPr lang="es-MX" sz="900" dirty="0">
                <a:solidFill>
                  <a:prstClr val="black"/>
                </a:solidFill>
                <a:latin typeface="Century Gothic" panose="020B0502020202020204" pitchFamily="34" charset="0"/>
              </a:rPr>
              <a:t>Fuente: Ainda. </a:t>
            </a:r>
            <a:r>
              <a:rPr lang="es-MX" sz="900" dirty="0" smtClean="0">
                <a:solidFill>
                  <a:prstClr val="black"/>
                </a:solidFill>
                <a:latin typeface="Century Gothic" panose="020B0502020202020204" pitchFamily="34" charset="0"/>
              </a:rPr>
              <a:t>Enero 2018</a:t>
            </a:r>
            <a:endParaRPr lang="es-MX" sz="9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19460568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número de diapositiva"/>
          <p:cNvSpPr>
            <a:spLocks noGrp="1"/>
          </p:cNvSpPr>
          <p:nvPr>
            <p:ph type="sldNum" sz="quarter" idx="12"/>
          </p:nvPr>
        </p:nvSpPr>
        <p:spPr>
          <a:xfrm>
            <a:off x="8686800" y="6451241"/>
            <a:ext cx="41406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22</a:t>
            </a:fld>
            <a:endParaRPr lang="es-ES" altLang="es-MX" dirty="0">
              <a:latin typeface="Century Gothic" panose="020B0502020202020204" pitchFamily="34" charset="0"/>
            </a:endParaRPr>
          </a:p>
        </p:txBody>
      </p:sp>
      <p:sp>
        <p:nvSpPr>
          <p:cNvPr id="21" name="Rectángulo 20"/>
          <p:cNvSpPr/>
          <p:nvPr/>
        </p:nvSpPr>
        <p:spPr>
          <a:xfrm>
            <a:off x="7237772" y="2331728"/>
            <a:ext cx="180843" cy="7415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a:solidFill>
                <a:prstClr val="white"/>
              </a:solidFill>
            </a:endParaRPr>
          </a:p>
        </p:txBody>
      </p:sp>
      <p:sp>
        <p:nvSpPr>
          <p:cNvPr id="22" name="Rectángulo 21"/>
          <p:cNvSpPr/>
          <p:nvPr/>
        </p:nvSpPr>
        <p:spPr>
          <a:xfrm>
            <a:off x="7291198" y="2255484"/>
            <a:ext cx="118865" cy="31592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a:solidFill>
                <a:prstClr val="white"/>
              </a:solidFill>
            </a:endParaRPr>
          </a:p>
        </p:txBody>
      </p:sp>
      <p:sp>
        <p:nvSpPr>
          <p:cNvPr id="18" name="CuadroTexto 17">
            <a:extLst>
              <a:ext uri="{FF2B5EF4-FFF2-40B4-BE49-F238E27FC236}">
                <a16:creationId xmlns:a16="http://schemas.microsoft.com/office/drawing/2014/main" xmlns="" id="{7FA8390D-2F58-4364-B390-6E0FA3F3F0F2}"/>
              </a:ext>
            </a:extLst>
          </p:cNvPr>
          <p:cNvSpPr txBox="1"/>
          <p:nvPr/>
        </p:nvSpPr>
        <p:spPr>
          <a:xfrm>
            <a:off x="2848665" y="1212889"/>
            <a:ext cx="1668790" cy="307777"/>
          </a:xfrm>
          <a:prstGeom prst="rect">
            <a:avLst/>
          </a:prstGeom>
          <a:noFill/>
        </p:spPr>
        <p:txBody>
          <a:bodyPr wrap="none" rtlCol="0">
            <a:spAutoFit/>
          </a:bodyPr>
          <a:lstStyle/>
          <a:p>
            <a:pPr fontAlgn="base">
              <a:spcBef>
                <a:spcPct val="0"/>
              </a:spcBef>
              <a:spcAft>
                <a:spcPct val="0"/>
              </a:spcAft>
            </a:pPr>
            <a:r>
              <a:rPr lang="es-MX" sz="1400" b="1" dirty="0">
                <a:solidFill>
                  <a:srgbClr val="000000"/>
                </a:solidFill>
                <a:latin typeface="Arial"/>
              </a:rPr>
              <a:t>Pipeline de Ainda</a:t>
            </a:r>
          </a:p>
        </p:txBody>
      </p:sp>
      <p:sp>
        <p:nvSpPr>
          <p:cNvPr id="19" name="CuadroTexto 18">
            <a:extLst>
              <a:ext uri="{FF2B5EF4-FFF2-40B4-BE49-F238E27FC236}">
                <a16:creationId xmlns:a16="http://schemas.microsoft.com/office/drawing/2014/main" xmlns="" id="{340A10B9-E4BC-4DBB-8830-AACB3B8FEE34}"/>
              </a:ext>
            </a:extLst>
          </p:cNvPr>
          <p:cNvSpPr txBox="1"/>
          <p:nvPr/>
        </p:nvSpPr>
        <p:spPr>
          <a:xfrm>
            <a:off x="118797" y="1573488"/>
            <a:ext cx="1029282" cy="646331"/>
          </a:xfrm>
          <a:prstGeom prst="rect">
            <a:avLst/>
          </a:prstGeom>
          <a:noFill/>
        </p:spPr>
        <p:txBody>
          <a:bodyPr wrap="square" rtlCol="0">
            <a:spAutoFit/>
          </a:bodyPr>
          <a:lstStyle/>
          <a:p>
            <a:pPr algn="ctr" fontAlgn="base">
              <a:spcBef>
                <a:spcPct val="0"/>
              </a:spcBef>
              <a:spcAft>
                <a:spcPct val="0"/>
              </a:spcAft>
            </a:pPr>
            <a:r>
              <a:rPr lang="es-MX" sz="1200" b="1" dirty="0">
                <a:solidFill>
                  <a:schemeClr val="accent1">
                    <a:lumMod val="75000"/>
                  </a:schemeClr>
                </a:solidFill>
                <a:latin typeface="Arial"/>
              </a:rPr>
              <a:t>Listos para Comité de Inversiones</a:t>
            </a:r>
          </a:p>
        </p:txBody>
      </p:sp>
      <p:sp>
        <p:nvSpPr>
          <p:cNvPr id="23" name="CuadroTexto 22">
            <a:extLst>
              <a:ext uri="{FF2B5EF4-FFF2-40B4-BE49-F238E27FC236}">
                <a16:creationId xmlns:a16="http://schemas.microsoft.com/office/drawing/2014/main" xmlns="" id="{02E72224-EAAE-44B9-8D16-0B2951B32B73}"/>
              </a:ext>
            </a:extLst>
          </p:cNvPr>
          <p:cNvSpPr txBox="1"/>
          <p:nvPr/>
        </p:nvSpPr>
        <p:spPr>
          <a:xfrm>
            <a:off x="6041212" y="1218996"/>
            <a:ext cx="1611553" cy="276999"/>
          </a:xfrm>
          <a:prstGeom prst="rect">
            <a:avLst/>
          </a:prstGeom>
          <a:noFill/>
        </p:spPr>
        <p:txBody>
          <a:bodyPr wrap="square" rtlCol="0">
            <a:spAutoFit/>
          </a:bodyPr>
          <a:lstStyle/>
          <a:p>
            <a:pPr algn="ctr" fontAlgn="base">
              <a:spcBef>
                <a:spcPct val="0"/>
              </a:spcBef>
              <a:spcAft>
                <a:spcPct val="0"/>
              </a:spcAft>
            </a:pPr>
            <a:r>
              <a:rPr lang="es-MX" sz="1200" b="1" dirty="0" err="1">
                <a:solidFill>
                  <a:srgbClr val="000000"/>
                </a:solidFill>
                <a:latin typeface="Arial"/>
              </a:rPr>
              <a:t>Ainda</a:t>
            </a:r>
            <a:r>
              <a:rPr lang="es-MX" sz="1200" b="1" dirty="0">
                <a:solidFill>
                  <a:srgbClr val="000000"/>
                </a:solidFill>
                <a:latin typeface="Arial"/>
              </a:rPr>
              <a:t> (MMUSD)</a:t>
            </a:r>
          </a:p>
        </p:txBody>
      </p:sp>
      <p:sp>
        <p:nvSpPr>
          <p:cNvPr id="24" name="CuadroTexto 23">
            <a:extLst>
              <a:ext uri="{FF2B5EF4-FFF2-40B4-BE49-F238E27FC236}">
                <a16:creationId xmlns:a16="http://schemas.microsoft.com/office/drawing/2014/main" xmlns="" id="{0942A02D-8E8A-4DF0-B0FD-EA5F10CD0F6C}"/>
              </a:ext>
            </a:extLst>
          </p:cNvPr>
          <p:cNvSpPr txBox="1"/>
          <p:nvPr/>
        </p:nvSpPr>
        <p:spPr>
          <a:xfrm>
            <a:off x="7410063" y="1241914"/>
            <a:ext cx="1214447" cy="276999"/>
          </a:xfrm>
          <a:prstGeom prst="rect">
            <a:avLst/>
          </a:prstGeom>
          <a:noFill/>
        </p:spPr>
        <p:txBody>
          <a:bodyPr wrap="square" rtlCol="0">
            <a:spAutoFit/>
          </a:bodyPr>
          <a:lstStyle/>
          <a:p>
            <a:pPr algn="ctr" fontAlgn="base">
              <a:spcBef>
                <a:spcPct val="0"/>
              </a:spcBef>
              <a:spcAft>
                <a:spcPct val="0"/>
              </a:spcAft>
            </a:pPr>
            <a:r>
              <a:rPr lang="es-MX" sz="1200" b="1" dirty="0">
                <a:solidFill>
                  <a:srgbClr val="000000"/>
                </a:solidFill>
                <a:latin typeface="Arial"/>
              </a:rPr>
              <a:t>TIR (USD)</a:t>
            </a:r>
          </a:p>
        </p:txBody>
      </p:sp>
      <p:graphicFrame>
        <p:nvGraphicFramePr>
          <p:cNvPr id="7" name="Tabla 6">
            <a:extLst>
              <a:ext uri="{FF2B5EF4-FFF2-40B4-BE49-F238E27FC236}">
                <a16:creationId xmlns:a16="http://schemas.microsoft.com/office/drawing/2014/main" xmlns="" id="{45509BE6-73E2-4E29-B06B-7193F0D3B199}"/>
              </a:ext>
            </a:extLst>
          </p:cNvPr>
          <p:cNvGraphicFramePr>
            <a:graphicFrameLocks noGrp="1"/>
          </p:cNvGraphicFramePr>
          <p:nvPr>
            <p:extLst/>
          </p:nvPr>
        </p:nvGraphicFramePr>
        <p:xfrm>
          <a:off x="1227997" y="1518913"/>
          <a:ext cx="7405503" cy="976736"/>
        </p:xfrm>
        <a:graphic>
          <a:graphicData uri="http://schemas.openxmlformats.org/drawingml/2006/table">
            <a:tbl>
              <a:tblPr/>
              <a:tblGrid>
                <a:gridCol w="4896544">
                  <a:extLst>
                    <a:ext uri="{9D8B030D-6E8A-4147-A177-3AD203B41FA5}">
                      <a16:colId xmlns:a16="http://schemas.microsoft.com/office/drawing/2014/main" xmlns="" val="299608432"/>
                    </a:ext>
                  </a:extLst>
                </a:gridCol>
                <a:gridCol w="1368152">
                  <a:extLst>
                    <a:ext uri="{9D8B030D-6E8A-4147-A177-3AD203B41FA5}">
                      <a16:colId xmlns:a16="http://schemas.microsoft.com/office/drawing/2014/main" xmlns="" val="4183711260"/>
                    </a:ext>
                  </a:extLst>
                </a:gridCol>
                <a:gridCol w="1140807">
                  <a:extLst>
                    <a:ext uri="{9D8B030D-6E8A-4147-A177-3AD203B41FA5}">
                      <a16:colId xmlns:a16="http://schemas.microsoft.com/office/drawing/2014/main" xmlns="" val="2256387589"/>
                    </a:ext>
                  </a:extLst>
                </a:gridCol>
              </a:tblGrid>
              <a:tr h="244184">
                <a:tc>
                  <a:txBody>
                    <a:bodyPr/>
                    <a:lstStyle/>
                    <a:p>
                      <a:pPr algn="l" fontAlgn="ctr"/>
                      <a:r>
                        <a:rPr lang="es-ES" sz="1050" b="0" i="0" u="none" strike="noStrike" dirty="0">
                          <a:solidFill>
                            <a:srgbClr val="000000"/>
                          </a:solidFill>
                          <a:effectLst/>
                          <a:latin typeface="Century Gothic" panose="020B0502020202020204" pitchFamily="34" charset="0"/>
                        </a:rPr>
                        <a:t>Optimización del puerto Dos Bocas</a:t>
                      </a:r>
                    </a:p>
                  </a:txBody>
                  <a:tcPr marL="171450"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8EA9DB"/>
                    </a:solidFill>
                  </a:tcPr>
                </a:tc>
                <a:tc>
                  <a:txBody>
                    <a:bodyPr/>
                    <a:lstStyle/>
                    <a:p>
                      <a:pPr algn="ctr" fontAlgn="ctr"/>
                      <a:r>
                        <a:rPr lang="en-US" sz="1050" b="0" i="0" u="none" strike="noStrike">
                          <a:solidFill>
                            <a:srgbClr val="000000"/>
                          </a:solidFill>
                          <a:effectLst/>
                          <a:latin typeface="Century Gothic" panose="020B0502020202020204" pitchFamily="34" charset="0"/>
                        </a:rPr>
                        <a:t>86</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8EA9DB"/>
                    </a:solidFill>
                  </a:tcPr>
                </a:tc>
                <a:tc>
                  <a:txBody>
                    <a:bodyPr/>
                    <a:lstStyle/>
                    <a:p>
                      <a:pPr algn="ctr" fontAlgn="ctr"/>
                      <a:r>
                        <a:rPr lang="en-US" sz="1050" b="0" i="0" u="none" strike="noStrike">
                          <a:solidFill>
                            <a:srgbClr val="000000"/>
                          </a:solidFill>
                          <a:effectLst/>
                          <a:latin typeface="Century Gothic" panose="020B0502020202020204" pitchFamily="34" charset="0"/>
                        </a:rPr>
                        <a:t>13-16 %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8EA9DB"/>
                    </a:solidFill>
                  </a:tcPr>
                </a:tc>
                <a:extLst>
                  <a:ext uri="{0D108BD9-81ED-4DB2-BD59-A6C34878D82A}">
                    <a16:rowId xmlns:a16="http://schemas.microsoft.com/office/drawing/2014/main" xmlns="" val="1299865528"/>
                  </a:ext>
                </a:extLst>
              </a:tr>
              <a:tr h="244184">
                <a:tc>
                  <a:txBody>
                    <a:bodyPr/>
                    <a:lstStyle/>
                    <a:p>
                      <a:pPr algn="l" fontAlgn="ctr"/>
                      <a:r>
                        <a:rPr lang="en-US" sz="1050" b="0" i="0" u="none" strike="noStrike" dirty="0">
                          <a:solidFill>
                            <a:srgbClr val="000000"/>
                          </a:solidFill>
                          <a:effectLst/>
                          <a:latin typeface="Century Gothic" panose="020B0502020202020204" pitchFamily="34" charset="0"/>
                        </a:rPr>
                        <a:t>Colima (</a:t>
                      </a:r>
                      <a:r>
                        <a:rPr lang="en-US" sz="1050" b="0" i="0" u="none" strike="noStrike" dirty="0" err="1">
                          <a:solidFill>
                            <a:srgbClr val="000000"/>
                          </a:solidFill>
                          <a:effectLst/>
                          <a:latin typeface="Century Gothic" panose="020B0502020202020204" pitchFamily="34" charset="0"/>
                        </a:rPr>
                        <a:t>aeropuertos</a:t>
                      </a:r>
                      <a:r>
                        <a:rPr lang="en-US" sz="1050" b="0" i="0" u="none" strike="noStrike" dirty="0">
                          <a:solidFill>
                            <a:srgbClr val="000000"/>
                          </a:solidFill>
                          <a:effectLst/>
                          <a:latin typeface="Century Gothic" panose="020B0502020202020204" pitchFamily="34" charset="0"/>
                        </a:rPr>
                        <a:t>)</a:t>
                      </a:r>
                    </a:p>
                  </a:txBody>
                  <a:tcPr marL="171450"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8EA9DB"/>
                    </a:solidFill>
                  </a:tcPr>
                </a:tc>
                <a:tc>
                  <a:txBody>
                    <a:bodyPr/>
                    <a:lstStyle/>
                    <a:p>
                      <a:pPr algn="ctr" fontAlgn="ctr"/>
                      <a:r>
                        <a:rPr lang="en-US" sz="1050" b="0" i="0" u="none" strike="noStrike">
                          <a:solidFill>
                            <a:srgbClr val="000000"/>
                          </a:solidFill>
                          <a:effectLst/>
                          <a:latin typeface="Century Gothic" panose="020B0502020202020204" pitchFamily="34" charset="0"/>
                        </a:rPr>
                        <a:t>40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8EA9DB"/>
                    </a:solidFill>
                  </a:tcPr>
                </a:tc>
                <a:tc>
                  <a:txBody>
                    <a:bodyPr/>
                    <a:lstStyle/>
                    <a:p>
                      <a:pPr algn="ctr" fontAlgn="ctr"/>
                      <a:r>
                        <a:rPr lang="en-US" sz="1050" b="0" i="0" u="none" strike="noStrike" dirty="0">
                          <a:solidFill>
                            <a:srgbClr val="000000"/>
                          </a:solidFill>
                          <a:effectLst/>
                          <a:latin typeface="Century Gothic" panose="020B0502020202020204" pitchFamily="34" charset="0"/>
                        </a:rPr>
                        <a:t>13-16 %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8EA9DB"/>
                    </a:solidFill>
                  </a:tcPr>
                </a:tc>
                <a:extLst>
                  <a:ext uri="{0D108BD9-81ED-4DB2-BD59-A6C34878D82A}">
                    <a16:rowId xmlns:a16="http://schemas.microsoft.com/office/drawing/2014/main" xmlns="" val="3649317001"/>
                  </a:ext>
                </a:extLst>
              </a:tr>
              <a:tr h="244184">
                <a:tc>
                  <a:txBody>
                    <a:bodyPr/>
                    <a:lstStyle/>
                    <a:p>
                      <a:pPr algn="l" fontAlgn="ctr"/>
                      <a:r>
                        <a:rPr lang="en-US" sz="1050" b="0" i="0" u="none" strike="noStrike" dirty="0" err="1">
                          <a:solidFill>
                            <a:srgbClr val="000000"/>
                          </a:solidFill>
                          <a:effectLst/>
                          <a:latin typeface="Century Gothic" panose="020B0502020202020204" pitchFamily="34" charset="0"/>
                        </a:rPr>
                        <a:t>Migraciones</a:t>
                      </a:r>
                      <a:r>
                        <a:rPr lang="en-US" sz="1050" b="0" i="0" u="none" strike="noStrike" dirty="0">
                          <a:solidFill>
                            <a:srgbClr val="000000"/>
                          </a:solidFill>
                          <a:effectLst/>
                          <a:latin typeface="Century Gothic" panose="020B0502020202020204" pitchFamily="34" charset="0"/>
                        </a:rPr>
                        <a:t> de campo Soledad </a:t>
                      </a:r>
                      <a:r>
                        <a:rPr lang="en-US" sz="1050" b="1" i="0" u="none" strike="noStrike" dirty="0">
                          <a:solidFill>
                            <a:srgbClr val="000000"/>
                          </a:solidFill>
                          <a:effectLst/>
                          <a:latin typeface="Century Gothic" panose="020B0502020202020204" pitchFamily="34" charset="0"/>
                        </a:rPr>
                        <a:t>(</a:t>
                      </a:r>
                      <a:r>
                        <a:rPr lang="en-US" sz="1050" b="1" i="0" u="none" strike="noStrike" dirty="0" err="1">
                          <a:solidFill>
                            <a:srgbClr val="000000"/>
                          </a:solidFill>
                          <a:effectLst/>
                          <a:latin typeface="Century Gothic" panose="020B0502020202020204" pitchFamily="34" charset="0"/>
                        </a:rPr>
                        <a:t>perdido</a:t>
                      </a:r>
                      <a:r>
                        <a:rPr lang="en-US" sz="1050" b="1" i="0" u="none" strike="noStrike" dirty="0">
                          <a:solidFill>
                            <a:srgbClr val="000000"/>
                          </a:solidFill>
                          <a:effectLst/>
                          <a:latin typeface="Century Gothic" panose="020B0502020202020204" pitchFamily="34" charset="0"/>
                        </a:rPr>
                        <a:t>) </a:t>
                      </a:r>
                      <a:r>
                        <a:rPr kumimoji="0" lang="en-US" sz="1400" b="0" i="0" u="none" strike="noStrike" kern="1200" cap="none" spc="0" normalizeH="0" baseline="0" noProof="0" dirty="0">
                          <a:ln>
                            <a:noFill/>
                          </a:ln>
                          <a:solidFill>
                            <a:srgbClr val="FF0000"/>
                          </a:solidFill>
                          <a:effectLst/>
                          <a:uLnTx/>
                          <a:uFillTx/>
                          <a:latin typeface="Century Gothic" panose="020B0502020202020204" pitchFamily="34" charset="0"/>
                          <a:ea typeface="+mn-ea"/>
                          <a:cs typeface="+mn-cs"/>
                          <a:sym typeface="Wingdings" panose="05000000000000000000" pitchFamily="2" charset="2"/>
                        </a:rPr>
                        <a:t></a:t>
                      </a:r>
                      <a:r>
                        <a:rPr lang="en-US" sz="1400" b="1" i="0" u="none" strike="noStrike" dirty="0">
                          <a:solidFill>
                            <a:srgbClr val="FF0000"/>
                          </a:solidFill>
                          <a:effectLst/>
                          <a:latin typeface="Century Gothic" panose="020B0502020202020204" pitchFamily="34" charset="0"/>
                        </a:rPr>
                        <a:t> </a:t>
                      </a:r>
                      <a:endParaRPr lang="en-US" sz="1050" b="1" i="0" u="none" strike="noStrike" dirty="0">
                        <a:solidFill>
                          <a:srgbClr val="FF0000"/>
                        </a:solidFill>
                        <a:effectLst/>
                        <a:latin typeface="Century Gothic" panose="020B0502020202020204" pitchFamily="34" charset="0"/>
                      </a:endParaRPr>
                    </a:p>
                  </a:txBody>
                  <a:tcPr marL="171450"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8EA9DB"/>
                    </a:solidFill>
                  </a:tcPr>
                </a:tc>
                <a:tc>
                  <a:txBody>
                    <a:bodyPr/>
                    <a:lstStyle/>
                    <a:p>
                      <a:pPr algn="ctr" fontAlgn="ctr"/>
                      <a:r>
                        <a:rPr lang="en-US" sz="1050" b="0" i="0" u="none" strike="noStrike" dirty="0">
                          <a:solidFill>
                            <a:srgbClr val="000000"/>
                          </a:solidFill>
                          <a:effectLst/>
                          <a:latin typeface="Century Gothic" panose="020B0502020202020204" pitchFamily="34" charset="0"/>
                        </a:rPr>
                        <a:t>184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8EA9DB"/>
                    </a:solidFill>
                  </a:tcPr>
                </a:tc>
                <a:tc>
                  <a:txBody>
                    <a:bodyPr/>
                    <a:lstStyle/>
                    <a:p>
                      <a:pPr algn="ctr" fontAlgn="ctr"/>
                      <a:r>
                        <a:rPr lang="en-US" sz="1050" b="0" i="0" u="none" strike="noStrike">
                          <a:solidFill>
                            <a:srgbClr val="000000"/>
                          </a:solidFill>
                          <a:effectLst/>
                          <a:latin typeface="Century Gothic" panose="020B0502020202020204" pitchFamily="34" charset="0"/>
                        </a:rPr>
                        <a:t>24%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8EA9DB"/>
                    </a:solidFill>
                  </a:tcPr>
                </a:tc>
                <a:extLst>
                  <a:ext uri="{0D108BD9-81ED-4DB2-BD59-A6C34878D82A}">
                    <a16:rowId xmlns:a16="http://schemas.microsoft.com/office/drawing/2014/main" xmlns="" val="2962007785"/>
                  </a:ext>
                </a:extLst>
              </a:tr>
              <a:tr h="244184">
                <a:tc>
                  <a:txBody>
                    <a:bodyPr/>
                    <a:lstStyle/>
                    <a:p>
                      <a:pPr algn="l" fontAlgn="ctr"/>
                      <a:r>
                        <a:rPr lang="en-US" sz="1050" b="0" i="0" u="none" strike="noStrike" dirty="0">
                          <a:solidFill>
                            <a:srgbClr val="000000"/>
                          </a:solidFill>
                          <a:effectLst/>
                          <a:latin typeface="Century Gothic" panose="020B0502020202020204" pitchFamily="34" charset="0"/>
                        </a:rPr>
                        <a:t>CAKUA - </a:t>
                      </a:r>
                      <a:r>
                        <a:rPr lang="en-US" sz="1050" b="0" i="0" u="none" strike="noStrike" dirty="0" err="1">
                          <a:solidFill>
                            <a:srgbClr val="000000"/>
                          </a:solidFill>
                          <a:effectLst/>
                          <a:latin typeface="Century Gothic" panose="020B0502020202020204" pitchFamily="34" charset="0"/>
                        </a:rPr>
                        <a:t>Plataforma</a:t>
                      </a:r>
                      <a:r>
                        <a:rPr lang="en-US" sz="1050" b="0" i="0" u="none" strike="noStrike" dirty="0">
                          <a:solidFill>
                            <a:srgbClr val="000000"/>
                          </a:solidFill>
                          <a:effectLst/>
                          <a:latin typeface="Century Gothic" panose="020B0502020202020204" pitchFamily="34" charset="0"/>
                        </a:rPr>
                        <a:t> de compression </a:t>
                      </a:r>
                      <a:r>
                        <a:rPr lang="en-US" sz="1050" b="1" i="0" u="none" strike="noStrike" dirty="0">
                          <a:solidFill>
                            <a:srgbClr val="000000"/>
                          </a:solidFill>
                          <a:effectLst/>
                          <a:latin typeface="Century Gothic" panose="020B0502020202020204" pitchFamily="34" charset="0"/>
                        </a:rPr>
                        <a:t>(</a:t>
                      </a:r>
                      <a:r>
                        <a:rPr lang="en-US" sz="1050" b="1" i="0" u="none" strike="noStrike" dirty="0" err="1">
                          <a:solidFill>
                            <a:srgbClr val="000000"/>
                          </a:solidFill>
                          <a:effectLst/>
                          <a:latin typeface="Century Gothic" panose="020B0502020202020204" pitchFamily="34" charset="0"/>
                        </a:rPr>
                        <a:t>perdido</a:t>
                      </a:r>
                      <a:r>
                        <a:rPr lang="en-US" sz="1050" b="1" i="0" u="none" strike="noStrike" dirty="0">
                          <a:solidFill>
                            <a:srgbClr val="000000"/>
                          </a:solidFill>
                          <a:effectLst/>
                          <a:latin typeface="Century Gothic" panose="020B0502020202020204" pitchFamily="34" charset="0"/>
                        </a:rPr>
                        <a:t>)</a:t>
                      </a:r>
                      <a:r>
                        <a:rPr lang="en-US" sz="1400" b="1" i="0" u="none" strike="noStrike" dirty="0">
                          <a:solidFill>
                            <a:srgbClr val="FF0000"/>
                          </a:solidFill>
                          <a:effectLst/>
                          <a:latin typeface="Century Gothic" panose="020B0502020202020204" pitchFamily="34" charset="0"/>
                          <a:sym typeface="Wingdings" panose="05000000000000000000" pitchFamily="2" charset="2"/>
                        </a:rPr>
                        <a:t> </a:t>
                      </a:r>
                      <a:r>
                        <a:rPr lang="en-US" sz="1400" b="0" i="0" u="none" strike="noStrike" dirty="0">
                          <a:solidFill>
                            <a:srgbClr val="FF0000"/>
                          </a:solidFill>
                          <a:effectLst/>
                          <a:latin typeface="Century Gothic" panose="020B0502020202020204" pitchFamily="34" charset="0"/>
                          <a:sym typeface="Wingdings" panose="05000000000000000000" pitchFamily="2" charset="2"/>
                        </a:rPr>
                        <a:t></a:t>
                      </a:r>
                      <a:endParaRPr lang="en-US" sz="1400" b="0" i="0" u="none" strike="noStrike" dirty="0">
                        <a:solidFill>
                          <a:srgbClr val="000000"/>
                        </a:solidFill>
                        <a:effectLst/>
                        <a:latin typeface="Century Gothic" panose="020B0502020202020204" pitchFamily="34" charset="0"/>
                      </a:endParaRPr>
                    </a:p>
                  </a:txBody>
                  <a:tcPr marL="171450"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8EA9DB"/>
                    </a:solidFill>
                  </a:tcPr>
                </a:tc>
                <a:tc>
                  <a:txBody>
                    <a:bodyPr/>
                    <a:lstStyle/>
                    <a:p>
                      <a:pPr algn="ctr" fontAlgn="ctr"/>
                      <a:r>
                        <a:rPr lang="en-US" sz="1050" b="0" i="0" u="none" strike="noStrike" dirty="0">
                          <a:solidFill>
                            <a:srgbClr val="000000"/>
                          </a:solidFill>
                          <a:effectLst/>
                          <a:latin typeface="Century Gothic" panose="020B0502020202020204" pitchFamily="34" charset="0"/>
                        </a:rPr>
                        <a:t>61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8EA9DB"/>
                    </a:solidFill>
                  </a:tcPr>
                </a:tc>
                <a:tc>
                  <a:txBody>
                    <a:bodyPr/>
                    <a:lstStyle/>
                    <a:p>
                      <a:pPr algn="ctr" fontAlgn="ctr"/>
                      <a:r>
                        <a:rPr lang="en-US" sz="1050" b="0" i="0" u="none" strike="noStrike" dirty="0">
                          <a:solidFill>
                            <a:srgbClr val="000000"/>
                          </a:solidFill>
                          <a:effectLst/>
                          <a:latin typeface="Century Gothic" panose="020B0502020202020204" pitchFamily="34" charset="0"/>
                        </a:rPr>
                        <a:t>10-15 %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8EA9DB"/>
                    </a:solidFill>
                  </a:tcPr>
                </a:tc>
                <a:extLst>
                  <a:ext uri="{0D108BD9-81ED-4DB2-BD59-A6C34878D82A}">
                    <a16:rowId xmlns:a16="http://schemas.microsoft.com/office/drawing/2014/main" xmlns="" val="2763226974"/>
                  </a:ext>
                </a:extLst>
              </a:tr>
            </a:tbl>
          </a:graphicData>
        </a:graphic>
      </p:graphicFrame>
      <p:sp>
        <p:nvSpPr>
          <p:cNvPr id="27" name="CuadroTexto 26">
            <a:extLst>
              <a:ext uri="{FF2B5EF4-FFF2-40B4-BE49-F238E27FC236}">
                <a16:creationId xmlns:a16="http://schemas.microsoft.com/office/drawing/2014/main" xmlns="" id="{59E08C0A-C9F2-4E84-B0DF-57EC94AA6025}"/>
              </a:ext>
            </a:extLst>
          </p:cNvPr>
          <p:cNvSpPr txBox="1"/>
          <p:nvPr/>
        </p:nvSpPr>
        <p:spPr>
          <a:xfrm>
            <a:off x="20753" y="3381983"/>
            <a:ext cx="1120380" cy="461665"/>
          </a:xfrm>
          <a:prstGeom prst="rect">
            <a:avLst/>
          </a:prstGeom>
          <a:noFill/>
        </p:spPr>
        <p:txBody>
          <a:bodyPr wrap="square" rtlCol="0">
            <a:spAutoFit/>
          </a:bodyPr>
          <a:lstStyle/>
          <a:p>
            <a:pPr algn="ctr" fontAlgn="base">
              <a:spcBef>
                <a:spcPct val="0"/>
              </a:spcBef>
              <a:spcAft>
                <a:spcPct val="0"/>
              </a:spcAft>
            </a:pPr>
            <a:r>
              <a:rPr lang="es-MX" sz="1200" b="1" dirty="0">
                <a:solidFill>
                  <a:schemeClr val="accent1">
                    <a:lumMod val="60000"/>
                    <a:lumOff val="40000"/>
                  </a:schemeClr>
                </a:solidFill>
                <a:latin typeface="Arial"/>
              </a:rPr>
              <a:t>Con avance significativo</a:t>
            </a:r>
          </a:p>
        </p:txBody>
      </p:sp>
      <p:graphicFrame>
        <p:nvGraphicFramePr>
          <p:cNvPr id="8" name="Tabla 7">
            <a:extLst>
              <a:ext uri="{FF2B5EF4-FFF2-40B4-BE49-F238E27FC236}">
                <a16:creationId xmlns:a16="http://schemas.microsoft.com/office/drawing/2014/main" xmlns="" id="{535B9500-3682-4802-A690-5B5291EA119B}"/>
              </a:ext>
            </a:extLst>
          </p:cNvPr>
          <p:cNvGraphicFramePr>
            <a:graphicFrameLocks noGrp="1"/>
          </p:cNvGraphicFramePr>
          <p:nvPr>
            <p:extLst>
              <p:ext uri="{D42A27DB-BD31-4B8C-83A1-F6EECF244321}">
                <p14:modId xmlns:p14="http://schemas.microsoft.com/office/powerpoint/2010/main" val="691548766"/>
              </p:ext>
            </p:extLst>
          </p:nvPr>
        </p:nvGraphicFramePr>
        <p:xfrm>
          <a:off x="1227997" y="2658232"/>
          <a:ext cx="7405503" cy="2016224"/>
        </p:xfrm>
        <a:graphic>
          <a:graphicData uri="http://schemas.openxmlformats.org/drawingml/2006/table">
            <a:tbl>
              <a:tblPr/>
              <a:tblGrid>
                <a:gridCol w="4795944">
                  <a:extLst>
                    <a:ext uri="{9D8B030D-6E8A-4147-A177-3AD203B41FA5}">
                      <a16:colId xmlns:a16="http://schemas.microsoft.com/office/drawing/2014/main" xmlns="" val="3088675694"/>
                    </a:ext>
                  </a:extLst>
                </a:gridCol>
                <a:gridCol w="1340043">
                  <a:extLst>
                    <a:ext uri="{9D8B030D-6E8A-4147-A177-3AD203B41FA5}">
                      <a16:colId xmlns:a16="http://schemas.microsoft.com/office/drawing/2014/main" xmlns="" val="2952475126"/>
                    </a:ext>
                  </a:extLst>
                </a:gridCol>
                <a:gridCol w="1269516">
                  <a:extLst>
                    <a:ext uri="{9D8B030D-6E8A-4147-A177-3AD203B41FA5}">
                      <a16:colId xmlns:a16="http://schemas.microsoft.com/office/drawing/2014/main" xmlns="" val="2339690744"/>
                    </a:ext>
                  </a:extLst>
                </a:gridCol>
              </a:tblGrid>
              <a:tr h="252028">
                <a:tc>
                  <a:txBody>
                    <a:bodyPr/>
                    <a:lstStyle/>
                    <a:p>
                      <a:pPr algn="l" fontAlgn="ctr"/>
                      <a:r>
                        <a:rPr lang="es-ES" sz="1050" b="0" i="0" u="none" strike="noStrike" dirty="0">
                          <a:solidFill>
                            <a:srgbClr val="000000"/>
                          </a:solidFill>
                          <a:effectLst/>
                          <a:latin typeface="Century Gothic" panose="020B0502020202020204" pitchFamily="34" charset="0"/>
                        </a:rPr>
                        <a:t>Licitaciones </a:t>
                      </a:r>
                      <a:r>
                        <a:rPr lang="es-ES" sz="1050" b="0" i="0" u="none" strike="noStrike" dirty="0" err="1">
                          <a:solidFill>
                            <a:srgbClr val="000000"/>
                          </a:solidFill>
                          <a:effectLst/>
                          <a:latin typeface="Century Gothic" panose="020B0502020202020204" pitchFamily="34" charset="0"/>
                        </a:rPr>
                        <a:t>chicontepec</a:t>
                      </a:r>
                      <a:r>
                        <a:rPr lang="es-ES" sz="1050" b="0" i="0" u="none" strike="noStrike" dirty="0">
                          <a:solidFill>
                            <a:srgbClr val="000000"/>
                          </a:solidFill>
                          <a:effectLst/>
                          <a:latin typeface="Century Gothic" panose="020B0502020202020204" pitchFamily="34" charset="0"/>
                        </a:rPr>
                        <a:t>/Rondas 2.5 y 3.2</a:t>
                      </a:r>
                    </a:p>
                  </a:txBody>
                  <a:tcPr marL="171450"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B4C6E7"/>
                    </a:solidFill>
                  </a:tcPr>
                </a:tc>
                <a:tc>
                  <a:txBody>
                    <a:bodyPr/>
                    <a:lstStyle/>
                    <a:p>
                      <a:pPr algn="ctr" fontAlgn="ctr"/>
                      <a:r>
                        <a:rPr lang="en-US" sz="1050" b="0" i="0" u="none" strike="noStrike" dirty="0">
                          <a:solidFill>
                            <a:srgbClr val="000000"/>
                          </a:solidFill>
                          <a:effectLst/>
                          <a:latin typeface="Century Gothic" panose="020B0502020202020204" pitchFamily="34" charset="0"/>
                        </a:rPr>
                        <a:t>48 + 125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B4C6E7"/>
                    </a:solidFill>
                  </a:tcPr>
                </a:tc>
                <a:tc>
                  <a:txBody>
                    <a:bodyPr/>
                    <a:lstStyle/>
                    <a:p>
                      <a:pPr algn="ctr" fontAlgn="ctr"/>
                      <a:r>
                        <a:rPr lang="en-US" sz="1050" b="0" i="0" u="none" strike="noStrike" dirty="0">
                          <a:solidFill>
                            <a:srgbClr val="000000"/>
                          </a:solidFill>
                          <a:effectLst/>
                          <a:latin typeface="Century Gothic" panose="020B0502020202020204" pitchFamily="34" charset="0"/>
                        </a:rPr>
                        <a:t>26-27%</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B4C6E7"/>
                    </a:solidFill>
                  </a:tcPr>
                </a:tc>
                <a:extLst>
                  <a:ext uri="{0D108BD9-81ED-4DB2-BD59-A6C34878D82A}">
                    <a16:rowId xmlns:a16="http://schemas.microsoft.com/office/drawing/2014/main" xmlns="" val="2490645084"/>
                  </a:ext>
                </a:extLst>
              </a:tr>
              <a:tr h="252028">
                <a:tc>
                  <a:txBody>
                    <a:bodyPr/>
                    <a:lstStyle/>
                    <a:p>
                      <a:pPr algn="l" fontAlgn="ctr"/>
                      <a:r>
                        <a:rPr lang="en-US" sz="1050" b="0" i="0" u="none" strike="noStrike" dirty="0" err="1">
                          <a:solidFill>
                            <a:srgbClr val="000000"/>
                          </a:solidFill>
                          <a:effectLst/>
                          <a:latin typeface="Century Gothic" panose="020B0502020202020204" pitchFamily="34" charset="0"/>
                        </a:rPr>
                        <a:t>Repotenciación</a:t>
                      </a:r>
                      <a:r>
                        <a:rPr lang="en-US" sz="1050" b="0" i="0" u="none" strike="noStrike" dirty="0">
                          <a:solidFill>
                            <a:srgbClr val="000000"/>
                          </a:solidFill>
                          <a:effectLst/>
                          <a:latin typeface="Century Gothic" panose="020B0502020202020204" pitchFamily="34" charset="0"/>
                        </a:rPr>
                        <a:t> de </a:t>
                      </a:r>
                      <a:r>
                        <a:rPr lang="en-US" sz="1050" b="0" i="0" u="none" strike="noStrike" dirty="0" err="1">
                          <a:solidFill>
                            <a:srgbClr val="000000"/>
                          </a:solidFill>
                          <a:effectLst/>
                          <a:latin typeface="Century Gothic" panose="020B0502020202020204" pitchFamily="34" charset="0"/>
                        </a:rPr>
                        <a:t>plantas</a:t>
                      </a:r>
                      <a:r>
                        <a:rPr lang="en-US" sz="1050" b="0" i="0" u="none" strike="noStrike" dirty="0">
                          <a:solidFill>
                            <a:srgbClr val="000000"/>
                          </a:solidFill>
                          <a:effectLst/>
                          <a:latin typeface="Century Gothic" panose="020B0502020202020204" pitchFamily="34" charset="0"/>
                        </a:rPr>
                        <a:t> </a:t>
                      </a:r>
                      <a:r>
                        <a:rPr lang="en-US" sz="1050" b="0" i="0" u="none" strike="noStrike" dirty="0" err="1">
                          <a:solidFill>
                            <a:srgbClr val="000000"/>
                          </a:solidFill>
                          <a:effectLst/>
                          <a:latin typeface="Century Gothic" panose="020B0502020202020204" pitchFamily="34" charset="0"/>
                        </a:rPr>
                        <a:t>termoeléctricas</a:t>
                      </a:r>
                      <a:endParaRPr lang="en-US" sz="1050" b="0" i="0" u="none" strike="noStrike" dirty="0">
                        <a:solidFill>
                          <a:srgbClr val="000000"/>
                        </a:solidFill>
                        <a:effectLst/>
                        <a:latin typeface="Century Gothic" panose="020B0502020202020204" pitchFamily="34" charset="0"/>
                      </a:endParaRPr>
                    </a:p>
                  </a:txBody>
                  <a:tcPr marL="171450"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B4C6E7"/>
                    </a:solidFill>
                  </a:tcPr>
                </a:tc>
                <a:tc>
                  <a:txBody>
                    <a:bodyPr/>
                    <a:lstStyle/>
                    <a:p>
                      <a:pPr algn="ctr" fontAlgn="ctr"/>
                      <a:r>
                        <a:rPr lang="en-US" sz="1050" b="0" i="0" u="none" strike="noStrike" dirty="0">
                          <a:solidFill>
                            <a:srgbClr val="000000"/>
                          </a:solidFill>
                          <a:effectLst/>
                          <a:latin typeface="Century Gothic" panose="020B0502020202020204" pitchFamily="34" charset="0"/>
                        </a:rPr>
                        <a:t>56 + 88</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B4C6E7"/>
                    </a:solidFill>
                  </a:tcPr>
                </a:tc>
                <a:tc>
                  <a:txBody>
                    <a:bodyPr/>
                    <a:lstStyle/>
                    <a:p>
                      <a:pPr algn="ctr" fontAlgn="ctr"/>
                      <a:r>
                        <a:rPr lang="en-US" sz="1050" b="0" i="0" u="none" strike="noStrike" dirty="0">
                          <a:solidFill>
                            <a:srgbClr val="000000"/>
                          </a:solidFill>
                          <a:effectLst/>
                          <a:latin typeface="Century Gothic" panose="020B0502020202020204" pitchFamily="34" charset="0"/>
                        </a:rPr>
                        <a:t>13-15%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B4C6E7"/>
                    </a:solidFill>
                  </a:tcPr>
                </a:tc>
                <a:extLst>
                  <a:ext uri="{0D108BD9-81ED-4DB2-BD59-A6C34878D82A}">
                    <a16:rowId xmlns:a16="http://schemas.microsoft.com/office/drawing/2014/main" xmlns="" val="2911947673"/>
                  </a:ext>
                </a:extLst>
              </a:tr>
              <a:tr h="252028">
                <a:tc>
                  <a:txBody>
                    <a:bodyPr/>
                    <a:lstStyle/>
                    <a:p>
                      <a:pPr algn="l" fontAlgn="ctr"/>
                      <a:r>
                        <a:rPr lang="es-ES" sz="1050" b="0" i="0" u="none" strike="noStrike" dirty="0">
                          <a:solidFill>
                            <a:srgbClr val="000000"/>
                          </a:solidFill>
                          <a:effectLst/>
                          <a:latin typeface="Century Gothic" panose="020B0502020202020204" pitchFamily="34" charset="0"/>
                        </a:rPr>
                        <a:t>Desarrollo de parque eólico 200 MW</a:t>
                      </a:r>
                    </a:p>
                  </a:txBody>
                  <a:tcPr marL="171450"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B4C6E7"/>
                    </a:solidFill>
                  </a:tcPr>
                </a:tc>
                <a:tc>
                  <a:txBody>
                    <a:bodyPr/>
                    <a:lstStyle/>
                    <a:p>
                      <a:pPr algn="ctr" fontAlgn="ctr"/>
                      <a:r>
                        <a:rPr lang="en-US" sz="1050" b="0" i="0" u="none" strike="noStrike" dirty="0">
                          <a:solidFill>
                            <a:srgbClr val="000000"/>
                          </a:solidFill>
                          <a:effectLst/>
                          <a:latin typeface="Century Gothic" panose="020B0502020202020204" pitchFamily="34" charset="0"/>
                        </a:rPr>
                        <a:t>69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B4C6E7"/>
                    </a:solidFill>
                  </a:tcPr>
                </a:tc>
                <a:tc>
                  <a:txBody>
                    <a:bodyPr/>
                    <a:lstStyle/>
                    <a:p>
                      <a:pPr algn="ctr" fontAlgn="ctr"/>
                      <a:r>
                        <a:rPr lang="en-US" sz="1050" b="0" i="0" u="none" strike="noStrike" dirty="0">
                          <a:solidFill>
                            <a:srgbClr val="000000"/>
                          </a:solidFill>
                          <a:effectLst/>
                          <a:latin typeface="Century Gothic" panose="020B0502020202020204" pitchFamily="34" charset="0"/>
                        </a:rPr>
                        <a:t>10-12%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B4C6E7"/>
                    </a:solidFill>
                  </a:tcPr>
                </a:tc>
                <a:extLst>
                  <a:ext uri="{0D108BD9-81ED-4DB2-BD59-A6C34878D82A}">
                    <a16:rowId xmlns:a16="http://schemas.microsoft.com/office/drawing/2014/main" xmlns="" val="2839582257"/>
                  </a:ext>
                </a:extLst>
              </a:tr>
              <a:tr h="252028">
                <a:tc>
                  <a:txBody>
                    <a:bodyPr/>
                    <a:lstStyle/>
                    <a:p>
                      <a:pPr algn="l" fontAlgn="ctr"/>
                      <a:r>
                        <a:rPr lang="es-ES" sz="1050" b="0" i="0" u="none" strike="noStrike" dirty="0">
                          <a:solidFill>
                            <a:srgbClr val="000000"/>
                          </a:solidFill>
                          <a:effectLst/>
                          <a:latin typeface="Century Gothic" panose="020B0502020202020204" pitchFamily="34" charset="0"/>
                        </a:rPr>
                        <a:t>Adquisición proyectos de obra pública financiada</a:t>
                      </a:r>
                    </a:p>
                  </a:txBody>
                  <a:tcPr marL="171450"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B4C6E7"/>
                    </a:solidFill>
                  </a:tcPr>
                </a:tc>
                <a:tc>
                  <a:txBody>
                    <a:bodyPr/>
                    <a:lstStyle/>
                    <a:p>
                      <a:pPr algn="ctr" fontAlgn="ctr"/>
                      <a:r>
                        <a:rPr lang="en-US" sz="1050" b="0" i="0" u="none" strike="noStrike" dirty="0">
                          <a:solidFill>
                            <a:srgbClr val="000000"/>
                          </a:solidFill>
                          <a:effectLst/>
                          <a:latin typeface="Century Gothic" panose="020B0502020202020204" pitchFamily="34" charset="0"/>
                        </a:rPr>
                        <a:t>193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B4C6E7"/>
                    </a:solidFill>
                  </a:tcPr>
                </a:tc>
                <a:tc>
                  <a:txBody>
                    <a:bodyPr/>
                    <a:lstStyle/>
                    <a:p>
                      <a:pPr algn="ctr" fontAlgn="ctr"/>
                      <a:r>
                        <a:rPr lang="en-US" sz="1050" b="0" i="0" u="none" strike="noStrike" dirty="0">
                          <a:solidFill>
                            <a:srgbClr val="000000"/>
                          </a:solidFill>
                          <a:effectLst/>
                          <a:latin typeface="Century Gothic" panose="020B0502020202020204" pitchFamily="34" charset="0"/>
                        </a:rPr>
                        <a:t>10-12%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B4C6E7"/>
                    </a:solidFill>
                  </a:tcPr>
                </a:tc>
                <a:extLst>
                  <a:ext uri="{0D108BD9-81ED-4DB2-BD59-A6C34878D82A}">
                    <a16:rowId xmlns:a16="http://schemas.microsoft.com/office/drawing/2014/main" xmlns="" val="11098607"/>
                  </a:ext>
                </a:extLst>
              </a:tr>
              <a:tr h="252028">
                <a:tc>
                  <a:txBody>
                    <a:bodyPr/>
                    <a:lstStyle/>
                    <a:p>
                      <a:pPr algn="l" fontAlgn="ctr"/>
                      <a:r>
                        <a:rPr lang="en-US" sz="1050" b="0" i="0" u="none" strike="noStrike" dirty="0" err="1">
                          <a:solidFill>
                            <a:srgbClr val="000000"/>
                          </a:solidFill>
                          <a:effectLst/>
                          <a:latin typeface="Century Gothic" panose="020B0502020202020204" pitchFamily="34" charset="0"/>
                        </a:rPr>
                        <a:t>Migración</a:t>
                      </a:r>
                      <a:r>
                        <a:rPr lang="en-US" sz="1050" b="0" i="0" u="none" strike="noStrike" dirty="0">
                          <a:solidFill>
                            <a:srgbClr val="000000"/>
                          </a:solidFill>
                          <a:effectLst/>
                          <a:latin typeface="Century Gothic" panose="020B0502020202020204" pitchFamily="34" charset="0"/>
                        </a:rPr>
                        <a:t> </a:t>
                      </a:r>
                      <a:r>
                        <a:rPr lang="en-US" sz="1050" b="0" i="0" u="none" strike="noStrike" dirty="0" err="1">
                          <a:solidFill>
                            <a:srgbClr val="000000"/>
                          </a:solidFill>
                          <a:effectLst/>
                          <a:latin typeface="Century Gothic" panose="020B0502020202020204" pitchFamily="34" charset="0"/>
                        </a:rPr>
                        <a:t>Humapa</a:t>
                      </a:r>
                      <a:r>
                        <a:rPr lang="en-US" sz="1050" b="0" i="0" u="none" strike="noStrike" dirty="0">
                          <a:solidFill>
                            <a:srgbClr val="000000"/>
                          </a:solidFill>
                          <a:effectLst/>
                          <a:latin typeface="Century Gothic" panose="020B0502020202020204" pitchFamily="34" charset="0"/>
                        </a:rPr>
                        <a:t>   </a:t>
                      </a:r>
                      <a:r>
                        <a:rPr lang="en-US" sz="1050" b="1" i="0" u="none" strike="noStrike" dirty="0">
                          <a:solidFill>
                            <a:srgbClr val="000000"/>
                          </a:solidFill>
                          <a:effectLst/>
                          <a:latin typeface="Century Gothic" panose="020B0502020202020204" pitchFamily="34" charset="0"/>
                        </a:rPr>
                        <a:t>(nuevo) </a:t>
                      </a:r>
                      <a:r>
                        <a:rPr lang="en-US" sz="1050" b="1" i="0" u="none" strike="noStrike" dirty="0">
                          <a:solidFill>
                            <a:srgbClr val="00B050"/>
                          </a:solidFill>
                          <a:effectLst/>
                          <a:latin typeface="Century Gothic" panose="020B0502020202020204" pitchFamily="34" charset="0"/>
                          <a:sym typeface="Wingdings" panose="05000000000000000000" pitchFamily="2" charset="2"/>
                        </a:rPr>
                        <a:t></a:t>
                      </a:r>
                      <a:endParaRPr lang="en-US" sz="1600" b="1" i="0" u="none" strike="noStrike" dirty="0">
                        <a:solidFill>
                          <a:srgbClr val="00B050"/>
                        </a:solidFill>
                        <a:effectLst/>
                        <a:latin typeface="Century Gothic" panose="020B0502020202020204" pitchFamily="34" charset="0"/>
                      </a:endParaRPr>
                    </a:p>
                  </a:txBody>
                  <a:tcPr marL="171450"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B4C6E7"/>
                    </a:solidFill>
                  </a:tcPr>
                </a:tc>
                <a:tc>
                  <a:txBody>
                    <a:bodyPr/>
                    <a:lstStyle/>
                    <a:p>
                      <a:pPr algn="ctr" fontAlgn="ctr"/>
                      <a:r>
                        <a:rPr lang="en-US" sz="1050" b="0" i="0" u="none" strike="noStrike" dirty="0">
                          <a:solidFill>
                            <a:srgbClr val="000000"/>
                          </a:solidFill>
                          <a:effectLst/>
                          <a:latin typeface="Century Gothic" panose="020B0502020202020204" pitchFamily="34" charset="0"/>
                        </a:rPr>
                        <a:t>163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B4C6E7"/>
                    </a:solidFill>
                  </a:tcPr>
                </a:tc>
                <a:tc>
                  <a:txBody>
                    <a:bodyPr/>
                    <a:lstStyle/>
                    <a:p>
                      <a:pPr algn="ctr" fontAlgn="ctr"/>
                      <a:r>
                        <a:rPr lang="en-US" sz="1050" b="0" i="0" u="none" strike="noStrike" dirty="0">
                          <a:solidFill>
                            <a:srgbClr val="000000"/>
                          </a:solidFill>
                          <a:effectLst/>
                          <a:latin typeface="Century Gothic" panose="020B0502020202020204" pitchFamily="34" charset="0"/>
                        </a:rPr>
                        <a:t>21-23%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B4C6E7"/>
                    </a:solidFill>
                  </a:tcPr>
                </a:tc>
                <a:extLst>
                  <a:ext uri="{0D108BD9-81ED-4DB2-BD59-A6C34878D82A}">
                    <a16:rowId xmlns:a16="http://schemas.microsoft.com/office/drawing/2014/main" xmlns="" val="2941774517"/>
                  </a:ext>
                </a:extLst>
              </a:tr>
              <a:tr h="252028">
                <a:tc>
                  <a:txBody>
                    <a:bodyPr/>
                    <a:lstStyle/>
                    <a:p>
                      <a:pPr algn="l" fontAlgn="ctr"/>
                      <a:r>
                        <a:rPr lang="en-US" sz="1050" b="0" i="0" u="none" strike="noStrike" dirty="0" err="1">
                          <a:solidFill>
                            <a:srgbClr val="000000"/>
                          </a:solidFill>
                          <a:effectLst/>
                          <a:latin typeface="Century Gothic" panose="020B0502020202020204" pitchFamily="34" charset="0"/>
                        </a:rPr>
                        <a:t>Migración</a:t>
                      </a:r>
                      <a:r>
                        <a:rPr lang="en-US" sz="1050" b="0" i="0" u="none" strike="noStrike" dirty="0">
                          <a:solidFill>
                            <a:srgbClr val="000000"/>
                          </a:solidFill>
                          <a:effectLst/>
                          <a:latin typeface="Century Gothic" panose="020B0502020202020204" pitchFamily="34" charset="0"/>
                        </a:rPr>
                        <a:t> San Andrés  </a:t>
                      </a:r>
                      <a:r>
                        <a:rPr lang="en-US" sz="1050" b="1" i="0" u="none" strike="noStrike" dirty="0">
                          <a:solidFill>
                            <a:srgbClr val="000000"/>
                          </a:solidFill>
                          <a:effectLst/>
                          <a:latin typeface="Century Gothic" panose="020B0502020202020204" pitchFamily="34" charset="0"/>
                        </a:rPr>
                        <a:t>(nuevo)</a:t>
                      </a:r>
                      <a:r>
                        <a:rPr lang="en-US" sz="1050" b="1" i="0" u="none" strike="noStrike" dirty="0">
                          <a:solidFill>
                            <a:srgbClr val="00B050"/>
                          </a:solidFill>
                          <a:effectLst/>
                          <a:latin typeface="Century Gothic" panose="020B0502020202020204" pitchFamily="34" charset="0"/>
                          <a:sym typeface="Wingdings" panose="05000000000000000000" pitchFamily="2" charset="2"/>
                        </a:rPr>
                        <a:t> </a:t>
                      </a:r>
                      <a:endParaRPr lang="en-US" sz="1050" b="1" i="0" u="none" strike="noStrike" dirty="0">
                        <a:solidFill>
                          <a:srgbClr val="000000"/>
                        </a:solidFill>
                        <a:effectLst/>
                        <a:latin typeface="Century Gothic" panose="020B0502020202020204" pitchFamily="34" charset="0"/>
                      </a:endParaRPr>
                    </a:p>
                  </a:txBody>
                  <a:tcPr marL="171450"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B4C6E7"/>
                    </a:solidFill>
                  </a:tcPr>
                </a:tc>
                <a:tc>
                  <a:txBody>
                    <a:bodyPr/>
                    <a:lstStyle/>
                    <a:p>
                      <a:pPr algn="ctr" fontAlgn="ctr"/>
                      <a:r>
                        <a:rPr lang="en-US" sz="1050" b="0" i="0" u="none" strike="noStrike" dirty="0">
                          <a:solidFill>
                            <a:srgbClr val="000000"/>
                          </a:solidFill>
                          <a:effectLst/>
                          <a:latin typeface="Century Gothic" panose="020B0502020202020204" pitchFamily="34" charset="0"/>
                        </a:rPr>
                        <a:t>54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B4C6E7"/>
                    </a:solidFill>
                  </a:tcPr>
                </a:tc>
                <a:tc>
                  <a:txBody>
                    <a:bodyPr/>
                    <a:lstStyle/>
                    <a:p>
                      <a:pPr algn="ctr" fontAlgn="ctr"/>
                      <a:r>
                        <a:rPr lang="en-US" sz="1050" b="0" i="0" u="none" strike="noStrike" dirty="0">
                          <a:solidFill>
                            <a:srgbClr val="000000"/>
                          </a:solidFill>
                          <a:effectLst/>
                          <a:latin typeface="Century Gothic" panose="020B0502020202020204" pitchFamily="34" charset="0"/>
                        </a:rPr>
                        <a:t>30%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B4C6E7"/>
                    </a:solidFill>
                  </a:tcPr>
                </a:tc>
                <a:extLst>
                  <a:ext uri="{0D108BD9-81ED-4DB2-BD59-A6C34878D82A}">
                    <a16:rowId xmlns:a16="http://schemas.microsoft.com/office/drawing/2014/main" xmlns="" val="3087751200"/>
                  </a:ext>
                </a:extLst>
              </a:tr>
              <a:tr h="252028">
                <a:tc>
                  <a:txBody>
                    <a:bodyPr/>
                    <a:lstStyle/>
                    <a:p>
                      <a:pPr algn="l" fontAlgn="ctr"/>
                      <a:r>
                        <a:rPr lang="en-US" sz="1050" b="0" i="0" u="none" strike="noStrike" dirty="0" err="1">
                          <a:solidFill>
                            <a:srgbClr val="000000"/>
                          </a:solidFill>
                          <a:effectLst/>
                          <a:latin typeface="Century Gothic" panose="020B0502020202020204" pitchFamily="34" charset="0"/>
                        </a:rPr>
                        <a:t>Migración</a:t>
                      </a:r>
                      <a:r>
                        <a:rPr lang="en-US" sz="1050" b="0" i="0" u="none" strike="noStrike" dirty="0">
                          <a:solidFill>
                            <a:srgbClr val="000000"/>
                          </a:solidFill>
                          <a:effectLst/>
                          <a:latin typeface="Century Gothic" panose="020B0502020202020204" pitchFamily="34" charset="0"/>
                        </a:rPr>
                        <a:t> Tierra Blanca  </a:t>
                      </a:r>
                      <a:r>
                        <a:rPr lang="en-US" sz="1050" b="1" i="0" u="none" strike="noStrike" dirty="0">
                          <a:solidFill>
                            <a:srgbClr val="000000"/>
                          </a:solidFill>
                          <a:effectLst/>
                          <a:latin typeface="Century Gothic" panose="020B0502020202020204" pitchFamily="34" charset="0"/>
                        </a:rPr>
                        <a:t>(nuevo)</a:t>
                      </a:r>
                      <a:r>
                        <a:rPr kumimoji="0" lang="en-US" sz="1400" b="1" i="0" u="none" strike="noStrike" kern="1200" cap="none" spc="0" normalizeH="0" baseline="0" noProof="0" dirty="0">
                          <a:ln>
                            <a:noFill/>
                          </a:ln>
                          <a:solidFill>
                            <a:srgbClr val="00B050"/>
                          </a:solidFill>
                          <a:effectLst/>
                          <a:uLnTx/>
                          <a:uFillTx/>
                          <a:latin typeface="Century Gothic" panose="020B0502020202020204" pitchFamily="34" charset="0"/>
                          <a:ea typeface="+mn-ea"/>
                          <a:cs typeface="+mn-cs"/>
                          <a:sym typeface="Wingdings" panose="05000000000000000000" pitchFamily="2" charset="2"/>
                        </a:rPr>
                        <a:t> </a:t>
                      </a:r>
                      <a:r>
                        <a:rPr lang="en-US" sz="1400" b="1" i="0" u="none" strike="noStrike" dirty="0">
                          <a:solidFill>
                            <a:srgbClr val="00B050"/>
                          </a:solidFill>
                          <a:effectLst/>
                          <a:latin typeface="Century Gothic" panose="020B0502020202020204" pitchFamily="34" charset="0"/>
                          <a:sym typeface="Wingdings" panose="05000000000000000000" pitchFamily="2" charset="2"/>
                        </a:rPr>
                        <a:t></a:t>
                      </a:r>
                      <a:endParaRPr lang="en-US" sz="1050" b="1" i="0" u="none" strike="noStrike" dirty="0">
                        <a:solidFill>
                          <a:srgbClr val="000000"/>
                        </a:solidFill>
                        <a:effectLst/>
                        <a:latin typeface="Century Gothic" panose="020B0502020202020204" pitchFamily="34" charset="0"/>
                      </a:endParaRPr>
                    </a:p>
                  </a:txBody>
                  <a:tcPr marL="171450"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B4C6E7"/>
                    </a:solidFill>
                  </a:tcPr>
                </a:tc>
                <a:tc>
                  <a:txBody>
                    <a:bodyPr/>
                    <a:lstStyle/>
                    <a:p>
                      <a:pPr algn="ctr" fontAlgn="ctr"/>
                      <a:r>
                        <a:rPr lang="en-US" sz="1050" b="0" i="0" u="none" strike="noStrike" dirty="0">
                          <a:solidFill>
                            <a:srgbClr val="000000"/>
                          </a:solidFill>
                          <a:effectLst/>
                          <a:latin typeface="Century Gothic" panose="020B0502020202020204" pitchFamily="34" charset="0"/>
                        </a:rPr>
                        <a:t>114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B4C6E7"/>
                    </a:solidFill>
                  </a:tcPr>
                </a:tc>
                <a:tc>
                  <a:txBody>
                    <a:bodyPr/>
                    <a:lstStyle/>
                    <a:p>
                      <a:pPr algn="ctr" fontAlgn="ctr"/>
                      <a:r>
                        <a:rPr lang="en-US" sz="1050" b="0" i="0" u="none" strike="noStrike" dirty="0">
                          <a:solidFill>
                            <a:srgbClr val="000000"/>
                          </a:solidFill>
                          <a:effectLst/>
                          <a:latin typeface="Century Gothic" panose="020B0502020202020204" pitchFamily="34" charset="0"/>
                        </a:rPr>
                        <a:t>ND</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B4C6E7"/>
                    </a:solidFill>
                  </a:tcPr>
                </a:tc>
                <a:extLst>
                  <a:ext uri="{0D108BD9-81ED-4DB2-BD59-A6C34878D82A}">
                    <a16:rowId xmlns:a16="http://schemas.microsoft.com/office/drawing/2014/main" xmlns="" val="312305183"/>
                  </a:ext>
                </a:extLst>
              </a:tr>
              <a:tr h="252028">
                <a:tc>
                  <a:txBody>
                    <a:bodyPr/>
                    <a:lstStyle/>
                    <a:p>
                      <a:pPr algn="l" fontAlgn="ctr"/>
                      <a:r>
                        <a:rPr lang="en-US" sz="1050" b="0" i="0" u="none" strike="noStrike" dirty="0" err="1">
                          <a:solidFill>
                            <a:srgbClr val="000000"/>
                          </a:solidFill>
                          <a:effectLst/>
                          <a:latin typeface="Century Gothic" panose="020B0502020202020204" pitchFamily="34" charset="0"/>
                        </a:rPr>
                        <a:t>Migración</a:t>
                      </a:r>
                      <a:r>
                        <a:rPr lang="en-US" sz="1050" b="0" i="0" u="none" strike="noStrike" dirty="0">
                          <a:solidFill>
                            <a:srgbClr val="000000"/>
                          </a:solidFill>
                          <a:effectLst/>
                          <a:latin typeface="Century Gothic" panose="020B0502020202020204" pitchFamily="34" charset="0"/>
                        </a:rPr>
                        <a:t> </a:t>
                      </a:r>
                      <a:r>
                        <a:rPr lang="en-US" sz="1050" b="0" i="0" u="none" strike="noStrike" dirty="0" err="1">
                          <a:solidFill>
                            <a:srgbClr val="000000"/>
                          </a:solidFill>
                          <a:effectLst/>
                          <a:latin typeface="Century Gothic" panose="020B0502020202020204" pitchFamily="34" charset="0"/>
                        </a:rPr>
                        <a:t>Ébano</a:t>
                      </a:r>
                      <a:r>
                        <a:rPr lang="en-US" sz="1050" b="0" i="0" u="none" strike="noStrike" dirty="0">
                          <a:solidFill>
                            <a:srgbClr val="000000"/>
                          </a:solidFill>
                          <a:effectLst/>
                          <a:latin typeface="Century Gothic" panose="020B0502020202020204" pitchFamily="34" charset="0"/>
                        </a:rPr>
                        <a:t>  </a:t>
                      </a:r>
                      <a:r>
                        <a:rPr lang="en-US" sz="1050" b="1" i="0" u="none" strike="noStrike" dirty="0">
                          <a:solidFill>
                            <a:srgbClr val="000000"/>
                          </a:solidFill>
                          <a:effectLst/>
                          <a:latin typeface="Century Gothic" panose="020B0502020202020204" pitchFamily="34" charset="0"/>
                        </a:rPr>
                        <a:t>(nuevo)</a:t>
                      </a:r>
                      <a:r>
                        <a:rPr lang="en-US" sz="1050" b="1" i="0" u="none" strike="noStrike" dirty="0">
                          <a:solidFill>
                            <a:srgbClr val="00B050"/>
                          </a:solidFill>
                          <a:effectLst/>
                          <a:latin typeface="Century Gothic" panose="020B0502020202020204" pitchFamily="34" charset="0"/>
                          <a:sym typeface="Wingdings" panose="05000000000000000000" pitchFamily="2" charset="2"/>
                        </a:rPr>
                        <a:t> </a:t>
                      </a:r>
                      <a:endParaRPr lang="en-US" sz="1050" b="1" i="0" u="none" strike="noStrike" dirty="0">
                        <a:solidFill>
                          <a:srgbClr val="000000"/>
                        </a:solidFill>
                        <a:effectLst/>
                        <a:latin typeface="Century Gothic" panose="020B0502020202020204" pitchFamily="34" charset="0"/>
                      </a:endParaRPr>
                    </a:p>
                  </a:txBody>
                  <a:tcPr marL="171450"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B4C6E7"/>
                    </a:solidFill>
                  </a:tcPr>
                </a:tc>
                <a:tc>
                  <a:txBody>
                    <a:bodyPr/>
                    <a:lstStyle/>
                    <a:p>
                      <a:pPr algn="ctr" fontAlgn="ctr"/>
                      <a:r>
                        <a:rPr lang="en-US" sz="1050" b="0" i="0" u="none" strike="noStrike" dirty="0">
                          <a:solidFill>
                            <a:srgbClr val="000000"/>
                          </a:solidFill>
                          <a:effectLst/>
                          <a:latin typeface="Century Gothic" panose="020B0502020202020204" pitchFamily="34" charset="0"/>
                        </a:rPr>
                        <a:t>38</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B4C6E7"/>
                    </a:solidFill>
                  </a:tcPr>
                </a:tc>
                <a:tc>
                  <a:txBody>
                    <a:bodyPr/>
                    <a:lstStyle/>
                    <a:p>
                      <a:pPr algn="ctr" fontAlgn="ctr"/>
                      <a:r>
                        <a:rPr lang="en-US" sz="1050" b="0" i="0" u="none" strike="noStrike" dirty="0">
                          <a:solidFill>
                            <a:srgbClr val="000000"/>
                          </a:solidFill>
                          <a:effectLst/>
                          <a:latin typeface="Century Gothic" panose="020B0502020202020204" pitchFamily="34" charset="0"/>
                        </a:rPr>
                        <a:t>ND</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B4C6E7"/>
                    </a:solidFill>
                  </a:tcPr>
                </a:tc>
                <a:extLst>
                  <a:ext uri="{0D108BD9-81ED-4DB2-BD59-A6C34878D82A}">
                    <a16:rowId xmlns:a16="http://schemas.microsoft.com/office/drawing/2014/main" xmlns="" val="3900759262"/>
                  </a:ext>
                </a:extLst>
              </a:tr>
            </a:tbl>
          </a:graphicData>
        </a:graphic>
      </p:graphicFrame>
      <p:graphicFrame>
        <p:nvGraphicFramePr>
          <p:cNvPr id="10" name="Tabla 9">
            <a:extLst>
              <a:ext uri="{FF2B5EF4-FFF2-40B4-BE49-F238E27FC236}">
                <a16:creationId xmlns:a16="http://schemas.microsoft.com/office/drawing/2014/main" xmlns="" id="{4E0C6FEE-B67A-4C97-B8CB-37B9F303E5BC}"/>
              </a:ext>
            </a:extLst>
          </p:cNvPr>
          <p:cNvGraphicFramePr>
            <a:graphicFrameLocks noGrp="1"/>
          </p:cNvGraphicFramePr>
          <p:nvPr>
            <p:extLst/>
          </p:nvPr>
        </p:nvGraphicFramePr>
        <p:xfrm>
          <a:off x="1218308" y="4836129"/>
          <a:ext cx="7415192" cy="1744932"/>
        </p:xfrm>
        <a:graphic>
          <a:graphicData uri="http://schemas.openxmlformats.org/drawingml/2006/table">
            <a:tbl>
              <a:tblPr/>
              <a:tblGrid>
                <a:gridCol w="4811722">
                  <a:extLst>
                    <a:ext uri="{9D8B030D-6E8A-4147-A177-3AD203B41FA5}">
                      <a16:colId xmlns:a16="http://schemas.microsoft.com/office/drawing/2014/main" xmlns="" val="3496894234"/>
                    </a:ext>
                  </a:extLst>
                </a:gridCol>
                <a:gridCol w="2603470">
                  <a:extLst>
                    <a:ext uri="{9D8B030D-6E8A-4147-A177-3AD203B41FA5}">
                      <a16:colId xmlns:a16="http://schemas.microsoft.com/office/drawing/2014/main" xmlns="" val="841589859"/>
                    </a:ext>
                  </a:extLst>
                </a:gridCol>
              </a:tblGrid>
              <a:tr h="249276">
                <a:tc>
                  <a:txBody>
                    <a:bodyPr/>
                    <a:lstStyle/>
                    <a:p>
                      <a:pPr algn="l" fontAlgn="ctr"/>
                      <a:r>
                        <a:rPr lang="en-US" sz="1050" b="0" i="0" u="none" strike="noStrike" dirty="0" err="1">
                          <a:solidFill>
                            <a:srgbClr val="000000"/>
                          </a:solidFill>
                          <a:effectLst/>
                          <a:latin typeface="Century Gothic" panose="020B0502020202020204" pitchFamily="34" charset="0"/>
                        </a:rPr>
                        <a:t>Convenios</a:t>
                      </a:r>
                      <a:r>
                        <a:rPr lang="en-US" sz="1050" b="0" i="0" u="none" strike="noStrike" dirty="0">
                          <a:solidFill>
                            <a:srgbClr val="000000"/>
                          </a:solidFill>
                          <a:effectLst/>
                          <a:latin typeface="Century Gothic" panose="020B0502020202020204" pitchFamily="34" charset="0"/>
                        </a:rPr>
                        <a:t> </a:t>
                      </a:r>
                      <a:r>
                        <a:rPr lang="en-US" sz="1050" b="0" i="0" u="none" strike="noStrike" dirty="0" err="1">
                          <a:solidFill>
                            <a:srgbClr val="000000"/>
                          </a:solidFill>
                          <a:effectLst/>
                          <a:latin typeface="Century Gothic" panose="020B0502020202020204" pitchFamily="34" charset="0"/>
                        </a:rPr>
                        <a:t>operativos</a:t>
                      </a:r>
                      <a:r>
                        <a:rPr lang="en-US" sz="1050" b="0" i="0" u="none" strike="noStrike" dirty="0">
                          <a:solidFill>
                            <a:srgbClr val="000000"/>
                          </a:solidFill>
                          <a:effectLst/>
                          <a:latin typeface="Century Gothic" panose="020B0502020202020204" pitchFamily="34" charset="0"/>
                        </a:rPr>
                        <a:t> de alto </a:t>
                      </a:r>
                      <a:r>
                        <a:rPr lang="en-US" sz="1050" b="0" i="0" u="none" strike="noStrike" dirty="0" err="1">
                          <a:solidFill>
                            <a:srgbClr val="000000"/>
                          </a:solidFill>
                          <a:effectLst/>
                          <a:latin typeface="Century Gothic" panose="020B0502020202020204" pitchFamily="34" charset="0"/>
                        </a:rPr>
                        <a:t>desempeño</a:t>
                      </a:r>
                      <a:endParaRPr lang="en-US" sz="1050" b="0" i="0" u="none" strike="noStrike" dirty="0">
                        <a:solidFill>
                          <a:srgbClr val="000000"/>
                        </a:solidFill>
                        <a:effectLst/>
                        <a:latin typeface="Century Gothic" panose="020B0502020202020204" pitchFamily="34" charset="0"/>
                      </a:endParaRPr>
                    </a:p>
                  </a:txBody>
                  <a:tcPr marL="171450"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E1F2"/>
                    </a:solidFill>
                  </a:tcPr>
                </a:tc>
                <a:tc rowSpan="7">
                  <a:txBody>
                    <a:bodyPr/>
                    <a:lstStyle/>
                    <a:p>
                      <a:pPr algn="ctr" fontAlgn="ctr"/>
                      <a:r>
                        <a:rPr lang="en-US" sz="1050" b="0" i="0" u="none" strike="noStrike" dirty="0" err="1">
                          <a:solidFill>
                            <a:srgbClr val="000000"/>
                          </a:solidFill>
                          <a:effectLst/>
                          <a:latin typeface="Century Gothic" panose="020B0502020202020204" pitchFamily="34" charset="0"/>
                        </a:rPr>
                        <a:t>En</a:t>
                      </a:r>
                      <a:r>
                        <a:rPr lang="en-US" sz="1050" b="0" i="0" u="none" strike="noStrike" dirty="0">
                          <a:solidFill>
                            <a:srgbClr val="000000"/>
                          </a:solidFill>
                          <a:effectLst/>
                          <a:latin typeface="Century Gothic" panose="020B0502020202020204" pitchFamily="34" charset="0"/>
                        </a:rPr>
                        <a:t> </a:t>
                      </a:r>
                      <a:r>
                        <a:rPr lang="en-US" sz="1050" b="0" i="0" u="none" strike="noStrike" dirty="0" err="1">
                          <a:solidFill>
                            <a:srgbClr val="000000"/>
                          </a:solidFill>
                          <a:effectLst/>
                          <a:latin typeface="Century Gothic" panose="020B0502020202020204" pitchFamily="34" charset="0"/>
                        </a:rPr>
                        <a:t>evaluación</a:t>
                      </a:r>
                      <a:endParaRPr lang="en-US" sz="1050" b="0" i="0" u="none" strike="noStrike" dirty="0">
                        <a:solidFill>
                          <a:srgbClr val="000000"/>
                        </a:solidFill>
                        <a:effectLst/>
                        <a:latin typeface="Century Gothic" panose="020B0502020202020204" pitchFamily="34" charset="0"/>
                      </a:endParaRP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E1F2"/>
                    </a:solidFill>
                  </a:tcPr>
                </a:tc>
                <a:extLst>
                  <a:ext uri="{0D108BD9-81ED-4DB2-BD59-A6C34878D82A}">
                    <a16:rowId xmlns:a16="http://schemas.microsoft.com/office/drawing/2014/main" xmlns="" val="3049278362"/>
                  </a:ext>
                </a:extLst>
              </a:tr>
              <a:tr h="249276">
                <a:tc>
                  <a:txBody>
                    <a:bodyPr/>
                    <a:lstStyle/>
                    <a:p>
                      <a:pPr algn="l" fontAlgn="ctr"/>
                      <a:r>
                        <a:rPr lang="en-US" sz="1050" b="0" i="0" u="none" strike="noStrike" dirty="0" err="1">
                          <a:solidFill>
                            <a:srgbClr val="000000"/>
                          </a:solidFill>
                          <a:effectLst/>
                          <a:latin typeface="Century Gothic" panose="020B0502020202020204" pitchFamily="34" charset="0"/>
                        </a:rPr>
                        <a:t>Reactivación</a:t>
                      </a:r>
                      <a:r>
                        <a:rPr lang="en-US" sz="1050" b="0" i="0" u="none" strike="noStrike" dirty="0">
                          <a:solidFill>
                            <a:srgbClr val="000000"/>
                          </a:solidFill>
                          <a:effectLst/>
                          <a:latin typeface="Century Gothic" panose="020B0502020202020204" pitchFamily="34" charset="0"/>
                        </a:rPr>
                        <a:t> de </a:t>
                      </a:r>
                      <a:r>
                        <a:rPr lang="en-US" sz="1050" b="0" i="0" u="none" strike="noStrike" dirty="0" err="1">
                          <a:solidFill>
                            <a:srgbClr val="000000"/>
                          </a:solidFill>
                          <a:effectLst/>
                          <a:latin typeface="Century Gothic" panose="020B0502020202020204" pitchFamily="34" charset="0"/>
                        </a:rPr>
                        <a:t>pozos</a:t>
                      </a:r>
                      <a:r>
                        <a:rPr lang="en-US" sz="1050" b="0" i="0" u="none" strike="noStrike" dirty="0">
                          <a:solidFill>
                            <a:srgbClr val="000000"/>
                          </a:solidFill>
                          <a:effectLst/>
                          <a:latin typeface="Century Gothic" panose="020B0502020202020204" pitchFamily="34" charset="0"/>
                        </a:rPr>
                        <a:t> </a:t>
                      </a:r>
                      <a:r>
                        <a:rPr lang="en-US" sz="1050" b="0" i="0" u="none" strike="noStrike" dirty="0" err="1">
                          <a:solidFill>
                            <a:srgbClr val="000000"/>
                          </a:solidFill>
                          <a:effectLst/>
                          <a:latin typeface="Century Gothic" panose="020B0502020202020204" pitchFamily="34" charset="0"/>
                        </a:rPr>
                        <a:t>cerrados</a:t>
                      </a:r>
                      <a:endParaRPr lang="en-US" sz="1050" b="0" i="0" u="none" strike="noStrike" dirty="0">
                        <a:solidFill>
                          <a:srgbClr val="000000"/>
                        </a:solidFill>
                        <a:effectLst/>
                        <a:latin typeface="Century Gothic" panose="020B0502020202020204" pitchFamily="34" charset="0"/>
                      </a:endParaRPr>
                    </a:p>
                  </a:txBody>
                  <a:tcPr marL="171450"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E1F2"/>
                    </a:solidFill>
                  </a:tcPr>
                </a:tc>
                <a:tc vMerge="1">
                  <a:txBody>
                    <a:bodyPr/>
                    <a:lstStyle/>
                    <a:p>
                      <a:endParaRPr lang="en-US"/>
                    </a:p>
                  </a:txBody>
                  <a:tcPr/>
                </a:tc>
                <a:extLst>
                  <a:ext uri="{0D108BD9-81ED-4DB2-BD59-A6C34878D82A}">
                    <a16:rowId xmlns:a16="http://schemas.microsoft.com/office/drawing/2014/main" xmlns="" val="2733169251"/>
                  </a:ext>
                </a:extLst>
              </a:tr>
              <a:tr h="249276">
                <a:tc>
                  <a:txBody>
                    <a:bodyPr/>
                    <a:lstStyle/>
                    <a:p>
                      <a:pPr algn="l" fontAlgn="ctr"/>
                      <a:r>
                        <a:rPr lang="en-US" sz="1050" b="0" i="0" u="none" strike="noStrike" dirty="0" err="1">
                          <a:solidFill>
                            <a:srgbClr val="000000"/>
                          </a:solidFill>
                          <a:effectLst/>
                          <a:latin typeface="Century Gothic" panose="020B0502020202020204" pitchFamily="34" charset="0"/>
                        </a:rPr>
                        <a:t>Electrificación</a:t>
                      </a:r>
                      <a:r>
                        <a:rPr lang="en-US" sz="1050" b="0" i="0" u="none" strike="noStrike" dirty="0">
                          <a:solidFill>
                            <a:srgbClr val="000000"/>
                          </a:solidFill>
                          <a:effectLst/>
                          <a:latin typeface="Century Gothic" panose="020B0502020202020204" pitchFamily="34" charset="0"/>
                        </a:rPr>
                        <a:t> de </a:t>
                      </a:r>
                      <a:r>
                        <a:rPr lang="en-US" sz="1050" b="0" i="0" u="none" strike="noStrike" dirty="0" err="1">
                          <a:solidFill>
                            <a:srgbClr val="000000"/>
                          </a:solidFill>
                          <a:effectLst/>
                          <a:latin typeface="Century Gothic" panose="020B0502020202020204" pitchFamily="34" charset="0"/>
                        </a:rPr>
                        <a:t>plataformas</a:t>
                      </a:r>
                      <a:r>
                        <a:rPr lang="en-US" sz="1050" b="0" i="0" u="none" strike="noStrike" dirty="0">
                          <a:solidFill>
                            <a:srgbClr val="000000"/>
                          </a:solidFill>
                          <a:effectLst/>
                          <a:latin typeface="Century Gothic" panose="020B0502020202020204" pitchFamily="34" charset="0"/>
                        </a:rPr>
                        <a:t> (</a:t>
                      </a:r>
                      <a:r>
                        <a:rPr lang="en-US" sz="1050" b="1" i="0" u="none" strike="noStrike" dirty="0">
                          <a:solidFill>
                            <a:srgbClr val="000000"/>
                          </a:solidFill>
                          <a:effectLst/>
                          <a:latin typeface="Century Gothic" panose="020B0502020202020204" pitchFamily="34" charset="0"/>
                        </a:rPr>
                        <a:t>nuevo)</a:t>
                      </a:r>
                      <a:r>
                        <a:rPr lang="en-US" sz="1050" b="1" i="0" u="none" strike="noStrike" dirty="0">
                          <a:solidFill>
                            <a:srgbClr val="00B050"/>
                          </a:solidFill>
                          <a:effectLst/>
                          <a:latin typeface="Century Gothic" panose="020B0502020202020204" pitchFamily="34" charset="0"/>
                          <a:sym typeface="Wingdings" panose="05000000000000000000" pitchFamily="2" charset="2"/>
                        </a:rPr>
                        <a:t> </a:t>
                      </a:r>
                      <a:endParaRPr lang="en-US" sz="1050" b="1" i="0" u="none" strike="noStrike" dirty="0">
                        <a:solidFill>
                          <a:srgbClr val="000000"/>
                        </a:solidFill>
                        <a:effectLst/>
                        <a:latin typeface="Century Gothic" panose="020B0502020202020204" pitchFamily="34" charset="0"/>
                      </a:endParaRPr>
                    </a:p>
                  </a:txBody>
                  <a:tcPr marL="171450"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E1F2"/>
                    </a:solidFill>
                  </a:tcPr>
                </a:tc>
                <a:tc vMerge="1">
                  <a:txBody>
                    <a:bodyPr/>
                    <a:lstStyle/>
                    <a:p>
                      <a:endParaRPr lang="en-US"/>
                    </a:p>
                  </a:txBody>
                  <a:tcPr/>
                </a:tc>
                <a:extLst>
                  <a:ext uri="{0D108BD9-81ED-4DB2-BD59-A6C34878D82A}">
                    <a16:rowId xmlns:a16="http://schemas.microsoft.com/office/drawing/2014/main" xmlns="" val="2009728836"/>
                  </a:ext>
                </a:extLst>
              </a:tr>
              <a:tr h="249276">
                <a:tc>
                  <a:txBody>
                    <a:bodyPr/>
                    <a:lstStyle/>
                    <a:p>
                      <a:pPr algn="l" fontAlgn="ctr"/>
                      <a:r>
                        <a:rPr lang="es-ES" sz="1050" b="0" i="0" u="none" strike="noStrike" dirty="0" err="1">
                          <a:solidFill>
                            <a:srgbClr val="000000"/>
                          </a:solidFill>
                          <a:effectLst/>
                          <a:latin typeface="Century Gothic" panose="020B0502020202020204" pitchFamily="34" charset="0"/>
                        </a:rPr>
                        <a:t>Zaap</a:t>
                      </a:r>
                      <a:r>
                        <a:rPr lang="es-ES" sz="1050" b="0" i="0" u="none" strike="noStrike" dirty="0">
                          <a:solidFill>
                            <a:srgbClr val="000000"/>
                          </a:solidFill>
                          <a:effectLst/>
                          <a:latin typeface="Century Gothic" panose="020B0502020202020204" pitchFamily="34" charset="0"/>
                        </a:rPr>
                        <a:t> C- Plataforma de compresión Etapa 2</a:t>
                      </a:r>
                    </a:p>
                  </a:txBody>
                  <a:tcPr marL="171450"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E1F2"/>
                    </a:solidFill>
                  </a:tcPr>
                </a:tc>
                <a:tc vMerge="1">
                  <a:txBody>
                    <a:bodyPr/>
                    <a:lstStyle/>
                    <a:p>
                      <a:endParaRPr lang="en-US"/>
                    </a:p>
                  </a:txBody>
                  <a:tcPr/>
                </a:tc>
                <a:extLst>
                  <a:ext uri="{0D108BD9-81ED-4DB2-BD59-A6C34878D82A}">
                    <a16:rowId xmlns:a16="http://schemas.microsoft.com/office/drawing/2014/main" xmlns="" val="3815750966"/>
                  </a:ext>
                </a:extLst>
              </a:tr>
              <a:tr h="249276">
                <a:tc>
                  <a:txBody>
                    <a:bodyPr/>
                    <a:lstStyle/>
                    <a:p>
                      <a:pPr algn="l" fontAlgn="ctr"/>
                      <a:r>
                        <a:rPr lang="es-ES" sz="1050" b="0" i="0" u="none" strike="noStrike" dirty="0">
                          <a:solidFill>
                            <a:srgbClr val="000000"/>
                          </a:solidFill>
                          <a:effectLst/>
                          <a:latin typeface="Century Gothic" panose="020B0502020202020204" pitchFamily="34" charset="0"/>
                        </a:rPr>
                        <a:t>Arbitraje de precios vía líneas de transmisión </a:t>
                      </a:r>
                    </a:p>
                  </a:txBody>
                  <a:tcPr marL="171450"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E1F2"/>
                    </a:solidFill>
                  </a:tcPr>
                </a:tc>
                <a:tc vMerge="1">
                  <a:txBody>
                    <a:bodyPr/>
                    <a:lstStyle/>
                    <a:p>
                      <a:endParaRPr lang="en-US"/>
                    </a:p>
                  </a:txBody>
                  <a:tcPr/>
                </a:tc>
                <a:extLst>
                  <a:ext uri="{0D108BD9-81ED-4DB2-BD59-A6C34878D82A}">
                    <a16:rowId xmlns:a16="http://schemas.microsoft.com/office/drawing/2014/main" xmlns="" val="3400528854"/>
                  </a:ext>
                </a:extLst>
              </a:tr>
              <a:tr h="249276">
                <a:tc>
                  <a:txBody>
                    <a:bodyPr/>
                    <a:lstStyle/>
                    <a:p>
                      <a:pPr algn="l" fontAlgn="ctr"/>
                      <a:r>
                        <a:rPr lang="en-US" sz="1050" b="0" i="0" u="none" strike="noStrike" dirty="0" err="1">
                          <a:solidFill>
                            <a:srgbClr val="000000"/>
                          </a:solidFill>
                          <a:effectLst/>
                          <a:latin typeface="Century Gothic" panose="020B0502020202020204" pitchFamily="34" charset="0"/>
                        </a:rPr>
                        <a:t>Expansión</a:t>
                      </a:r>
                      <a:r>
                        <a:rPr lang="en-US" sz="1050" b="0" i="0" u="none" strike="noStrike" dirty="0">
                          <a:solidFill>
                            <a:srgbClr val="000000"/>
                          </a:solidFill>
                          <a:effectLst/>
                          <a:latin typeface="Century Gothic" panose="020B0502020202020204" pitchFamily="34" charset="0"/>
                        </a:rPr>
                        <a:t> de </a:t>
                      </a:r>
                      <a:r>
                        <a:rPr lang="en-US" sz="1050" b="0" i="0" u="none" strike="noStrike" dirty="0" err="1">
                          <a:solidFill>
                            <a:srgbClr val="000000"/>
                          </a:solidFill>
                          <a:effectLst/>
                          <a:latin typeface="Century Gothic" panose="020B0502020202020204" pitchFamily="34" charset="0"/>
                        </a:rPr>
                        <a:t>redes</a:t>
                      </a:r>
                      <a:r>
                        <a:rPr lang="en-US" sz="1050" b="0" i="0" u="none" strike="noStrike" dirty="0">
                          <a:solidFill>
                            <a:srgbClr val="000000"/>
                          </a:solidFill>
                          <a:effectLst/>
                          <a:latin typeface="Century Gothic" panose="020B0502020202020204" pitchFamily="34" charset="0"/>
                        </a:rPr>
                        <a:t> </a:t>
                      </a:r>
                      <a:r>
                        <a:rPr lang="en-US" sz="1050" b="0" i="0" u="none" strike="noStrike" dirty="0" err="1">
                          <a:solidFill>
                            <a:srgbClr val="000000"/>
                          </a:solidFill>
                          <a:effectLst/>
                          <a:latin typeface="Century Gothic" panose="020B0502020202020204" pitchFamily="34" charset="0"/>
                        </a:rPr>
                        <a:t>inteligentes</a:t>
                      </a:r>
                      <a:endParaRPr lang="en-US" sz="1050" b="0" i="0" u="none" strike="noStrike" dirty="0">
                        <a:solidFill>
                          <a:srgbClr val="000000"/>
                        </a:solidFill>
                        <a:effectLst/>
                        <a:latin typeface="Century Gothic" panose="020B0502020202020204" pitchFamily="34" charset="0"/>
                      </a:endParaRPr>
                    </a:p>
                  </a:txBody>
                  <a:tcPr marL="171450"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E1F2"/>
                    </a:solidFill>
                  </a:tcPr>
                </a:tc>
                <a:tc vMerge="1">
                  <a:txBody>
                    <a:bodyPr/>
                    <a:lstStyle/>
                    <a:p>
                      <a:endParaRPr lang="en-US"/>
                    </a:p>
                  </a:txBody>
                  <a:tcPr/>
                </a:tc>
                <a:extLst>
                  <a:ext uri="{0D108BD9-81ED-4DB2-BD59-A6C34878D82A}">
                    <a16:rowId xmlns:a16="http://schemas.microsoft.com/office/drawing/2014/main" xmlns="" val="588025642"/>
                  </a:ext>
                </a:extLst>
              </a:tr>
              <a:tr h="249276">
                <a:tc>
                  <a:txBody>
                    <a:bodyPr/>
                    <a:lstStyle/>
                    <a:p>
                      <a:pPr algn="l" fontAlgn="ctr"/>
                      <a:r>
                        <a:rPr lang="en-US" sz="1050" b="0" i="0" u="none" strike="noStrike" dirty="0" err="1">
                          <a:solidFill>
                            <a:srgbClr val="000000"/>
                          </a:solidFill>
                          <a:effectLst/>
                          <a:latin typeface="Century Gothic" panose="020B0502020202020204" pitchFamily="34" charset="0"/>
                        </a:rPr>
                        <a:t>Portafolio</a:t>
                      </a:r>
                      <a:r>
                        <a:rPr lang="en-US" sz="1050" b="0" i="0" u="none" strike="noStrike" dirty="0">
                          <a:solidFill>
                            <a:srgbClr val="000000"/>
                          </a:solidFill>
                          <a:effectLst/>
                          <a:latin typeface="Century Gothic" panose="020B0502020202020204" pitchFamily="34" charset="0"/>
                        </a:rPr>
                        <a:t> </a:t>
                      </a:r>
                      <a:r>
                        <a:rPr lang="en-US" sz="1050" b="0" i="0" u="none" strike="noStrike" dirty="0" err="1">
                          <a:solidFill>
                            <a:srgbClr val="000000"/>
                          </a:solidFill>
                          <a:effectLst/>
                          <a:latin typeface="Century Gothic" panose="020B0502020202020204" pitchFamily="34" charset="0"/>
                        </a:rPr>
                        <a:t>eólico</a:t>
                      </a:r>
                      <a:r>
                        <a:rPr lang="en-US" sz="1050" b="0" i="0" u="none" strike="noStrike" dirty="0">
                          <a:solidFill>
                            <a:srgbClr val="000000"/>
                          </a:solidFill>
                          <a:effectLst/>
                          <a:latin typeface="Century Gothic" panose="020B0502020202020204" pitchFamily="34" charset="0"/>
                        </a:rPr>
                        <a:t> </a:t>
                      </a:r>
                      <a:r>
                        <a:rPr lang="en-US" sz="1050" b="1" i="0" u="none" strike="noStrike" dirty="0">
                          <a:solidFill>
                            <a:srgbClr val="000000"/>
                          </a:solidFill>
                          <a:effectLst/>
                          <a:latin typeface="Century Gothic" panose="020B0502020202020204" pitchFamily="34" charset="0"/>
                        </a:rPr>
                        <a:t>(nuevo)</a:t>
                      </a:r>
                      <a:r>
                        <a:rPr lang="en-US" sz="1050" b="1" i="0" u="none" strike="noStrike" dirty="0">
                          <a:solidFill>
                            <a:srgbClr val="00B050"/>
                          </a:solidFill>
                          <a:effectLst/>
                          <a:latin typeface="Century Gothic" panose="020B0502020202020204" pitchFamily="34" charset="0"/>
                          <a:sym typeface="Wingdings" panose="05000000000000000000" pitchFamily="2" charset="2"/>
                        </a:rPr>
                        <a:t> </a:t>
                      </a:r>
                      <a:endParaRPr lang="en-US" sz="1050" b="1" i="0" u="none" strike="noStrike" dirty="0">
                        <a:solidFill>
                          <a:srgbClr val="000000"/>
                        </a:solidFill>
                        <a:effectLst/>
                        <a:latin typeface="Century Gothic" panose="020B0502020202020204" pitchFamily="34" charset="0"/>
                      </a:endParaRPr>
                    </a:p>
                  </a:txBody>
                  <a:tcPr marL="171450"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E1F2"/>
                    </a:solidFill>
                  </a:tcPr>
                </a:tc>
                <a:tc vMerge="1">
                  <a:txBody>
                    <a:bodyPr/>
                    <a:lstStyle/>
                    <a:p>
                      <a:endParaRPr lang="en-US"/>
                    </a:p>
                  </a:txBody>
                  <a:tcPr/>
                </a:tc>
                <a:extLst>
                  <a:ext uri="{0D108BD9-81ED-4DB2-BD59-A6C34878D82A}">
                    <a16:rowId xmlns:a16="http://schemas.microsoft.com/office/drawing/2014/main" xmlns="" val="2689431886"/>
                  </a:ext>
                </a:extLst>
              </a:tr>
            </a:tbl>
          </a:graphicData>
        </a:graphic>
      </p:graphicFrame>
      <p:sp>
        <p:nvSpPr>
          <p:cNvPr id="29" name="CuadroTexto 28">
            <a:extLst>
              <a:ext uri="{FF2B5EF4-FFF2-40B4-BE49-F238E27FC236}">
                <a16:creationId xmlns:a16="http://schemas.microsoft.com/office/drawing/2014/main" xmlns="" id="{6DA707E3-7763-4884-8919-CD214EB292B6}"/>
              </a:ext>
            </a:extLst>
          </p:cNvPr>
          <p:cNvSpPr txBox="1"/>
          <p:nvPr/>
        </p:nvSpPr>
        <p:spPr>
          <a:xfrm>
            <a:off x="13807" y="5421310"/>
            <a:ext cx="1134272" cy="461665"/>
          </a:xfrm>
          <a:prstGeom prst="rect">
            <a:avLst/>
          </a:prstGeom>
          <a:noFill/>
        </p:spPr>
        <p:txBody>
          <a:bodyPr wrap="square" rtlCol="0">
            <a:spAutoFit/>
          </a:bodyPr>
          <a:lstStyle/>
          <a:p>
            <a:pPr algn="ctr" fontAlgn="base">
              <a:spcBef>
                <a:spcPct val="0"/>
              </a:spcBef>
              <a:spcAft>
                <a:spcPct val="0"/>
              </a:spcAft>
            </a:pPr>
            <a:r>
              <a:rPr lang="es-MX" sz="1200" b="1" dirty="0">
                <a:solidFill>
                  <a:schemeClr val="tx1">
                    <a:lumMod val="65000"/>
                    <a:lumOff val="35000"/>
                  </a:schemeClr>
                </a:solidFill>
                <a:latin typeface="Arial"/>
              </a:rPr>
              <a:t>En proceso de análisis</a:t>
            </a:r>
          </a:p>
        </p:txBody>
      </p:sp>
      <p:sp>
        <p:nvSpPr>
          <p:cNvPr id="31" name="Rectángulo 30">
            <a:extLst>
              <a:ext uri="{FF2B5EF4-FFF2-40B4-BE49-F238E27FC236}">
                <a16:creationId xmlns:a16="http://schemas.microsoft.com/office/drawing/2014/main" xmlns="" id="{CEFB2802-63A2-4AE8-974D-6E81DBC0D658}"/>
              </a:ext>
            </a:extLst>
          </p:cNvPr>
          <p:cNvSpPr/>
          <p:nvPr/>
        </p:nvSpPr>
        <p:spPr>
          <a:xfrm>
            <a:off x="35496" y="6654552"/>
            <a:ext cx="2016224" cy="230832"/>
          </a:xfrm>
          <a:prstGeom prst="rect">
            <a:avLst/>
          </a:prstGeom>
        </p:spPr>
        <p:txBody>
          <a:bodyPr wrap="square">
            <a:spAutoFit/>
          </a:bodyPr>
          <a:lstStyle/>
          <a:p>
            <a:pPr defTabSz="457200" fontAlgn="base">
              <a:spcAft>
                <a:spcPts val="600"/>
              </a:spcAft>
              <a:buClr>
                <a:srgbClr val="CD0000"/>
              </a:buClr>
              <a:buSzPct val="110000"/>
            </a:pPr>
            <a:r>
              <a:rPr lang="es-MX" sz="900" dirty="0">
                <a:solidFill>
                  <a:prstClr val="black"/>
                </a:solidFill>
                <a:latin typeface="Century Gothic" panose="020B0502020202020204" pitchFamily="34" charset="0"/>
              </a:rPr>
              <a:t>Fuente: Ainda. </a:t>
            </a:r>
            <a:r>
              <a:rPr lang="es-MX" sz="900" dirty="0" smtClean="0">
                <a:solidFill>
                  <a:prstClr val="black"/>
                </a:solidFill>
                <a:latin typeface="Century Gothic" panose="020B0502020202020204" pitchFamily="34" charset="0"/>
              </a:rPr>
              <a:t>Enero  </a:t>
            </a:r>
            <a:r>
              <a:rPr lang="es-MX" sz="900" dirty="0">
                <a:solidFill>
                  <a:prstClr val="black"/>
                </a:solidFill>
                <a:latin typeface="Century Gothic" panose="020B0502020202020204" pitchFamily="34" charset="0"/>
              </a:rPr>
              <a:t>2018</a:t>
            </a:r>
          </a:p>
        </p:txBody>
      </p:sp>
      <p:sp>
        <p:nvSpPr>
          <p:cNvPr id="32" name="1 Título">
            <a:extLst>
              <a:ext uri="{FF2B5EF4-FFF2-40B4-BE49-F238E27FC236}">
                <a16:creationId xmlns:a16="http://schemas.microsoft.com/office/drawing/2014/main" xmlns="" id="{A41589DC-34FD-4C4B-AA53-C7805EBD4858}"/>
              </a:ext>
            </a:extLst>
          </p:cNvPr>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4. Los proyectos se mantienen atractivos y diversificados</a:t>
            </a:r>
            <a:endParaRPr lang="es-MX" sz="2000" b="1" dirty="0">
              <a:latin typeface="Century Gothic" panose="020B0502020202020204" pitchFamily="34" charset="0"/>
              <a:ea typeface="+mj-ea"/>
            </a:endParaRPr>
          </a:p>
        </p:txBody>
      </p:sp>
    </p:spTree>
    <p:extLst>
      <p:ext uri="{BB962C8B-B14F-4D97-AF65-F5344CB8AC3E}">
        <p14:creationId xmlns:p14="http://schemas.microsoft.com/office/powerpoint/2010/main" val="21987625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Ratificación de la propuesta de inversión FANVIT</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455355" y="1136313"/>
            <a:ext cx="8315325" cy="5314928"/>
          </a:xfrm>
          <a:noFill/>
        </p:spPr>
        <p:txBody>
          <a:bodyPr>
            <a:noAutofit/>
          </a:bodyPr>
          <a:lstStyle/>
          <a:p>
            <a:pPr marL="0"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0"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0"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0"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0" indent="0" algn="just">
              <a:spcBef>
                <a:spcPts val="0"/>
              </a:spcBef>
              <a:spcAft>
                <a:spcPts val="600"/>
              </a:spcAft>
              <a:buClr>
                <a:srgbClr val="CD0000"/>
              </a:buClr>
              <a:buSzPct val="110000"/>
              <a:buNone/>
            </a:pPr>
            <a:endParaRPr lang="es-MX" sz="2400" b="1" dirty="0">
              <a:latin typeface="Century Gothic" panose="020B0502020202020204" pitchFamily="34" charset="0"/>
            </a:endParaRPr>
          </a:p>
          <a:p>
            <a:pPr marL="0" indent="0" algn="ctr">
              <a:spcBef>
                <a:spcPts val="0"/>
              </a:spcBef>
              <a:spcAft>
                <a:spcPts val="600"/>
              </a:spcAft>
              <a:buClr>
                <a:srgbClr val="CD0000"/>
              </a:buClr>
              <a:buSzPct val="110000"/>
              <a:buNone/>
            </a:pPr>
            <a:r>
              <a:rPr lang="es-MX" sz="1800" dirty="0">
                <a:latin typeface="Century Gothic" panose="020B0502020202020204" pitchFamily="34" charset="0"/>
              </a:rPr>
              <a:t>Con base en las consideraciones anteriores, se propone ratificar la orden para  una participación en Ainda de: </a:t>
            </a:r>
          </a:p>
          <a:p>
            <a:pPr marL="0" indent="0" algn="ctr">
              <a:spcBef>
                <a:spcPts val="0"/>
              </a:spcBef>
              <a:spcAft>
                <a:spcPts val="600"/>
              </a:spcAft>
              <a:buClr>
                <a:srgbClr val="CD0000"/>
              </a:buClr>
              <a:buSzPct val="110000"/>
              <a:buNone/>
            </a:pPr>
            <a:endParaRPr lang="es-MX" sz="1800" b="1" dirty="0">
              <a:latin typeface="Century Gothic" panose="020B0502020202020204" pitchFamily="34" charset="0"/>
            </a:endParaRPr>
          </a:p>
          <a:p>
            <a:pPr marL="0" indent="0" algn="ctr">
              <a:spcBef>
                <a:spcPts val="0"/>
              </a:spcBef>
              <a:spcAft>
                <a:spcPts val="600"/>
              </a:spcAft>
              <a:buClr>
                <a:srgbClr val="CD0000"/>
              </a:buClr>
              <a:buSzPct val="110000"/>
              <a:buNone/>
            </a:pPr>
            <a:r>
              <a:rPr lang="es-MX" sz="1800" b="1" dirty="0">
                <a:latin typeface="Century Gothic" panose="020B0502020202020204" pitchFamily="34" charset="0"/>
              </a:rPr>
              <a:t>300 mdp o hasta el 10% de la emisión, lo que resulte menor</a:t>
            </a:r>
          </a:p>
          <a:p>
            <a:pPr marL="0" indent="0" algn="ctr">
              <a:spcBef>
                <a:spcPts val="0"/>
              </a:spcBef>
              <a:spcAft>
                <a:spcPts val="600"/>
              </a:spcAft>
              <a:buClr>
                <a:srgbClr val="CD0000"/>
              </a:buClr>
              <a:buSzPct val="110000"/>
              <a:buNone/>
            </a:pPr>
            <a:r>
              <a:rPr lang="es-MX" sz="1800" b="1" dirty="0">
                <a:latin typeface="Century Gothic" panose="020B0502020202020204" pitchFamily="34" charset="0"/>
              </a:rPr>
              <a:t>La orden prevalece durante tres meses.</a:t>
            </a:r>
          </a:p>
          <a:p>
            <a:pPr marL="0" indent="0" algn="ctr">
              <a:spcBef>
                <a:spcPts val="0"/>
              </a:spcBef>
              <a:spcAft>
                <a:spcPts val="600"/>
              </a:spcAft>
              <a:buClr>
                <a:srgbClr val="CD0000"/>
              </a:buClr>
              <a:buSzPct val="110000"/>
              <a:buNone/>
            </a:pPr>
            <a:endParaRPr lang="es-MX" sz="1800" b="1" dirty="0">
              <a:latin typeface="Century Gothic" panose="020B0502020202020204" pitchFamily="34" charset="0"/>
            </a:endParaRPr>
          </a:p>
          <a:p>
            <a:pPr marL="0" indent="0" algn="ctr">
              <a:spcBef>
                <a:spcPts val="0"/>
              </a:spcBef>
              <a:spcAft>
                <a:spcPts val="600"/>
              </a:spcAft>
              <a:buClr>
                <a:srgbClr val="CD0000"/>
              </a:buClr>
              <a:buSzPct val="110000"/>
              <a:buNone/>
            </a:pPr>
            <a:endParaRPr lang="es-MX" sz="1800" b="1" dirty="0">
              <a:latin typeface="Century Gothic" panose="020B0502020202020204" pitchFamily="34" charset="0"/>
            </a:endParaRPr>
          </a:p>
          <a:p>
            <a:pPr marL="0" indent="0" algn="ctr">
              <a:spcBef>
                <a:spcPts val="0"/>
              </a:spcBef>
              <a:spcAft>
                <a:spcPts val="600"/>
              </a:spcAft>
              <a:buClr>
                <a:srgbClr val="CD0000"/>
              </a:buClr>
              <a:buSzPct val="110000"/>
              <a:buNone/>
            </a:pPr>
            <a:endParaRPr lang="es-MX" sz="1800" b="1"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151963" y="6356355"/>
            <a:ext cx="931653"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23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9109596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899592" y="2493058"/>
            <a:ext cx="7056784" cy="33608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99592" y="1527193"/>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y estrategia del </a:t>
            </a:r>
            <a:r>
              <a:rPr lang="es-MX" sz="1600" dirty="0" smtClean="0">
                <a:solidFill>
                  <a:prstClr val="black"/>
                </a:solidFill>
                <a:latin typeface="Century Gothic" panose="020B0502020202020204" pitchFamily="34" charset="0"/>
              </a:rPr>
              <a:t>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Propuesta de inversión CKD Ainda</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a:t>
            </a:r>
            <a:r>
              <a:rPr lang="es-MX" sz="1600" dirty="0" smtClean="0">
                <a:solidFill>
                  <a:prstClr val="black"/>
                </a:solidFill>
                <a:latin typeface="Century Gothic" panose="020B0502020202020204" pitchFamily="34" charset="0"/>
              </a:rPr>
              <a:t>sobre el resultado contable de inversión enero 2018</a:t>
            </a: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sobre el entorno económico nacional e </a:t>
            </a:r>
            <a:r>
              <a:rPr lang="es-MX" sz="1600" dirty="0" smtClean="0">
                <a:solidFill>
                  <a:prstClr val="black"/>
                </a:solidFill>
                <a:latin typeface="Century Gothic" panose="020B0502020202020204" pitchFamily="34" charset="0"/>
              </a:rPr>
              <a:t>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FJP (ResoluciónRCA-4558-03/14</a:t>
            </a:r>
            <a:r>
              <a:rPr lang="es-MX" sz="1600" dirty="0" smtClean="0">
                <a:solidFill>
                  <a:prstClr val="black"/>
                </a:solidFill>
                <a:latin typeface="Century Gothic" panose="020B0502020202020204" pitchFamily="34" charset="0"/>
              </a:rPr>
              <a: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eaLnBrk="1" hangingPunct="1"/>
            <a:endParaRPr lang="es-MX" sz="1600" dirty="0">
              <a:solidFill>
                <a:prstClr val="black"/>
              </a:solidFill>
              <a:latin typeface="Century Gothic" panose="020B0502020202020204" pitchFamily="34" charset="0"/>
            </a:endParaRPr>
          </a:p>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24</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041</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Febrero </a:t>
            </a:r>
            <a:r>
              <a:rPr lang="es-MX" sz="1400" b="1" dirty="0">
                <a:latin typeface="Century Gothic" panose="020B0502020202020204" pitchFamily="34" charset="0"/>
                <a:ea typeface="Myriad Pro"/>
                <a:cs typeface="Myriad Pro"/>
              </a:rPr>
              <a:t>2018</a:t>
            </a:r>
          </a:p>
        </p:txBody>
      </p:sp>
    </p:spTree>
    <p:extLst>
      <p:ext uri="{BB962C8B-B14F-4D97-AF65-F5344CB8AC3E}">
        <p14:creationId xmlns:p14="http://schemas.microsoft.com/office/powerpoint/2010/main" val="12869462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282282" cy="910424"/>
          </a:xfrm>
        </p:spPr>
        <p:txBody>
          <a:bodyPr/>
          <a:lstStyle/>
          <a:p>
            <a:r>
              <a:rPr lang="es-MX" sz="2000" b="1" dirty="0">
                <a:latin typeface="Century Gothic" panose="020B0502020202020204" pitchFamily="34" charset="0"/>
              </a:rPr>
              <a:t>Resultado contable de inversión 2018</a:t>
            </a:r>
            <a:br>
              <a:rPr lang="es-MX" sz="2000" b="1" dirty="0">
                <a:latin typeface="Century Gothic" panose="020B0502020202020204" pitchFamily="34" charset="0"/>
              </a:rPr>
            </a:br>
            <a:r>
              <a:rPr lang="es-MX" sz="1400" b="1" dirty="0">
                <a:latin typeface="Century Gothic" panose="020B0502020202020204" pitchFamily="34" charset="0"/>
              </a:rPr>
              <a:t>(cifras al 31 de enero de </a:t>
            </a:r>
            <a:r>
              <a:rPr lang="es-MX" sz="1400" b="1" dirty="0" smtClean="0">
                <a:latin typeface="Century Gothic" panose="020B0502020202020204" pitchFamily="34" charset="0"/>
              </a:rPr>
              <a:t>2018  mdp)</a:t>
            </a:r>
            <a:endParaRPr lang="es-MX" sz="2000" b="1"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25</a:t>
            </a:fld>
            <a:endParaRPr lang="es-ES" altLang="es-MX" dirty="0">
              <a:latin typeface="Century Gothic" panose="020B0502020202020204" pitchFamily="34" charset="0"/>
            </a:endParaRPr>
          </a:p>
        </p:txBody>
      </p:sp>
      <p:graphicFrame>
        <p:nvGraphicFramePr>
          <p:cNvPr id="9" name="8 Tabla"/>
          <p:cNvGraphicFramePr>
            <a:graphicFrameLocks noGrp="1"/>
          </p:cNvGraphicFramePr>
          <p:nvPr>
            <p:extLst>
              <p:ext uri="{D42A27DB-BD31-4B8C-83A1-F6EECF244321}">
                <p14:modId xmlns:p14="http://schemas.microsoft.com/office/powerpoint/2010/main" val="2561172087"/>
              </p:ext>
            </p:extLst>
          </p:nvPr>
        </p:nvGraphicFramePr>
        <p:xfrm>
          <a:off x="1195753" y="1484784"/>
          <a:ext cx="6529756" cy="4320480"/>
        </p:xfrm>
        <a:graphic>
          <a:graphicData uri="http://schemas.openxmlformats.org/drawingml/2006/table">
            <a:tbl>
              <a:tblPr firstRow="1" firstCol="1" bandRow="1"/>
              <a:tblGrid>
                <a:gridCol w="266159">
                  <a:extLst>
                    <a:ext uri="{9D8B030D-6E8A-4147-A177-3AD203B41FA5}">
                      <a16:colId xmlns="" xmlns:a16="http://schemas.microsoft.com/office/drawing/2014/main" val="20000"/>
                    </a:ext>
                  </a:extLst>
                </a:gridCol>
                <a:gridCol w="266159">
                  <a:extLst>
                    <a:ext uri="{9D8B030D-6E8A-4147-A177-3AD203B41FA5}">
                      <a16:colId xmlns="" xmlns:a16="http://schemas.microsoft.com/office/drawing/2014/main" val="20001"/>
                    </a:ext>
                  </a:extLst>
                </a:gridCol>
                <a:gridCol w="2697072">
                  <a:extLst>
                    <a:ext uri="{9D8B030D-6E8A-4147-A177-3AD203B41FA5}">
                      <a16:colId xmlns="" xmlns:a16="http://schemas.microsoft.com/office/drawing/2014/main" val="20002"/>
                    </a:ext>
                  </a:extLst>
                </a:gridCol>
                <a:gridCol w="1100122">
                  <a:extLst>
                    <a:ext uri="{9D8B030D-6E8A-4147-A177-3AD203B41FA5}">
                      <a16:colId xmlns="" xmlns:a16="http://schemas.microsoft.com/office/drawing/2014/main" val="20003"/>
                    </a:ext>
                  </a:extLst>
                </a:gridCol>
                <a:gridCol w="1100122">
                  <a:extLst>
                    <a:ext uri="{9D8B030D-6E8A-4147-A177-3AD203B41FA5}">
                      <a16:colId xmlns="" xmlns:a16="http://schemas.microsoft.com/office/drawing/2014/main" val="20004"/>
                    </a:ext>
                  </a:extLst>
                </a:gridCol>
                <a:gridCol w="1100122">
                  <a:extLst>
                    <a:ext uri="{9D8B030D-6E8A-4147-A177-3AD203B41FA5}">
                      <a16:colId xmlns="" xmlns:a16="http://schemas.microsoft.com/office/drawing/2014/main" val="20005"/>
                    </a:ext>
                  </a:extLst>
                </a:gridCol>
              </a:tblGrid>
              <a:tr h="540060">
                <a:tc>
                  <a:txBody>
                    <a:bodyPr/>
                    <a:lstStyle/>
                    <a:p>
                      <a:pPr>
                        <a:spcAft>
                          <a:spcPts val="0"/>
                        </a:spcAft>
                      </a:pPr>
                      <a:r>
                        <a:rPr lang="es-MX" sz="1100" dirty="0">
                          <a:solidFill>
                            <a:srgbClr val="000000"/>
                          </a:solidFill>
                          <a:effectLst/>
                          <a:latin typeface="Calibri"/>
                          <a:ea typeface="Calibri"/>
                          <a:cs typeface="Times New Roman"/>
                        </a:rPr>
                        <a:t> </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dirty="0">
                          <a:solidFill>
                            <a:srgbClr val="000000"/>
                          </a:solidFill>
                          <a:effectLst/>
                          <a:latin typeface="Calibri"/>
                          <a:ea typeface="Calibri"/>
                          <a:cs typeface="Times New Roman"/>
                        </a:rPr>
                        <a:t> </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lgn="ctr">
                        <a:spcAft>
                          <a:spcPts val="0"/>
                        </a:spcAft>
                      </a:pPr>
                      <a:r>
                        <a:rPr lang="es-MX" sz="1100" b="1">
                          <a:solidFill>
                            <a:srgbClr val="000000"/>
                          </a:solidFill>
                          <a:effectLst/>
                          <a:latin typeface="Calibri"/>
                          <a:ea typeface="Calibri"/>
                          <a:cs typeface="Times New Roman"/>
                        </a:rPr>
                        <a:t>FANVIT</a:t>
                      </a:r>
                      <a:endParaRPr lang="es-MX" sz="1100">
                        <a:effectLst/>
                        <a:latin typeface="Calibri"/>
                        <a:ea typeface="Calibri"/>
                        <a:cs typeface="Times New Roman"/>
                      </a:endParaRPr>
                    </a:p>
                  </a:txBody>
                  <a:tcPr marL="68580" marR="68580" marT="0" marB="0" anchor="ctr">
                    <a:lnL>
                      <a:noFill/>
                    </a:lnL>
                    <a:lnR>
                      <a:noFill/>
                    </a:lnR>
                    <a:lnT>
                      <a:noFill/>
                    </a:lnT>
                    <a:lnB>
                      <a:noFill/>
                    </a:lnB>
                    <a:solidFill>
                      <a:srgbClr val="A6A6A6"/>
                    </a:solidFill>
                  </a:tcPr>
                </a:tc>
                <a:tc>
                  <a:txBody>
                    <a:bodyPr/>
                    <a:lstStyle/>
                    <a:p>
                      <a:pPr algn="ctr">
                        <a:spcAft>
                          <a:spcPts val="0"/>
                        </a:spcAft>
                      </a:pPr>
                      <a:r>
                        <a:rPr lang="es-MX" sz="1100" b="1">
                          <a:solidFill>
                            <a:srgbClr val="000000"/>
                          </a:solidFill>
                          <a:effectLst/>
                          <a:latin typeface="Calibri"/>
                          <a:ea typeface="Calibri"/>
                          <a:cs typeface="Times New Roman"/>
                        </a:rPr>
                        <a:t>Tesorería</a:t>
                      </a:r>
                      <a:endParaRPr lang="es-MX" sz="1100">
                        <a:effectLst/>
                        <a:latin typeface="Calibri"/>
                        <a:ea typeface="Calibri"/>
                        <a:cs typeface="Times New Roman"/>
                      </a:endParaRPr>
                    </a:p>
                  </a:txBody>
                  <a:tcPr marL="68580" marR="68580" marT="0" marB="0" anchor="ctr">
                    <a:lnL>
                      <a:noFill/>
                    </a:lnL>
                    <a:lnR>
                      <a:noFill/>
                    </a:lnR>
                    <a:lnT>
                      <a:noFill/>
                    </a:lnT>
                    <a:lnB>
                      <a:noFill/>
                    </a:lnB>
                    <a:solidFill>
                      <a:srgbClr val="A6A6A6"/>
                    </a:solidFill>
                  </a:tcPr>
                </a:tc>
                <a:tc>
                  <a:txBody>
                    <a:bodyPr/>
                    <a:lstStyle/>
                    <a:p>
                      <a:pPr algn="ctr">
                        <a:spcAft>
                          <a:spcPts val="0"/>
                        </a:spcAft>
                      </a:pPr>
                      <a:r>
                        <a:rPr lang="es-MX" sz="1100" b="1" dirty="0">
                          <a:solidFill>
                            <a:srgbClr val="000000"/>
                          </a:solidFill>
                          <a:effectLst/>
                          <a:latin typeface="Calibri"/>
                          <a:ea typeface="Calibri"/>
                          <a:cs typeface="Times New Roman"/>
                        </a:rPr>
                        <a:t>Total</a:t>
                      </a:r>
                      <a:endParaRPr lang="es-MX" sz="1100" dirty="0">
                        <a:effectLst/>
                        <a:latin typeface="Calibri"/>
                        <a:ea typeface="Calibri"/>
                        <a:cs typeface="Times New Roman"/>
                      </a:endParaRPr>
                    </a:p>
                  </a:txBody>
                  <a:tcPr marL="68580" marR="68580" marT="0" marB="0" anchor="ctr">
                    <a:lnL>
                      <a:noFill/>
                    </a:lnL>
                    <a:lnR>
                      <a:noFill/>
                    </a:lnR>
                    <a:lnT>
                      <a:noFill/>
                    </a:lnT>
                    <a:lnB>
                      <a:noFill/>
                    </a:lnB>
                    <a:solidFill>
                      <a:srgbClr val="A6A6A6"/>
                    </a:solidFill>
                  </a:tcPr>
                </a:tc>
                <a:extLst>
                  <a:ext uri="{0D108BD9-81ED-4DB2-BD59-A6C34878D82A}">
                    <a16:rowId xmlns="" xmlns:a16="http://schemas.microsoft.com/office/drawing/2014/main" val="10000"/>
                  </a:ext>
                </a:extLst>
              </a:tr>
              <a:tr h="270030">
                <a:tc gridSpan="3">
                  <a:txBody>
                    <a:bodyPr/>
                    <a:lstStyle/>
                    <a:p>
                      <a:pPr>
                        <a:spcAft>
                          <a:spcPts val="0"/>
                        </a:spcAft>
                      </a:pPr>
                      <a:r>
                        <a:rPr lang="es-MX" sz="1100" b="1" i="1">
                          <a:solidFill>
                            <a:srgbClr val="000000"/>
                          </a:solidFill>
                          <a:effectLst/>
                          <a:latin typeface="Calibri"/>
                          <a:ea typeface="Calibri"/>
                          <a:cs typeface="Times New Roman"/>
                        </a:rPr>
                        <a:t>Ingresos por intereses</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D9D9D9"/>
                    </a:solidFill>
                  </a:tcPr>
                </a:tc>
                <a:tc hMerge="1">
                  <a:txBody>
                    <a:bodyPr/>
                    <a:lstStyle/>
                    <a:p>
                      <a:endParaRPr lang="es-MX"/>
                    </a:p>
                  </a:txBody>
                  <a:tcPr/>
                </a:tc>
                <a:tc hMerge="1">
                  <a:txBody>
                    <a:bodyPr/>
                    <a:lstStyle/>
                    <a:p>
                      <a:endParaRPr lang="es-MX"/>
                    </a:p>
                  </a:txBody>
                  <a:tcPr/>
                </a:tc>
                <a:tc>
                  <a:txBody>
                    <a:bodyPr/>
                    <a:lstStyle/>
                    <a:p>
                      <a:pPr algn="r">
                        <a:spcAft>
                          <a:spcPts val="0"/>
                        </a:spcAft>
                      </a:pPr>
                      <a:r>
                        <a:rPr lang="es-MX" sz="1100" b="1" i="1" dirty="0">
                          <a:solidFill>
                            <a:srgbClr val="000000"/>
                          </a:solidFill>
                          <a:effectLst/>
                          <a:latin typeface="Calibri"/>
                          <a:ea typeface="Calibri"/>
                          <a:cs typeface="Times New Roman"/>
                        </a:rPr>
                        <a:t>622</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D9D9D9"/>
                    </a:solidFill>
                  </a:tcPr>
                </a:tc>
                <a:tc>
                  <a:txBody>
                    <a:bodyPr/>
                    <a:lstStyle/>
                    <a:p>
                      <a:pPr algn="r">
                        <a:spcAft>
                          <a:spcPts val="0"/>
                        </a:spcAft>
                      </a:pPr>
                      <a:r>
                        <a:rPr lang="es-MX" sz="1100" b="1" i="1" dirty="0">
                          <a:solidFill>
                            <a:srgbClr val="000000"/>
                          </a:solidFill>
                          <a:effectLst/>
                          <a:latin typeface="Calibri"/>
                          <a:ea typeface="Calibri"/>
                          <a:cs typeface="Times New Roman"/>
                        </a:rPr>
                        <a:t>146</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D9D9D9"/>
                    </a:solidFill>
                  </a:tcPr>
                </a:tc>
                <a:tc>
                  <a:txBody>
                    <a:bodyPr/>
                    <a:lstStyle/>
                    <a:p>
                      <a:pPr algn="r">
                        <a:spcAft>
                          <a:spcPts val="0"/>
                        </a:spcAft>
                      </a:pPr>
                      <a:r>
                        <a:rPr lang="es-MX" sz="1100" b="1" i="1" dirty="0">
                          <a:solidFill>
                            <a:srgbClr val="000000"/>
                          </a:solidFill>
                          <a:effectLst/>
                          <a:latin typeface="Calibri"/>
                          <a:ea typeface="Calibri"/>
                          <a:cs typeface="Times New Roman"/>
                        </a:rPr>
                        <a:t>768</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D9D9D9"/>
                    </a:solidFill>
                  </a:tcPr>
                </a:tc>
                <a:extLst>
                  <a:ext uri="{0D108BD9-81ED-4DB2-BD59-A6C34878D82A}">
                    <a16:rowId xmlns="" xmlns:a16="http://schemas.microsoft.com/office/drawing/2014/main" val="10001"/>
                  </a:ext>
                </a:extLst>
              </a:tr>
              <a:tr h="270030">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gridSpan="2">
                  <a:txBody>
                    <a:bodyPr/>
                    <a:lstStyle/>
                    <a:p>
                      <a:pPr>
                        <a:spcAft>
                          <a:spcPts val="0"/>
                        </a:spcAft>
                      </a:pPr>
                      <a:r>
                        <a:rPr lang="es-MX" sz="1100">
                          <a:solidFill>
                            <a:srgbClr val="000000"/>
                          </a:solidFill>
                          <a:effectLst/>
                          <a:latin typeface="Calibri"/>
                          <a:ea typeface="Calibri"/>
                          <a:cs typeface="Times New Roman"/>
                        </a:rPr>
                        <a:t>Ingresos por intereses</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hMerge="1">
                  <a:txBody>
                    <a:bodyPr/>
                    <a:lstStyle/>
                    <a:p>
                      <a:endParaRPr lang="es-MX"/>
                    </a:p>
                  </a:txBody>
                  <a:tcPr/>
                </a:tc>
                <a:tc>
                  <a:txBody>
                    <a:bodyPr/>
                    <a:lstStyle/>
                    <a:p>
                      <a:pPr algn="r">
                        <a:spcAft>
                          <a:spcPts val="0"/>
                        </a:spcAft>
                      </a:pPr>
                      <a:r>
                        <a:rPr lang="es-MX" sz="1100" dirty="0">
                          <a:solidFill>
                            <a:srgbClr val="000000"/>
                          </a:solidFill>
                          <a:effectLst/>
                          <a:latin typeface="Calibri"/>
                          <a:ea typeface="Calibri"/>
                          <a:cs typeface="Times New Roman"/>
                        </a:rPr>
                        <a:t>621</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lgn="r">
                        <a:spcAft>
                          <a:spcPts val="0"/>
                        </a:spcAft>
                      </a:pPr>
                      <a:r>
                        <a:rPr lang="es-MX" sz="1100" dirty="0">
                          <a:solidFill>
                            <a:srgbClr val="000000"/>
                          </a:solidFill>
                          <a:effectLst/>
                          <a:latin typeface="Calibri"/>
                          <a:ea typeface="Calibri"/>
                          <a:cs typeface="Times New Roman"/>
                        </a:rPr>
                        <a:t>146</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lgn="r">
                        <a:spcAft>
                          <a:spcPts val="0"/>
                        </a:spcAft>
                      </a:pPr>
                      <a:r>
                        <a:rPr lang="es-MX" sz="1100" dirty="0">
                          <a:solidFill>
                            <a:srgbClr val="000000"/>
                          </a:solidFill>
                          <a:effectLst/>
                          <a:latin typeface="Calibri"/>
                          <a:ea typeface="Calibri"/>
                          <a:cs typeface="Times New Roman"/>
                        </a:rPr>
                        <a:t>767</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FFFFFF"/>
                    </a:solidFill>
                  </a:tcPr>
                </a:tc>
                <a:extLst>
                  <a:ext uri="{0D108BD9-81ED-4DB2-BD59-A6C34878D82A}">
                    <a16:rowId xmlns="" xmlns:a16="http://schemas.microsoft.com/office/drawing/2014/main" val="10002"/>
                  </a:ext>
                </a:extLst>
              </a:tr>
              <a:tr h="270030">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gridSpan="2">
                  <a:txBody>
                    <a:bodyPr/>
                    <a:lstStyle/>
                    <a:p>
                      <a:pPr>
                        <a:spcAft>
                          <a:spcPts val="0"/>
                        </a:spcAft>
                      </a:pPr>
                      <a:r>
                        <a:rPr lang="es-MX" sz="1100">
                          <a:solidFill>
                            <a:srgbClr val="000000"/>
                          </a:solidFill>
                          <a:effectLst/>
                          <a:latin typeface="Calibri"/>
                          <a:ea typeface="Calibri"/>
                          <a:cs typeface="Times New Roman"/>
                        </a:rPr>
                        <a:t>Utilidad en cambios</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hMerge="1">
                  <a:txBody>
                    <a:bodyPr/>
                    <a:lstStyle/>
                    <a:p>
                      <a:endParaRPr lang="es-MX"/>
                    </a:p>
                  </a:txBody>
                  <a:tcPr/>
                </a:tc>
                <a:tc>
                  <a:txBody>
                    <a:bodyPr/>
                    <a:lstStyle/>
                    <a:p>
                      <a:pPr algn="r">
                        <a:spcAft>
                          <a:spcPts val="0"/>
                        </a:spcAft>
                      </a:pPr>
                      <a:r>
                        <a:rPr lang="es-MX" sz="1100" dirty="0">
                          <a:solidFill>
                            <a:srgbClr val="000000"/>
                          </a:solidFill>
                          <a:effectLst/>
                          <a:latin typeface="Calibri"/>
                          <a:ea typeface="Calibri"/>
                          <a:cs typeface="Times New Roman"/>
                        </a:rPr>
                        <a:t>1</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lgn="r">
                        <a:spcAft>
                          <a:spcPts val="0"/>
                        </a:spcAft>
                      </a:pPr>
                      <a:r>
                        <a:rPr lang="es-MX" sz="1100" dirty="0">
                          <a:solidFill>
                            <a:srgbClr val="000000"/>
                          </a:solidFill>
                          <a:effectLst/>
                          <a:latin typeface="Calibri"/>
                          <a:ea typeface="Calibri"/>
                          <a:cs typeface="Times New Roman"/>
                        </a:rPr>
                        <a:t>0</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lgn="r">
                        <a:spcAft>
                          <a:spcPts val="0"/>
                        </a:spcAft>
                      </a:pPr>
                      <a:r>
                        <a:rPr lang="es-MX" sz="1100" dirty="0">
                          <a:solidFill>
                            <a:srgbClr val="000000"/>
                          </a:solidFill>
                          <a:effectLst/>
                          <a:latin typeface="Calibri"/>
                          <a:ea typeface="Calibri"/>
                          <a:cs typeface="Times New Roman"/>
                        </a:rPr>
                        <a:t>1</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FFFFFF"/>
                    </a:solidFill>
                  </a:tcPr>
                </a:tc>
                <a:extLst>
                  <a:ext uri="{0D108BD9-81ED-4DB2-BD59-A6C34878D82A}">
                    <a16:rowId xmlns="" xmlns:a16="http://schemas.microsoft.com/office/drawing/2014/main" val="10003"/>
                  </a:ext>
                </a:extLst>
              </a:tr>
              <a:tr h="270030">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dirty="0">
                          <a:solidFill>
                            <a:srgbClr val="000000"/>
                          </a:solidFill>
                          <a:effectLst/>
                          <a:latin typeface="Calibri"/>
                          <a:ea typeface="Calibri"/>
                          <a:cs typeface="Times New Roman"/>
                        </a:rPr>
                        <a:t> </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dirty="0">
                          <a:solidFill>
                            <a:srgbClr val="000000"/>
                          </a:solidFill>
                          <a:effectLst/>
                          <a:latin typeface="Calibri"/>
                          <a:ea typeface="Calibri"/>
                          <a:cs typeface="Times New Roman"/>
                        </a:rPr>
                        <a:t> </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FFFFFF"/>
                    </a:solidFill>
                  </a:tcPr>
                </a:tc>
                <a:extLst>
                  <a:ext uri="{0D108BD9-81ED-4DB2-BD59-A6C34878D82A}">
                    <a16:rowId xmlns="" xmlns:a16="http://schemas.microsoft.com/office/drawing/2014/main" val="10004"/>
                  </a:ext>
                </a:extLst>
              </a:tr>
              <a:tr h="270030">
                <a:tc gridSpan="3">
                  <a:txBody>
                    <a:bodyPr/>
                    <a:lstStyle/>
                    <a:p>
                      <a:pPr>
                        <a:spcAft>
                          <a:spcPts val="0"/>
                        </a:spcAft>
                      </a:pPr>
                      <a:r>
                        <a:rPr lang="es-MX" sz="1100" b="1" i="1" dirty="0">
                          <a:solidFill>
                            <a:srgbClr val="000000"/>
                          </a:solidFill>
                          <a:effectLst/>
                          <a:latin typeface="Calibri"/>
                          <a:ea typeface="Calibri"/>
                          <a:cs typeface="Times New Roman"/>
                        </a:rPr>
                        <a:t>(-) Gastos por intereses</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D9D9D9"/>
                    </a:solidFill>
                  </a:tcPr>
                </a:tc>
                <a:tc hMerge="1">
                  <a:txBody>
                    <a:bodyPr/>
                    <a:lstStyle/>
                    <a:p>
                      <a:endParaRPr lang="es-MX"/>
                    </a:p>
                  </a:txBody>
                  <a:tcPr/>
                </a:tc>
                <a:tc hMerge="1">
                  <a:txBody>
                    <a:bodyPr/>
                    <a:lstStyle/>
                    <a:p>
                      <a:endParaRPr lang="es-MX"/>
                    </a:p>
                  </a:txBody>
                  <a:tcPr/>
                </a:tc>
                <a:tc>
                  <a:txBody>
                    <a:bodyPr/>
                    <a:lstStyle/>
                    <a:p>
                      <a:pPr algn="r">
                        <a:spcAft>
                          <a:spcPts val="0"/>
                        </a:spcAft>
                      </a:pPr>
                      <a:r>
                        <a:rPr lang="es-MX" sz="1100" b="1" i="1" dirty="0">
                          <a:solidFill>
                            <a:srgbClr val="000000"/>
                          </a:solidFill>
                          <a:effectLst/>
                          <a:latin typeface="Calibri"/>
                          <a:ea typeface="Calibri"/>
                          <a:cs typeface="Times New Roman"/>
                        </a:rPr>
                        <a:t>0</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D9D9D9"/>
                    </a:solidFill>
                  </a:tcPr>
                </a:tc>
                <a:tc>
                  <a:txBody>
                    <a:bodyPr/>
                    <a:lstStyle/>
                    <a:p>
                      <a:pPr algn="r">
                        <a:spcAft>
                          <a:spcPts val="0"/>
                        </a:spcAft>
                      </a:pPr>
                      <a:r>
                        <a:rPr lang="es-MX" sz="1100" b="1" i="1" dirty="0">
                          <a:solidFill>
                            <a:srgbClr val="000000"/>
                          </a:solidFill>
                          <a:effectLst/>
                          <a:latin typeface="Calibri"/>
                          <a:ea typeface="Calibri"/>
                          <a:cs typeface="Times New Roman"/>
                        </a:rPr>
                        <a:t>0</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D9D9D9"/>
                    </a:solidFill>
                  </a:tcPr>
                </a:tc>
                <a:tc>
                  <a:txBody>
                    <a:bodyPr/>
                    <a:lstStyle/>
                    <a:p>
                      <a:pPr algn="r">
                        <a:spcAft>
                          <a:spcPts val="0"/>
                        </a:spcAft>
                      </a:pPr>
                      <a:r>
                        <a:rPr lang="es-MX" sz="1100" b="1" i="1" dirty="0">
                          <a:solidFill>
                            <a:srgbClr val="000000"/>
                          </a:solidFill>
                          <a:effectLst/>
                          <a:latin typeface="Calibri"/>
                          <a:ea typeface="Calibri"/>
                          <a:cs typeface="Times New Roman"/>
                        </a:rPr>
                        <a:t>0</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D9D9D9"/>
                    </a:solidFill>
                  </a:tcPr>
                </a:tc>
                <a:extLst>
                  <a:ext uri="{0D108BD9-81ED-4DB2-BD59-A6C34878D82A}">
                    <a16:rowId xmlns="" xmlns:a16="http://schemas.microsoft.com/office/drawing/2014/main" val="10005"/>
                  </a:ext>
                </a:extLst>
              </a:tr>
              <a:tr h="270030">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gridSpan="2">
                  <a:txBody>
                    <a:bodyPr/>
                    <a:lstStyle/>
                    <a:p>
                      <a:pPr>
                        <a:spcAft>
                          <a:spcPts val="0"/>
                        </a:spcAft>
                      </a:pPr>
                      <a:r>
                        <a:rPr lang="es-MX" sz="1100" dirty="0">
                          <a:solidFill>
                            <a:srgbClr val="000000"/>
                          </a:solidFill>
                          <a:effectLst/>
                          <a:latin typeface="Calibri"/>
                          <a:ea typeface="Calibri"/>
                          <a:cs typeface="Times New Roman"/>
                        </a:rPr>
                        <a:t>Pérdida en cambios</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hMerge="1">
                  <a:txBody>
                    <a:bodyPr/>
                    <a:lstStyle/>
                    <a:p>
                      <a:endParaRPr lang="es-MX"/>
                    </a:p>
                  </a:txBody>
                  <a:tcPr/>
                </a:tc>
                <a:tc>
                  <a:txBody>
                    <a:bodyPr/>
                    <a:lstStyle/>
                    <a:p>
                      <a:pPr algn="r">
                        <a:spcAft>
                          <a:spcPts val="0"/>
                        </a:spcAft>
                      </a:pPr>
                      <a:r>
                        <a:rPr lang="es-MX" sz="1100" dirty="0">
                          <a:solidFill>
                            <a:srgbClr val="000000"/>
                          </a:solidFill>
                          <a:effectLst/>
                          <a:latin typeface="Calibri"/>
                          <a:ea typeface="Calibri"/>
                          <a:cs typeface="Times New Roman"/>
                        </a:rPr>
                        <a:t>0</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lgn="r">
                        <a:spcAft>
                          <a:spcPts val="0"/>
                        </a:spcAft>
                      </a:pPr>
                      <a:r>
                        <a:rPr lang="es-MX" sz="1100" dirty="0">
                          <a:solidFill>
                            <a:srgbClr val="000000"/>
                          </a:solidFill>
                          <a:effectLst/>
                          <a:latin typeface="Calibri"/>
                          <a:ea typeface="Calibri"/>
                          <a:cs typeface="Times New Roman"/>
                        </a:rPr>
                        <a:t>0</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lgn="r">
                        <a:spcAft>
                          <a:spcPts val="0"/>
                        </a:spcAft>
                      </a:pPr>
                      <a:r>
                        <a:rPr lang="es-MX" sz="1100" dirty="0">
                          <a:solidFill>
                            <a:srgbClr val="000000"/>
                          </a:solidFill>
                          <a:effectLst/>
                          <a:latin typeface="Calibri"/>
                          <a:ea typeface="Calibri"/>
                          <a:cs typeface="Times New Roman"/>
                        </a:rPr>
                        <a:t>0</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FFFFFF"/>
                    </a:solidFill>
                  </a:tcPr>
                </a:tc>
                <a:extLst>
                  <a:ext uri="{0D108BD9-81ED-4DB2-BD59-A6C34878D82A}">
                    <a16:rowId xmlns="" xmlns:a16="http://schemas.microsoft.com/office/drawing/2014/main" val="10006"/>
                  </a:ext>
                </a:extLst>
              </a:tr>
              <a:tr h="270030">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extLst>
                  <a:ext uri="{0D108BD9-81ED-4DB2-BD59-A6C34878D82A}">
                    <a16:rowId xmlns="" xmlns:a16="http://schemas.microsoft.com/office/drawing/2014/main" val="10007"/>
                  </a:ext>
                </a:extLst>
              </a:tr>
              <a:tr h="270030">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b="1">
                          <a:solidFill>
                            <a:srgbClr val="000000"/>
                          </a:solidFill>
                          <a:effectLst/>
                          <a:latin typeface="Calibri"/>
                          <a:ea typeface="Calibri"/>
                          <a:cs typeface="Times New Roman"/>
                        </a:rPr>
                        <a:t>(=) Margen Financiero</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BFBFBF"/>
                    </a:solidFill>
                  </a:tcPr>
                </a:tc>
                <a:tc>
                  <a:txBody>
                    <a:bodyPr/>
                    <a:lstStyle/>
                    <a:p>
                      <a:pPr algn="r">
                        <a:spcAft>
                          <a:spcPts val="0"/>
                        </a:spcAft>
                      </a:pPr>
                      <a:r>
                        <a:rPr lang="es-MX" sz="1100" b="1" dirty="0">
                          <a:solidFill>
                            <a:srgbClr val="000000"/>
                          </a:solidFill>
                          <a:effectLst/>
                          <a:latin typeface="Calibri"/>
                          <a:ea typeface="Calibri"/>
                          <a:cs typeface="Times New Roman"/>
                        </a:rPr>
                        <a:t>622</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BFBFBF"/>
                    </a:solidFill>
                  </a:tcPr>
                </a:tc>
                <a:tc>
                  <a:txBody>
                    <a:bodyPr/>
                    <a:lstStyle/>
                    <a:p>
                      <a:pPr algn="r">
                        <a:spcAft>
                          <a:spcPts val="0"/>
                        </a:spcAft>
                      </a:pPr>
                      <a:r>
                        <a:rPr lang="es-MX" sz="1100" b="1" dirty="0">
                          <a:solidFill>
                            <a:srgbClr val="000000"/>
                          </a:solidFill>
                          <a:effectLst/>
                          <a:latin typeface="Calibri"/>
                          <a:ea typeface="Calibri"/>
                          <a:cs typeface="Times New Roman"/>
                        </a:rPr>
                        <a:t>146</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BFBFBF"/>
                    </a:solidFill>
                  </a:tcPr>
                </a:tc>
                <a:tc>
                  <a:txBody>
                    <a:bodyPr/>
                    <a:lstStyle/>
                    <a:p>
                      <a:pPr algn="r">
                        <a:spcAft>
                          <a:spcPts val="0"/>
                        </a:spcAft>
                      </a:pPr>
                      <a:r>
                        <a:rPr lang="es-MX" sz="1100" b="1" dirty="0">
                          <a:solidFill>
                            <a:srgbClr val="000000"/>
                          </a:solidFill>
                          <a:effectLst/>
                          <a:latin typeface="Calibri"/>
                          <a:ea typeface="Calibri"/>
                          <a:cs typeface="Times New Roman"/>
                        </a:rPr>
                        <a:t>768</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BFBFBF"/>
                    </a:solidFill>
                  </a:tcPr>
                </a:tc>
                <a:extLst>
                  <a:ext uri="{0D108BD9-81ED-4DB2-BD59-A6C34878D82A}">
                    <a16:rowId xmlns="" xmlns:a16="http://schemas.microsoft.com/office/drawing/2014/main" val="10008"/>
                  </a:ext>
                </a:extLst>
              </a:tr>
              <a:tr h="270030">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extLst>
                  <a:ext uri="{0D108BD9-81ED-4DB2-BD59-A6C34878D82A}">
                    <a16:rowId xmlns="" xmlns:a16="http://schemas.microsoft.com/office/drawing/2014/main" val="10009"/>
                  </a:ext>
                </a:extLst>
              </a:tr>
              <a:tr h="270030">
                <a:tc gridSpan="3">
                  <a:txBody>
                    <a:bodyPr/>
                    <a:lstStyle/>
                    <a:p>
                      <a:pPr>
                        <a:spcAft>
                          <a:spcPts val="0"/>
                        </a:spcAft>
                      </a:pPr>
                      <a:r>
                        <a:rPr lang="es-MX" sz="1100" b="1" i="1">
                          <a:solidFill>
                            <a:srgbClr val="000000"/>
                          </a:solidFill>
                          <a:effectLst/>
                          <a:latin typeface="Calibri"/>
                          <a:ea typeface="Calibri"/>
                          <a:cs typeface="Times New Roman"/>
                        </a:rPr>
                        <a:t>(-) Resultado por intermediación</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D9D9D9"/>
                    </a:solidFill>
                  </a:tcPr>
                </a:tc>
                <a:tc hMerge="1">
                  <a:txBody>
                    <a:bodyPr/>
                    <a:lstStyle/>
                    <a:p>
                      <a:endParaRPr lang="es-MX"/>
                    </a:p>
                  </a:txBody>
                  <a:tcPr/>
                </a:tc>
                <a:tc hMerge="1">
                  <a:txBody>
                    <a:bodyPr/>
                    <a:lstStyle/>
                    <a:p>
                      <a:endParaRPr lang="es-MX"/>
                    </a:p>
                  </a:txBody>
                  <a:tcPr/>
                </a:tc>
                <a:tc>
                  <a:txBody>
                    <a:bodyPr/>
                    <a:lstStyle/>
                    <a:p>
                      <a:pPr algn="r">
                        <a:spcAft>
                          <a:spcPts val="0"/>
                        </a:spcAft>
                      </a:pPr>
                      <a:r>
                        <a:rPr lang="es-MX" sz="1100" b="1" i="1" dirty="0">
                          <a:solidFill>
                            <a:srgbClr val="000000"/>
                          </a:solidFill>
                          <a:effectLst/>
                          <a:latin typeface="Calibri"/>
                          <a:ea typeface="Calibri"/>
                          <a:cs typeface="Times New Roman"/>
                        </a:rPr>
                        <a:t>-60</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D9D9D9"/>
                    </a:solidFill>
                  </a:tcPr>
                </a:tc>
                <a:tc>
                  <a:txBody>
                    <a:bodyPr/>
                    <a:lstStyle/>
                    <a:p>
                      <a:pPr algn="r">
                        <a:spcAft>
                          <a:spcPts val="0"/>
                        </a:spcAft>
                      </a:pPr>
                      <a:r>
                        <a:rPr lang="es-MX" sz="1100" b="1" i="1" dirty="0">
                          <a:solidFill>
                            <a:srgbClr val="000000"/>
                          </a:solidFill>
                          <a:effectLst/>
                          <a:latin typeface="Calibri"/>
                          <a:ea typeface="Calibri"/>
                          <a:cs typeface="Times New Roman"/>
                        </a:rPr>
                        <a:t>17</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D9D9D9"/>
                    </a:solidFill>
                  </a:tcPr>
                </a:tc>
                <a:tc>
                  <a:txBody>
                    <a:bodyPr/>
                    <a:lstStyle/>
                    <a:p>
                      <a:pPr algn="r">
                        <a:spcAft>
                          <a:spcPts val="0"/>
                        </a:spcAft>
                      </a:pPr>
                      <a:r>
                        <a:rPr lang="es-MX" sz="1100" b="1" i="1" dirty="0">
                          <a:solidFill>
                            <a:srgbClr val="000000"/>
                          </a:solidFill>
                          <a:effectLst/>
                          <a:latin typeface="Calibri"/>
                          <a:ea typeface="Calibri"/>
                          <a:cs typeface="Times New Roman"/>
                        </a:rPr>
                        <a:t>-43</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D9D9D9"/>
                    </a:solidFill>
                  </a:tcPr>
                </a:tc>
                <a:extLst>
                  <a:ext uri="{0D108BD9-81ED-4DB2-BD59-A6C34878D82A}">
                    <a16:rowId xmlns="" xmlns:a16="http://schemas.microsoft.com/office/drawing/2014/main" val="10010"/>
                  </a:ext>
                </a:extLst>
              </a:tr>
              <a:tr h="270030">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gridSpan="2">
                  <a:txBody>
                    <a:bodyPr/>
                    <a:lstStyle/>
                    <a:p>
                      <a:pPr>
                        <a:spcAft>
                          <a:spcPts val="0"/>
                        </a:spcAft>
                      </a:pPr>
                      <a:r>
                        <a:rPr lang="es-MX" sz="1100">
                          <a:solidFill>
                            <a:srgbClr val="000000"/>
                          </a:solidFill>
                          <a:effectLst/>
                          <a:latin typeface="Calibri"/>
                          <a:ea typeface="Calibri"/>
                          <a:cs typeface="Times New Roman"/>
                        </a:rPr>
                        <a:t>Valuación a valor razonable</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hMerge="1">
                  <a:txBody>
                    <a:bodyPr/>
                    <a:lstStyle/>
                    <a:p>
                      <a:endParaRPr lang="es-MX"/>
                    </a:p>
                  </a:txBody>
                  <a:tcPr/>
                </a:tc>
                <a:tc>
                  <a:txBody>
                    <a:bodyPr/>
                    <a:lstStyle/>
                    <a:p>
                      <a:pPr algn="r">
                        <a:spcAft>
                          <a:spcPts val="0"/>
                        </a:spcAft>
                      </a:pPr>
                      <a:r>
                        <a:rPr lang="es-MX" sz="1100" dirty="0">
                          <a:solidFill>
                            <a:srgbClr val="000000"/>
                          </a:solidFill>
                          <a:effectLst/>
                          <a:latin typeface="Calibri"/>
                          <a:ea typeface="Calibri"/>
                          <a:cs typeface="Times New Roman"/>
                        </a:rPr>
                        <a:t>-71</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lgn="r">
                        <a:spcAft>
                          <a:spcPts val="0"/>
                        </a:spcAft>
                      </a:pPr>
                      <a:r>
                        <a:rPr lang="es-MX" sz="1100" dirty="0">
                          <a:solidFill>
                            <a:srgbClr val="000000"/>
                          </a:solidFill>
                          <a:effectLst/>
                          <a:latin typeface="Calibri"/>
                          <a:ea typeface="Calibri"/>
                          <a:cs typeface="Times New Roman"/>
                        </a:rPr>
                        <a:t>17</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lgn="r">
                        <a:spcAft>
                          <a:spcPts val="0"/>
                        </a:spcAft>
                      </a:pPr>
                      <a:r>
                        <a:rPr lang="es-MX" sz="1100" dirty="0">
                          <a:solidFill>
                            <a:srgbClr val="000000"/>
                          </a:solidFill>
                          <a:effectLst/>
                          <a:latin typeface="Calibri"/>
                          <a:ea typeface="Calibri"/>
                          <a:cs typeface="Times New Roman"/>
                        </a:rPr>
                        <a:t>-54</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FFFFFF"/>
                    </a:solidFill>
                  </a:tcPr>
                </a:tc>
                <a:extLst>
                  <a:ext uri="{0D108BD9-81ED-4DB2-BD59-A6C34878D82A}">
                    <a16:rowId xmlns="" xmlns:a16="http://schemas.microsoft.com/office/drawing/2014/main" val="10011"/>
                  </a:ext>
                </a:extLst>
              </a:tr>
              <a:tr h="270030">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gridSpan="2">
                  <a:txBody>
                    <a:bodyPr/>
                    <a:lstStyle/>
                    <a:p>
                      <a:pPr>
                        <a:spcAft>
                          <a:spcPts val="0"/>
                        </a:spcAft>
                      </a:pPr>
                      <a:r>
                        <a:rPr lang="es-MX" sz="1100">
                          <a:solidFill>
                            <a:srgbClr val="000000"/>
                          </a:solidFill>
                          <a:effectLst/>
                          <a:latin typeface="Calibri"/>
                          <a:ea typeface="Calibri"/>
                          <a:cs typeface="Times New Roman"/>
                        </a:rPr>
                        <a:t>Resultado por compraventa</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hMerge="1">
                  <a:txBody>
                    <a:bodyPr/>
                    <a:lstStyle/>
                    <a:p>
                      <a:endParaRPr lang="es-MX"/>
                    </a:p>
                  </a:txBody>
                  <a:tcPr/>
                </a:tc>
                <a:tc>
                  <a:txBody>
                    <a:bodyPr/>
                    <a:lstStyle/>
                    <a:p>
                      <a:pPr algn="r">
                        <a:spcAft>
                          <a:spcPts val="0"/>
                        </a:spcAft>
                      </a:pPr>
                      <a:r>
                        <a:rPr lang="es-MX" sz="1100" dirty="0">
                          <a:solidFill>
                            <a:srgbClr val="000000"/>
                          </a:solidFill>
                          <a:effectLst/>
                          <a:latin typeface="Calibri"/>
                          <a:ea typeface="Calibri"/>
                          <a:cs typeface="Times New Roman"/>
                        </a:rPr>
                        <a:t>11</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lgn="r">
                        <a:spcAft>
                          <a:spcPts val="0"/>
                        </a:spcAft>
                      </a:pPr>
                      <a:r>
                        <a:rPr lang="es-MX" sz="1100">
                          <a:solidFill>
                            <a:srgbClr val="000000"/>
                          </a:solidFill>
                          <a:effectLst/>
                          <a:latin typeface="Calibri"/>
                          <a:ea typeface="Calibri"/>
                          <a:cs typeface="Times New Roman"/>
                        </a:rPr>
                        <a:t>0</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lgn="r">
                        <a:spcAft>
                          <a:spcPts val="0"/>
                        </a:spcAft>
                      </a:pPr>
                      <a:r>
                        <a:rPr lang="es-MX" sz="1100" dirty="0">
                          <a:solidFill>
                            <a:srgbClr val="000000"/>
                          </a:solidFill>
                          <a:effectLst/>
                          <a:latin typeface="Calibri"/>
                          <a:ea typeface="Calibri"/>
                          <a:cs typeface="Times New Roman"/>
                        </a:rPr>
                        <a:t>11</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FFFFFF"/>
                    </a:solidFill>
                  </a:tcPr>
                </a:tc>
                <a:extLst>
                  <a:ext uri="{0D108BD9-81ED-4DB2-BD59-A6C34878D82A}">
                    <a16:rowId xmlns="" xmlns:a16="http://schemas.microsoft.com/office/drawing/2014/main" val="10012"/>
                  </a:ext>
                </a:extLst>
              </a:tr>
              <a:tr h="270030">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extLst>
                  <a:ext uri="{0D108BD9-81ED-4DB2-BD59-A6C34878D82A}">
                    <a16:rowId xmlns="" xmlns:a16="http://schemas.microsoft.com/office/drawing/2014/main" val="10013"/>
                  </a:ext>
                </a:extLst>
              </a:tr>
              <a:tr h="270030">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b="1" i="1">
                          <a:solidFill>
                            <a:srgbClr val="000000"/>
                          </a:solidFill>
                          <a:effectLst/>
                          <a:latin typeface="Calibri"/>
                          <a:ea typeface="Calibri"/>
                          <a:cs typeface="Times New Roman"/>
                        </a:rPr>
                        <a:t>(=) Resultado financiero</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A6A6A6"/>
                    </a:solidFill>
                  </a:tcPr>
                </a:tc>
                <a:tc>
                  <a:txBody>
                    <a:bodyPr/>
                    <a:lstStyle/>
                    <a:p>
                      <a:pPr algn="r">
                        <a:spcAft>
                          <a:spcPts val="0"/>
                        </a:spcAft>
                      </a:pPr>
                      <a:r>
                        <a:rPr lang="es-MX" sz="1100" b="1" i="1" dirty="0">
                          <a:solidFill>
                            <a:srgbClr val="000000"/>
                          </a:solidFill>
                          <a:effectLst/>
                          <a:latin typeface="Calibri"/>
                          <a:ea typeface="Calibri"/>
                          <a:cs typeface="Times New Roman"/>
                        </a:rPr>
                        <a:t>562</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A6A6A6"/>
                    </a:solidFill>
                  </a:tcPr>
                </a:tc>
                <a:tc>
                  <a:txBody>
                    <a:bodyPr/>
                    <a:lstStyle/>
                    <a:p>
                      <a:pPr algn="r">
                        <a:spcAft>
                          <a:spcPts val="0"/>
                        </a:spcAft>
                      </a:pPr>
                      <a:r>
                        <a:rPr lang="es-MX" sz="1100" b="1" i="1" dirty="0">
                          <a:solidFill>
                            <a:srgbClr val="000000"/>
                          </a:solidFill>
                          <a:effectLst/>
                          <a:latin typeface="Calibri"/>
                          <a:ea typeface="Calibri"/>
                          <a:cs typeface="Times New Roman"/>
                        </a:rPr>
                        <a:t>164</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A6A6A6"/>
                    </a:solidFill>
                  </a:tcPr>
                </a:tc>
                <a:tc>
                  <a:txBody>
                    <a:bodyPr/>
                    <a:lstStyle/>
                    <a:p>
                      <a:pPr algn="r">
                        <a:spcAft>
                          <a:spcPts val="0"/>
                        </a:spcAft>
                      </a:pPr>
                      <a:r>
                        <a:rPr lang="es-MX" sz="1100" b="1" i="1" dirty="0">
                          <a:solidFill>
                            <a:srgbClr val="000000"/>
                          </a:solidFill>
                          <a:effectLst/>
                          <a:latin typeface="Calibri"/>
                          <a:ea typeface="Calibri"/>
                          <a:cs typeface="Times New Roman"/>
                        </a:rPr>
                        <a:t>726</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A6A6A6"/>
                    </a:solidFill>
                  </a:tcPr>
                </a:tc>
                <a:extLst>
                  <a:ext uri="{0D108BD9-81ED-4DB2-BD59-A6C34878D82A}">
                    <a16:rowId xmlns="" xmlns:a16="http://schemas.microsoft.com/office/drawing/2014/main" val="10014"/>
                  </a:ext>
                </a:extLst>
              </a:tr>
            </a:tbl>
          </a:graphicData>
        </a:graphic>
      </p:graphicFrame>
      <p:sp>
        <p:nvSpPr>
          <p:cNvPr id="10" name="Rectangle 3"/>
          <p:cNvSpPr>
            <a:spLocks noChangeArrowheads="1"/>
          </p:cNvSpPr>
          <p:nvPr/>
        </p:nvSpPr>
        <p:spPr bwMode="auto">
          <a:xfrm>
            <a:off x="2235200" y="24003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MX" altLang="es-MX" sz="1800" b="0" i="0" u="none" strike="noStrike" cap="none" normalizeH="0" baseline="0">
              <a:ln>
                <a:noFill/>
              </a:ln>
              <a:solidFill>
                <a:schemeClr val="tx1"/>
              </a:solidFill>
              <a:effectLst/>
              <a:latin typeface="Arial" pitchFamily="34" charset="0"/>
              <a:cs typeface="Arial" pitchFamily="34" charset="0"/>
            </a:endParaRPr>
          </a:p>
        </p:txBody>
      </p:sp>
      <p:sp>
        <p:nvSpPr>
          <p:cNvPr id="3" name="CuadroTexto 2">
            <a:extLst>
              <a:ext uri="{FF2B5EF4-FFF2-40B4-BE49-F238E27FC236}">
                <a16:creationId xmlns="" xmlns:a16="http://schemas.microsoft.com/office/drawing/2014/main" id="{F0999F4E-611F-4404-BFE9-43D65D5C560B}"/>
              </a:ext>
            </a:extLst>
          </p:cNvPr>
          <p:cNvSpPr txBox="1"/>
          <p:nvPr/>
        </p:nvSpPr>
        <p:spPr>
          <a:xfrm>
            <a:off x="467544" y="6165663"/>
            <a:ext cx="6837300" cy="215444"/>
          </a:xfrm>
          <a:prstGeom prst="rect">
            <a:avLst/>
          </a:prstGeom>
          <a:noFill/>
        </p:spPr>
        <p:txBody>
          <a:bodyPr wrap="square" rtlCol="0">
            <a:spAutoFit/>
          </a:bodyPr>
          <a:lstStyle/>
          <a:p>
            <a:pPr>
              <a:spcAft>
                <a:spcPts val="600"/>
              </a:spcAft>
              <a:buClr>
                <a:srgbClr val="CD0000"/>
              </a:buClr>
              <a:buSzPct val="110000"/>
            </a:pPr>
            <a:r>
              <a:rPr lang="es-MX" sz="800" dirty="0">
                <a:latin typeface="Century Gothic" panose="020B0502020202020204" pitchFamily="34" charset="0"/>
              </a:rPr>
              <a:t>Fuente:</a:t>
            </a:r>
            <a:r>
              <a:rPr lang="es-MX" sz="800" dirty="0">
                <a:solidFill>
                  <a:prstClr val="black"/>
                </a:solidFill>
                <a:latin typeface="Century Gothic" panose="020B0502020202020204" pitchFamily="34" charset="0"/>
              </a:rPr>
              <a:t> Elaborado por </a:t>
            </a:r>
            <a:r>
              <a:rPr lang="es-MX" sz="800" dirty="0">
                <a:latin typeface="Century Gothic" panose="020B0502020202020204" pitchFamily="34" charset="0"/>
              </a:rPr>
              <a:t>la Gerencia Sr. de Coordinación de Inversiones del Infonavit con datos al 31 de enero de 2018</a:t>
            </a:r>
          </a:p>
        </p:txBody>
      </p:sp>
    </p:spTree>
    <p:extLst>
      <p:ext uri="{BB962C8B-B14F-4D97-AF65-F5344CB8AC3E}">
        <p14:creationId xmlns:p14="http://schemas.microsoft.com/office/powerpoint/2010/main" val="20608987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899592" y="2985082"/>
            <a:ext cx="7056784" cy="34473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99592" y="1527193"/>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y estrategia del </a:t>
            </a:r>
            <a:r>
              <a:rPr lang="es-MX" sz="1600" dirty="0" smtClean="0">
                <a:solidFill>
                  <a:prstClr val="black"/>
                </a:solidFill>
                <a:latin typeface="Century Gothic" panose="020B0502020202020204" pitchFamily="34" charset="0"/>
              </a:rPr>
              <a:t>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Propuesta de inversión CKD Ainda</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a:t>
            </a:r>
            <a:r>
              <a:rPr lang="es-MX" sz="1600" dirty="0" smtClean="0">
                <a:solidFill>
                  <a:prstClr val="black"/>
                </a:solidFill>
                <a:latin typeface="Century Gothic" panose="020B0502020202020204" pitchFamily="34" charset="0"/>
              </a:rPr>
              <a:t>sobre el resultado contable de inversión enero 2018</a:t>
            </a: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sobre el entorno económico nacional e internacional</a:t>
            </a:r>
          </a:p>
          <a:p>
            <a:pPr marL="285750" indent="-285750" eaLnBrk="1" hangingPunct="1">
              <a:buFont typeface="+mj-lt"/>
              <a:buAutoNum type="romanUcPeriod"/>
            </a:pPr>
            <a:endParaRPr lang="es-MX" sz="1600" dirty="0" smtClean="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FJP (ResoluciónRCA-4558-03/14)</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eaLnBrk="1" hangingPunct="1"/>
            <a:endParaRPr lang="es-MX" sz="1600" dirty="0">
              <a:solidFill>
                <a:prstClr val="black"/>
              </a:solidFill>
              <a:latin typeface="Century Gothic" panose="020B0502020202020204" pitchFamily="34" charset="0"/>
            </a:endParaRPr>
          </a:p>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26</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041</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Febrero </a:t>
            </a:r>
            <a:r>
              <a:rPr lang="es-MX" sz="1400" b="1" dirty="0">
                <a:latin typeface="Century Gothic" panose="020B0502020202020204" pitchFamily="34" charset="0"/>
                <a:ea typeface="Myriad Pro"/>
                <a:cs typeface="Myriad Pro"/>
              </a:rPr>
              <a:t>2018</a:t>
            </a:r>
          </a:p>
        </p:txBody>
      </p:sp>
    </p:spTree>
    <p:extLst>
      <p:ext uri="{BB962C8B-B14F-4D97-AF65-F5344CB8AC3E}">
        <p14:creationId xmlns:p14="http://schemas.microsoft.com/office/powerpoint/2010/main" val="12869462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p:cNvSpPr>
            <a:spLocks noGrp="1"/>
          </p:cNvSpPr>
          <p:nvPr>
            <p:ph type="ctrTitle"/>
          </p:nvPr>
        </p:nvSpPr>
        <p:spPr>
          <a:xfrm>
            <a:off x="2254250" y="1011238"/>
            <a:ext cx="5726113" cy="1516062"/>
          </a:xfrm>
        </p:spPr>
        <p:txBody>
          <a:bodyPr/>
          <a:lstStyle/>
          <a:p>
            <a:pPr eaLnBrk="1" hangingPunct="1"/>
            <a:r>
              <a:rPr lang="es-MX" altLang="es-MX" sz="2000" b="1" dirty="0">
                <a:latin typeface="Century Gothic" panose="020B0502020202020204" pitchFamily="34" charset="0"/>
                <a:cs typeface="Arial" panose="020B0604020202020204" pitchFamily="34" charset="0"/>
              </a:rPr>
              <a:t>SITUACIÓN DE LA ECONOMÍA MEXICANA</a:t>
            </a:r>
          </a:p>
        </p:txBody>
      </p:sp>
      <p:sp>
        <p:nvSpPr>
          <p:cNvPr id="3" name="Subtítulo 2"/>
          <p:cNvSpPr>
            <a:spLocks noGrp="1"/>
          </p:cNvSpPr>
          <p:nvPr>
            <p:ph type="subTitle" idx="1"/>
          </p:nvPr>
        </p:nvSpPr>
        <p:spPr>
          <a:xfrm>
            <a:off x="2433638" y="3013075"/>
            <a:ext cx="6253162" cy="1171575"/>
          </a:xfrm>
        </p:spPr>
        <p:txBody>
          <a:bodyPr rtlCol="0"/>
          <a:lstStyle/>
          <a:p>
            <a:pPr algn="r" eaLnBrk="1" fontAlgn="auto" hangingPunct="1">
              <a:spcAft>
                <a:spcPts val="0"/>
              </a:spcAft>
              <a:buFont typeface="Arial"/>
              <a:buNone/>
              <a:defRPr/>
            </a:pPr>
            <a:r>
              <a:rPr lang="es-ES" sz="1400" dirty="0">
                <a:solidFill>
                  <a:srgbClr val="FF0000"/>
                </a:solidFill>
                <a:latin typeface="Century Gothic" panose="020B0502020202020204" pitchFamily="34" charset="0"/>
                <a:ea typeface="+mn-ea"/>
                <a:cs typeface="Arial" panose="020B0604020202020204" pitchFamily="34" charset="0"/>
              </a:rPr>
              <a:t>Subdirección de Planeación y Finanzas</a:t>
            </a:r>
          </a:p>
          <a:p>
            <a:pPr algn="r" eaLnBrk="1" fontAlgn="auto" hangingPunct="1">
              <a:spcAft>
                <a:spcPts val="0"/>
              </a:spcAft>
              <a:buFont typeface="Arial"/>
              <a:buNone/>
              <a:defRPr/>
            </a:pPr>
            <a:r>
              <a:rPr lang="es-ES" sz="1400" dirty="0">
                <a:solidFill>
                  <a:srgbClr val="FF0000"/>
                </a:solidFill>
                <a:latin typeface="Century Gothic" panose="020B0502020202020204" pitchFamily="34" charset="0"/>
                <a:ea typeface="+mn-ea"/>
                <a:cs typeface="Arial" panose="020B0604020202020204" pitchFamily="34" charset="0"/>
              </a:rPr>
              <a:t>Gerencia de Estudios Económicos</a:t>
            </a:r>
          </a:p>
          <a:p>
            <a:pPr algn="r" eaLnBrk="1" fontAlgn="auto" hangingPunct="1">
              <a:spcAft>
                <a:spcPts val="0"/>
              </a:spcAft>
              <a:buFont typeface="Arial"/>
              <a:buNone/>
              <a:defRPr/>
            </a:pPr>
            <a:r>
              <a:rPr lang="es-ES" sz="1400" dirty="0">
                <a:solidFill>
                  <a:srgbClr val="FF0000"/>
                </a:solidFill>
                <a:latin typeface="Century Gothic" panose="020B0502020202020204" pitchFamily="34" charset="0"/>
                <a:ea typeface="+mn-ea"/>
                <a:cs typeface="Arial" panose="020B0604020202020204" pitchFamily="34" charset="0"/>
              </a:rPr>
              <a:t>INFONAVIT</a:t>
            </a:r>
          </a:p>
          <a:p>
            <a:pPr algn="r" eaLnBrk="1" fontAlgn="auto" hangingPunct="1">
              <a:spcAft>
                <a:spcPts val="0"/>
              </a:spcAft>
              <a:buFont typeface="Arial"/>
              <a:buNone/>
              <a:defRPr/>
            </a:pPr>
            <a:r>
              <a:rPr lang="es-ES" sz="1400" dirty="0">
                <a:solidFill>
                  <a:srgbClr val="FF0000"/>
                </a:solidFill>
                <a:latin typeface="Century Gothic" panose="020B0502020202020204" pitchFamily="34" charset="0"/>
                <a:ea typeface="+mn-ea"/>
                <a:cs typeface="Arial" panose="020B0604020202020204" pitchFamily="34" charset="0"/>
              </a:rPr>
              <a:t>19 de febrero de 2018</a:t>
            </a:r>
          </a:p>
          <a:p>
            <a:pPr algn="r" eaLnBrk="1" fontAlgn="auto" hangingPunct="1">
              <a:spcAft>
                <a:spcPts val="0"/>
              </a:spcAft>
              <a:buFont typeface="Arial"/>
              <a:buNone/>
              <a:defRPr/>
            </a:pPr>
            <a:endParaRPr lang="es-ES" sz="1800" dirty="0">
              <a:solidFill>
                <a:srgbClr val="FF0000"/>
              </a:solidFill>
              <a:latin typeface="Century Gothic" panose="020B0502020202020204" pitchFamily="34" charset="0"/>
              <a:ea typeface="+mn-ea"/>
              <a:cs typeface="Arial" panose="020B0604020202020204" pitchFamily="34" charset="0"/>
            </a:endParaRPr>
          </a:p>
        </p:txBody>
      </p:sp>
      <p:sp>
        <p:nvSpPr>
          <p:cNvPr id="4" name="Marcador de número de diapositiva 3"/>
          <p:cNvSpPr txBox="1">
            <a:spLocks/>
          </p:cNvSpPr>
          <p:nvPr/>
        </p:nvSpPr>
        <p:spPr>
          <a:xfrm>
            <a:off x="6899481" y="6492875"/>
            <a:ext cx="2133600" cy="365125"/>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04E0E10-56FE-4715-A325-4E6981A0847B}" type="slidenum">
              <a:rPr lang="es-ES" altLang="es-MX" smtClean="0">
                <a:solidFill>
                  <a:schemeClr val="bg1">
                    <a:lumMod val="65000"/>
                  </a:schemeClr>
                </a:solidFill>
                <a:latin typeface="Century Gothic" panose="020B0502020202020204" pitchFamily="34" charset="0"/>
              </a:rPr>
              <a:pPr algn="r"/>
              <a:t>27</a:t>
            </a:fld>
            <a:endParaRPr lang="es-ES" altLang="es-MX">
              <a:solidFill>
                <a:schemeClr val="bg1">
                  <a:lumMod val="65000"/>
                </a:schemeClr>
              </a:solidFill>
              <a:latin typeface="Century Gothic" panose="020B0502020202020204" pitchFamily="34" charset="0"/>
            </a:endParaRPr>
          </a:p>
        </p:txBody>
      </p:sp>
    </p:spTree>
    <p:extLst>
      <p:ext uri="{BB962C8B-B14F-4D97-AF65-F5344CB8AC3E}">
        <p14:creationId xmlns:p14="http://schemas.microsoft.com/office/powerpoint/2010/main" val="4052177510"/>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a:xfrm>
            <a:off x="4185632" y="1449329"/>
            <a:ext cx="4752306" cy="2164521"/>
          </a:xfrm>
        </p:spPr>
        <p:txBody>
          <a:bodyPr/>
          <a:lstStyle/>
          <a:p>
            <a:pPr marL="177800" indent="-177800" algn="just">
              <a:spcBef>
                <a:spcPts val="0"/>
              </a:spcBef>
              <a:spcAft>
                <a:spcPts val="600"/>
              </a:spcAft>
              <a:buSzPct val="110000"/>
            </a:pPr>
            <a:r>
              <a:rPr lang="es-MX" sz="1600" dirty="0">
                <a:ea typeface="Myriad Pro Light" charset="0"/>
                <a:cs typeface="Arial" panose="020B0604020202020204" pitchFamily="34" charset="0"/>
              </a:rPr>
              <a:t>Crecimiento económico sostenido en la mayoría de los países. </a:t>
            </a:r>
            <a:endParaRPr lang="es-MX" sz="1600" dirty="0" smtClean="0">
              <a:ea typeface="Myriad Pro Light" charset="0"/>
              <a:cs typeface="Arial" panose="020B0604020202020204" pitchFamily="34" charset="0"/>
            </a:endParaRPr>
          </a:p>
          <a:p>
            <a:pPr marL="177800" indent="-177800" algn="just">
              <a:spcBef>
                <a:spcPts val="0"/>
              </a:spcBef>
              <a:spcAft>
                <a:spcPts val="600"/>
              </a:spcAft>
              <a:buSzPct val="110000"/>
            </a:pPr>
            <a:r>
              <a:rPr lang="es-MX" sz="1600" dirty="0" smtClean="0">
                <a:ea typeface="Myriad Pro Light" charset="0"/>
                <a:cs typeface="Arial" panose="020B0604020202020204" pitchFamily="34" charset="0"/>
              </a:rPr>
              <a:t>El aumento en gasto y menores impuestos en EU llevará a mayores tasas de interés. Factor importante de la mayor volatilidad</a:t>
            </a:r>
            <a:endParaRPr lang="es-MX" sz="1600" dirty="0">
              <a:ea typeface="Myriad Pro Light" charset="0"/>
              <a:cs typeface="Arial" panose="020B0604020202020204" pitchFamily="34" charset="0"/>
            </a:endParaRPr>
          </a:p>
          <a:p>
            <a:pPr marL="177800" indent="-177800" algn="just">
              <a:spcBef>
                <a:spcPts val="0"/>
              </a:spcBef>
              <a:spcAft>
                <a:spcPts val="600"/>
              </a:spcAft>
              <a:buSzPct val="110000"/>
            </a:pPr>
            <a:r>
              <a:rPr lang="es-MX" sz="1600" dirty="0" smtClean="0">
                <a:ea typeface="Myriad Pro Light" charset="0"/>
                <a:cs typeface="Arial" panose="020B0604020202020204" pitchFamily="34" charset="0"/>
              </a:rPr>
              <a:t>La alta </a:t>
            </a:r>
            <a:r>
              <a:rPr lang="es-MX" sz="1600" dirty="0">
                <a:ea typeface="Myriad Pro Light" charset="0"/>
                <a:cs typeface="Arial" panose="020B0604020202020204" pitchFamily="34" charset="0"/>
              </a:rPr>
              <a:t>volatilidad </a:t>
            </a:r>
            <a:r>
              <a:rPr lang="es-MX" sz="1600" dirty="0" smtClean="0">
                <a:ea typeface="Myriad Pro Light" charset="0"/>
                <a:cs typeface="Arial" panose="020B0604020202020204" pitchFamily="34" charset="0"/>
              </a:rPr>
              <a:t>provoca fuertes fluctuaciones en precios importantes y aumenta la incertidumbre</a:t>
            </a:r>
            <a:endParaRPr lang="es-MX" sz="1600" dirty="0"/>
          </a:p>
        </p:txBody>
      </p:sp>
      <p:sp>
        <p:nvSpPr>
          <p:cNvPr id="6" name="Marcador de contenido 4"/>
          <p:cNvSpPr txBox="1">
            <a:spLocks/>
          </p:cNvSpPr>
          <p:nvPr/>
        </p:nvSpPr>
        <p:spPr bwMode="auto">
          <a:xfrm>
            <a:off x="409888" y="114369"/>
            <a:ext cx="8528050" cy="825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S PGothic" panose="020B0600070205080204" pitchFamily="34" charset="-128"/>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Font typeface="Arial" panose="020B0604020202020204" pitchFamily="34" charset="0"/>
              <a:buNone/>
              <a:defRPr/>
            </a:pPr>
            <a:r>
              <a:rPr lang="es-MX" altLang="es-MX" sz="2000" b="1" dirty="0" smtClean="0">
                <a:solidFill>
                  <a:srgbClr val="C00000"/>
                </a:solidFill>
                <a:latin typeface="Century Gothic" panose="020B0502020202020204" pitchFamily="34" charset="0"/>
                <a:cs typeface="Arial" panose="020B0604020202020204" pitchFamily="34" charset="0"/>
              </a:rPr>
              <a:t>Mayor </a:t>
            </a:r>
            <a:r>
              <a:rPr lang="es-MX" altLang="es-MX" sz="2000" b="1" dirty="0">
                <a:solidFill>
                  <a:srgbClr val="C00000"/>
                </a:solidFill>
                <a:latin typeface="Century Gothic" panose="020B0502020202020204" pitchFamily="34" charset="0"/>
                <a:cs typeface="Arial" panose="020B0604020202020204" pitchFamily="34" charset="0"/>
              </a:rPr>
              <a:t>volatilidad e incertidumbre </a:t>
            </a:r>
            <a:endParaRPr lang="es-MX" altLang="es-MX" sz="900" dirty="0">
              <a:latin typeface="Century Gothic" panose="020B0502020202020204" pitchFamily="34" charset="0"/>
              <a:cs typeface="Arial" panose="020B0604020202020204" pitchFamily="34" charset="0"/>
            </a:endParaRPr>
          </a:p>
        </p:txBody>
      </p:sp>
      <p:pic>
        <p:nvPicPr>
          <p:cNvPr id="10" name="Imagen 9"/>
          <p:cNvPicPr>
            <a:picLocks noChangeAspect="1"/>
          </p:cNvPicPr>
          <p:nvPr/>
        </p:nvPicPr>
        <p:blipFill>
          <a:blip r:embed="rId2"/>
          <a:stretch>
            <a:fillRect/>
          </a:stretch>
        </p:blipFill>
        <p:spPr>
          <a:xfrm>
            <a:off x="4306069" y="3848567"/>
            <a:ext cx="4511431" cy="2908044"/>
          </a:xfrm>
          <a:prstGeom prst="rect">
            <a:avLst/>
          </a:prstGeom>
        </p:spPr>
      </p:pic>
      <p:pic>
        <p:nvPicPr>
          <p:cNvPr id="7" name="Imagen 6"/>
          <p:cNvPicPr>
            <a:picLocks noChangeAspect="1"/>
          </p:cNvPicPr>
          <p:nvPr/>
        </p:nvPicPr>
        <p:blipFill>
          <a:blip r:embed="rId3"/>
          <a:stretch>
            <a:fillRect/>
          </a:stretch>
        </p:blipFill>
        <p:spPr>
          <a:xfrm>
            <a:off x="-34659" y="3613850"/>
            <a:ext cx="4340728" cy="3377477"/>
          </a:xfrm>
          <a:prstGeom prst="rect">
            <a:avLst/>
          </a:prstGeom>
        </p:spPr>
      </p:pic>
      <p:pic>
        <p:nvPicPr>
          <p:cNvPr id="5" name="Imagen 4">
            <a:extLst>
              <a:ext uri="{FF2B5EF4-FFF2-40B4-BE49-F238E27FC236}">
                <a16:creationId xmlns:a16="http://schemas.microsoft.com/office/drawing/2014/main" xmlns="" id="{2813EC45-9564-4B8C-B7C8-C1AAE8221E09}"/>
              </a:ext>
            </a:extLst>
          </p:cNvPr>
          <p:cNvPicPr>
            <a:picLocks noChangeAspect="1"/>
          </p:cNvPicPr>
          <p:nvPr/>
        </p:nvPicPr>
        <p:blipFill>
          <a:blip r:embed="rId4"/>
          <a:stretch>
            <a:fillRect/>
          </a:stretch>
        </p:blipFill>
        <p:spPr>
          <a:xfrm>
            <a:off x="69729" y="707602"/>
            <a:ext cx="4011516" cy="2847079"/>
          </a:xfrm>
          <a:prstGeom prst="rect">
            <a:avLst/>
          </a:prstGeom>
        </p:spPr>
      </p:pic>
      <p:sp>
        <p:nvSpPr>
          <p:cNvPr id="8" name="Marcador de número de diapositiva 3"/>
          <p:cNvSpPr txBox="1">
            <a:spLocks/>
          </p:cNvSpPr>
          <p:nvPr/>
        </p:nvSpPr>
        <p:spPr>
          <a:xfrm>
            <a:off x="6899481" y="6492875"/>
            <a:ext cx="2133600" cy="365125"/>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04E0E10-56FE-4715-A325-4E6981A0847B}" type="slidenum">
              <a:rPr lang="es-ES" altLang="es-MX" smtClean="0">
                <a:solidFill>
                  <a:schemeClr val="bg1">
                    <a:lumMod val="65000"/>
                  </a:schemeClr>
                </a:solidFill>
                <a:latin typeface="Century Gothic" panose="020B0502020202020204" pitchFamily="34" charset="0"/>
              </a:rPr>
              <a:pPr algn="r"/>
              <a:t>28</a:t>
            </a:fld>
            <a:endParaRPr lang="es-ES" altLang="es-MX">
              <a:solidFill>
                <a:schemeClr val="bg1">
                  <a:lumMod val="65000"/>
                </a:schemeClr>
              </a:solidFill>
              <a:latin typeface="Century Gothic" panose="020B0502020202020204" pitchFamily="34" charset="0"/>
            </a:endParaRPr>
          </a:p>
        </p:txBody>
      </p:sp>
    </p:spTree>
    <p:extLst>
      <p:ext uri="{BB962C8B-B14F-4D97-AF65-F5344CB8AC3E}">
        <p14:creationId xmlns:p14="http://schemas.microsoft.com/office/powerpoint/2010/main" val="29618419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a:xfrm>
            <a:off x="4610637" y="1241515"/>
            <a:ext cx="4533363" cy="2630307"/>
          </a:xfrm>
        </p:spPr>
        <p:txBody>
          <a:bodyPr/>
          <a:lstStyle/>
          <a:p>
            <a:r>
              <a:rPr lang="es-MX" altLang="es-MX" sz="1600" dirty="0">
                <a:cs typeface="Arial" panose="020B0604020202020204" pitchFamily="34" charset="0"/>
              </a:rPr>
              <a:t>El crecimiento económico de México en el 2017 cerró de manera favorable al crecer 2.1% el PIB</a:t>
            </a:r>
          </a:p>
          <a:p>
            <a:r>
              <a:rPr lang="es-MX" sz="1600" dirty="0" smtClean="0">
                <a:cs typeface="Arial" panose="020B0604020202020204" pitchFamily="34" charset="0"/>
              </a:rPr>
              <a:t>Hay </a:t>
            </a:r>
            <a:r>
              <a:rPr lang="es-MX" sz="1600" dirty="0">
                <a:cs typeface="Arial" panose="020B0604020202020204" pitchFamily="34" charset="0"/>
              </a:rPr>
              <a:t>signos de desaceleración, principalmente en el consumo privado</a:t>
            </a:r>
          </a:p>
          <a:p>
            <a:r>
              <a:rPr lang="es-MX" sz="1600" dirty="0">
                <a:cs typeface="Arial" panose="020B0604020202020204" pitchFamily="34" charset="0"/>
              </a:rPr>
              <a:t>Creciente volatilidad en </a:t>
            </a:r>
            <a:r>
              <a:rPr lang="es-MX" sz="1600" dirty="0" smtClean="0">
                <a:cs typeface="Arial" panose="020B0604020202020204" pitchFamily="34" charset="0"/>
              </a:rPr>
              <a:t>mercado cambiario y en el bursátil.</a:t>
            </a:r>
          </a:p>
          <a:p>
            <a:r>
              <a:rPr lang="es-MX" sz="1600" dirty="0" smtClean="0">
                <a:cs typeface="Arial" panose="020B0604020202020204" pitchFamily="34" charset="0"/>
              </a:rPr>
              <a:t>Mantenemos nuestra previsión de crecimiento del PIB de 2.3% y una inflación al cierre de 4.65%</a:t>
            </a:r>
            <a:endParaRPr lang="es-MX" sz="1600" dirty="0">
              <a:cs typeface="Arial" panose="020B0604020202020204" pitchFamily="34" charset="0"/>
            </a:endParaRPr>
          </a:p>
        </p:txBody>
      </p:sp>
      <p:pic>
        <p:nvPicPr>
          <p:cNvPr id="3" name="Imagen 2"/>
          <p:cNvPicPr>
            <a:picLocks noChangeAspect="1"/>
          </p:cNvPicPr>
          <p:nvPr/>
        </p:nvPicPr>
        <p:blipFill>
          <a:blip r:embed="rId2"/>
          <a:stretch>
            <a:fillRect/>
          </a:stretch>
        </p:blipFill>
        <p:spPr>
          <a:xfrm>
            <a:off x="13169" y="3743900"/>
            <a:ext cx="4584589" cy="3005588"/>
          </a:xfrm>
          <a:prstGeom prst="rect">
            <a:avLst/>
          </a:prstGeom>
        </p:spPr>
      </p:pic>
      <p:sp>
        <p:nvSpPr>
          <p:cNvPr id="6" name="Marcador de contenido 4"/>
          <p:cNvSpPr txBox="1">
            <a:spLocks/>
          </p:cNvSpPr>
          <p:nvPr/>
        </p:nvSpPr>
        <p:spPr bwMode="auto">
          <a:xfrm>
            <a:off x="137563" y="67815"/>
            <a:ext cx="8528050" cy="1160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S PGothic" panose="020B0600070205080204" pitchFamily="34" charset="-128"/>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defRPr/>
            </a:pPr>
            <a:r>
              <a:rPr lang="es-MX" altLang="es-MX" sz="2000" b="1" dirty="0">
                <a:solidFill>
                  <a:srgbClr val="C00000"/>
                </a:solidFill>
                <a:latin typeface="Century Gothic" panose="020B0502020202020204" pitchFamily="34" charset="0"/>
                <a:cs typeface="Arial" panose="020B0604020202020204" pitchFamily="34" charset="0"/>
              </a:rPr>
              <a:t>La economía mexicana está expuesta a crecientes riesgos externos </a:t>
            </a:r>
          </a:p>
          <a:p>
            <a:pPr marL="0" indent="0" eaLnBrk="1" hangingPunct="1">
              <a:buFont typeface="Arial" panose="020B0604020202020204" pitchFamily="34" charset="0"/>
              <a:buNone/>
              <a:defRPr/>
            </a:pPr>
            <a:endParaRPr lang="es-MX" altLang="es-MX" sz="900" dirty="0">
              <a:latin typeface="Century Gothic" panose="020B0502020202020204" pitchFamily="34" charset="0"/>
              <a:cs typeface="Arial" panose="020B0604020202020204" pitchFamily="34" charset="0"/>
            </a:endParaRPr>
          </a:p>
        </p:txBody>
      </p:sp>
      <p:pic>
        <p:nvPicPr>
          <p:cNvPr id="5" name="Imagen 4">
            <a:extLst>
              <a:ext uri="{FF2B5EF4-FFF2-40B4-BE49-F238E27FC236}">
                <a16:creationId xmlns:a16="http://schemas.microsoft.com/office/drawing/2014/main" xmlns="" id="{B68994E9-8521-48D0-9B78-8E5FF80796A8}"/>
              </a:ext>
            </a:extLst>
          </p:cNvPr>
          <p:cNvPicPr>
            <a:picLocks noChangeAspect="1"/>
          </p:cNvPicPr>
          <p:nvPr/>
        </p:nvPicPr>
        <p:blipFill>
          <a:blip r:embed="rId3"/>
          <a:stretch>
            <a:fillRect/>
          </a:stretch>
        </p:blipFill>
        <p:spPr>
          <a:xfrm>
            <a:off x="4628204" y="3881863"/>
            <a:ext cx="4174602" cy="2894921"/>
          </a:xfrm>
          <a:prstGeom prst="rect">
            <a:avLst/>
          </a:prstGeom>
        </p:spPr>
      </p:pic>
      <p:pic>
        <p:nvPicPr>
          <p:cNvPr id="8" name="Imagen 7">
            <a:extLst>
              <a:ext uri="{FF2B5EF4-FFF2-40B4-BE49-F238E27FC236}">
                <a16:creationId xmlns:a16="http://schemas.microsoft.com/office/drawing/2014/main" xmlns="" id="{715D948E-8703-4565-B3C8-807CB5D05163}"/>
              </a:ext>
            </a:extLst>
          </p:cNvPr>
          <p:cNvPicPr>
            <a:picLocks noChangeAspect="1"/>
          </p:cNvPicPr>
          <p:nvPr/>
        </p:nvPicPr>
        <p:blipFill>
          <a:blip r:embed="rId4"/>
          <a:stretch>
            <a:fillRect/>
          </a:stretch>
        </p:blipFill>
        <p:spPr>
          <a:xfrm>
            <a:off x="28731" y="1122174"/>
            <a:ext cx="4640417" cy="2369712"/>
          </a:xfrm>
          <a:prstGeom prst="rect">
            <a:avLst/>
          </a:prstGeom>
        </p:spPr>
      </p:pic>
      <p:sp>
        <p:nvSpPr>
          <p:cNvPr id="7" name="Marcador de número de diapositiva 3"/>
          <p:cNvSpPr txBox="1">
            <a:spLocks/>
          </p:cNvSpPr>
          <p:nvPr/>
        </p:nvSpPr>
        <p:spPr>
          <a:xfrm>
            <a:off x="6899481" y="6492875"/>
            <a:ext cx="2133600" cy="365125"/>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04E0E10-56FE-4715-A325-4E6981A0847B}" type="slidenum">
              <a:rPr lang="es-ES" altLang="es-MX" smtClean="0">
                <a:solidFill>
                  <a:schemeClr val="bg1">
                    <a:lumMod val="65000"/>
                  </a:schemeClr>
                </a:solidFill>
                <a:latin typeface="Century Gothic" panose="020B0502020202020204" pitchFamily="34" charset="0"/>
              </a:rPr>
              <a:pPr algn="r"/>
              <a:t>29</a:t>
            </a:fld>
            <a:endParaRPr lang="es-ES" altLang="es-MX">
              <a:solidFill>
                <a:schemeClr val="bg1">
                  <a:lumMod val="65000"/>
                </a:schemeClr>
              </a:solidFill>
              <a:latin typeface="Century Gothic" panose="020B0502020202020204" pitchFamily="34" charset="0"/>
            </a:endParaRPr>
          </a:p>
        </p:txBody>
      </p:sp>
    </p:spTree>
    <p:extLst>
      <p:ext uri="{BB962C8B-B14F-4D97-AF65-F5344CB8AC3E}">
        <p14:creationId xmlns:p14="http://schemas.microsoft.com/office/powerpoint/2010/main" val="21985666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p:cNvSpPr txBox="1">
            <a:spLocks/>
          </p:cNvSpPr>
          <p:nvPr/>
        </p:nvSpPr>
        <p:spPr>
          <a:xfrm>
            <a:off x="170645" y="141668"/>
            <a:ext cx="7635874" cy="581710"/>
          </a:xfrm>
          <a:prstGeom prst="rect">
            <a:avLst/>
          </a:prstGeom>
        </p:spPr>
        <p:txBody>
          <a:bodyPr anchor="t"/>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altLang="es-MX" sz="2000" b="1" smtClean="0">
                <a:solidFill>
                  <a:srgbClr val="C00000"/>
                </a:solidFill>
                <a:latin typeface="Century Gothic" panose="020B0502020202020204" pitchFamily="34" charset="0"/>
                <a:cs typeface="Arial" panose="020B0604020202020204" pitchFamily="34" charset="0"/>
              </a:rPr>
              <a:t>Un mercado laboral dinámico</a:t>
            </a:r>
            <a:br>
              <a:rPr lang="es-MX" altLang="es-MX" sz="2000" b="1" smtClean="0">
                <a:solidFill>
                  <a:srgbClr val="C00000"/>
                </a:solidFill>
                <a:latin typeface="Century Gothic" panose="020B0502020202020204" pitchFamily="34" charset="0"/>
                <a:cs typeface="Arial" panose="020B0604020202020204" pitchFamily="34" charset="0"/>
              </a:rPr>
            </a:br>
            <a:endParaRPr lang="es-MX" sz="2000" dirty="0">
              <a:latin typeface="Century Gothic" panose="020B0502020202020204" pitchFamily="34" charset="0"/>
            </a:endParaRPr>
          </a:p>
        </p:txBody>
      </p:sp>
      <p:sp>
        <p:nvSpPr>
          <p:cNvPr id="10" name="Marcador de número de diapositiva 3"/>
          <p:cNvSpPr txBox="1">
            <a:spLocks/>
          </p:cNvSpPr>
          <p:nvPr/>
        </p:nvSpPr>
        <p:spPr>
          <a:xfrm>
            <a:off x="6899481" y="6492875"/>
            <a:ext cx="2133600" cy="365125"/>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04E0E10-56FE-4715-A325-4E6981A0847B}" type="slidenum">
              <a:rPr lang="es-ES" altLang="es-MX" smtClean="0">
                <a:solidFill>
                  <a:schemeClr val="bg1">
                    <a:lumMod val="65000"/>
                  </a:schemeClr>
                </a:solidFill>
                <a:latin typeface="Century Gothic" panose="020B0502020202020204" pitchFamily="34" charset="0"/>
              </a:rPr>
              <a:pPr algn="r"/>
              <a:t>30</a:t>
            </a:fld>
            <a:endParaRPr lang="es-ES" altLang="es-MX">
              <a:solidFill>
                <a:schemeClr val="bg1">
                  <a:lumMod val="65000"/>
                </a:schemeClr>
              </a:solidFill>
              <a:latin typeface="Century Gothic" panose="020B0502020202020204" pitchFamily="34" charset="0"/>
            </a:endParaRPr>
          </a:p>
        </p:txBody>
      </p:sp>
      <p:sp>
        <p:nvSpPr>
          <p:cNvPr id="11" name="CuadroTexto 4"/>
          <p:cNvSpPr txBox="1"/>
          <p:nvPr/>
        </p:nvSpPr>
        <p:spPr>
          <a:xfrm>
            <a:off x="4242141" y="1196752"/>
            <a:ext cx="4790940" cy="2123658"/>
          </a:xfrm>
          <a:prstGeom prst="rect">
            <a:avLst/>
          </a:prstGeom>
          <a:noFill/>
        </p:spPr>
        <p:txBody>
          <a:bodyPr wrap="square" rtlCol="0">
            <a:spAutoFit/>
          </a:bodyPr>
          <a:lstStyle/>
          <a:p>
            <a:pPr marL="285750" indent="-285750" eaLnBrk="1" hangingPunct="1">
              <a:buFont typeface="Arial" panose="020B0604020202020204" pitchFamily="34" charset="0"/>
              <a:buChar char="•"/>
              <a:defRPr/>
            </a:pPr>
            <a:r>
              <a:rPr lang="es-MX" altLang="es-MX" sz="1600" dirty="0">
                <a:latin typeface="Century Gothic" panose="020B0502020202020204" pitchFamily="34" charset="0"/>
                <a:cs typeface="Arial" panose="020B0604020202020204" pitchFamily="34" charset="0"/>
              </a:rPr>
              <a:t>En  enero </a:t>
            </a:r>
            <a:r>
              <a:rPr lang="es-MX" altLang="es-MX" sz="1600" dirty="0" smtClean="0">
                <a:latin typeface="Century Gothic" panose="020B0502020202020204" pitchFamily="34" charset="0"/>
                <a:cs typeface="Arial" panose="020B0604020202020204" pitchFamily="34" charset="0"/>
              </a:rPr>
              <a:t>aumentó en 113,722 los nuevos puestos laborales formales. El acumulado de 12 meses es 832 </a:t>
            </a:r>
            <a:r>
              <a:rPr lang="es-MX" altLang="es-MX" sz="1600" dirty="0">
                <a:latin typeface="Century Gothic" panose="020B0502020202020204" pitchFamily="34" charset="0"/>
                <a:cs typeface="Arial" panose="020B0604020202020204" pitchFamily="34" charset="0"/>
              </a:rPr>
              <a:t>mil nuevos puestos </a:t>
            </a:r>
            <a:r>
              <a:rPr lang="es-MX" altLang="es-MX" sz="1600" dirty="0" smtClean="0">
                <a:latin typeface="Century Gothic" panose="020B0502020202020204" pitchFamily="34" charset="0"/>
                <a:cs typeface="Arial" panose="020B0604020202020204" pitchFamily="34" charset="0"/>
              </a:rPr>
              <a:t>(</a:t>
            </a:r>
            <a:r>
              <a:rPr lang="es-MX" altLang="es-MX" sz="1600" dirty="0">
                <a:latin typeface="Century Gothic" panose="020B0502020202020204" pitchFamily="34" charset="0"/>
                <a:cs typeface="Arial" panose="020B0604020202020204" pitchFamily="34" charset="0"/>
              </a:rPr>
              <a:t>4.5% anual)</a:t>
            </a:r>
          </a:p>
          <a:p>
            <a:pPr marL="285750" indent="-285750" eaLnBrk="1" hangingPunct="1">
              <a:buFont typeface="Arial" panose="020B0604020202020204" pitchFamily="34" charset="0"/>
              <a:buChar char="•"/>
              <a:defRPr/>
            </a:pPr>
            <a:r>
              <a:rPr lang="es-MX" altLang="es-MX" sz="1600" dirty="0">
                <a:latin typeface="Century Gothic" panose="020B0502020202020204" pitchFamily="34" charset="0"/>
                <a:cs typeface="Arial" panose="020B0604020202020204" pitchFamily="34" charset="0"/>
              </a:rPr>
              <a:t>La inflación </a:t>
            </a:r>
            <a:r>
              <a:rPr lang="es-MX" altLang="es-MX" sz="1600" dirty="0" smtClean="0">
                <a:latin typeface="Century Gothic" panose="020B0502020202020204" pitchFamily="34" charset="0"/>
                <a:cs typeface="Arial" panose="020B0604020202020204" pitchFamily="34" charset="0"/>
              </a:rPr>
              <a:t>en enero fue de 5.55%</a:t>
            </a:r>
            <a:endParaRPr lang="es-MX" altLang="es-MX" sz="1600" dirty="0">
              <a:latin typeface="Century Gothic" panose="020B0502020202020204" pitchFamily="34" charset="0"/>
              <a:cs typeface="Arial" panose="020B0604020202020204" pitchFamily="34" charset="0"/>
            </a:endParaRPr>
          </a:p>
          <a:p>
            <a:pPr marL="285750" indent="-285750" eaLnBrk="1" hangingPunct="1">
              <a:buFont typeface="Arial" panose="020B0604020202020204" pitchFamily="34" charset="0"/>
              <a:buChar char="•"/>
              <a:defRPr/>
            </a:pPr>
            <a:r>
              <a:rPr lang="es-MX" altLang="es-MX" sz="1600" dirty="0">
                <a:latin typeface="Century Gothic" panose="020B0502020202020204" pitchFamily="34" charset="0"/>
                <a:cs typeface="Arial" panose="020B0604020202020204" pitchFamily="34" charset="0"/>
              </a:rPr>
              <a:t>Banxico aumentó su tasa </a:t>
            </a:r>
            <a:r>
              <a:rPr lang="es-MX" altLang="es-MX" sz="1600" dirty="0" smtClean="0">
                <a:latin typeface="Century Gothic" panose="020B0502020202020204" pitchFamily="34" charset="0"/>
                <a:cs typeface="Arial" panose="020B0604020202020204" pitchFamily="34" charset="0"/>
              </a:rPr>
              <a:t>en 0.25% a </a:t>
            </a:r>
            <a:r>
              <a:rPr lang="es-MX" altLang="es-MX" sz="1600" dirty="0">
                <a:latin typeface="Century Gothic" panose="020B0502020202020204" pitchFamily="34" charset="0"/>
                <a:cs typeface="Arial" panose="020B0604020202020204" pitchFamily="34" charset="0"/>
              </a:rPr>
              <a:t>7.50%</a:t>
            </a:r>
          </a:p>
          <a:p>
            <a:pPr marL="285750" indent="-285750" eaLnBrk="1" hangingPunct="1">
              <a:buFont typeface="Arial" panose="020B0604020202020204" pitchFamily="34" charset="0"/>
              <a:buChar char="•"/>
              <a:defRPr/>
            </a:pPr>
            <a:r>
              <a:rPr lang="es-MX" altLang="es-MX" sz="1600" dirty="0">
                <a:latin typeface="Century Gothic" panose="020B0502020202020204" pitchFamily="34" charset="0"/>
                <a:cs typeface="Arial" panose="020B0604020202020204" pitchFamily="34" charset="0"/>
              </a:rPr>
              <a:t>El peso se apreció en 4.6% en lo que va del 2018</a:t>
            </a:r>
            <a:endParaRPr lang="es-MX" sz="1600" dirty="0">
              <a:latin typeface="Century Gothic" panose="020B0502020202020204" pitchFamily="34" charset="0"/>
            </a:endParaRPr>
          </a:p>
        </p:txBody>
      </p:sp>
      <p:pic>
        <p:nvPicPr>
          <p:cNvPr id="12" name="Imagen 8"/>
          <p:cNvPicPr>
            <a:picLocks noChangeAspect="1"/>
          </p:cNvPicPr>
          <p:nvPr/>
        </p:nvPicPr>
        <p:blipFill>
          <a:blip r:embed="rId2"/>
          <a:stretch>
            <a:fillRect/>
          </a:stretch>
        </p:blipFill>
        <p:spPr>
          <a:xfrm>
            <a:off x="41434" y="3848205"/>
            <a:ext cx="4320572" cy="2819466"/>
          </a:xfrm>
          <a:prstGeom prst="rect">
            <a:avLst/>
          </a:prstGeom>
        </p:spPr>
      </p:pic>
      <p:pic>
        <p:nvPicPr>
          <p:cNvPr id="13" name="Imagen 7">
            <a:extLst>
              <a:ext uri="{FF2B5EF4-FFF2-40B4-BE49-F238E27FC236}">
                <a16:creationId xmlns:a16="http://schemas.microsoft.com/office/drawing/2014/main" xmlns="" id="{B50E415D-29C8-4AE3-80A8-2656B9873E5A}"/>
              </a:ext>
            </a:extLst>
          </p:cNvPr>
          <p:cNvPicPr>
            <a:picLocks noChangeAspect="1"/>
          </p:cNvPicPr>
          <p:nvPr/>
        </p:nvPicPr>
        <p:blipFill>
          <a:blip r:embed="rId3"/>
          <a:stretch>
            <a:fillRect/>
          </a:stretch>
        </p:blipFill>
        <p:spPr>
          <a:xfrm>
            <a:off x="170644" y="814208"/>
            <a:ext cx="4191361" cy="3130504"/>
          </a:xfrm>
          <a:prstGeom prst="rect">
            <a:avLst/>
          </a:prstGeom>
        </p:spPr>
      </p:pic>
      <p:pic>
        <p:nvPicPr>
          <p:cNvPr id="14" name="Imagen 6">
            <a:extLst>
              <a:ext uri="{FF2B5EF4-FFF2-40B4-BE49-F238E27FC236}">
                <a16:creationId xmlns:a16="http://schemas.microsoft.com/office/drawing/2014/main" xmlns="" id="{65A4B40A-9F14-45E8-A646-CFEFC7858BED}"/>
              </a:ext>
            </a:extLst>
          </p:cNvPr>
          <p:cNvPicPr>
            <a:picLocks noChangeAspect="1"/>
          </p:cNvPicPr>
          <p:nvPr/>
        </p:nvPicPr>
        <p:blipFill>
          <a:blip r:embed="rId4"/>
          <a:stretch>
            <a:fillRect/>
          </a:stretch>
        </p:blipFill>
        <p:spPr>
          <a:xfrm>
            <a:off x="4559521" y="3483721"/>
            <a:ext cx="4413887" cy="3218967"/>
          </a:xfrm>
          <a:prstGeom prst="rect">
            <a:avLst/>
          </a:prstGeom>
        </p:spPr>
      </p:pic>
    </p:spTree>
    <p:extLst>
      <p:ext uri="{BB962C8B-B14F-4D97-AF65-F5344CB8AC3E}">
        <p14:creationId xmlns:p14="http://schemas.microsoft.com/office/powerpoint/2010/main" val="1392158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rmAutofit fontScale="90000"/>
          </a:bodyPr>
          <a:lstStyle/>
          <a:p>
            <a:r>
              <a:rPr lang="es-ES" sz="2400" b="1" dirty="0">
                <a:latin typeface="Century Gothic" panose="020B0502020202020204" pitchFamily="34" charset="0"/>
              </a:rPr>
              <a:t>En los últimos 3 meses, la mediana de estimaciones de inflación 2018 se incrementó 26pb</a:t>
            </a:r>
            <a:endParaRPr lang="es-MX" sz="2400" b="1" dirty="0">
              <a:latin typeface="Century Gothic" panose="020B0502020202020204" pitchFamily="34" charset="0"/>
            </a:endParaRPr>
          </a:p>
        </p:txBody>
      </p:sp>
      <p:sp>
        <p:nvSpPr>
          <p:cNvPr id="7" name="2 Marcador de contenido"/>
          <p:cNvSpPr>
            <a:spLocks noGrp="1"/>
          </p:cNvSpPr>
          <p:nvPr>
            <p:ph idx="1"/>
          </p:nvPr>
        </p:nvSpPr>
        <p:spPr>
          <a:xfrm>
            <a:off x="144000" y="1149134"/>
            <a:ext cx="8747499" cy="517741"/>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El máximo de las estimaciones se ubica en 5.30% para el cierre de este año; el mínimo, en 3.25%.</a:t>
            </a: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Encuesta de Expectativas del sector privado de Banco de México</a:t>
            </a:r>
            <a:endParaRPr lang="es-MX" sz="900" dirty="0">
              <a:latin typeface="Century Gothic" pitchFamily="34" charset="0"/>
            </a:endParaRPr>
          </a:p>
        </p:txBody>
      </p:sp>
      <p:graphicFrame>
        <p:nvGraphicFramePr>
          <p:cNvPr id="23" name="Gráfico 22">
            <a:extLst>
              <a:ext uri="{FF2B5EF4-FFF2-40B4-BE49-F238E27FC236}">
                <a16:creationId xmlns:a16="http://schemas.microsoft.com/office/drawing/2014/main" xmlns="" id="{78D05410-042D-4592-9E76-DE22CFC045C4}"/>
              </a:ext>
            </a:extLst>
          </p:cNvPr>
          <p:cNvGraphicFramePr>
            <a:graphicFrameLocks/>
          </p:cNvGraphicFramePr>
          <p:nvPr>
            <p:extLst>
              <p:ext uri="{D42A27DB-BD31-4B8C-83A1-F6EECF244321}">
                <p14:modId xmlns:p14="http://schemas.microsoft.com/office/powerpoint/2010/main" val="540711559"/>
              </p:ext>
            </p:extLst>
          </p:nvPr>
        </p:nvGraphicFramePr>
        <p:xfrm>
          <a:off x="10244" y="1896485"/>
          <a:ext cx="6214386" cy="4402868"/>
        </p:xfrm>
        <a:graphic>
          <a:graphicData uri="http://schemas.openxmlformats.org/drawingml/2006/chart">
            <c:chart xmlns:c="http://schemas.openxmlformats.org/drawingml/2006/chart" xmlns:r="http://schemas.openxmlformats.org/officeDocument/2006/relationships" r:id="rId2"/>
          </a:graphicData>
        </a:graphic>
      </p:graphicFrame>
      <p:sp>
        <p:nvSpPr>
          <p:cNvPr id="4" name="Forma libre: forma 3">
            <a:extLst>
              <a:ext uri="{FF2B5EF4-FFF2-40B4-BE49-F238E27FC236}">
                <a16:creationId xmlns:a16="http://schemas.microsoft.com/office/drawing/2014/main" xmlns="" id="{2D1B9A28-2456-4831-ABEE-833F118057E5}"/>
              </a:ext>
            </a:extLst>
          </p:cNvPr>
          <p:cNvSpPr/>
          <p:nvPr/>
        </p:nvSpPr>
        <p:spPr>
          <a:xfrm>
            <a:off x="679507" y="3322040"/>
            <a:ext cx="5201174" cy="1384184"/>
          </a:xfrm>
          <a:custGeom>
            <a:avLst/>
            <a:gdLst>
              <a:gd name="connsiteX0" fmla="*/ 0 w 5201174"/>
              <a:gd name="connsiteY0" fmla="*/ 1333850 h 1384184"/>
              <a:gd name="connsiteX1" fmla="*/ 461394 w 5201174"/>
              <a:gd name="connsiteY1" fmla="*/ 1384184 h 1384184"/>
              <a:gd name="connsiteX2" fmla="*/ 872455 w 5201174"/>
              <a:gd name="connsiteY2" fmla="*/ 612397 h 1384184"/>
              <a:gd name="connsiteX3" fmla="*/ 1744910 w 5201174"/>
              <a:gd name="connsiteY3" fmla="*/ 755010 h 1384184"/>
              <a:gd name="connsiteX4" fmla="*/ 2172748 w 5201174"/>
              <a:gd name="connsiteY4" fmla="*/ 662731 h 1384184"/>
              <a:gd name="connsiteX5" fmla="*/ 2583809 w 5201174"/>
              <a:gd name="connsiteY5" fmla="*/ 780177 h 1384184"/>
              <a:gd name="connsiteX6" fmla="*/ 3036815 w 5201174"/>
              <a:gd name="connsiteY6" fmla="*/ 511729 h 1384184"/>
              <a:gd name="connsiteX7" fmla="*/ 3548543 w 5201174"/>
              <a:gd name="connsiteY7" fmla="*/ 662731 h 1384184"/>
              <a:gd name="connsiteX8" fmla="*/ 3724712 w 5201174"/>
              <a:gd name="connsiteY8" fmla="*/ 654342 h 1384184"/>
              <a:gd name="connsiteX9" fmla="*/ 3858936 w 5201174"/>
              <a:gd name="connsiteY9" fmla="*/ 671120 h 1384184"/>
              <a:gd name="connsiteX10" fmla="*/ 3967993 w 5201174"/>
              <a:gd name="connsiteY10" fmla="*/ 662731 h 1384184"/>
              <a:gd name="connsiteX11" fmla="*/ 4093827 w 5201174"/>
              <a:gd name="connsiteY11" fmla="*/ 637564 h 1384184"/>
              <a:gd name="connsiteX12" fmla="*/ 4353886 w 5201174"/>
              <a:gd name="connsiteY12" fmla="*/ 595619 h 1384184"/>
              <a:gd name="connsiteX13" fmla="*/ 4731391 w 5201174"/>
              <a:gd name="connsiteY13" fmla="*/ 394283 h 1384184"/>
              <a:gd name="connsiteX14" fmla="*/ 5184396 w 5201174"/>
              <a:gd name="connsiteY14" fmla="*/ 0 h 1384184"/>
              <a:gd name="connsiteX15" fmla="*/ 5201174 w 5201174"/>
              <a:gd name="connsiteY15" fmla="*/ 0 h 1384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01174" h="1384184">
                <a:moveTo>
                  <a:pt x="0" y="1333850"/>
                </a:moveTo>
                <a:lnTo>
                  <a:pt x="461394" y="1384184"/>
                </a:lnTo>
                <a:lnTo>
                  <a:pt x="872455" y="612397"/>
                </a:lnTo>
                <a:lnTo>
                  <a:pt x="1744910" y="755010"/>
                </a:lnTo>
                <a:lnTo>
                  <a:pt x="2172748" y="662731"/>
                </a:lnTo>
                <a:lnTo>
                  <a:pt x="2583809" y="780177"/>
                </a:lnTo>
                <a:lnTo>
                  <a:pt x="3036815" y="511729"/>
                </a:lnTo>
                <a:lnTo>
                  <a:pt x="3548543" y="662731"/>
                </a:lnTo>
                <a:lnTo>
                  <a:pt x="3724712" y="654342"/>
                </a:lnTo>
                <a:lnTo>
                  <a:pt x="3858936" y="671120"/>
                </a:lnTo>
                <a:lnTo>
                  <a:pt x="3967993" y="662731"/>
                </a:lnTo>
                <a:lnTo>
                  <a:pt x="4093827" y="637564"/>
                </a:lnTo>
                <a:lnTo>
                  <a:pt x="4353886" y="595619"/>
                </a:lnTo>
                <a:lnTo>
                  <a:pt x="4731391" y="394283"/>
                </a:lnTo>
                <a:lnTo>
                  <a:pt x="5184396" y="0"/>
                </a:lnTo>
                <a:lnTo>
                  <a:pt x="5201174" y="0"/>
                </a:lnTo>
              </a:path>
            </a:pathLst>
          </a:custGeom>
          <a:noFill/>
          <a:ln w="41275">
            <a:solidFill>
              <a:schemeClr val="tx1"/>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Conector recto 5">
            <a:extLst>
              <a:ext uri="{FF2B5EF4-FFF2-40B4-BE49-F238E27FC236}">
                <a16:creationId xmlns:a16="http://schemas.microsoft.com/office/drawing/2014/main" xmlns="" id="{E10B61AB-1342-481C-A03D-7264CA8E8B90}"/>
              </a:ext>
            </a:extLst>
          </p:cNvPr>
          <p:cNvCxnSpPr/>
          <p:nvPr/>
        </p:nvCxnSpPr>
        <p:spPr>
          <a:xfrm>
            <a:off x="5880681" y="3322040"/>
            <a:ext cx="343949" cy="0"/>
          </a:xfrm>
          <a:prstGeom prst="line">
            <a:avLst/>
          </a:prstGeom>
          <a:ln w="38100">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sp>
        <p:nvSpPr>
          <p:cNvPr id="8" name="CuadroTexto 7">
            <a:extLst>
              <a:ext uri="{FF2B5EF4-FFF2-40B4-BE49-F238E27FC236}">
                <a16:creationId xmlns:a16="http://schemas.microsoft.com/office/drawing/2014/main" xmlns="" id="{FE3788E6-D301-41B9-823C-5BE7EE8AD596}"/>
              </a:ext>
            </a:extLst>
          </p:cNvPr>
          <p:cNvSpPr txBox="1"/>
          <p:nvPr/>
        </p:nvSpPr>
        <p:spPr>
          <a:xfrm>
            <a:off x="6108412" y="3362389"/>
            <a:ext cx="853119" cy="276999"/>
          </a:xfrm>
          <a:prstGeom prst="rect">
            <a:avLst/>
          </a:prstGeom>
          <a:noFill/>
        </p:spPr>
        <p:txBody>
          <a:bodyPr wrap="none" rtlCol="0">
            <a:spAutoFit/>
          </a:bodyPr>
          <a:lstStyle/>
          <a:p>
            <a:r>
              <a:rPr lang="es-MX" sz="1200" b="1" dirty="0">
                <a:latin typeface="Century Gothic" panose="020B0502020202020204" pitchFamily="34" charset="0"/>
              </a:rPr>
              <a:t>Mediana</a:t>
            </a:r>
            <a:endParaRPr lang="en-US" sz="1200" b="1" dirty="0">
              <a:latin typeface="Century Gothic" panose="020B0502020202020204" pitchFamily="34" charset="0"/>
            </a:endParaRPr>
          </a:p>
        </p:txBody>
      </p:sp>
      <p:sp>
        <p:nvSpPr>
          <p:cNvPr id="29" name="CuadroTexto 28">
            <a:extLst>
              <a:ext uri="{FF2B5EF4-FFF2-40B4-BE49-F238E27FC236}">
                <a16:creationId xmlns:a16="http://schemas.microsoft.com/office/drawing/2014/main" xmlns="" id="{08181E77-6983-43B3-AF3F-AD016764D13A}"/>
              </a:ext>
            </a:extLst>
          </p:cNvPr>
          <p:cNvSpPr txBox="1"/>
          <p:nvPr/>
        </p:nvSpPr>
        <p:spPr>
          <a:xfrm>
            <a:off x="6224630" y="3183540"/>
            <a:ext cx="620683" cy="276999"/>
          </a:xfrm>
          <a:prstGeom prst="rect">
            <a:avLst/>
          </a:prstGeom>
          <a:noFill/>
        </p:spPr>
        <p:txBody>
          <a:bodyPr wrap="none" rtlCol="0">
            <a:spAutoFit/>
          </a:bodyPr>
          <a:lstStyle/>
          <a:p>
            <a:r>
              <a:rPr lang="es-MX" sz="1200" b="1" dirty="0">
                <a:latin typeface="Century Gothic" panose="020B0502020202020204" pitchFamily="34" charset="0"/>
              </a:rPr>
              <a:t>4.06%</a:t>
            </a:r>
            <a:endParaRPr lang="en-US" sz="1200" b="1" dirty="0">
              <a:latin typeface="Century Gothic" panose="020B0502020202020204" pitchFamily="34" charset="0"/>
            </a:endParaRPr>
          </a:p>
        </p:txBody>
      </p:sp>
      <p:sp>
        <p:nvSpPr>
          <p:cNvPr id="30" name="CuadroTexto 29">
            <a:extLst>
              <a:ext uri="{FF2B5EF4-FFF2-40B4-BE49-F238E27FC236}">
                <a16:creationId xmlns:a16="http://schemas.microsoft.com/office/drawing/2014/main" xmlns="" id="{2589191E-9A46-48AC-B1EF-9A6F9655322C}"/>
              </a:ext>
            </a:extLst>
          </p:cNvPr>
          <p:cNvSpPr txBox="1"/>
          <p:nvPr/>
        </p:nvSpPr>
        <p:spPr>
          <a:xfrm>
            <a:off x="4471331" y="3959419"/>
            <a:ext cx="534121" cy="276999"/>
          </a:xfrm>
          <a:prstGeom prst="rect">
            <a:avLst/>
          </a:prstGeom>
          <a:noFill/>
        </p:spPr>
        <p:txBody>
          <a:bodyPr wrap="none" rtlCol="0">
            <a:spAutoFit/>
          </a:bodyPr>
          <a:lstStyle/>
          <a:p>
            <a:r>
              <a:rPr lang="es-MX" sz="1200" b="1" dirty="0">
                <a:latin typeface="Century Gothic" panose="020B0502020202020204" pitchFamily="34" charset="0"/>
              </a:rPr>
              <a:t>3.8%</a:t>
            </a:r>
            <a:endParaRPr lang="en-US" sz="1200" b="1" dirty="0">
              <a:latin typeface="Century Gothic" panose="020B0502020202020204" pitchFamily="34" charset="0"/>
            </a:endParaRPr>
          </a:p>
        </p:txBody>
      </p:sp>
      <p:sp>
        <p:nvSpPr>
          <p:cNvPr id="31" name="CuadroTexto 30">
            <a:extLst>
              <a:ext uri="{FF2B5EF4-FFF2-40B4-BE49-F238E27FC236}">
                <a16:creationId xmlns:a16="http://schemas.microsoft.com/office/drawing/2014/main" xmlns="" id="{AEC98E92-E00A-4B3C-B023-CB64C9561D9D}"/>
              </a:ext>
            </a:extLst>
          </p:cNvPr>
          <p:cNvSpPr txBox="1"/>
          <p:nvPr/>
        </p:nvSpPr>
        <p:spPr>
          <a:xfrm>
            <a:off x="5957729" y="2543365"/>
            <a:ext cx="1146468" cy="276999"/>
          </a:xfrm>
          <a:prstGeom prst="rect">
            <a:avLst/>
          </a:prstGeom>
          <a:noFill/>
        </p:spPr>
        <p:txBody>
          <a:bodyPr wrap="none" rtlCol="0">
            <a:spAutoFit/>
          </a:bodyPr>
          <a:lstStyle/>
          <a:p>
            <a:r>
              <a:rPr lang="es-MX" sz="1200" b="1" dirty="0">
                <a:solidFill>
                  <a:srgbClr val="00B050"/>
                </a:solidFill>
                <a:latin typeface="Century Gothic" panose="020B0502020202020204" pitchFamily="34" charset="0"/>
              </a:rPr>
              <a:t>Tercer cuartil</a:t>
            </a:r>
            <a:endParaRPr lang="en-US" sz="1200" b="1" dirty="0">
              <a:solidFill>
                <a:srgbClr val="00B050"/>
              </a:solidFill>
              <a:latin typeface="Century Gothic" panose="020B0502020202020204" pitchFamily="34" charset="0"/>
            </a:endParaRPr>
          </a:p>
        </p:txBody>
      </p:sp>
      <p:sp>
        <p:nvSpPr>
          <p:cNvPr id="32" name="CuadroTexto 31">
            <a:extLst>
              <a:ext uri="{FF2B5EF4-FFF2-40B4-BE49-F238E27FC236}">
                <a16:creationId xmlns:a16="http://schemas.microsoft.com/office/drawing/2014/main" xmlns="" id="{1C0C8ED0-C1F3-4CF3-AAF1-48D38FC8E972}"/>
              </a:ext>
            </a:extLst>
          </p:cNvPr>
          <p:cNvSpPr txBox="1"/>
          <p:nvPr/>
        </p:nvSpPr>
        <p:spPr>
          <a:xfrm>
            <a:off x="5807048" y="4002564"/>
            <a:ext cx="1154483" cy="276999"/>
          </a:xfrm>
          <a:prstGeom prst="rect">
            <a:avLst/>
          </a:prstGeom>
          <a:noFill/>
        </p:spPr>
        <p:txBody>
          <a:bodyPr wrap="none" rtlCol="0">
            <a:spAutoFit/>
          </a:bodyPr>
          <a:lstStyle/>
          <a:p>
            <a:r>
              <a:rPr lang="es-MX" sz="1200" b="1" dirty="0">
                <a:solidFill>
                  <a:srgbClr val="0070C0"/>
                </a:solidFill>
                <a:latin typeface="Century Gothic" panose="020B0502020202020204" pitchFamily="34" charset="0"/>
              </a:rPr>
              <a:t>Primer cuartil</a:t>
            </a:r>
            <a:endParaRPr lang="en-US" sz="1200" b="1" dirty="0">
              <a:solidFill>
                <a:srgbClr val="0070C0"/>
              </a:solidFill>
              <a:latin typeface="Century Gothic" panose="020B0502020202020204" pitchFamily="34" charset="0"/>
            </a:endParaRPr>
          </a:p>
        </p:txBody>
      </p:sp>
      <p:sp>
        <p:nvSpPr>
          <p:cNvPr id="13" name="CuadroTexto 12">
            <a:extLst>
              <a:ext uri="{FF2B5EF4-FFF2-40B4-BE49-F238E27FC236}">
                <a16:creationId xmlns:a16="http://schemas.microsoft.com/office/drawing/2014/main" xmlns="" id="{630959A3-18D1-41DA-BC59-57F51C23F06B}"/>
              </a:ext>
            </a:extLst>
          </p:cNvPr>
          <p:cNvSpPr txBox="1"/>
          <p:nvPr/>
        </p:nvSpPr>
        <p:spPr>
          <a:xfrm>
            <a:off x="924175" y="4742461"/>
            <a:ext cx="534121" cy="276999"/>
          </a:xfrm>
          <a:prstGeom prst="rect">
            <a:avLst/>
          </a:prstGeom>
          <a:noFill/>
        </p:spPr>
        <p:txBody>
          <a:bodyPr wrap="none" rtlCol="0">
            <a:spAutoFit/>
          </a:bodyPr>
          <a:lstStyle/>
          <a:p>
            <a:r>
              <a:rPr lang="es-MX" sz="1200" b="1" dirty="0">
                <a:latin typeface="Century Gothic" panose="020B0502020202020204" pitchFamily="34" charset="0"/>
              </a:rPr>
              <a:t>3.0%</a:t>
            </a:r>
            <a:endParaRPr lang="en-US" sz="1200" b="1" dirty="0">
              <a:latin typeface="Century Gothic" panose="020B0502020202020204" pitchFamily="34" charset="0"/>
            </a:endParaRPr>
          </a:p>
        </p:txBody>
      </p:sp>
      <p:cxnSp>
        <p:nvCxnSpPr>
          <p:cNvPr id="5" name="Conector recto 4">
            <a:extLst>
              <a:ext uri="{FF2B5EF4-FFF2-40B4-BE49-F238E27FC236}">
                <a16:creationId xmlns:a16="http://schemas.microsoft.com/office/drawing/2014/main" xmlns="" id="{6A405FE9-3831-4966-A444-C8339B338748}"/>
              </a:ext>
            </a:extLst>
          </p:cNvPr>
          <p:cNvCxnSpPr>
            <a:cxnSpLocks/>
          </p:cNvCxnSpPr>
          <p:nvPr/>
        </p:nvCxnSpPr>
        <p:spPr>
          <a:xfrm>
            <a:off x="1191235" y="4706224"/>
            <a:ext cx="7062254" cy="0"/>
          </a:xfrm>
          <a:prstGeom prst="line">
            <a:avLst/>
          </a:prstGeom>
          <a:ln w="15875">
            <a:solidFill>
              <a:schemeClr val="bg1">
                <a:lumMod val="65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17" name="Conector recto 16">
            <a:extLst>
              <a:ext uri="{FF2B5EF4-FFF2-40B4-BE49-F238E27FC236}">
                <a16:creationId xmlns:a16="http://schemas.microsoft.com/office/drawing/2014/main" xmlns="" id="{6C66F93E-924C-462D-BDE7-BFE5417EA57C}"/>
              </a:ext>
            </a:extLst>
          </p:cNvPr>
          <p:cNvCxnSpPr>
            <a:cxnSpLocks/>
          </p:cNvCxnSpPr>
          <p:nvPr/>
        </p:nvCxnSpPr>
        <p:spPr>
          <a:xfrm>
            <a:off x="4681056" y="3992975"/>
            <a:ext cx="2590921" cy="9589"/>
          </a:xfrm>
          <a:prstGeom prst="line">
            <a:avLst/>
          </a:prstGeom>
          <a:ln w="15875">
            <a:solidFill>
              <a:schemeClr val="bg1">
                <a:lumMod val="65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22" name="Conector recto 21">
            <a:extLst>
              <a:ext uri="{FF2B5EF4-FFF2-40B4-BE49-F238E27FC236}">
                <a16:creationId xmlns:a16="http://schemas.microsoft.com/office/drawing/2014/main" xmlns="" id="{FCAAFD77-FD3C-4A5D-A969-236E6E5E18E0}"/>
              </a:ext>
            </a:extLst>
          </p:cNvPr>
          <p:cNvCxnSpPr>
            <a:cxnSpLocks/>
          </p:cNvCxnSpPr>
          <p:nvPr/>
        </p:nvCxnSpPr>
        <p:spPr>
          <a:xfrm>
            <a:off x="6845313" y="3354780"/>
            <a:ext cx="1408176" cy="7609"/>
          </a:xfrm>
          <a:prstGeom prst="line">
            <a:avLst/>
          </a:prstGeom>
          <a:ln w="15875">
            <a:solidFill>
              <a:schemeClr val="bg1">
                <a:lumMod val="65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25" name="Conector recto de flecha 24">
            <a:extLst>
              <a:ext uri="{FF2B5EF4-FFF2-40B4-BE49-F238E27FC236}">
                <a16:creationId xmlns:a16="http://schemas.microsoft.com/office/drawing/2014/main" xmlns="" id="{E351D398-F7EF-42AF-8DD3-252AB96A44D5}"/>
              </a:ext>
            </a:extLst>
          </p:cNvPr>
          <p:cNvCxnSpPr>
            <a:cxnSpLocks/>
          </p:cNvCxnSpPr>
          <p:nvPr/>
        </p:nvCxnSpPr>
        <p:spPr>
          <a:xfrm flipV="1">
            <a:off x="7271977" y="3369345"/>
            <a:ext cx="0" cy="597029"/>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5" name="Conector recto de flecha 34">
            <a:extLst>
              <a:ext uri="{FF2B5EF4-FFF2-40B4-BE49-F238E27FC236}">
                <a16:creationId xmlns:a16="http://schemas.microsoft.com/office/drawing/2014/main" xmlns="" id="{31851B94-ACAE-433C-BB84-95C33571210A}"/>
              </a:ext>
            </a:extLst>
          </p:cNvPr>
          <p:cNvCxnSpPr>
            <a:cxnSpLocks/>
          </p:cNvCxnSpPr>
          <p:nvPr/>
        </p:nvCxnSpPr>
        <p:spPr>
          <a:xfrm flipV="1">
            <a:off x="8253489" y="3369347"/>
            <a:ext cx="0" cy="133687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41" name="CuadroTexto 40">
            <a:extLst>
              <a:ext uri="{FF2B5EF4-FFF2-40B4-BE49-F238E27FC236}">
                <a16:creationId xmlns:a16="http://schemas.microsoft.com/office/drawing/2014/main" xmlns="" id="{49DF0B87-EA88-4E4A-AD1C-EE58DAA81D90}"/>
              </a:ext>
            </a:extLst>
          </p:cNvPr>
          <p:cNvSpPr txBox="1"/>
          <p:nvPr/>
        </p:nvSpPr>
        <p:spPr>
          <a:xfrm>
            <a:off x="7223029" y="3569295"/>
            <a:ext cx="652743" cy="276999"/>
          </a:xfrm>
          <a:prstGeom prst="rect">
            <a:avLst/>
          </a:prstGeom>
          <a:noFill/>
        </p:spPr>
        <p:txBody>
          <a:bodyPr wrap="none" rtlCol="0">
            <a:spAutoFit/>
          </a:bodyPr>
          <a:lstStyle/>
          <a:p>
            <a:r>
              <a:rPr lang="es-MX" sz="1200" b="1" dirty="0">
                <a:latin typeface="Century Gothic" panose="020B0502020202020204" pitchFamily="34" charset="0"/>
              </a:rPr>
              <a:t>+26pb</a:t>
            </a:r>
            <a:endParaRPr lang="en-US" sz="1200" b="1" dirty="0">
              <a:latin typeface="Century Gothic" panose="020B0502020202020204" pitchFamily="34" charset="0"/>
            </a:endParaRPr>
          </a:p>
        </p:txBody>
      </p:sp>
      <p:sp>
        <p:nvSpPr>
          <p:cNvPr id="42" name="CuadroTexto 41">
            <a:extLst>
              <a:ext uri="{FF2B5EF4-FFF2-40B4-BE49-F238E27FC236}">
                <a16:creationId xmlns:a16="http://schemas.microsoft.com/office/drawing/2014/main" xmlns="" id="{007A67C9-E8FF-4A0F-8474-50DE01D87135}"/>
              </a:ext>
            </a:extLst>
          </p:cNvPr>
          <p:cNvSpPr txBox="1"/>
          <p:nvPr/>
        </p:nvSpPr>
        <p:spPr>
          <a:xfrm>
            <a:off x="8230367" y="3959418"/>
            <a:ext cx="739305" cy="276999"/>
          </a:xfrm>
          <a:prstGeom prst="rect">
            <a:avLst/>
          </a:prstGeom>
          <a:noFill/>
        </p:spPr>
        <p:txBody>
          <a:bodyPr wrap="none" rtlCol="0">
            <a:spAutoFit/>
          </a:bodyPr>
          <a:lstStyle/>
          <a:p>
            <a:r>
              <a:rPr lang="es-MX" sz="1200" b="1" dirty="0">
                <a:latin typeface="Century Gothic" panose="020B0502020202020204" pitchFamily="34" charset="0"/>
              </a:rPr>
              <a:t>+106pb</a:t>
            </a:r>
            <a:endParaRPr lang="en-US" sz="1200" b="1" dirty="0">
              <a:latin typeface="Century Gothic" panose="020B0502020202020204" pitchFamily="34" charset="0"/>
            </a:endParaRP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024920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rmAutofit fontScale="90000"/>
          </a:bodyPr>
          <a:lstStyle/>
          <a:p>
            <a:r>
              <a:rPr lang="es-ES" sz="2400" b="1" dirty="0">
                <a:latin typeface="Century Gothic" panose="020B0502020202020204" pitchFamily="34" charset="0"/>
              </a:rPr>
              <a:t>El tipo de cambio es el principal factor que determina el nivel de las inflaciones implícitas</a:t>
            </a:r>
            <a:endParaRPr lang="es-MX" sz="2400" b="1" dirty="0">
              <a:latin typeface="Century Gothic" panose="020B0502020202020204" pitchFamily="34" charset="0"/>
            </a:endParaRPr>
          </a:p>
        </p:txBody>
      </p:sp>
      <p:sp>
        <p:nvSpPr>
          <p:cNvPr id="7" name="2 Marcador de contenido"/>
          <p:cNvSpPr>
            <a:spLocks noGrp="1"/>
          </p:cNvSpPr>
          <p:nvPr>
            <p:ph idx="1"/>
          </p:nvPr>
        </p:nvSpPr>
        <p:spPr>
          <a:xfrm>
            <a:off x="144000" y="1149134"/>
            <a:ext cx="8747499" cy="517741"/>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Si nuestra moneda es el catalizador de la incertidumbre política y del futuro del TLCAN, el mantenerse presionada se traducirá en expectativas de inflación por parte del mercado más elevadas.</a:t>
            </a: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Encuesta de Expectativas del sector privado de Banco de México</a:t>
            </a:r>
            <a:endParaRPr lang="es-MX" sz="900" dirty="0">
              <a:latin typeface="Century Gothic" pitchFamily="34" charset="0"/>
            </a:endParaRPr>
          </a:p>
        </p:txBody>
      </p:sp>
      <p:graphicFrame>
        <p:nvGraphicFramePr>
          <p:cNvPr id="34" name="Gráfico 33">
            <a:extLst>
              <a:ext uri="{FF2B5EF4-FFF2-40B4-BE49-F238E27FC236}">
                <a16:creationId xmlns:a16="http://schemas.microsoft.com/office/drawing/2014/main" xmlns="" id="{00000000-0008-0000-0400-000006000000}"/>
              </a:ext>
            </a:extLst>
          </p:cNvPr>
          <p:cNvGraphicFramePr>
            <a:graphicFrameLocks/>
          </p:cNvGraphicFramePr>
          <p:nvPr>
            <p:extLst>
              <p:ext uri="{D42A27DB-BD31-4B8C-83A1-F6EECF244321}">
                <p14:modId xmlns:p14="http://schemas.microsoft.com/office/powerpoint/2010/main" val="2313755125"/>
              </p:ext>
            </p:extLst>
          </p:nvPr>
        </p:nvGraphicFramePr>
        <p:xfrm>
          <a:off x="143998" y="2038431"/>
          <a:ext cx="4271248" cy="458382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5" name="Gráfico 34">
            <a:extLst>
              <a:ext uri="{FF2B5EF4-FFF2-40B4-BE49-F238E27FC236}">
                <a16:creationId xmlns:a16="http://schemas.microsoft.com/office/drawing/2014/main" xmlns="" id="{0755FD7E-846D-46D2-9D63-148FAED5AD67}"/>
              </a:ext>
            </a:extLst>
          </p:cNvPr>
          <p:cNvGraphicFramePr>
            <a:graphicFrameLocks/>
          </p:cNvGraphicFramePr>
          <p:nvPr>
            <p:extLst>
              <p:ext uri="{D42A27DB-BD31-4B8C-83A1-F6EECF244321}">
                <p14:modId xmlns:p14="http://schemas.microsoft.com/office/powerpoint/2010/main" val="3049832722"/>
              </p:ext>
            </p:extLst>
          </p:nvPr>
        </p:nvGraphicFramePr>
        <p:xfrm>
          <a:off x="4798422" y="2038431"/>
          <a:ext cx="4271248" cy="4583823"/>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ángulo 10">
            <a:extLst>
              <a:ext uri="{FF2B5EF4-FFF2-40B4-BE49-F238E27FC236}">
                <a16:creationId xmlns:a16="http://schemas.microsoft.com/office/drawing/2014/main" xmlns="" id="{AEF71DC6-4401-4793-A5E4-03DD595C4156}"/>
              </a:ext>
            </a:extLst>
          </p:cNvPr>
          <p:cNvSpPr/>
          <p:nvPr/>
        </p:nvSpPr>
        <p:spPr>
          <a:xfrm>
            <a:off x="3500845" y="2717078"/>
            <a:ext cx="775063" cy="2725782"/>
          </a:xfrm>
          <a:prstGeom prst="rect">
            <a:avLst/>
          </a:prstGeom>
          <a:solidFill>
            <a:srgbClr val="00B05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ángulo 38">
            <a:extLst>
              <a:ext uri="{FF2B5EF4-FFF2-40B4-BE49-F238E27FC236}">
                <a16:creationId xmlns:a16="http://schemas.microsoft.com/office/drawing/2014/main" xmlns="" id="{078C1417-9C3D-4669-BE2D-EED4AAFC32A5}"/>
              </a:ext>
            </a:extLst>
          </p:cNvPr>
          <p:cNvSpPr/>
          <p:nvPr/>
        </p:nvSpPr>
        <p:spPr>
          <a:xfrm>
            <a:off x="7384561" y="2717078"/>
            <a:ext cx="1245633" cy="2725782"/>
          </a:xfrm>
          <a:prstGeom prst="rect">
            <a:avLst/>
          </a:prstGeom>
          <a:solidFill>
            <a:srgbClr val="00B05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CuadroTexto 12">
            <a:extLst>
              <a:ext uri="{FF2B5EF4-FFF2-40B4-BE49-F238E27FC236}">
                <a16:creationId xmlns:a16="http://schemas.microsoft.com/office/drawing/2014/main" xmlns="" id="{93479E1A-DD3E-406B-8764-E0B642CE5F5A}"/>
              </a:ext>
            </a:extLst>
          </p:cNvPr>
          <p:cNvSpPr txBox="1"/>
          <p:nvPr/>
        </p:nvSpPr>
        <p:spPr>
          <a:xfrm>
            <a:off x="2312821" y="2717078"/>
            <a:ext cx="1196731" cy="1061829"/>
          </a:xfrm>
          <a:prstGeom prst="rect">
            <a:avLst/>
          </a:prstGeom>
          <a:noFill/>
        </p:spPr>
        <p:txBody>
          <a:bodyPr wrap="square" rtlCol="0">
            <a:spAutoFit/>
          </a:bodyPr>
          <a:lstStyle/>
          <a:p>
            <a:r>
              <a:rPr lang="es-MX" sz="900" b="1" dirty="0">
                <a:solidFill>
                  <a:srgbClr val="00B050"/>
                </a:solidFill>
                <a:latin typeface="Century Gothic" panose="020B0502020202020204" pitchFamily="34" charset="0"/>
              </a:rPr>
              <a:t>Se rompió la correlación entre inflaciones implícitas y la inflación observada en 2017 </a:t>
            </a:r>
            <a:endParaRPr lang="en-US" sz="900" b="1" dirty="0">
              <a:solidFill>
                <a:srgbClr val="00B050"/>
              </a:solidFill>
              <a:latin typeface="Century Gothic" panose="020B0502020202020204" pitchFamily="34" charset="0"/>
            </a:endParaRPr>
          </a:p>
        </p:txBody>
      </p:sp>
      <p:cxnSp>
        <p:nvCxnSpPr>
          <p:cNvPr id="15" name="Conector recto de flecha 14">
            <a:extLst>
              <a:ext uri="{FF2B5EF4-FFF2-40B4-BE49-F238E27FC236}">
                <a16:creationId xmlns:a16="http://schemas.microsoft.com/office/drawing/2014/main" xmlns="" id="{94124AC3-3CDD-4722-8FAA-7EC36EA28959}"/>
              </a:ext>
            </a:extLst>
          </p:cNvPr>
          <p:cNvCxnSpPr/>
          <p:nvPr/>
        </p:nvCxnSpPr>
        <p:spPr>
          <a:xfrm>
            <a:off x="3274423" y="3247992"/>
            <a:ext cx="235129" cy="0"/>
          </a:xfrm>
          <a:prstGeom prst="straightConnector1">
            <a:avLst/>
          </a:prstGeom>
          <a:ln>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sp>
        <p:nvSpPr>
          <p:cNvPr id="43" name="CuadroTexto 42">
            <a:extLst>
              <a:ext uri="{FF2B5EF4-FFF2-40B4-BE49-F238E27FC236}">
                <a16:creationId xmlns:a16="http://schemas.microsoft.com/office/drawing/2014/main" xmlns="" id="{12E4E890-088F-410F-AD8C-9692960CF1E2}"/>
              </a:ext>
            </a:extLst>
          </p:cNvPr>
          <p:cNvSpPr txBox="1"/>
          <p:nvPr/>
        </p:nvSpPr>
        <p:spPr>
          <a:xfrm>
            <a:off x="7384561" y="4439813"/>
            <a:ext cx="1196731" cy="923330"/>
          </a:xfrm>
          <a:prstGeom prst="rect">
            <a:avLst/>
          </a:prstGeom>
          <a:noFill/>
        </p:spPr>
        <p:txBody>
          <a:bodyPr wrap="square" rtlCol="0">
            <a:spAutoFit/>
          </a:bodyPr>
          <a:lstStyle/>
          <a:p>
            <a:r>
              <a:rPr lang="es-MX" sz="900" b="1" dirty="0">
                <a:solidFill>
                  <a:srgbClr val="00B050"/>
                </a:solidFill>
                <a:latin typeface="Century Gothic" panose="020B0502020202020204" pitchFamily="34" charset="0"/>
              </a:rPr>
              <a:t>En 2017 se incrementó la correlación entre tipo de cambio e inflaciones implícitas </a:t>
            </a:r>
            <a:endParaRPr lang="en-US" sz="900" b="1" dirty="0">
              <a:solidFill>
                <a:srgbClr val="00B050"/>
              </a:solidFill>
              <a:latin typeface="Century Gothic" panose="020B0502020202020204" pitchFamily="34" charset="0"/>
            </a:endParaRPr>
          </a:p>
        </p:txBody>
      </p:sp>
      <p:sp>
        <p:nvSpPr>
          <p:cNvPr id="3" name="2 Marcador de número de diapositiva"/>
          <p:cNvSpPr>
            <a:spLocks noGrp="1"/>
          </p:cNvSpPr>
          <p:nvPr>
            <p:ph type="sldNum" sz="quarter" idx="12"/>
          </p:nvPr>
        </p:nvSpPr>
        <p:spPr>
          <a:xfrm>
            <a:off x="6553200" y="6481610"/>
            <a:ext cx="2133600" cy="365125"/>
          </a:xfrm>
        </p:spPr>
        <p:txBody>
          <a:bodyPr/>
          <a:lstStyle/>
          <a:p>
            <a:fld id="{05E83AA4-A00D-4AA0-8FE8-B93C9F3EC141}" type="slidenum">
              <a:rPr lang="es-ES" altLang="es-MX" smtClean="0"/>
              <a:pPr/>
              <a:t>32</a:t>
            </a:fld>
            <a:endParaRPr lang="es-ES" altLang="es-MX" dirty="0"/>
          </a:p>
        </p:txBody>
      </p:sp>
    </p:spTree>
    <p:extLst>
      <p:ext uri="{BB962C8B-B14F-4D97-AF65-F5344CB8AC3E}">
        <p14:creationId xmlns:p14="http://schemas.microsoft.com/office/powerpoint/2010/main" val="38968735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rmAutofit fontScale="90000"/>
          </a:bodyPr>
          <a:lstStyle/>
          <a:p>
            <a:r>
              <a:rPr lang="es-ES" sz="2400" b="1" dirty="0">
                <a:latin typeface="Century Gothic" panose="020B0502020202020204" pitchFamily="34" charset="0"/>
              </a:rPr>
              <a:t>El mercado anticipa una subida de tasas en mayo por parte de Banxico, cerrando el año en 7.75%</a:t>
            </a:r>
            <a:endParaRPr lang="es-MX" sz="2400" b="1" dirty="0">
              <a:latin typeface="Century Gothic" panose="020B0502020202020204" pitchFamily="34" charset="0"/>
            </a:endParaRPr>
          </a:p>
        </p:txBody>
      </p:sp>
      <p:sp>
        <p:nvSpPr>
          <p:cNvPr id="7" name="2 Marcador de contenido"/>
          <p:cNvSpPr>
            <a:spLocks noGrp="1"/>
          </p:cNvSpPr>
          <p:nvPr>
            <p:ph idx="1"/>
          </p:nvPr>
        </p:nvSpPr>
        <p:spPr>
          <a:xfrm>
            <a:off x="144000" y="1149134"/>
            <a:ext cx="8747499" cy="517741"/>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En cambio, los analistas no esperan cambios en 2018, y sería el próximo año cuando se dieran 3 recortes en la tasa de referencia.</a:t>
            </a: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Cálculos de </a:t>
            </a:r>
            <a:r>
              <a:rPr lang="es-ES" sz="800" dirty="0" smtClean="0">
                <a:latin typeface="Century Gothic" pitchFamily="34" charset="0"/>
              </a:rPr>
              <a:t>Gerencia Sr. de Coordinación de Inversiones del Infonavit con </a:t>
            </a:r>
            <a:r>
              <a:rPr lang="es-ES" sz="800" dirty="0">
                <a:latin typeface="Century Gothic" pitchFamily="34" charset="0"/>
              </a:rPr>
              <a:t>datos de Bloomberg y Encuesta de Analistas del Sector Privado de Banco de México</a:t>
            </a:r>
            <a:endParaRPr lang="es-MX" sz="900" dirty="0">
              <a:latin typeface="Century Gothic" pitchFamily="34" charset="0"/>
            </a:endParaRPr>
          </a:p>
        </p:txBody>
      </p:sp>
      <p:graphicFrame>
        <p:nvGraphicFramePr>
          <p:cNvPr id="14" name="Gráfico 13">
            <a:extLst>
              <a:ext uri="{FF2B5EF4-FFF2-40B4-BE49-F238E27FC236}">
                <a16:creationId xmlns:a16="http://schemas.microsoft.com/office/drawing/2014/main" xmlns="" id="{DA9580AA-8DC7-4F29-A2CA-E64D8A9CEDEF}"/>
              </a:ext>
            </a:extLst>
          </p:cNvPr>
          <p:cNvGraphicFramePr>
            <a:graphicFrameLocks/>
          </p:cNvGraphicFramePr>
          <p:nvPr>
            <p:extLst>
              <p:ext uri="{D42A27DB-BD31-4B8C-83A1-F6EECF244321}">
                <p14:modId xmlns:p14="http://schemas.microsoft.com/office/powerpoint/2010/main" val="2401930514"/>
              </p:ext>
            </p:extLst>
          </p:nvPr>
        </p:nvGraphicFramePr>
        <p:xfrm>
          <a:off x="901201" y="2166324"/>
          <a:ext cx="7006182" cy="4403675"/>
        </p:xfrm>
        <a:graphic>
          <a:graphicData uri="http://schemas.openxmlformats.org/drawingml/2006/chart">
            <c:chart xmlns:c="http://schemas.openxmlformats.org/drawingml/2006/chart" xmlns:r="http://schemas.openxmlformats.org/officeDocument/2006/relationships" r:id="rId2"/>
          </a:graphicData>
        </a:graphic>
      </p:graphicFrame>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33</a:t>
            </a:fld>
            <a:endParaRPr lang="es-ES" altLang="es-MX" dirty="0"/>
          </a:p>
        </p:txBody>
      </p:sp>
    </p:spTree>
    <p:extLst>
      <p:ext uri="{BB962C8B-B14F-4D97-AF65-F5344CB8AC3E}">
        <p14:creationId xmlns:p14="http://schemas.microsoft.com/office/powerpoint/2010/main" val="28314032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899592" y="3468138"/>
            <a:ext cx="7056784" cy="34473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99592" y="1527193"/>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y estrategia del </a:t>
            </a:r>
            <a:r>
              <a:rPr lang="es-MX" sz="1600" dirty="0" smtClean="0">
                <a:solidFill>
                  <a:prstClr val="black"/>
                </a:solidFill>
                <a:latin typeface="Century Gothic" panose="020B0502020202020204" pitchFamily="34" charset="0"/>
              </a:rPr>
              <a:t>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Propuesta de inversión CKD Ainda</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a:t>
            </a:r>
            <a:r>
              <a:rPr lang="es-MX" sz="1600" dirty="0" smtClean="0">
                <a:solidFill>
                  <a:prstClr val="black"/>
                </a:solidFill>
                <a:latin typeface="Century Gothic" panose="020B0502020202020204" pitchFamily="34" charset="0"/>
              </a:rPr>
              <a:t>sobre el resultado contable de inversión enero 2018</a:t>
            </a: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sobre el entorno económico nacional e internacional</a:t>
            </a:r>
          </a:p>
          <a:p>
            <a:pPr marL="285750" indent="-285750" eaLnBrk="1" hangingPunct="1">
              <a:buFont typeface="+mj-lt"/>
              <a:buAutoNum type="romanUcPeriod"/>
            </a:pPr>
            <a:endParaRPr lang="es-MX" sz="1600" dirty="0" smtClean="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FJP (ResoluciónRCA-4558-03/14)</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eaLnBrk="1" hangingPunct="1"/>
            <a:endParaRPr lang="es-MX" sz="1600" dirty="0">
              <a:solidFill>
                <a:prstClr val="black"/>
              </a:solidFill>
              <a:latin typeface="Century Gothic" panose="020B0502020202020204" pitchFamily="34" charset="0"/>
            </a:endParaRPr>
          </a:p>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34</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041</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Febrero </a:t>
            </a:r>
            <a:r>
              <a:rPr lang="es-MX" sz="1400" b="1" dirty="0">
                <a:latin typeface="Century Gothic" panose="020B0502020202020204" pitchFamily="34" charset="0"/>
                <a:ea typeface="Myriad Pro"/>
                <a:cs typeface="Myriad Pro"/>
              </a:rPr>
              <a:t>2018</a:t>
            </a:r>
          </a:p>
        </p:txBody>
      </p:sp>
    </p:spTree>
    <p:extLst>
      <p:ext uri="{BB962C8B-B14F-4D97-AF65-F5344CB8AC3E}">
        <p14:creationId xmlns:p14="http://schemas.microsoft.com/office/powerpoint/2010/main" val="3889332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260648"/>
            <a:ext cx="7245216" cy="936104"/>
          </a:xfrm>
        </p:spPr>
        <p:txBody>
          <a:bodyPr>
            <a:noAutofit/>
          </a:bodyPr>
          <a:lstStyle/>
          <a:p>
            <a:r>
              <a:rPr lang="es-MX" sz="1800" b="1" dirty="0">
                <a:latin typeface="Century Gothic" panose="020B0502020202020204" pitchFamily="34" charset="0"/>
              </a:rPr>
              <a:t>Descripción del Fondo de Jubilaciones y Pensiones (FJP)</a:t>
            </a:r>
          </a:p>
        </p:txBody>
      </p:sp>
      <p:sp>
        <p:nvSpPr>
          <p:cNvPr id="13" name="12 CuadroTexto"/>
          <p:cNvSpPr txBox="1"/>
          <p:nvPr/>
        </p:nvSpPr>
        <p:spPr>
          <a:xfrm>
            <a:off x="1979712" y="1899356"/>
            <a:ext cx="2232248" cy="307777"/>
          </a:xfrm>
          <a:prstGeom prst="rect">
            <a:avLst/>
          </a:prstGeom>
          <a:noFill/>
        </p:spPr>
        <p:txBody>
          <a:bodyPr wrap="square" rtlCol="0">
            <a:spAutoFit/>
          </a:bodyPr>
          <a:lstStyle/>
          <a:p>
            <a:pPr algn="ctr"/>
            <a:r>
              <a:rPr lang="es-MX" sz="1400" b="1" dirty="0">
                <a:solidFill>
                  <a:schemeClr val="bg1"/>
                </a:solidFill>
                <a:latin typeface="Century Gothic" panose="020B0502020202020204" pitchFamily="34" charset="0"/>
              </a:rPr>
              <a:t>Objetivo</a:t>
            </a:r>
          </a:p>
        </p:txBody>
      </p:sp>
      <p:sp>
        <p:nvSpPr>
          <p:cNvPr id="27" name="26 Rectángulo"/>
          <p:cNvSpPr/>
          <p:nvPr/>
        </p:nvSpPr>
        <p:spPr>
          <a:xfrm>
            <a:off x="539551" y="1565030"/>
            <a:ext cx="8280921" cy="1077218"/>
          </a:xfrm>
          <a:prstGeom prst="rect">
            <a:avLst/>
          </a:prstGeom>
        </p:spPr>
        <p:txBody>
          <a:bodyPr wrap="square">
            <a:spAutoFit/>
          </a:bodyPr>
          <a:lstStyle/>
          <a:p>
            <a:pPr marL="180975" lvl="1" indent="-174625" algn="just">
              <a:buClr>
                <a:srgbClr val="BB2D2C"/>
              </a:buClr>
              <a:buSzPct val="100000"/>
              <a:buFont typeface="Calibri"/>
              <a:buChar char="•"/>
            </a:pPr>
            <a:r>
              <a:rPr lang="es-MX" sz="1600" dirty="0">
                <a:solidFill>
                  <a:srgbClr val="000000"/>
                </a:solidFill>
                <a:latin typeface="Century Gothic" panose="020B0502020202020204" pitchFamily="34" charset="0"/>
              </a:rPr>
              <a:t>El Fondo de Jubilaciones y Pensiones (FJP) es un fondo especializado creado para cubrir las necesidades de una pensión y jubilación digna de los empleados </a:t>
            </a:r>
            <a:r>
              <a:rPr lang="es-MX" sz="1600" dirty="0">
                <a:solidFill>
                  <a:prstClr val="black"/>
                </a:solidFill>
                <a:latin typeface="Century Gothic" panose="020B0502020202020204" pitchFamily="34" charset="0"/>
              </a:rPr>
              <a:t>y funcionarios del INFONAVIT.</a:t>
            </a:r>
          </a:p>
          <a:p>
            <a:pPr marL="6350" lvl="1" algn="just">
              <a:buClr>
                <a:srgbClr val="BB2D2C"/>
              </a:buClr>
              <a:buSzPct val="100000"/>
            </a:pPr>
            <a:endParaRPr lang="es-MX" sz="1600" dirty="0">
              <a:solidFill>
                <a:prstClr val="black"/>
              </a:solidFill>
              <a:latin typeface="Century Gothic" panose="020B0502020202020204" pitchFamily="34" charset="0"/>
            </a:endParaRPr>
          </a:p>
        </p:txBody>
      </p:sp>
      <p:sp>
        <p:nvSpPr>
          <p:cNvPr id="3" name="2 Rectángulo"/>
          <p:cNvSpPr/>
          <p:nvPr/>
        </p:nvSpPr>
        <p:spPr>
          <a:xfrm>
            <a:off x="482899" y="2708579"/>
            <a:ext cx="1766830" cy="369332"/>
          </a:xfrm>
          <a:prstGeom prst="rect">
            <a:avLst/>
          </a:prstGeom>
        </p:spPr>
        <p:txBody>
          <a:bodyPr wrap="none">
            <a:spAutoFit/>
          </a:bodyPr>
          <a:lstStyle/>
          <a:p>
            <a:pPr marL="6350" lvl="1" algn="just">
              <a:buClr>
                <a:srgbClr val="BB2D2C"/>
              </a:buClr>
              <a:buSzPct val="100000"/>
            </a:pPr>
            <a:r>
              <a:rPr lang="es-MX" b="1" dirty="0">
                <a:solidFill>
                  <a:srgbClr val="CD0000"/>
                </a:solidFill>
                <a:latin typeface="Century Gothic" panose="020B0502020202020204" pitchFamily="34" charset="0"/>
                <a:ea typeface="Myriad Pro"/>
                <a:cs typeface="Myriad Pro"/>
              </a:rPr>
              <a:t>Antecedentes</a:t>
            </a:r>
          </a:p>
        </p:txBody>
      </p:sp>
      <p:sp>
        <p:nvSpPr>
          <p:cNvPr id="4" name="3 Rectángulo"/>
          <p:cNvSpPr/>
          <p:nvPr/>
        </p:nvSpPr>
        <p:spPr>
          <a:xfrm>
            <a:off x="539551" y="3340363"/>
            <a:ext cx="8280921" cy="2554545"/>
          </a:xfrm>
          <a:prstGeom prst="rect">
            <a:avLst/>
          </a:prstGeom>
        </p:spPr>
        <p:txBody>
          <a:bodyPr wrap="square">
            <a:spAutoFit/>
          </a:bodyPr>
          <a:lstStyle/>
          <a:p>
            <a:pPr marL="285750" indent="-285750" algn="just">
              <a:buClr>
                <a:srgbClr val="C00000"/>
              </a:buClr>
              <a:buFont typeface="Arial" panose="020B0604020202020204" pitchFamily="34" charset="0"/>
              <a:buChar char="•"/>
            </a:pPr>
            <a:r>
              <a:rPr lang="es-MX" sz="1600" dirty="0">
                <a:latin typeface="Century Gothic" panose="020B0502020202020204" pitchFamily="34" charset="0"/>
              </a:rPr>
              <a:t>En su sesión ordinaria número 755 del 26 de marzo de 2014, el Consejo de Administración del INFONAVIT emitió la Resolución RCA-4558-03/14 mediante la cual aprobó el cambio en la política de manejo de los recursos del Régimen de Jubilaciones y Pensiones de los Trabajadores del INFONAVIT, debiendo ajustarse la nueva política a las características del “Régimen de inversión y políticas y procedimientos de administración de activos y pasivos”, aprobado mediante resolución RCA-4512-02/14 tomada por el Consejo de Administración en su sesión ordinaria número 754, denominado Marco de Gestión del Fondo de Apoyo a las Necesidades de Vivienda de los Trabajadores (el “FANVIT”).</a:t>
            </a:r>
          </a:p>
        </p:txBody>
      </p:sp>
      <p:sp>
        <p:nvSpPr>
          <p:cNvPr id="5" name="4 Marcador de número de diapositiva"/>
          <p:cNvSpPr>
            <a:spLocks noGrp="1"/>
          </p:cNvSpPr>
          <p:nvPr>
            <p:ph type="sldNum" sz="quarter" idx="12"/>
          </p:nvPr>
        </p:nvSpPr>
        <p:spPr/>
        <p:txBody>
          <a:bodyPr/>
          <a:lstStyle/>
          <a:p>
            <a:fld id="{05E83AA4-A00D-4AA0-8FE8-B93C9F3EC141}" type="slidenum">
              <a:rPr lang="es-ES" altLang="es-MX" smtClean="0"/>
              <a:pPr/>
              <a:t>35</a:t>
            </a:fld>
            <a:endParaRPr lang="es-ES" altLang="es-MX" dirty="0"/>
          </a:p>
        </p:txBody>
      </p:sp>
    </p:spTree>
    <p:extLst>
      <p:ext uri="{BB962C8B-B14F-4D97-AF65-F5344CB8AC3E}">
        <p14:creationId xmlns:p14="http://schemas.microsoft.com/office/powerpoint/2010/main" val="38522224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88640"/>
            <a:ext cx="7283152" cy="994122"/>
          </a:xfrm>
        </p:spPr>
        <p:txBody>
          <a:bodyPr/>
          <a:lstStyle/>
          <a:p>
            <a:r>
              <a:rPr lang="es-MX" sz="1800" b="1" dirty="0">
                <a:latin typeface="Century Gothic" panose="020B0502020202020204" pitchFamily="34" charset="0"/>
              </a:rPr>
              <a:t>Antecedentes</a:t>
            </a:r>
          </a:p>
        </p:txBody>
      </p:sp>
      <p:sp>
        <p:nvSpPr>
          <p:cNvPr id="3" name="2 Marcador de contenido"/>
          <p:cNvSpPr>
            <a:spLocks noGrp="1"/>
          </p:cNvSpPr>
          <p:nvPr>
            <p:ph idx="1"/>
          </p:nvPr>
        </p:nvSpPr>
        <p:spPr>
          <a:xfrm>
            <a:off x="465410" y="1340768"/>
            <a:ext cx="8229600" cy="4824536"/>
          </a:xfrm>
        </p:spPr>
        <p:txBody>
          <a:bodyPr/>
          <a:lstStyle/>
          <a:p>
            <a:pPr algn="just">
              <a:buClr>
                <a:srgbClr val="C00000"/>
              </a:buClr>
            </a:pPr>
            <a:endParaRPr lang="es-MX" sz="1600" dirty="0">
              <a:latin typeface="Century Gothic" panose="020B0502020202020204" pitchFamily="34" charset="0"/>
              <a:ea typeface="+mn-ea"/>
              <a:cs typeface="+mn-cs"/>
            </a:endParaRPr>
          </a:p>
          <a:p>
            <a:pPr algn="just">
              <a:buClr>
                <a:srgbClr val="C00000"/>
              </a:buClr>
            </a:pPr>
            <a:r>
              <a:rPr lang="es-MX" sz="1600" dirty="0">
                <a:latin typeface="Century Gothic" panose="020B0502020202020204" pitchFamily="34" charset="0"/>
                <a:ea typeface="+mn-ea"/>
                <a:cs typeface="+mn-cs"/>
              </a:rPr>
              <a:t>Posteriormente, el Consejo de Administración en su sesión ordinaria número 759, emitió las resoluciones RCA-4719-07/14 y RCA-4720-07/14,  mediante las cuales aprueba el dictamen de la sesión número 002 del Comité de Inversiones, celebrada el 29 de julio de 2014, así como las actualizaciones y modificaciones al Marco de Gestión del FANVIT, donde se amplía el alcance del mismo para que éste pueda  ser utilizado como referente para la gestión de otros fondos del Instituto.</a:t>
            </a:r>
          </a:p>
          <a:p>
            <a:pPr algn="just">
              <a:buClr>
                <a:srgbClr val="C00000"/>
              </a:buClr>
            </a:pPr>
            <a:endParaRPr lang="es-MX" sz="1600" dirty="0">
              <a:latin typeface="Century Gothic" panose="020B0502020202020204" pitchFamily="34" charset="0"/>
              <a:ea typeface="+mn-ea"/>
              <a:cs typeface="+mn-cs"/>
            </a:endParaRPr>
          </a:p>
          <a:p>
            <a:pPr algn="just">
              <a:buClr>
                <a:srgbClr val="C00000"/>
              </a:buClr>
            </a:pPr>
            <a:r>
              <a:rPr lang="es-MX" sz="1600" dirty="0">
                <a:latin typeface="Century Gothic" panose="020B0502020202020204" pitchFamily="34" charset="0"/>
                <a:ea typeface="+mn-ea"/>
                <a:cs typeface="+mn-cs"/>
              </a:rPr>
              <a:t>El Consejo de Administración en su sesión ordinaria 762 del 24 de septiembre de 2014, bajo la Resolución RCA-4831-10/14 aprobó la Sesión 005 del Comité de Inversiones donde se propone la creación del Marco de Gestión para el Fondo de Jubilaciones y Pensiones.</a:t>
            </a:r>
          </a:p>
        </p:txBody>
      </p:sp>
      <p:sp>
        <p:nvSpPr>
          <p:cNvPr id="5" name="4 Marcador de número de diapositiva"/>
          <p:cNvSpPr>
            <a:spLocks noGrp="1"/>
          </p:cNvSpPr>
          <p:nvPr>
            <p:ph type="sldNum" sz="quarter" idx="12"/>
          </p:nvPr>
        </p:nvSpPr>
        <p:spPr/>
        <p:txBody>
          <a:bodyPr/>
          <a:lstStyle/>
          <a:p>
            <a:fld id="{05E83AA4-A00D-4AA0-8FE8-B93C9F3EC141}" type="slidenum">
              <a:rPr lang="es-ES" altLang="es-MX" smtClean="0"/>
              <a:pPr/>
              <a:t>36</a:t>
            </a:fld>
            <a:endParaRPr lang="es-ES" altLang="es-MX" dirty="0"/>
          </a:p>
        </p:txBody>
      </p:sp>
    </p:spTree>
    <p:extLst>
      <p:ext uri="{BB962C8B-B14F-4D97-AF65-F5344CB8AC3E}">
        <p14:creationId xmlns:p14="http://schemas.microsoft.com/office/powerpoint/2010/main" val="10396700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sz="1800" b="1" dirty="0" smtClean="0">
                <a:latin typeface="Century Gothic" panose="020B0502020202020204" pitchFamily="34" charset="0"/>
              </a:rPr>
              <a:t/>
            </a:r>
            <a:br>
              <a:rPr lang="es-MX" sz="1800" b="1" dirty="0" smtClean="0">
                <a:latin typeface="Century Gothic" panose="020B0502020202020204" pitchFamily="34" charset="0"/>
              </a:rPr>
            </a:br>
            <a:r>
              <a:rPr lang="es-MX" sz="1800" b="1" dirty="0" smtClean="0">
                <a:latin typeface="Century Gothic" panose="020B0502020202020204" pitchFamily="34" charset="0"/>
              </a:rPr>
              <a:t>RESOLUCIÓN</a:t>
            </a:r>
            <a:r>
              <a:rPr lang="es-MX" sz="1800" b="1" dirty="0">
                <a:latin typeface="Century Gothic" panose="020B0502020202020204" pitchFamily="34" charset="0"/>
              </a:rPr>
              <a:t/>
            </a:r>
            <a:br>
              <a:rPr lang="es-MX" sz="1800" b="1" dirty="0">
                <a:latin typeface="Century Gothic" panose="020B0502020202020204" pitchFamily="34" charset="0"/>
              </a:rPr>
            </a:br>
            <a:r>
              <a:rPr lang="es-MX" sz="1800" b="1" dirty="0">
                <a:latin typeface="Century Gothic" panose="020B0502020202020204" pitchFamily="34" charset="0"/>
              </a:rPr>
              <a:t>RCA-4558-03/14</a:t>
            </a:r>
            <a:br>
              <a:rPr lang="es-MX" sz="1800" b="1" dirty="0">
                <a:latin typeface="Century Gothic" panose="020B0502020202020204" pitchFamily="34" charset="0"/>
              </a:rPr>
            </a:br>
            <a:endParaRPr lang="es-MX" sz="1800" b="1" dirty="0">
              <a:latin typeface="Century Gothic" panose="020B0502020202020204" pitchFamily="34" charset="0"/>
            </a:endParaRPr>
          </a:p>
        </p:txBody>
      </p:sp>
      <p:sp>
        <p:nvSpPr>
          <p:cNvPr id="3" name="Marcador de contenido 2"/>
          <p:cNvSpPr>
            <a:spLocks noGrp="1"/>
          </p:cNvSpPr>
          <p:nvPr>
            <p:ph idx="1"/>
          </p:nvPr>
        </p:nvSpPr>
        <p:spPr/>
        <p:txBody>
          <a:bodyPr/>
          <a:lstStyle/>
          <a:p>
            <a:pPr algn="just">
              <a:buClr>
                <a:srgbClr val="C00000"/>
              </a:buClr>
            </a:pPr>
            <a:r>
              <a:rPr lang="es-MX" sz="1600" dirty="0" smtClean="0">
                <a:latin typeface="Century Gothic" panose="020B0502020202020204" pitchFamily="34" charset="0"/>
              </a:rPr>
              <a:t>-----------------------</a:t>
            </a:r>
            <a:r>
              <a:rPr lang="es-MX" sz="1600" dirty="0">
                <a:latin typeface="Century Gothic" panose="020B0502020202020204" pitchFamily="34" charset="0"/>
              </a:rPr>
              <a:t>Con fundamento en la resolución RCA-4511-02/14, tomada por el H. Consejo de Administración en su sesión ordinaria número 754, celebrada el 26 de febrero de 2014, mediante la cual se otorgaron facultades de aprobación al Comité de Riesgos, este Órgano Colegiado aprueba el dictamen de la sesión número 087 de dicho Comité, celebrada el día 25 de marzo de 2014, con relación a la propuesta de cambio en la política de manejo de los recursos del “Régimen de jubilaciones y pensiones de los trabajadores del Infonavit”.--------------</a:t>
            </a:r>
          </a:p>
          <a:p>
            <a:pPr algn="just">
              <a:buClr>
                <a:srgbClr val="C00000"/>
              </a:buClr>
            </a:pPr>
            <a:r>
              <a:rPr lang="es-MX" sz="1600" dirty="0">
                <a:latin typeface="Century Gothic" panose="020B0502020202020204" pitchFamily="34" charset="0"/>
              </a:rPr>
              <a:t>Asimismo, se aprueba el cambio en la política de manejo de los recursos del “Régimen de jubilaciones y pensiones de los trabajadores del Infonavit” en los términos del documento que se anexa con el número uno al dictamen, y conforme a lo siguiente</a:t>
            </a:r>
            <a:r>
              <a:rPr lang="es-MX" sz="1600" dirty="0" smtClean="0">
                <a:latin typeface="Century Gothic" panose="020B0502020202020204" pitchFamily="34" charset="0"/>
              </a:rPr>
              <a:t>:------------------------------------------------------------------------------------------------</a:t>
            </a:r>
            <a:endParaRPr lang="es-MX" sz="1600" dirty="0">
              <a:latin typeface="Century Gothic" panose="020B0502020202020204" pitchFamily="34" charset="0"/>
            </a:endParaRPr>
          </a:p>
        </p:txBody>
      </p:sp>
      <p:sp>
        <p:nvSpPr>
          <p:cNvPr id="5" name="4 Marcador de número de diapositiva"/>
          <p:cNvSpPr>
            <a:spLocks noGrp="1"/>
          </p:cNvSpPr>
          <p:nvPr>
            <p:ph type="sldNum" sz="quarter" idx="12"/>
          </p:nvPr>
        </p:nvSpPr>
        <p:spPr/>
        <p:txBody>
          <a:bodyPr/>
          <a:lstStyle/>
          <a:p>
            <a:fld id="{05E83AA4-A00D-4AA0-8FE8-B93C9F3EC141}" type="slidenum">
              <a:rPr lang="es-ES" altLang="es-MX" smtClean="0"/>
              <a:pPr/>
              <a:t>37</a:t>
            </a:fld>
            <a:endParaRPr lang="es-ES" altLang="es-MX" dirty="0"/>
          </a:p>
        </p:txBody>
      </p:sp>
    </p:spTree>
    <p:extLst>
      <p:ext uri="{BB962C8B-B14F-4D97-AF65-F5344CB8AC3E}">
        <p14:creationId xmlns:p14="http://schemas.microsoft.com/office/powerpoint/2010/main" val="23680639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260648"/>
            <a:ext cx="7416824" cy="720080"/>
          </a:xfrm>
        </p:spPr>
        <p:txBody>
          <a:bodyPr>
            <a:noAutofit/>
          </a:bodyPr>
          <a:lstStyle/>
          <a:p>
            <a:r>
              <a:rPr lang="es-MX" sz="1800" b="1" dirty="0">
                <a:latin typeface="Century Gothic" panose="020B0502020202020204" pitchFamily="34" charset="0"/>
              </a:rPr>
              <a:t>Avances en la implementación del Fondo de Jubilaciones y Pensiones (FJP)</a:t>
            </a:r>
          </a:p>
        </p:txBody>
      </p:sp>
      <p:sp>
        <p:nvSpPr>
          <p:cNvPr id="3" name="2 Rectángulo"/>
          <p:cNvSpPr/>
          <p:nvPr/>
        </p:nvSpPr>
        <p:spPr>
          <a:xfrm>
            <a:off x="395536" y="1340768"/>
            <a:ext cx="8424936" cy="4739759"/>
          </a:xfrm>
          <a:prstGeom prst="rect">
            <a:avLst/>
          </a:prstGeom>
        </p:spPr>
        <p:txBody>
          <a:bodyPr wrap="square">
            <a:spAutoFit/>
          </a:bodyPr>
          <a:lstStyle/>
          <a:p>
            <a:pPr marL="180975" lvl="1" indent="-174625" algn="just">
              <a:buClr>
                <a:srgbClr val="BB2D2C"/>
              </a:buClr>
              <a:buSzPct val="100000"/>
              <a:buFont typeface="Calibri"/>
              <a:buChar char="•"/>
            </a:pPr>
            <a:r>
              <a:rPr lang="es-MX" sz="1600" dirty="0">
                <a:solidFill>
                  <a:srgbClr val="000000"/>
                </a:solidFill>
                <a:latin typeface="Century Gothic" panose="020B0502020202020204" pitchFamily="34" charset="0"/>
              </a:rPr>
              <a:t>Al 31 de enero de 2018 cuenta con $2,636 mdp, los cuales se encuentran en un fideicomiso administrado por Old Mutual y están invertidos a través de 2 administradores de recursos financieros, externos: Banamex y Evercore, ambas instituciones financieras fungen como custodios de los valores operados.</a:t>
            </a:r>
          </a:p>
          <a:p>
            <a:pPr marL="6350" lvl="1" algn="just">
              <a:buClr>
                <a:srgbClr val="BB2D2C"/>
              </a:buClr>
              <a:buSzPct val="100000"/>
            </a:pPr>
            <a:endParaRPr lang="es-MX" sz="1600" dirty="0">
              <a:solidFill>
                <a:srgbClr val="000000"/>
              </a:solidFill>
              <a:latin typeface="Century Gothic" panose="020B0502020202020204" pitchFamily="34" charset="0"/>
            </a:endParaRPr>
          </a:p>
          <a:p>
            <a:pPr marL="180975" lvl="1" indent="-174625" algn="just">
              <a:buClr>
                <a:srgbClr val="BB2D2C"/>
              </a:buClr>
              <a:buSzPct val="100000"/>
              <a:buFont typeface="Calibri"/>
              <a:buChar char="•"/>
            </a:pPr>
            <a:r>
              <a:rPr lang="es-MX" sz="1600" dirty="0">
                <a:solidFill>
                  <a:srgbClr val="000000"/>
                </a:solidFill>
                <a:latin typeface="Century Gothic" panose="020B0502020202020204" pitchFamily="34" charset="0"/>
              </a:rPr>
              <a:t>Como mandato de inversión tiene instrumentos de deuda sujetos a reporto, emitidos por el Gobierno Federal.</a:t>
            </a:r>
          </a:p>
          <a:p>
            <a:pPr marL="180975" lvl="1" indent="-174625" algn="just">
              <a:buClr>
                <a:srgbClr val="BB2D2C"/>
              </a:buClr>
              <a:buSzPct val="100000"/>
              <a:buFont typeface="Calibri"/>
              <a:buChar char="•"/>
            </a:pPr>
            <a:endParaRPr lang="es-MX" sz="1400" dirty="0">
              <a:solidFill>
                <a:srgbClr val="000000"/>
              </a:solidFill>
              <a:latin typeface="Century Gothic" panose="020B0502020202020204" pitchFamily="34" charset="0"/>
            </a:endParaRPr>
          </a:p>
          <a:p>
            <a:pPr marL="179388" lvl="1" indent="-174625" algn="just">
              <a:buClr>
                <a:srgbClr val="BB2D2C"/>
              </a:buClr>
              <a:buSzPct val="100000"/>
              <a:buFont typeface="Calibri"/>
              <a:buChar char="•"/>
            </a:pPr>
            <a:r>
              <a:rPr lang="es-ES" sz="1600" dirty="0">
                <a:latin typeface="Century Gothic" panose="020B0502020202020204" pitchFamily="34" charset="0"/>
              </a:rPr>
              <a:t>Con base en lo anterior, la Gerencia Sr. de Coordinación de Inversiones realiza las siguientes acciones:</a:t>
            </a:r>
          </a:p>
          <a:p>
            <a:pPr marL="179388" lvl="1" indent="-174625" algn="just">
              <a:buClr>
                <a:srgbClr val="BB2D2C"/>
              </a:buClr>
              <a:buSzPct val="100000"/>
              <a:buFont typeface="Calibri"/>
              <a:buChar char="•"/>
            </a:pPr>
            <a:endParaRPr lang="es-ES" sz="1600" dirty="0">
              <a:latin typeface="Century Gothic" panose="020B0502020202020204" pitchFamily="34" charset="0"/>
            </a:endParaRPr>
          </a:p>
          <a:p>
            <a:pPr marL="747713" lvl="2" indent="-285750" algn="just">
              <a:buClr>
                <a:srgbClr val="BB2D2C"/>
              </a:buClr>
              <a:buSzPct val="100000"/>
              <a:buFont typeface="Courier New" panose="02070309020205020404" pitchFamily="49" charset="0"/>
              <a:buChar char="o"/>
            </a:pPr>
            <a:r>
              <a:rPr lang="es-MX" sz="1600" dirty="0">
                <a:solidFill>
                  <a:srgbClr val="000000"/>
                </a:solidFill>
                <a:latin typeface="Century Gothic" panose="020B0502020202020204" pitchFamily="34" charset="0"/>
              </a:rPr>
              <a:t>Da seguimiento al rendimiento y composición del portafolio.</a:t>
            </a:r>
          </a:p>
          <a:p>
            <a:pPr marL="747713" lvl="2" indent="-285750" algn="just">
              <a:buClr>
                <a:srgbClr val="BB2D2C"/>
              </a:buClr>
              <a:buSzPct val="100000"/>
              <a:buFont typeface="Courier New" panose="02070309020205020404" pitchFamily="49" charset="0"/>
              <a:buChar char="o"/>
            </a:pPr>
            <a:endParaRPr lang="es-MX" sz="1600" dirty="0">
              <a:solidFill>
                <a:srgbClr val="000000"/>
              </a:solidFill>
              <a:latin typeface="Century Gothic" panose="020B0502020202020204" pitchFamily="34" charset="0"/>
            </a:endParaRPr>
          </a:p>
          <a:p>
            <a:pPr marL="747713" lvl="2" indent="-285750" algn="just">
              <a:buClr>
                <a:srgbClr val="BB2D2C"/>
              </a:buClr>
              <a:buSzPct val="100000"/>
              <a:buFont typeface="Courier New" panose="02070309020205020404" pitchFamily="49" charset="0"/>
              <a:buChar char="o"/>
            </a:pPr>
            <a:r>
              <a:rPr lang="es-MX" sz="1600" dirty="0">
                <a:solidFill>
                  <a:srgbClr val="000000"/>
                </a:solidFill>
                <a:latin typeface="Century Gothic" panose="020B0502020202020204" pitchFamily="34" charset="0"/>
              </a:rPr>
              <a:t>Incorpora el cambio de recursos por rendimiento.</a:t>
            </a:r>
          </a:p>
          <a:p>
            <a:pPr marL="747713" lvl="2" indent="-285750" algn="just">
              <a:buClr>
                <a:srgbClr val="BB2D2C"/>
              </a:buClr>
              <a:buSzPct val="100000"/>
              <a:buFont typeface="Courier New" panose="02070309020205020404" pitchFamily="49" charset="0"/>
              <a:buChar char="o"/>
            </a:pPr>
            <a:endParaRPr lang="es-MX" sz="1600" dirty="0">
              <a:solidFill>
                <a:srgbClr val="000000"/>
              </a:solidFill>
              <a:latin typeface="Century Gothic" panose="020B0502020202020204" pitchFamily="34" charset="0"/>
            </a:endParaRPr>
          </a:p>
          <a:p>
            <a:pPr marL="747713" lvl="2" indent="-285750" algn="just">
              <a:buClr>
                <a:srgbClr val="BB2D2C"/>
              </a:buClr>
              <a:buSzPct val="100000"/>
              <a:buFont typeface="Courier New" panose="02070309020205020404" pitchFamily="49" charset="0"/>
              <a:buChar char="o"/>
            </a:pPr>
            <a:r>
              <a:rPr lang="es-MX" sz="1600" dirty="0">
                <a:solidFill>
                  <a:srgbClr val="000000"/>
                </a:solidFill>
                <a:latin typeface="Century Gothic" panose="020B0502020202020204" pitchFamily="34" charset="0"/>
              </a:rPr>
              <a:t>Revisa el régimen de inversión y el benchmark.</a:t>
            </a:r>
          </a:p>
          <a:p>
            <a:pPr marL="747713" lvl="2" indent="-285750" algn="just">
              <a:buClr>
                <a:srgbClr val="BB2D2C"/>
              </a:buClr>
              <a:buSzPct val="100000"/>
              <a:buFont typeface="Courier New" panose="02070309020205020404" pitchFamily="49" charset="0"/>
              <a:buChar char="o"/>
            </a:pPr>
            <a:endParaRPr lang="es-MX" sz="1600" dirty="0">
              <a:solidFill>
                <a:srgbClr val="000000"/>
              </a:solidFill>
              <a:latin typeface="Century Gothic" panose="020B0502020202020204" pitchFamily="34" charset="0"/>
            </a:endParaRPr>
          </a:p>
          <a:p>
            <a:pPr marL="747713" lvl="2" indent="-285750" algn="just">
              <a:buClr>
                <a:srgbClr val="BB2D2C"/>
              </a:buClr>
              <a:buSzPct val="100000"/>
              <a:buFont typeface="Courier New" panose="02070309020205020404" pitchFamily="49" charset="0"/>
              <a:buChar char="o"/>
            </a:pPr>
            <a:r>
              <a:rPr lang="es-MX" sz="1600" dirty="0">
                <a:solidFill>
                  <a:srgbClr val="000000"/>
                </a:solidFill>
                <a:latin typeface="Century Gothic" panose="020B0502020202020204" pitchFamily="34" charset="0"/>
              </a:rPr>
              <a:t>Realiza llamadas mensuales con los manejadores del Fondo.</a:t>
            </a:r>
          </a:p>
          <a:p>
            <a:pPr marL="747713" lvl="2" indent="-285750" algn="just">
              <a:buClr>
                <a:srgbClr val="BB2D2C"/>
              </a:buClr>
              <a:buSzPct val="100000"/>
              <a:buFont typeface="Courier New" panose="02070309020205020404" pitchFamily="49" charset="0"/>
              <a:buChar char="o"/>
            </a:pPr>
            <a:endParaRPr lang="es-MX" sz="1600" dirty="0">
              <a:solidFill>
                <a:srgbClr val="000000"/>
              </a:solidFill>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38</a:t>
            </a:fld>
            <a:endParaRPr lang="es-ES" altLang="es-MX" dirty="0"/>
          </a:p>
        </p:txBody>
      </p:sp>
    </p:spTree>
    <p:extLst>
      <p:ext uri="{BB962C8B-B14F-4D97-AF65-F5344CB8AC3E}">
        <p14:creationId xmlns:p14="http://schemas.microsoft.com/office/powerpoint/2010/main" val="476931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260648"/>
            <a:ext cx="7416824" cy="720080"/>
          </a:xfrm>
        </p:spPr>
        <p:txBody>
          <a:bodyPr>
            <a:noAutofit/>
          </a:bodyPr>
          <a:lstStyle/>
          <a:p>
            <a:r>
              <a:rPr lang="es-MX" sz="1800" b="1" dirty="0">
                <a:latin typeface="Century Gothic" panose="020B0502020202020204" pitchFamily="34" charset="0"/>
              </a:rPr>
              <a:t>Avances en la implementación del Fondo de Jubilaciones y Pensiones (FJP)</a:t>
            </a:r>
          </a:p>
        </p:txBody>
      </p:sp>
      <p:sp>
        <p:nvSpPr>
          <p:cNvPr id="3" name="2 Rectángulo"/>
          <p:cNvSpPr/>
          <p:nvPr/>
        </p:nvSpPr>
        <p:spPr>
          <a:xfrm>
            <a:off x="395536" y="1673513"/>
            <a:ext cx="8424936" cy="1569660"/>
          </a:xfrm>
          <a:prstGeom prst="rect">
            <a:avLst/>
          </a:prstGeom>
        </p:spPr>
        <p:txBody>
          <a:bodyPr wrap="square">
            <a:spAutoFit/>
          </a:bodyPr>
          <a:lstStyle/>
          <a:p>
            <a:pPr marL="180975" lvl="1" indent="-174625" algn="just">
              <a:buClr>
                <a:srgbClr val="BB2D2C"/>
              </a:buClr>
              <a:buSzPct val="100000"/>
              <a:buFont typeface="Calibri"/>
              <a:buChar char="•"/>
            </a:pPr>
            <a:r>
              <a:rPr lang="es-MX" sz="1600" dirty="0">
                <a:solidFill>
                  <a:srgbClr val="000000"/>
                </a:solidFill>
                <a:latin typeface="Century Gothic" panose="020B0502020202020204" pitchFamily="34" charset="0"/>
              </a:rPr>
              <a:t>Los rendimientos de los últimos cinco años que ha presentado este fondo se muestran en la siguiente tabla:</a:t>
            </a:r>
          </a:p>
          <a:p>
            <a:pPr marL="180975" lvl="1" indent="-174625" algn="just">
              <a:buClr>
                <a:srgbClr val="BB2D2C"/>
              </a:buClr>
              <a:buSzPct val="100000"/>
              <a:buFont typeface="Calibri"/>
              <a:buChar char="•"/>
            </a:pPr>
            <a:endParaRPr lang="es-MX" sz="1600" dirty="0">
              <a:solidFill>
                <a:srgbClr val="000000"/>
              </a:solidFill>
              <a:latin typeface="Century Gothic" panose="020B0502020202020204" pitchFamily="34" charset="0"/>
            </a:endParaRPr>
          </a:p>
          <a:p>
            <a:pPr marL="180975" lvl="1" indent="-174625" algn="just">
              <a:buClr>
                <a:srgbClr val="BB2D2C"/>
              </a:buClr>
              <a:buSzPct val="100000"/>
              <a:buFont typeface="Calibri"/>
              <a:buChar char="•"/>
            </a:pPr>
            <a:endParaRPr lang="es-MX" sz="1600" dirty="0">
              <a:solidFill>
                <a:srgbClr val="000000"/>
              </a:solidFill>
              <a:latin typeface="Century Gothic" panose="020B0502020202020204" pitchFamily="34" charset="0"/>
            </a:endParaRPr>
          </a:p>
          <a:p>
            <a:pPr marL="6350" lvl="1" algn="just">
              <a:buClr>
                <a:srgbClr val="BB2D2C"/>
              </a:buClr>
              <a:buSzPct val="100000"/>
            </a:pPr>
            <a:endParaRPr lang="es-MX" sz="1600" dirty="0">
              <a:solidFill>
                <a:srgbClr val="000000"/>
              </a:solidFill>
              <a:latin typeface="Century Gothic" panose="020B0502020202020204" pitchFamily="34" charset="0"/>
            </a:endParaRPr>
          </a:p>
          <a:p>
            <a:pPr marL="461963" lvl="2" algn="just">
              <a:buClr>
                <a:srgbClr val="BB2D2C"/>
              </a:buClr>
              <a:buSzPct val="100000"/>
            </a:pPr>
            <a:endParaRPr lang="es-MX" sz="1600" dirty="0">
              <a:solidFill>
                <a:srgbClr val="000000"/>
              </a:solidFill>
              <a:latin typeface="Century Gothic" panose="020B0502020202020204" pitchFamily="34" charset="0"/>
            </a:endParaRPr>
          </a:p>
        </p:txBody>
      </p:sp>
      <p:pic>
        <p:nvPicPr>
          <p:cNvPr id="7" name="Imagen 6">
            <a:extLst>
              <a:ext uri="{FF2B5EF4-FFF2-40B4-BE49-F238E27FC236}">
                <a16:creationId xmlns:a16="http://schemas.microsoft.com/office/drawing/2014/main" xmlns="" id="{CF025397-ECFB-49E5-9B96-510AC7F171E8}"/>
              </a:ext>
            </a:extLst>
          </p:cNvPr>
          <p:cNvPicPr>
            <a:picLocks noChangeAspect="1"/>
          </p:cNvPicPr>
          <p:nvPr/>
        </p:nvPicPr>
        <p:blipFill>
          <a:blip r:embed="rId2"/>
          <a:stretch>
            <a:fillRect/>
          </a:stretch>
        </p:blipFill>
        <p:spPr>
          <a:xfrm>
            <a:off x="532100" y="2530351"/>
            <a:ext cx="7712308" cy="2266801"/>
          </a:xfrm>
          <a:prstGeom prst="rect">
            <a:avLst/>
          </a:prstGeom>
          <a:noFill/>
          <a:ln>
            <a:noFill/>
          </a:ln>
        </p:spPr>
      </p:pic>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39</a:t>
            </a:fld>
            <a:endParaRPr lang="es-ES" altLang="es-MX" dirty="0"/>
          </a:p>
        </p:txBody>
      </p:sp>
    </p:spTree>
    <p:extLst>
      <p:ext uri="{BB962C8B-B14F-4D97-AF65-F5344CB8AC3E}">
        <p14:creationId xmlns:p14="http://schemas.microsoft.com/office/powerpoint/2010/main" val="1776903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p:cNvSpPr txBox="1">
            <a:spLocks/>
          </p:cNvSpPr>
          <p:nvPr/>
        </p:nvSpPr>
        <p:spPr>
          <a:xfrm>
            <a:off x="369168" y="1844824"/>
            <a:ext cx="6579096" cy="2160240"/>
          </a:xfrm>
          <a:prstGeom prst="rect">
            <a:avLst/>
          </a:prstGeom>
        </p:spPr>
        <p:txBody>
          <a:bodyPr vert="horz" lIns="36000" tIns="36000" rIns="36000" bIns="36000" rtlCol="0">
            <a:normAutofit/>
          </a:bodyPr>
          <a:lstStyle>
            <a:lvl1pPr marL="342900" indent="-342900" algn="l" defTabSz="914400" rtl="0" eaLnBrk="1" latinLnBrk="0" hangingPunct="1">
              <a:lnSpc>
                <a:spcPts val="2100"/>
              </a:lnSpc>
              <a:spcBef>
                <a:spcPts val="0"/>
              </a:spcBef>
              <a:spcAft>
                <a:spcPts val="600"/>
              </a:spcAft>
              <a:buFontTx/>
              <a:buNone/>
              <a:defRPr sz="1800" b="1" kern="1200">
                <a:solidFill>
                  <a:schemeClr val="tx1"/>
                </a:solidFill>
                <a:latin typeface="+mn-lt"/>
                <a:ea typeface="+mn-ea"/>
                <a:cs typeface="+mn-cs"/>
              </a:defRPr>
            </a:lvl1pPr>
            <a:lvl2pPr marL="742950" indent="-742950" algn="l" defTabSz="914400" rtl="0" eaLnBrk="1" latinLnBrk="0" hangingPunct="1">
              <a:lnSpc>
                <a:spcPts val="1600"/>
              </a:lnSpc>
              <a:spcBef>
                <a:spcPts val="0"/>
              </a:spcBef>
              <a:spcAft>
                <a:spcPts val="600"/>
              </a:spcAft>
              <a:buFont typeface="Arial" pitchFamily="34" charset="0"/>
              <a:buNone/>
              <a:defRPr sz="1400" kern="1200">
                <a:solidFill>
                  <a:schemeClr val="tx1"/>
                </a:solidFill>
                <a:latin typeface="+mn-lt"/>
                <a:ea typeface="+mn-ea"/>
                <a:cs typeface="+mn-cs"/>
              </a:defRPr>
            </a:lvl2pPr>
            <a:lvl3pPr marL="355600" indent="-177800" algn="l" defTabSz="914400" rtl="0" eaLnBrk="1" latinLnBrk="0" hangingPunct="1">
              <a:lnSpc>
                <a:spcPts val="1600"/>
              </a:lnSpc>
              <a:spcBef>
                <a:spcPts val="0"/>
              </a:spcBef>
              <a:spcAft>
                <a:spcPts val="600"/>
              </a:spcAft>
              <a:buFont typeface="Arial" pitchFamily="34" charset="0"/>
              <a:buChar char="•"/>
              <a:defRPr sz="1400" kern="1200">
                <a:solidFill>
                  <a:schemeClr val="accent1"/>
                </a:solidFill>
                <a:latin typeface="+mn-lt"/>
                <a:ea typeface="+mn-ea"/>
                <a:cs typeface="+mn-cs"/>
              </a:defRPr>
            </a:lvl3pPr>
            <a:lvl4pPr marL="541338" indent="-185738" algn="l" defTabSz="914400" rtl="0" eaLnBrk="1" latinLnBrk="0" hangingPunct="1">
              <a:lnSpc>
                <a:spcPts val="1600"/>
              </a:lnSpc>
              <a:spcBef>
                <a:spcPts val="0"/>
              </a:spcBef>
              <a:spcAft>
                <a:spcPts val="600"/>
              </a:spcAft>
              <a:buFont typeface="Arial" pitchFamily="34" charset="0"/>
              <a:buChar char="–"/>
              <a:defRPr sz="1400" kern="1200">
                <a:solidFill>
                  <a:schemeClr val="accent1"/>
                </a:solidFill>
                <a:latin typeface="+mn-lt"/>
                <a:ea typeface="+mn-ea"/>
                <a:cs typeface="+mn-cs"/>
              </a:defRPr>
            </a:lvl4pPr>
            <a:lvl5pPr marL="719138" indent="-177800" algn="l" defTabSz="914400" rtl="0" eaLnBrk="1" latinLnBrk="0" hangingPunct="1">
              <a:lnSpc>
                <a:spcPts val="1600"/>
              </a:lnSpc>
              <a:spcBef>
                <a:spcPts val="0"/>
              </a:spcBef>
              <a:spcAft>
                <a:spcPts val="600"/>
              </a:spcAft>
              <a:buFont typeface="Arial" pitchFamily="34" charset="0"/>
              <a:buChar char="»"/>
              <a:tabLst>
                <a:tab pos="719138" algn="l"/>
              </a:tabLst>
              <a:defRPr sz="1400" kern="1200">
                <a:solidFill>
                  <a:schemeClr val="accen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a:endParaRPr lang="en-GB" sz="1400" b="0" dirty="0"/>
          </a:p>
        </p:txBody>
      </p:sp>
      <p:sp>
        <p:nvSpPr>
          <p:cNvPr id="4" name="Rectangle 3"/>
          <p:cNvSpPr/>
          <p:nvPr/>
        </p:nvSpPr>
        <p:spPr>
          <a:xfrm>
            <a:off x="8217" y="144016"/>
            <a:ext cx="6075951" cy="4766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 name="TextBox 5"/>
          <p:cNvSpPr txBox="1"/>
          <p:nvPr/>
        </p:nvSpPr>
        <p:spPr>
          <a:xfrm>
            <a:off x="432048" y="233625"/>
            <a:ext cx="73803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defTabSz="457200" fontAlgn="base">
              <a:spcBef>
                <a:spcPct val="0"/>
              </a:spcBef>
              <a:spcAft>
                <a:spcPct val="0"/>
              </a:spcAft>
              <a:defRPr sz="2000" b="1">
                <a:solidFill>
                  <a:srgbClr val="CD0000"/>
                </a:solidFill>
                <a:latin typeface="Century Gothic" panose="020B0502020202020204" pitchFamily="34" charset="0"/>
                <a:ea typeface="Myriad Pro"/>
                <a:cs typeface="Myriad Pro"/>
              </a:defRPr>
            </a:lvl1pPr>
            <a:lvl2pPr defTabSz="457200" fontAlgn="base">
              <a:spcBef>
                <a:spcPct val="0"/>
              </a:spcBef>
              <a:spcAft>
                <a:spcPct val="0"/>
              </a:spcAft>
              <a:defRPr sz="3200">
                <a:solidFill>
                  <a:srgbClr val="CD0000"/>
                </a:solidFill>
                <a:latin typeface="Myriad Pro"/>
                <a:ea typeface="Myriad Pro"/>
                <a:cs typeface="Myriad Pro"/>
              </a:defRPr>
            </a:lvl2pPr>
            <a:lvl3pPr defTabSz="457200" fontAlgn="base">
              <a:spcBef>
                <a:spcPct val="0"/>
              </a:spcBef>
              <a:spcAft>
                <a:spcPct val="0"/>
              </a:spcAft>
              <a:defRPr sz="3200">
                <a:solidFill>
                  <a:srgbClr val="CD0000"/>
                </a:solidFill>
                <a:latin typeface="Myriad Pro"/>
                <a:ea typeface="Myriad Pro"/>
                <a:cs typeface="Myriad Pro"/>
              </a:defRPr>
            </a:lvl3pPr>
            <a:lvl4pPr defTabSz="457200" fontAlgn="base">
              <a:spcBef>
                <a:spcPct val="0"/>
              </a:spcBef>
              <a:spcAft>
                <a:spcPct val="0"/>
              </a:spcAft>
              <a:defRPr sz="3200">
                <a:solidFill>
                  <a:srgbClr val="CD0000"/>
                </a:solidFill>
                <a:latin typeface="Myriad Pro"/>
                <a:ea typeface="Myriad Pro"/>
                <a:cs typeface="Myriad Pro"/>
              </a:defRPr>
            </a:lvl4pPr>
            <a:lvl5pPr defTabSz="457200" fontAlgn="base">
              <a:spcBef>
                <a:spcPct val="0"/>
              </a:spcBef>
              <a:spcAft>
                <a:spcPct val="0"/>
              </a:spcAft>
              <a:defRPr sz="3200">
                <a:solidFill>
                  <a:srgbClr val="CD0000"/>
                </a:solidFill>
                <a:latin typeface="Myriad Pro"/>
                <a:ea typeface="Myriad Pro"/>
                <a:cs typeface="Myriad Pro"/>
              </a:defRPr>
            </a:lvl5pPr>
            <a:lvl6pPr marL="457200" defTabSz="457200" fontAlgn="base">
              <a:spcBef>
                <a:spcPct val="0"/>
              </a:spcBef>
              <a:spcAft>
                <a:spcPct val="0"/>
              </a:spcAft>
              <a:defRPr sz="3200">
                <a:solidFill>
                  <a:srgbClr val="CD0000"/>
                </a:solidFill>
                <a:latin typeface="Myriad Pro"/>
                <a:ea typeface="Myriad Pro"/>
                <a:cs typeface="Myriad Pro"/>
              </a:defRPr>
            </a:lvl6pPr>
            <a:lvl7pPr marL="914400" defTabSz="457200" fontAlgn="base">
              <a:spcBef>
                <a:spcPct val="0"/>
              </a:spcBef>
              <a:spcAft>
                <a:spcPct val="0"/>
              </a:spcAft>
              <a:defRPr sz="3200">
                <a:solidFill>
                  <a:srgbClr val="CD0000"/>
                </a:solidFill>
                <a:latin typeface="Myriad Pro"/>
                <a:ea typeface="Myriad Pro"/>
                <a:cs typeface="Myriad Pro"/>
              </a:defRPr>
            </a:lvl7pPr>
            <a:lvl8pPr marL="1371600" defTabSz="457200" fontAlgn="base">
              <a:spcBef>
                <a:spcPct val="0"/>
              </a:spcBef>
              <a:spcAft>
                <a:spcPct val="0"/>
              </a:spcAft>
              <a:defRPr sz="3200">
                <a:solidFill>
                  <a:srgbClr val="CD0000"/>
                </a:solidFill>
                <a:latin typeface="Myriad Pro"/>
                <a:ea typeface="Myriad Pro"/>
                <a:cs typeface="Myriad Pro"/>
              </a:defRPr>
            </a:lvl8pPr>
            <a:lvl9pPr marL="1828800" defTabSz="457200" fontAlgn="base">
              <a:spcBef>
                <a:spcPct val="0"/>
              </a:spcBef>
              <a:spcAft>
                <a:spcPct val="0"/>
              </a:spcAft>
              <a:defRPr sz="3200">
                <a:solidFill>
                  <a:srgbClr val="CD0000"/>
                </a:solidFill>
                <a:latin typeface="Myriad Pro"/>
                <a:ea typeface="Myriad Pro"/>
                <a:cs typeface="Myriad Pro"/>
              </a:defRPr>
            </a:lvl9pPr>
          </a:lstStyle>
          <a:p>
            <a:r>
              <a:rPr lang="es-MX" sz="1800" dirty="0" smtClean="0"/>
              <a:t>Rendimiento acumulado 2017</a:t>
            </a:r>
            <a:endParaRPr lang="es-MX" sz="1800" dirty="0"/>
          </a:p>
        </p:txBody>
      </p:sp>
      <p:sp>
        <p:nvSpPr>
          <p:cNvPr id="7" name="TextBox 6"/>
          <p:cNvSpPr txBox="1">
            <a:spLocks noChangeArrowheads="1"/>
          </p:cNvSpPr>
          <p:nvPr/>
        </p:nvSpPr>
        <p:spPr bwMode="auto">
          <a:xfrm>
            <a:off x="133850" y="5504021"/>
            <a:ext cx="5256584" cy="261610"/>
          </a:xfrm>
          <a:prstGeom prst="rect">
            <a:avLst/>
          </a:prstGeom>
          <a:noFill/>
          <a:ln w="9525">
            <a:noFill/>
            <a:miter lim="800000"/>
            <a:headEnd/>
            <a:tailEnd/>
          </a:ln>
        </p:spPr>
        <p:txBody>
          <a:bodyPr wrap="square">
            <a:spAutoFit/>
          </a:bodyPr>
          <a:lstStyle/>
          <a:p>
            <a:pPr marL="0" marR="0" lvl="0" indent="0" defTabSz="914400" eaLnBrk="0" fontAlgn="auto" latinLnBrk="0" hangingPunct="0">
              <a:lnSpc>
                <a:spcPct val="100000"/>
              </a:lnSpc>
              <a:spcBef>
                <a:spcPts val="0"/>
              </a:spcBef>
              <a:spcAft>
                <a:spcPts val="0"/>
              </a:spcAft>
              <a:buClrTx/>
              <a:buSzTx/>
              <a:buFontTx/>
              <a:buNone/>
              <a:tabLst/>
              <a:defRPr/>
            </a:pPr>
            <a:r>
              <a:rPr kumimoji="0" lang="es-MX" sz="1100" i="0" u="none" strike="noStrike" kern="0" cap="none" spc="0" normalizeH="0" baseline="0" noProof="0" dirty="0">
                <a:ln>
                  <a:noFill/>
                </a:ln>
                <a:solidFill>
                  <a:srgbClr val="000000"/>
                </a:solidFill>
                <a:effectLst/>
                <a:uLnTx/>
                <a:uFillTx/>
                <a:latin typeface="Century Gothic"/>
              </a:rPr>
              <a:t>El Benchmark se compone:  </a:t>
            </a:r>
            <a:r>
              <a:rPr kumimoji="0" lang="es-MX" sz="1100" i="0" u="none" strike="noStrike" kern="0" cap="none" spc="0" normalizeH="0" baseline="0" noProof="0" dirty="0" smtClean="0">
                <a:ln>
                  <a:noFill/>
                </a:ln>
                <a:solidFill>
                  <a:srgbClr val="000000"/>
                </a:solidFill>
                <a:effectLst/>
                <a:uLnTx/>
                <a:uFillTx/>
                <a:latin typeface="Century Gothic"/>
              </a:rPr>
              <a:t>Fondeo Gubernamental Banxico</a:t>
            </a:r>
            <a:endParaRPr kumimoji="0" lang="es-MX" sz="1100" i="0" u="none" strike="noStrike" kern="0" cap="none" spc="0" normalizeH="0" baseline="0" noProof="0" dirty="0">
              <a:ln>
                <a:noFill/>
              </a:ln>
              <a:solidFill>
                <a:srgbClr val="000000"/>
              </a:solidFill>
              <a:effectLst/>
              <a:uLnTx/>
              <a:uFillTx/>
              <a:latin typeface="Century Gothic"/>
            </a:endParaRPr>
          </a:p>
        </p:txBody>
      </p:sp>
      <p:sp>
        <p:nvSpPr>
          <p:cNvPr id="9" name="TextBox 8"/>
          <p:cNvSpPr txBox="1"/>
          <p:nvPr/>
        </p:nvSpPr>
        <p:spPr>
          <a:xfrm>
            <a:off x="5642280" y="1475492"/>
            <a:ext cx="3240360" cy="369332"/>
          </a:xfrm>
          <a:prstGeom prst="rect">
            <a:avLst/>
          </a:prstGeom>
          <a:noFill/>
        </p:spPr>
        <p:txBody>
          <a:bodyPr wrap="square" rtlCol="0">
            <a:spAutoFit/>
          </a:bodyPr>
          <a:lstStyle/>
          <a:p>
            <a:pPr algn="ctr"/>
            <a:r>
              <a:rPr lang="es-MX" dirty="0" smtClean="0">
                <a:latin typeface="Century Gothic" pitchFamily="34" charset="0"/>
              </a:rPr>
              <a:t>Por cada manager</a:t>
            </a:r>
            <a:endParaRPr lang="es-MX" dirty="0">
              <a:latin typeface="Century Gothic" pitchFamily="34" charset="0"/>
            </a:endParaRPr>
          </a:p>
        </p:txBody>
      </p:sp>
      <p:sp>
        <p:nvSpPr>
          <p:cNvPr id="10" name="TextBox 9"/>
          <p:cNvSpPr txBox="1"/>
          <p:nvPr/>
        </p:nvSpPr>
        <p:spPr>
          <a:xfrm>
            <a:off x="5278026" y="4003610"/>
            <a:ext cx="3708412" cy="163121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MX" sz="1200" b="0" i="0" u="none" strike="noStrike" kern="0" cap="none" spc="0" normalizeH="0" baseline="0" noProof="0" dirty="0" smtClean="0">
                <a:ln>
                  <a:noFill/>
                </a:ln>
                <a:solidFill>
                  <a:srgbClr val="000000"/>
                </a:solidFill>
                <a:effectLst/>
                <a:uLnTx/>
                <a:uFillTx/>
                <a:latin typeface="Century Gothic" pitchFamily="34" charset="0"/>
              </a:rPr>
              <a:t>Rendimientos acumulados en el año.</a:t>
            </a:r>
          </a:p>
          <a:p>
            <a:pPr marL="0" marR="0" lvl="0" indent="0" defTabSz="914400" eaLnBrk="1" fontAlgn="auto" latinLnBrk="0" hangingPunct="1">
              <a:lnSpc>
                <a:spcPct val="100000"/>
              </a:lnSpc>
              <a:spcBef>
                <a:spcPts val="0"/>
              </a:spcBef>
              <a:spcAft>
                <a:spcPts val="0"/>
              </a:spcAft>
              <a:buClrTx/>
              <a:buSzTx/>
              <a:buFontTx/>
              <a:buNone/>
              <a:tabLst/>
              <a:defRPr/>
            </a:pPr>
            <a:endParaRPr kumimoji="0" lang="es-MX" sz="1200" b="0" i="0" u="none" strike="noStrike" kern="0" cap="none" spc="0" normalizeH="0" baseline="0" noProof="0" dirty="0" smtClean="0">
              <a:ln>
                <a:noFill/>
              </a:ln>
              <a:solidFill>
                <a:srgbClr val="000000"/>
              </a:solidFill>
              <a:effectLst/>
              <a:uLnTx/>
              <a:uFillTx/>
              <a:latin typeface="Century Gothic" pitchFamily="34" charset="0"/>
            </a:endParaRPr>
          </a:p>
          <a:p>
            <a:pPr marL="171450" marR="0" lvl="0" indent="-171450" defTabSz="914400" eaLnBrk="1" fontAlgn="auto" latinLnBrk="0" hangingPunct="1">
              <a:lnSpc>
                <a:spcPct val="100000"/>
              </a:lnSpc>
              <a:spcBef>
                <a:spcPts val="0"/>
              </a:spcBef>
              <a:spcAft>
                <a:spcPts val="0"/>
              </a:spcAft>
              <a:buClrTx/>
              <a:buSzTx/>
              <a:buFont typeface="Arial" pitchFamily="34" charset="0"/>
              <a:buChar char="•"/>
              <a:tabLst/>
              <a:defRPr/>
            </a:pPr>
            <a:r>
              <a:rPr kumimoji="0" lang="es-MX" sz="1200" b="0" i="0" u="none" strike="noStrike" kern="0" cap="none" spc="0" normalizeH="0" baseline="0" noProof="0" dirty="0" smtClean="0">
                <a:ln>
                  <a:noFill/>
                </a:ln>
                <a:solidFill>
                  <a:srgbClr val="000000"/>
                </a:solidFill>
                <a:effectLst/>
                <a:uLnTx/>
                <a:uFillTx/>
                <a:latin typeface="Century Gothic" pitchFamily="34" charset="0"/>
              </a:rPr>
              <a:t>Old Mutual muestra rendimientos después de cargos</a:t>
            </a:r>
          </a:p>
          <a:p>
            <a:pPr marR="0" lvl="0" defTabSz="914400" eaLnBrk="1" fontAlgn="auto" latinLnBrk="0" hangingPunct="1">
              <a:lnSpc>
                <a:spcPct val="100000"/>
              </a:lnSpc>
              <a:spcBef>
                <a:spcPts val="0"/>
              </a:spcBef>
              <a:spcAft>
                <a:spcPts val="0"/>
              </a:spcAft>
              <a:buClrTx/>
              <a:buSzTx/>
              <a:tabLst/>
              <a:defRPr/>
            </a:pPr>
            <a:endParaRPr kumimoji="0" lang="es-MX" sz="1200" b="0" i="0" u="none" strike="noStrike" kern="0" cap="none" spc="0" normalizeH="0" baseline="0" noProof="0" dirty="0" smtClean="0">
              <a:ln>
                <a:noFill/>
              </a:ln>
              <a:solidFill>
                <a:srgbClr val="000000"/>
              </a:solidFill>
              <a:effectLst/>
              <a:uLnTx/>
              <a:uFillTx/>
              <a:latin typeface="Century Gothic"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s-MX" sz="1200" b="0" i="0" u="none" strike="noStrike" kern="0" cap="none" spc="0" normalizeH="0" baseline="0" noProof="0" dirty="0" smtClean="0">
                <a:ln>
                  <a:noFill/>
                </a:ln>
                <a:solidFill>
                  <a:srgbClr val="000000"/>
                </a:solidFill>
                <a:effectLst/>
                <a:uLnTx/>
                <a:uFillTx/>
                <a:latin typeface="Century Gothic" pitchFamily="34" charset="0"/>
              </a:rPr>
              <a:t>** Se muestran rendimientos antes de cargos  </a:t>
            </a:r>
          </a:p>
          <a:p>
            <a:pPr marL="0" marR="0" lvl="0" indent="0" defTabSz="914400" eaLnBrk="1" fontAlgn="auto" latinLnBrk="0" hangingPunct="1">
              <a:lnSpc>
                <a:spcPct val="100000"/>
              </a:lnSpc>
              <a:spcBef>
                <a:spcPts val="0"/>
              </a:spcBef>
              <a:spcAft>
                <a:spcPts val="0"/>
              </a:spcAft>
              <a:buClrTx/>
              <a:buSzTx/>
              <a:buFontTx/>
              <a:buNone/>
              <a:tabLst/>
              <a:defRPr/>
            </a:pPr>
            <a:endParaRPr kumimoji="0" lang="es-MX" sz="1400" b="0" i="0" u="none" strike="noStrike" kern="0" cap="none" spc="0" normalizeH="0" baseline="0" noProof="0" dirty="0" smtClean="0">
              <a:ln>
                <a:noFill/>
              </a:ln>
              <a:solidFill>
                <a:srgbClr val="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s-MX" sz="1400" b="0" i="0" u="none" strike="noStrike" kern="0" cap="none" spc="0" normalizeH="0" baseline="0" noProof="0" dirty="0">
              <a:ln>
                <a:noFill/>
              </a:ln>
              <a:solidFill>
                <a:srgbClr val="000000"/>
              </a:solidFill>
              <a:effectLst/>
              <a:uLnTx/>
              <a:uFillTx/>
            </a:endParaRPr>
          </a:p>
        </p:txBody>
      </p:sp>
      <p:graphicFrame>
        <p:nvGraphicFramePr>
          <p:cNvPr id="11" name="Chart 10"/>
          <p:cNvGraphicFramePr>
            <a:graphicFrameLocks/>
          </p:cNvGraphicFramePr>
          <p:nvPr>
            <p:extLst>
              <p:ext uri="{D42A27DB-BD31-4B8C-83A1-F6EECF244321}">
                <p14:modId xmlns:p14="http://schemas.microsoft.com/office/powerpoint/2010/main" val="3104513847"/>
              </p:ext>
            </p:extLst>
          </p:nvPr>
        </p:nvGraphicFramePr>
        <p:xfrm>
          <a:off x="133850" y="1700808"/>
          <a:ext cx="4942206" cy="34336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490215199"/>
              </p:ext>
            </p:extLst>
          </p:nvPr>
        </p:nvGraphicFramePr>
        <p:xfrm>
          <a:off x="5130564" y="1916831"/>
          <a:ext cx="4003336" cy="2074545"/>
        </p:xfrm>
        <a:graphic>
          <a:graphicData uri="http://schemas.openxmlformats.org/drawingml/2006/table">
            <a:tbl>
              <a:tblPr/>
              <a:tblGrid>
                <a:gridCol w="2217232"/>
                <a:gridCol w="1786104"/>
              </a:tblGrid>
              <a:tr h="98707">
                <a:tc>
                  <a:txBody>
                    <a:bodyPr/>
                    <a:lstStyle/>
                    <a:p>
                      <a:pPr algn="ctr" rtl="0" fontAlgn="ctr"/>
                      <a:r>
                        <a:rPr lang="es-MX" sz="1800" b="1" i="0" u="none" strike="noStrike" dirty="0">
                          <a:solidFill>
                            <a:srgbClr val="FFFFFF"/>
                          </a:solidFill>
                          <a:effectLst/>
                          <a:latin typeface="Century Gothic"/>
                        </a:rPr>
                        <a:t>2017</a:t>
                      </a:r>
                    </a:p>
                  </a:txBody>
                  <a:tcPr marL="0" marR="0" marT="0"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7D868C"/>
                    </a:solidFill>
                  </a:tcPr>
                </a:tc>
                <a:tc>
                  <a:txBody>
                    <a:bodyPr/>
                    <a:lstStyle/>
                    <a:p>
                      <a:pPr algn="ctr" rtl="0" fontAlgn="ctr"/>
                      <a:r>
                        <a:rPr lang="es-MX" sz="1800" b="1" i="0" u="none" strike="noStrike" dirty="0">
                          <a:solidFill>
                            <a:srgbClr val="FFFFFF"/>
                          </a:solidFill>
                          <a:effectLst/>
                          <a:latin typeface="Century Gothic"/>
                        </a:rPr>
                        <a:t>RENDIMIENTO</a:t>
                      </a:r>
                    </a:p>
                  </a:txBody>
                  <a:tcPr marL="0" marR="0" marT="0"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7D868C"/>
                    </a:solidFill>
                  </a:tcPr>
                </a:tc>
              </a:tr>
              <a:tr h="257175">
                <a:tc>
                  <a:txBody>
                    <a:bodyPr/>
                    <a:lstStyle/>
                    <a:p>
                      <a:pPr algn="ctr" rtl="0" fontAlgn="ctr"/>
                      <a:r>
                        <a:rPr lang="es-MX" sz="1600" b="0" i="0" u="none" strike="noStrike" dirty="0">
                          <a:solidFill>
                            <a:schemeClr val="tx1"/>
                          </a:solidFill>
                          <a:effectLst/>
                          <a:latin typeface="Century Gothic"/>
                        </a:rPr>
                        <a:t>BANAMEX**</a:t>
                      </a:r>
                    </a:p>
                  </a:txBody>
                  <a:tcPr marL="0" marR="0" marT="0"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rtl="0" fontAlgn="ctr"/>
                      <a:r>
                        <a:rPr lang="es-MX" sz="1600" b="0" i="0" u="none" strike="noStrike" dirty="0">
                          <a:solidFill>
                            <a:schemeClr val="tx1"/>
                          </a:solidFill>
                          <a:effectLst/>
                          <a:latin typeface="Century Gothic"/>
                        </a:rPr>
                        <a:t>7.11%</a:t>
                      </a:r>
                    </a:p>
                  </a:txBody>
                  <a:tcPr marL="0" marR="0" marT="0"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r>
              <a:tr h="257175">
                <a:tc>
                  <a:txBody>
                    <a:bodyPr/>
                    <a:lstStyle/>
                    <a:p>
                      <a:pPr algn="ctr" rtl="0" fontAlgn="ctr"/>
                      <a:r>
                        <a:rPr lang="es-MX" sz="1600" b="0" i="0" u="none" strike="noStrike" dirty="0">
                          <a:solidFill>
                            <a:schemeClr val="tx1"/>
                          </a:solidFill>
                          <a:effectLst/>
                          <a:latin typeface="Century Gothic"/>
                        </a:rPr>
                        <a:t>EVERCORE**</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600" b="0" i="0" u="none" strike="noStrike" dirty="0">
                          <a:solidFill>
                            <a:schemeClr val="tx1"/>
                          </a:solidFill>
                          <a:effectLst/>
                          <a:latin typeface="Century Gothic"/>
                        </a:rPr>
                        <a:t>7.00%</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r>
              <a:tr h="257175">
                <a:tc>
                  <a:txBody>
                    <a:bodyPr/>
                    <a:lstStyle/>
                    <a:p>
                      <a:pPr algn="ctr" rtl="0" fontAlgn="ctr"/>
                      <a:r>
                        <a:rPr lang="es-MX" sz="1600" b="0" i="0" u="none" strike="noStrike" dirty="0">
                          <a:solidFill>
                            <a:schemeClr val="tx1"/>
                          </a:solidFill>
                          <a:effectLst/>
                          <a:latin typeface="Century Gothic"/>
                        </a:rPr>
                        <a:t>OLD MUTUAL*</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600" b="0" i="0" u="none" strike="noStrike" dirty="0">
                          <a:solidFill>
                            <a:schemeClr val="tx1"/>
                          </a:solidFill>
                          <a:effectLst/>
                          <a:latin typeface="Century Gothic"/>
                        </a:rPr>
                        <a:t>7.06%</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r>
              <a:tr h="514350">
                <a:tc>
                  <a:txBody>
                    <a:bodyPr/>
                    <a:lstStyle/>
                    <a:p>
                      <a:pPr algn="ctr" rtl="0" fontAlgn="ctr"/>
                      <a:r>
                        <a:rPr lang="es-MX" sz="1600" b="0" i="0" u="none" strike="noStrike" dirty="0">
                          <a:solidFill>
                            <a:schemeClr val="tx1"/>
                          </a:solidFill>
                          <a:effectLst/>
                          <a:latin typeface="Century Gothic"/>
                        </a:rPr>
                        <a:t>BENCHMARK (PIP FONDEO-G+.3%)</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600" b="0" i="0" u="none" strike="noStrike" dirty="0">
                          <a:solidFill>
                            <a:schemeClr val="tx1"/>
                          </a:solidFill>
                          <a:effectLst/>
                          <a:latin typeface="Century Gothic"/>
                        </a:rPr>
                        <a:t>7.01%</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r>
              <a:tr h="257175">
                <a:tc>
                  <a:txBody>
                    <a:bodyPr/>
                    <a:lstStyle/>
                    <a:p>
                      <a:pPr algn="ctr" rtl="0" fontAlgn="ctr"/>
                      <a:r>
                        <a:rPr lang="es-MX" sz="1600" b="0" i="0" u="none" strike="noStrike" dirty="0">
                          <a:solidFill>
                            <a:schemeClr val="tx1"/>
                          </a:solidFill>
                          <a:effectLst/>
                          <a:latin typeface="Century Gothic"/>
                        </a:rPr>
                        <a:t>PIP FONDEO-G</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600" b="0" i="0" u="none" strike="noStrike" dirty="0">
                          <a:solidFill>
                            <a:schemeClr val="tx1"/>
                          </a:solidFill>
                          <a:effectLst/>
                          <a:latin typeface="Century Gothic"/>
                        </a:rPr>
                        <a:t>6.71%</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r>
              <a:tr h="257175">
                <a:tc>
                  <a:txBody>
                    <a:bodyPr/>
                    <a:lstStyle/>
                    <a:p>
                      <a:pPr algn="ctr" rtl="0" fontAlgn="ctr"/>
                      <a:r>
                        <a:rPr lang="es-MX" sz="1600" b="0" i="0" u="none" strike="noStrike" dirty="0">
                          <a:solidFill>
                            <a:schemeClr val="tx1"/>
                          </a:solidFill>
                          <a:effectLst/>
                          <a:latin typeface="Century Gothic"/>
                        </a:rPr>
                        <a:t>CETES 28</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600" b="0" i="0" u="none" strike="noStrike" dirty="0">
                          <a:solidFill>
                            <a:schemeClr val="tx1"/>
                          </a:solidFill>
                          <a:effectLst/>
                          <a:latin typeface="Century Gothic"/>
                        </a:rPr>
                        <a:t>6.70%</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r>
            </a:tbl>
          </a:graphicData>
        </a:graphic>
      </p:graphicFrame>
    </p:spTree>
    <p:extLst>
      <p:ext uri="{BB962C8B-B14F-4D97-AF65-F5344CB8AC3E}">
        <p14:creationId xmlns:p14="http://schemas.microsoft.com/office/powerpoint/2010/main" val="301005216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8217" y="144016"/>
            <a:ext cx="9144000" cy="523220"/>
          </a:xfrm>
          <a:prstGeom prst="rect">
            <a:avLst/>
          </a:prstGeom>
          <a:noFill/>
          <a:ln>
            <a:noFill/>
          </a:ln>
        </p:spPr>
        <p:txBody>
          <a:bodyPr wrap="square" rtlCol="0">
            <a:spAutoFit/>
          </a:bodyPr>
          <a:lstStyle/>
          <a:p>
            <a:endParaRPr lang="es-MX" sz="2800" b="1" dirty="0">
              <a:solidFill>
                <a:srgbClr val="008765"/>
              </a:solidFill>
              <a:latin typeface="Futura Std Medium" pitchFamily="34" charset="0"/>
            </a:endParaRPr>
          </a:p>
        </p:txBody>
      </p:sp>
      <p:sp>
        <p:nvSpPr>
          <p:cNvPr id="15" name="TextBox 14"/>
          <p:cNvSpPr txBox="1"/>
          <p:nvPr/>
        </p:nvSpPr>
        <p:spPr>
          <a:xfrm>
            <a:off x="395536" y="292586"/>
            <a:ext cx="7200800" cy="76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defPPr>
              <a:defRPr lang="es-MX"/>
            </a:defPPr>
            <a:lvl1pPr defTabSz="457200" fontAlgn="base">
              <a:spcBef>
                <a:spcPct val="0"/>
              </a:spcBef>
              <a:spcAft>
                <a:spcPct val="0"/>
              </a:spcAft>
              <a:defRPr sz="2000" b="1">
                <a:solidFill>
                  <a:srgbClr val="CD0000"/>
                </a:solidFill>
                <a:latin typeface="Century Gothic" panose="020B0502020202020204" pitchFamily="34" charset="0"/>
                <a:ea typeface="Myriad Pro"/>
                <a:cs typeface="Myriad Pro"/>
              </a:defRPr>
            </a:lvl1pPr>
            <a:lvl2pPr defTabSz="457200" fontAlgn="base">
              <a:spcBef>
                <a:spcPct val="0"/>
              </a:spcBef>
              <a:spcAft>
                <a:spcPct val="0"/>
              </a:spcAft>
              <a:defRPr sz="3200">
                <a:solidFill>
                  <a:srgbClr val="CD0000"/>
                </a:solidFill>
                <a:latin typeface="Myriad Pro"/>
                <a:ea typeface="Myriad Pro"/>
                <a:cs typeface="Myriad Pro"/>
              </a:defRPr>
            </a:lvl2pPr>
            <a:lvl3pPr defTabSz="457200" fontAlgn="base">
              <a:spcBef>
                <a:spcPct val="0"/>
              </a:spcBef>
              <a:spcAft>
                <a:spcPct val="0"/>
              </a:spcAft>
              <a:defRPr sz="3200">
                <a:solidFill>
                  <a:srgbClr val="CD0000"/>
                </a:solidFill>
                <a:latin typeface="Myriad Pro"/>
                <a:ea typeface="Myriad Pro"/>
                <a:cs typeface="Myriad Pro"/>
              </a:defRPr>
            </a:lvl3pPr>
            <a:lvl4pPr defTabSz="457200" fontAlgn="base">
              <a:spcBef>
                <a:spcPct val="0"/>
              </a:spcBef>
              <a:spcAft>
                <a:spcPct val="0"/>
              </a:spcAft>
              <a:defRPr sz="3200">
                <a:solidFill>
                  <a:srgbClr val="CD0000"/>
                </a:solidFill>
                <a:latin typeface="Myriad Pro"/>
                <a:ea typeface="Myriad Pro"/>
                <a:cs typeface="Myriad Pro"/>
              </a:defRPr>
            </a:lvl4pPr>
            <a:lvl5pPr defTabSz="457200" fontAlgn="base">
              <a:spcBef>
                <a:spcPct val="0"/>
              </a:spcBef>
              <a:spcAft>
                <a:spcPct val="0"/>
              </a:spcAft>
              <a:defRPr sz="3200">
                <a:solidFill>
                  <a:srgbClr val="CD0000"/>
                </a:solidFill>
                <a:latin typeface="Myriad Pro"/>
                <a:ea typeface="Myriad Pro"/>
                <a:cs typeface="Myriad Pro"/>
              </a:defRPr>
            </a:lvl5pPr>
            <a:lvl6pPr marL="457200" defTabSz="457200" fontAlgn="base">
              <a:spcBef>
                <a:spcPct val="0"/>
              </a:spcBef>
              <a:spcAft>
                <a:spcPct val="0"/>
              </a:spcAft>
              <a:defRPr sz="3200">
                <a:solidFill>
                  <a:srgbClr val="CD0000"/>
                </a:solidFill>
                <a:latin typeface="Myriad Pro"/>
                <a:ea typeface="Myriad Pro"/>
                <a:cs typeface="Myriad Pro"/>
              </a:defRPr>
            </a:lvl6pPr>
            <a:lvl7pPr marL="914400" defTabSz="457200" fontAlgn="base">
              <a:spcBef>
                <a:spcPct val="0"/>
              </a:spcBef>
              <a:spcAft>
                <a:spcPct val="0"/>
              </a:spcAft>
              <a:defRPr sz="3200">
                <a:solidFill>
                  <a:srgbClr val="CD0000"/>
                </a:solidFill>
                <a:latin typeface="Myriad Pro"/>
                <a:ea typeface="Myriad Pro"/>
                <a:cs typeface="Myriad Pro"/>
              </a:defRPr>
            </a:lvl7pPr>
            <a:lvl8pPr marL="1371600" defTabSz="457200" fontAlgn="base">
              <a:spcBef>
                <a:spcPct val="0"/>
              </a:spcBef>
              <a:spcAft>
                <a:spcPct val="0"/>
              </a:spcAft>
              <a:defRPr sz="3200">
                <a:solidFill>
                  <a:srgbClr val="CD0000"/>
                </a:solidFill>
                <a:latin typeface="Myriad Pro"/>
                <a:ea typeface="Myriad Pro"/>
                <a:cs typeface="Myriad Pro"/>
              </a:defRPr>
            </a:lvl8pPr>
            <a:lvl9pPr marL="1828800" defTabSz="457200" fontAlgn="base">
              <a:spcBef>
                <a:spcPct val="0"/>
              </a:spcBef>
              <a:spcAft>
                <a:spcPct val="0"/>
              </a:spcAft>
              <a:defRPr sz="3200">
                <a:solidFill>
                  <a:srgbClr val="CD0000"/>
                </a:solidFill>
                <a:latin typeface="Myriad Pro"/>
                <a:ea typeface="Myriad Pro"/>
                <a:cs typeface="Myriad Pro"/>
              </a:defRPr>
            </a:lvl9pPr>
          </a:lstStyle>
          <a:p>
            <a:r>
              <a:rPr lang="es-MX" sz="1800" dirty="0" smtClean="0"/>
              <a:t>Rendimiento acumulado 2018</a:t>
            </a:r>
          </a:p>
          <a:p>
            <a:r>
              <a:rPr lang="es-MX" sz="1600" dirty="0" smtClean="0"/>
              <a:t>Al 31 de enero de 2018</a:t>
            </a:r>
            <a:endParaRPr lang="es-MX" sz="1600" dirty="0"/>
          </a:p>
        </p:txBody>
      </p:sp>
      <p:sp>
        <p:nvSpPr>
          <p:cNvPr id="16" name="TextBox 6"/>
          <p:cNvSpPr txBox="1">
            <a:spLocks noChangeArrowheads="1"/>
          </p:cNvSpPr>
          <p:nvPr/>
        </p:nvSpPr>
        <p:spPr bwMode="auto">
          <a:xfrm>
            <a:off x="133850" y="5504021"/>
            <a:ext cx="5256584" cy="261610"/>
          </a:xfrm>
          <a:prstGeom prst="rect">
            <a:avLst/>
          </a:prstGeom>
          <a:noFill/>
          <a:ln w="9525">
            <a:noFill/>
            <a:miter lim="800000"/>
            <a:headEnd/>
            <a:tailEnd/>
          </a:ln>
        </p:spPr>
        <p:txBody>
          <a:bodyPr wrap="square">
            <a:spAutoFit/>
          </a:bodyPr>
          <a:lstStyle/>
          <a:p>
            <a:pPr marL="0" marR="0" lvl="0" indent="0" defTabSz="914400" eaLnBrk="0" fontAlgn="auto" latinLnBrk="0" hangingPunct="0">
              <a:lnSpc>
                <a:spcPct val="100000"/>
              </a:lnSpc>
              <a:spcBef>
                <a:spcPts val="0"/>
              </a:spcBef>
              <a:spcAft>
                <a:spcPts val="0"/>
              </a:spcAft>
              <a:buClrTx/>
              <a:buSzTx/>
              <a:buFontTx/>
              <a:buNone/>
              <a:tabLst/>
              <a:defRPr/>
            </a:pPr>
            <a:r>
              <a:rPr kumimoji="0" lang="es-MX" sz="1100" i="0" u="none" strike="noStrike" kern="0" cap="none" spc="0" normalizeH="0" baseline="0" noProof="0" dirty="0">
                <a:ln>
                  <a:noFill/>
                </a:ln>
                <a:solidFill>
                  <a:srgbClr val="000000"/>
                </a:solidFill>
                <a:effectLst/>
                <a:uLnTx/>
                <a:uFillTx/>
                <a:latin typeface="Century Gothic"/>
              </a:rPr>
              <a:t>El Benchmark se compone:  </a:t>
            </a:r>
            <a:r>
              <a:rPr kumimoji="0" lang="es-MX" sz="1100" i="0" u="none" strike="noStrike" kern="0" cap="none" spc="0" normalizeH="0" baseline="0" noProof="0" dirty="0" smtClean="0">
                <a:ln>
                  <a:noFill/>
                </a:ln>
                <a:solidFill>
                  <a:srgbClr val="000000"/>
                </a:solidFill>
                <a:effectLst/>
                <a:uLnTx/>
                <a:uFillTx/>
                <a:latin typeface="Century Gothic"/>
              </a:rPr>
              <a:t>Fondeo Gubernamental Banxico</a:t>
            </a:r>
            <a:endParaRPr kumimoji="0" lang="es-MX" sz="1100" i="0" u="none" strike="noStrike" kern="0" cap="none" spc="0" normalizeH="0" baseline="0" noProof="0" dirty="0">
              <a:ln>
                <a:noFill/>
              </a:ln>
              <a:solidFill>
                <a:srgbClr val="000000"/>
              </a:solidFill>
              <a:effectLst/>
              <a:uLnTx/>
              <a:uFillTx/>
              <a:latin typeface="Century Gothic"/>
            </a:endParaRPr>
          </a:p>
        </p:txBody>
      </p:sp>
      <p:sp>
        <p:nvSpPr>
          <p:cNvPr id="18" name="TextBox 17"/>
          <p:cNvSpPr txBox="1"/>
          <p:nvPr/>
        </p:nvSpPr>
        <p:spPr>
          <a:xfrm>
            <a:off x="5612142" y="1360804"/>
            <a:ext cx="3240360" cy="369332"/>
          </a:xfrm>
          <a:prstGeom prst="rect">
            <a:avLst/>
          </a:prstGeom>
          <a:noFill/>
        </p:spPr>
        <p:txBody>
          <a:bodyPr wrap="square" rtlCol="0">
            <a:spAutoFit/>
          </a:bodyPr>
          <a:lstStyle/>
          <a:p>
            <a:pPr algn="ctr"/>
            <a:r>
              <a:rPr lang="es-MX" dirty="0" smtClean="0">
                <a:latin typeface="Century Gothic" pitchFamily="34" charset="0"/>
              </a:rPr>
              <a:t>Por cada manager</a:t>
            </a:r>
            <a:endParaRPr lang="es-MX" dirty="0">
              <a:latin typeface="Century Gothic" pitchFamily="34" charset="0"/>
            </a:endParaRPr>
          </a:p>
        </p:txBody>
      </p:sp>
      <p:sp>
        <p:nvSpPr>
          <p:cNvPr id="19" name="TextBox 18"/>
          <p:cNvSpPr txBox="1"/>
          <p:nvPr/>
        </p:nvSpPr>
        <p:spPr>
          <a:xfrm>
            <a:off x="5278026" y="4003610"/>
            <a:ext cx="3708412" cy="163121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MX" sz="1200" b="0" i="0" u="none" strike="noStrike" kern="0" cap="none" spc="0" normalizeH="0" baseline="0" noProof="0" dirty="0" smtClean="0">
                <a:ln>
                  <a:noFill/>
                </a:ln>
                <a:solidFill>
                  <a:srgbClr val="000000"/>
                </a:solidFill>
                <a:effectLst/>
                <a:uLnTx/>
                <a:uFillTx/>
                <a:latin typeface="Century Gothic" pitchFamily="34" charset="0"/>
              </a:rPr>
              <a:t>Rendimientos acumulados en el año.</a:t>
            </a:r>
          </a:p>
          <a:p>
            <a:pPr marL="0" marR="0" lvl="0" indent="0" defTabSz="914400" eaLnBrk="1" fontAlgn="auto" latinLnBrk="0" hangingPunct="1">
              <a:lnSpc>
                <a:spcPct val="100000"/>
              </a:lnSpc>
              <a:spcBef>
                <a:spcPts val="0"/>
              </a:spcBef>
              <a:spcAft>
                <a:spcPts val="0"/>
              </a:spcAft>
              <a:buClrTx/>
              <a:buSzTx/>
              <a:buFontTx/>
              <a:buNone/>
              <a:tabLst/>
              <a:defRPr/>
            </a:pPr>
            <a:endParaRPr kumimoji="0" lang="es-MX" sz="1200" b="0" i="0" u="none" strike="noStrike" kern="0" cap="none" spc="0" normalizeH="0" baseline="0" noProof="0" dirty="0" smtClean="0">
              <a:ln>
                <a:noFill/>
              </a:ln>
              <a:solidFill>
                <a:srgbClr val="000000"/>
              </a:solidFill>
              <a:effectLst/>
              <a:uLnTx/>
              <a:uFillTx/>
              <a:latin typeface="Century Gothic" pitchFamily="34" charset="0"/>
            </a:endParaRPr>
          </a:p>
          <a:p>
            <a:pPr marL="171450" marR="0" lvl="0" indent="-171450" defTabSz="914400" eaLnBrk="1" fontAlgn="auto" latinLnBrk="0" hangingPunct="1">
              <a:lnSpc>
                <a:spcPct val="100000"/>
              </a:lnSpc>
              <a:spcBef>
                <a:spcPts val="0"/>
              </a:spcBef>
              <a:spcAft>
                <a:spcPts val="0"/>
              </a:spcAft>
              <a:buClrTx/>
              <a:buSzTx/>
              <a:buFont typeface="Arial" pitchFamily="34" charset="0"/>
              <a:buChar char="•"/>
              <a:tabLst/>
              <a:defRPr/>
            </a:pPr>
            <a:r>
              <a:rPr kumimoji="0" lang="es-MX" sz="1200" b="0" i="0" u="none" strike="noStrike" kern="0" cap="none" spc="0" normalizeH="0" baseline="0" noProof="0" dirty="0" smtClean="0">
                <a:ln>
                  <a:noFill/>
                </a:ln>
                <a:solidFill>
                  <a:srgbClr val="000000"/>
                </a:solidFill>
                <a:effectLst/>
                <a:uLnTx/>
                <a:uFillTx/>
                <a:latin typeface="Century Gothic" pitchFamily="34" charset="0"/>
              </a:rPr>
              <a:t>Old Mutual muestra rendimientos después de cargos</a:t>
            </a:r>
          </a:p>
          <a:p>
            <a:pPr marR="0" lvl="0" defTabSz="914400" eaLnBrk="1" fontAlgn="auto" latinLnBrk="0" hangingPunct="1">
              <a:lnSpc>
                <a:spcPct val="100000"/>
              </a:lnSpc>
              <a:spcBef>
                <a:spcPts val="0"/>
              </a:spcBef>
              <a:spcAft>
                <a:spcPts val="0"/>
              </a:spcAft>
              <a:buClrTx/>
              <a:buSzTx/>
              <a:tabLst/>
              <a:defRPr/>
            </a:pPr>
            <a:endParaRPr kumimoji="0" lang="es-MX" sz="1200" b="0" i="0" u="none" strike="noStrike" kern="0" cap="none" spc="0" normalizeH="0" baseline="0" noProof="0" dirty="0" smtClean="0">
              <a:ln>
                <a:noFill/>
              </a:ln>
              <a:solidFill>
                <a:srgbClr val="000000"/>
              </a:solidFill>
              <a:effectLst/>
              <a:uLnTx/>
              <a:uFillTx/>
              <a:latin typeface="Century Gothic"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s-MX" sz="1200" b="0" i="0" u="none" strike="noStrike" kern="0" cap="none" spc="0" normalizeH="0" baseline="0" noProof="0" dirty="0" smtClean="0">
                <a:ln>
                  <a:noFill/>
                </a:ln>
                <a:solidFill>
                  <a:srgbClr val="000000"/>
                </a:solidFill>
                <a:effectLst/>
                <a:uLnTx/>
                <a:uFillTx/>
                <a:latin typeface="Century Gothic" pitchFamily="34" charset="0"/>
              </a:rPr>
              <a:t>** Se muestran rendimientos antes de cargos  </a:t>
            </a:r>
          </a:p>
          <a:p>
            <a:pPr marL="0" marR="0" lvl="0" indent="0" defTabSz="914400" eaLnBrk="1" fontAlgn="auto" latinLnBrk="0" hangingPunct="1">
              <a:lnSpc>
                <a:spcPct val="100000"/>
              </a:lnSpc>
              <a:spcBef>
                <a:spcPts val="0"/>
              </a:spcBef>
              <a:spcAft>
                <a:spcPts val="0"/>
              </a:spcAft>
              <a:buClrTx/>
              <a:buSzTx/>
              <a:buFontTx/>
              <a:buNone/>
              <a:tabLst/>
              <a:defRPr/>
            </a:pPr>
            <a:endParaRPr kumimoji="0" lang="es-MX" sz="1400" b="0" i="0" u="none" strike="noStrike" kern="0" cap="none" spc="0" normalizeH="0" baseline="0" noProof="0" dirty="0" smtClean="0">
              <a:ln>
                <a:noFill/>
              </a:ln>
              <a:solidFill>
                <a:srgbClr val="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s-MX" sz="1400" b="0" i="0" u="none" strike="noStrike" kern="0" cap="none" spc="0" normalizeH="0" baseline="0" noProof="0" dirty="0">
              <a:ln>
                <a:noFill/>
              </a:ln>
              <a:solidFill>
                <a:srgbClr val="000000"/>
              </a:solidFill>
              <a:effectLst/>
              <a:uLnTx/>
              <a:uFillTx/>
            </a:endParaRPr>
          </a:p>
        </p:txBody>
      </p:sp>
      <p:graphicFrame>
        <p:nvGraphicFramePr>
          <p:cNvPr id="20" name="Chart 19"/>
          <p:cNvGraphicFramePr>
            <a:graphicFrameLocks/>
          </p:cNvGraphicFramePr>
          <p:nvPr>
            <p:extLst>
              <p:ext uri="{D42A27DB-BD31-4B8C-83A1-F6EECF244321}">
                <p14:modId xmlns:p14="http://schemas.microsoft.com/office/powerpoint/2010/main" val="4276568005"/>
              </p:ext>
            </p:extLst>
          </p:nvPr>
        </p:nvGraphicFramePr>
        <p:xfrm>
          <a:off x="251520" y="1545470"/>
          <a:ext cx="4824536" cy="319347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1" name="Table 20"/>
          <p:cNvGraphicFramePr>
            <a:graphicFrameLocks noGrp="1"/>
          </p:cNvGraphicFramePr>
          <p:nvPr>
            <p:extLst>
              <p:ext uri="{D42A27DB-BD31-4B8C-83A1-F6EECF244321}">
                <p14:modId xmlns:p14="http://schemas.microsoft.com/office/powerpoint/2010/main" val="2751733836"/>
              </p:ext>
            </p:extLst>
          </p:nvPr>
        </p:nvGraphicFramePr>
        <p:xfrm>
          <a:off x="5175090" y="1798926"/>
          <a:ext cx="3950830" cy="2095500"/>
        </p:xfrm>
        <a:graphic>
          <a:graphicData uri="http://schemas.openxmlformats.org/drawingml/2006/table">
            <a:tbl>
              <a:tblPr/>
              <a:tblGrid>
                <a:gridCol w="2188152"/>
                <a:gridCol w="1762678"/>
              </a:tblGrid>
              <a:tr h="295275">
                <a:tc>
                  <a:txBody>
                    <a:bodyPr/>
                    <a:lstStyle/>
                    <a:p>
                      <a:pPr algn="ctr" rtl="0" fontAlgn="ctr"/>
                      <a:r>
                        <a:rPr lang="es-MX" sz="1800" b="1" i="0" u="none" strike="noStrike" dirty="0">
                          <a:solidFill>
                            <a:srgbClr val="FFFFFF"/>
                          </a:solidFill>
                          <a:effectLst/>
                          <a:latin typeface="Century Gothic"/>
                        </a:rPr>
                        <a:t>2018</a:t>
                      </a:r>
                    </a:p>
                  </a:txBody>
                  <a:tcPr marL="0" marR="0" marT="0"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7D868C"/>
                    </a:solidFill>
                  </a:tcPr>
                </a:tc>
                <a:tc>
                  <a:txBody>
                    <a:bodyPr/>
                    <a:lstStyle/>
                    <a:p>
                      <a:pPr algn="ctr" rtl="0" fontAlgn="ctr"/>
                      <a:r>
                        <a:rPr lang="es-MX" sz="1800" b="1" i="0" u="none" strike="noStrike" dirty="0">
                          <a:solidFill>
                            <a:srgbClr val="FFFFFF"/>
                          </a:solidFill>
                          <a:effectLst/>
                          <a:latin typeface="Century Gothic"/>
                        </a:rPr>
                        <a:t>RENDIMIENTO</a:t>
                      </a:r>
                    </a:p>
                  </a:txBody>
                  <a:tcPr marL="0" marR="0" marT="0"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7D868C"/>
                    </a:solidFill>
                  </a:tcPr>
                </a:tc>
              </a:tr>
              <a:tr h="257175">
                <a:tc>
                  <a:txBody>
                    <a:bodyPr/>
                    <a:lstStyle/>
                    <a:p>
                      <a:pPr algn="ctr" rtl="0" fontAlgn="ctr"/>
                      <a:r>
                        <a:rPr lang="es-MX" sz="1600" b="0" i="0" u="none" strike="noStrike" dirty="0">
                          <a:solidFill>
                            <a:schemeClr val="tx1"/>
                          </a:solidFill>
                          <a:effectLst/>
                          <a:latin typeface="Century Gothic"/>
                        </a:rPr>
                        <a:t>BANAMEX**</a:t>
                      </a:r>
                    </a:p>
                  </a:txBody>
                  <a:tcPr marL="0" marR="0" marT="0"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rtl="0" fontAlgn="ctr"/>
                      <a:r>
                        <a:rPr lang="es-MX" sz="1600" b="0" i="0" u="none" strike="noStrike" dirty="0">
                          <a:solidFill>
                            <a:schemeClr val="tx1"/>
                          </a:solidFill>
                          <a:effectLst/>
                          <a:latin typeface="Century Gothic"/>
                        </a:rPr>
                        <a:t>7.23%</a:t>
                      </a:r>
                    </a:p>
                  </a:txBody>
                  <a:tcPr marL="0" marR="0" marT="0"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r>
              <a:tr h="257175">
                <a:tc>
                  <a:txBody>
                    <a:bodyPr/>
                    <a:lstStyle/>
                    <a:p>
                      <a:pPr algn="ctr" rtl="0" fontAlgn="ctr"/>
                      <a:r>
                        <a:rPr lang="es-MX" sz="1600" b="0" i="0" u="none" strike="noStrike" dirty="0">
                          <a:solidFill>
                            <a:schemeClr val="tx1"/>
                          </a:solidFill>
                          <a:effectLst/>
                          <a:latin typeface="Century Gothic"/>
                        </a:rPr>
                        <a:t>EVERCORE**</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600" b="0" i="0" u="none" strike="noStrike" dirty="0">
                          <a:solidFill>
                            <a:schemeClr val="tx1"/>
                          </a:solidFill>
                          <a:effectLst/>
                          <a:latin typeface="Century Gothic"/>
                        </a:rPr>
                        <a:t>7.83%</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r>
              <a:tr h="257175">
                <a:tc>
                  <a:txBody>
                    <a:bodyPr/>
                    <a:lstStyle/>
                    <a:p>
                      <a:pPr algn="ctr" rtl="0" fontAlgn="ctr"/>
                      <a:r>
                        <a:rPr lang="es-MX" sz="1600" b="0" i="0" u="none" strike="noStrike" dirty="0">
                          <a:solidFill>
                            <a:schemeClr val="tx1"/>
                          </a:solidFill>
                          <a:effectLst/>
                          <a:latin typeface="Century Gothic"/>
                        </a:rPr>
                        <a:t>OLD MUTUAL*</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600" b="0" i="0" u="none" strike="noStrike" dirty="0">
                          <a:solidFill>
                            <a:schemeClr val="tx1"/>
                          </a:solidFill>
                          <a:effectLst/>
                          <a:latin typeface="Century Gothic"/>
                        </a:rPr>
                        <a:t>7.50%</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r>
              <a:tr h="514350">
                <a:tc>
                  <a:txBody>
                    <a:bodyPr/>
                    <a:lstStyle/>
                    <a:p>
                      <a:pPr algn="ctr" rtl="0" fontAlgn="ctr"/>
                      <a:r>
                        <a:rPr lang="es-MX" sz="1600" b="0" i="0" u="none" strike="noStrike" dirty="0">
                          <a:solidFill>
                            <a:schemeClr val="tx1"/>
                          </a:solidFill>
                          <a:effectLst/>
                          <a:latin typeface="Century Gothic"/>
                        </a:rPr>
                        <a:t>BENCHMARK (PIP FONDEO-G+.3%)</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600" b="0" i="0" u="none" strike="noStrike" dirty="0">
                          <a:solidFill>
                            <a:schemeClr val="tx1"/>
                          </a:solidFill>
                          <a:effectLst/>
                          <a:latin typeface="Century Gothic"/>
                        </a:rPr>
                        <a:t>7.57%</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r>
              <a:tr h="257175">
                <a:tc>
                  <a:txBody>
                    <a:bodyPr/>
                    <a:lstStyle/>
                    <a:p>
                      <a:pPr algn="ctr" rtl="0" fontAlgn="ctr"/>
                      <a:r>
                        <a:rPr lang="es-MX" sz="1600" b="0" i="0" u="none" strike="noStrike" dirty="0">
                          <a:solidFill>
                            <a:schemeClr val="tx1"/>
                          </a:solidFill>
                          <a:effectLst/>
                          <a:latin typeface="Century Gothic"/>
                        </a:rPr>
                        <a:t>PIP FONDEO-G</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600" b="0" i="0" u="none" strike="noStrike" dirty="0">
                          <a:solidFill>
                            <a:schemeClr val="tx1"/>
                          </a:solidFill>
                          <a:effectLst/>
                          <a:latin typeface="Century Gothic"/>
                        </a:rPr>
                        <a:t>7.27%</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r>
              <a:tr h="257175">
                <a:tc>
                  <a:txBody>
                    <a:bodyPr/>
                    <a:lstStyle/>
                    <a:p>
                      <a:pPr algn="ctr" rtl="0" fontAlgn="ctr"/>
                      <a:r>
                        <a:rPr lang="es-MX" sz="1600" b="0" i="0" u="none" strike="noStrike" dirty="0">
                          <a:solidFill>
                            <a:schemeClr val="tx1"/>
                          </a:solidFill>
                          <a:effectLst/>
                          <a:latin typeface="Century Gothic"/>
                        </a:rPr>
                        <a:t>CETES 28</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600" b="0" i="0" u="none" strike="noStrike" dirty="0">
                          <a:solidFill>
                            <a:schemeClr val="tx1"/>
                          </a:solidFill>
                          <a:effectLst/>
                          <a:latin typeface="Century Gothic"/>
                        </a:rPr>
                        <a:t>7.25%</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r>
            </a:tbl>
          </a:graphicData>
        </a:graphic>
      </p:graphicFrame>
    </p:spTree>
    <p:extLst>
      <p:ext uri="{BB962C8B-B14F-4D97-AF65-F5344CB8AC3E}">
        <p14:creationId xmlns:p14="http://schemas.microsoft.com/office/powerpoint/2010/main" val="111464306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95536" y="404664"/>
            <a:ext cx="7307263" cy="1120775"/>
          </a:xfrm>
          <a:prstGeom prst="rect">
            <a:avLst/>
          </a:prstGeom>
        </p:spPr>
        <p:txBody>
          <a:bodyPr/>
          <a:lstStyle/>
          <a:p>
            <a:pPr>
              <a:lnSpc>
                <a:spcPct val="100000"/>
              </a:lnSpc>
              <a:spcBef>
                <a:spcPts val="0"/>
              </a:spcBef>
              <a:defRPr/>
            </a:pPr>
            <a:r>
              <a:rPr lang="es-MX" sz="1800" b="1" dirty="0" smtClean="0">
                <a:latin typeface="Century Gothic" panose="020B0502020202020204" pitchFamily="34" charset="0"/>
              </a:rPr>
              <a:t>Respecto a los administradores de activos.</a:t>
            </a:r>
            <a:br>
              <a:rPr lang="es-MX" sz="1800" b="1" dirty="0" smtClean="0">
                <a:latin typeface="Century Gothic" panose="020B0502020202020204" pitchFamily="34" charset="0"/>
              </a:rPr>
            </a:br>
            <a:r>
              <a:rPr lang="es-MX" sz="1800" b="1" dirty="0" smtClean="0">
                <a:latin typeface="Century Gothic" panose="020B0502020202020204" pitchFamily="34" charset="0"/>
              </a:rPr>
              <a:t/>
            </a:r>
            <a:br>
              <a:rPr lang="es-MX" sz="1800" b="1" dirty="0" smtClean="0">
                <a:latin typeface="Century Gothic" panose="020B0502020202020204" pitchFamily="34" charset="0"/>
              </a:rPr>
            </a:br>
            <a:r>
              <a:rPr lang="es-MX" sz="1800" dirty="0" smtClean="0">
                <a:latin typeface="Century Gothic" panose="020B0502020202020204" pitchFamily="34" charset="0"/>
              </a:rPr>
              <a:t>1</a:t>
            </a:r>
            <a:r>
              <a:rPr lang="es-MX" sz="1800" dirty="0">
                <a:latin typeface="Century Gothic" panose="020B0502020202020204" pitchFamily="34" charset="0"/>
              </a:rPr>
              <a:t>.-No tener conflictos de interés al gestionar los recursos del Infonavit, acorde con lo estipulado en el Marco de Gestión</a:t>
            </a:r>
          </a:p>
        </p:txBody>
      </p:sp>
      <p:sp>
        <p:nvSpPr>
          <p:cNvPr id="11" name="Text Placeholder 5"/>
          <p:cNvSpPr txBox="1">
            <a:spLocks/>
          </p:cNvSpPr>
          <p:nvPr/>
        </p:nvSpPr>
        <p:spPr>
          <a:xfrm>
            <a:off x="2670068" y="2095005"/>
            <a:ext cx="6126202" cy="1910059"/>
          </a:xfrm>
          <a:prstGeom prst="rect">
            <a:avLst/>
          </a:prstGeom>
        </p:spPr>
        <p:txBody>
          <a:bodyPr vert="horz" lIns="91440" tIns="45720" rIns="91440" bIns="45720" rtlCol="0" anchor="ctr">
            <a:noAutofit/>
          </a:bodyPr>
          <a:lstStyle/>
          <a:p>
            <a:pPr marL="0" lvl="1" algn="just">
              <a:lnSpc>
                <a:spcPts val="1400"/>
              </a:lnSpc>
              <a:spcAft>
                <a:spcPts val="600"/>
              </a:spcAft>
              <a:buClr>
                <a:schemeClr val="accent1"/>
              </a:buClr>
              <a:tabLst>
                <a:tab pos="180975" algn="l"/>
              </a:tabLst>
            </a:pPr>
            <a:r>
              <a:rPr lang="es-MX" sz="1600" dirty="0">
                <a:latin typeface="Century Gothic" panose="020B0502020202020204" pitchFamily="34" charset="0"/>
              </a:rPr>
              <a:t>No existe conflicto de </a:t>
            </a:r>
            <a:r>
              <a:rPr lang="es-MX" sz="1600" dirty="0" smtClean="0">
                <a:latin typeface="Century Gothic" panose="020B0502020202020204" pitchFamily="34" charset="0"/>
              </a:rPr>
              <a:t>interés. </a:t>
            </a:r>
          </a:p>
          <a:p>
            <a:pPr marL="0" lvl="1" algn="just">
              <a:lnSpc>
                <a:spcPts val="1400"/>
              </a:lnSpc>
              <a:spcAft>
                <a:spcPts val="600"/>
              </a:spcAft>
              <a:buClr>
                <a:schemeClr val="accent1"/>
              </a:buClr>
              <a:tabLst>
                <a:tab pos="180975" algn="l"/>
              </a:tabLst>
            </a:pPr>
            <a:r>
              <a:rPr lang="es-MX" sz="1600" dirty="0" smtClean="0">
                <a:latin typeface="Century Gothic" panose="020B0502020202020204" pitchFamily="34" charset="0"/>
              </a:rPr>
              <a:t>Ninguno de los empleados tiene </a:t>
            </a:r>
            <a:r>
              <a:rPr lang="es-MX" sz="1600" dirty="0">
                <a:latin typeface="Century Gothic" panose="020B0502020202020204" pitchFamily="34" charset="0"/>
              </a:rPr>
              <a:t>relación </a:t>
            </a:r>
            <a:r>
              <a:rPr lang="es-MX" sz="1600" dirty="0" smtClean="0">
                <a:latin typeface="Century Gothic" panose="020B0502020202020204" pitchFamily="34" charset="0"/>
              </a:rPr>
              <a:t>laboral con </a:t>
            </a:r>
            <a:r>
              <a:rPr lang="es-MX" sz="1600" dirty="0">
                <a:latin typeface="Century Gothic" panose="020B0502020202020204" pitchFamily="34" charset="0"/>
              </a:rPr>
              <a:t>la institución. </a:t>
            </a:r>
          </a:p>
        </p:txBody>
      </p:sp>
      <p:sp>
        <p:nvSpPr>
          <p:cNvPr id="31" name="Pentágono 3"/>
          <p:cNvSpPr>
            <a:spLocks noChangeAspect="1"/>
          </p:cNvSpPr>
          <p:nvPr/>
        </p:nvSpPr>
        <p:spPr>
          <a:xfrm>
            <a:off x="467544" y="2557683"/>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8CC6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latin typeface="Century Gothic" panose="020B0502020202020204" pitchFamily="34" charset="0"/>
              </a:rPr>
              <a:t>Citibanamex</a:t>
            </a:r>
            <a:endParaRPr lang="en-GB" sz="1600" b="1" dirty="0">
              <a:solidFill>
                <a:schemeClr val="bg1"/>
              </a:solidFill>
              <a:latin typeface="Century Gothic" panose="020B0502020202020204" pitchFamily="34" charset="0"/>
            </a:endParaRPr>
          </a:p>
        </p:txBody>
      </p:sp>
      <p:sp>
        <p:nvSpPr>
          <p:cNvPr id="32" name="Pentágono 3"/>
          <p:cNvSpPr>
            <a:spLocks noChangeAspect="1"/>
          </p:cNvSpPr>
          <p:nvPr/>
        </p:nvSpPr>
        <p:spPr>
          <a:xfrm>
            <a:off x="467544" y="4149080"/>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0061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latin typeface="Century Gothic" panose="020B0502020202020204" pitchFamily="34" charset="0"/>
              </a:rPr>
              <a:t>Evercore</a:t>
            </a:r>
            <a:endParaRPr lang="en-GB" sz="1600" b="1" dirty="0">
              <a:solidFill>
                <a:schemeClr val="bg1"/>
              </a:solidFill>
              <a:latin typeface="Century Gothic" panose="020B0502020202020204" pitchFamily="34" charset="0"/>
            </a:endParaRPr>
          </a:p>
        </p:txBody>
      </p:sp>
      <p:sp>
        <p:nvSpPr>
          <p:cNvPr id="12" name="Text Placeholder 5"/>
          <p:cNvSpPr txBox="1">
            <a:spLocks/>
          </p:cNvSpPr>
          <p:nvPr/>
        </p:nvSpPr>
        <p:spPr>
          <a:xfrm>
            <a:off x="2670068" y="3861048"/>
            <a:ext cx="6126202" cy="1485255"/>
          </a:xfrm>
          <a:prstGeom prst="rect">
            <a:avLst/>
          </a:prstGeom>
        </p:spPr>
        <p:txBody>
          <a:bodyPr vert="horz" lIns="91440" tIns="45720" rIns="91440" bIns="45720" rtlCol="0" anchor="ctr">
            <a:noAutofit/>
          </a:bodyPr>
          <a:lstStyle/>
          <a:p>
            <a:pPr marL="0" lvl="1" algn="just">
              <a:lnSpc>
                <a:spcPts val="1400"/>
              </a:lnSpc>
              <a:spcAft>
                <a:spcPts val="600"/>
              </a:spcAft>
              <a:buClr>
                <a:schemeClr val="accent1"/>
              </a:buClr>
              <a:tabLst>
                <a:tab pos="180975" algn="l"/>
              </a:tabLst>
            </a:pPr>
            <a:r>
              <a:rPr lang="es-MX" sz="1600" dirty="0">
                <a:latin typeface="Century Gothic" panose="020B0502020202020204" pitchFamily="34" charset="0"/>
              </a:rPr>
              <a:t>Evercore Casa de Bolsa no maneja posición propia, ni tampoco Fondos de Inversión, por lo cual no </a:t>
            </a:r>
            <a:r>
              <a:rPr lang="es-MX" sz="1600" dirty="0" smtClean="0">
                <a:latin typeface="Century Gothic" panose="020B0502020202020204" pitchFamily="34" charset="0"/>
              </a:rPr>
              <a:t>tiene </a:t>
            </a:r>
            <a:r>
              <a:rPr lang="es-MX" sz="1600" dirty="0">
                <a:latin typeface="Century Gothic" panose="020B0502020202020204" pitchFamily="34" charset="0"/>
              </a:rPr>
              <a:t>conflicto de interés en el manejo de </a:t>
            </a:r>
            <a:r>
              <a:rPr lang="es-MX" sz="1600" dirty="0" smtClean="0">
                <a:latin typeface="Century Gothic" panose="020B0502020202020204" pitchFamily="34" charset="0"/>
              </a:rPr>
              <a:t>recursos.</a:t>
            </a:r>
            <a:endParaRPr lang="es-MX" sz="1600" dirty="0">
              <a:latin typeface="Century Gothic" panose="020B0502020202020204" pitchFamily="34" charset="0"/>
            </a:endParaRPr>
          </a:p>
        </p:txBody>
      </p:sp>
    </p:spTree>
    <p:extLst>
      <p:ext uri="{BB962C8B-B14F-4D97-AF65-F5344CB8AC3E}">
        <p14:creationId xmlns:p14="http://schemas.microsoft.com/office/powerpoint/2010/main" val="386589009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60000" y="436563"/>
            <a:ext cx="7374149"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spcBef>
                <a:spcPts val="0"/>
              </a:spcBef>
            </a:pPr>
            <a:r>
              <a:rPr lang="es-MX" sz="1800" b="1" dirty="0">
                <a:latin typeface="Century Gothic" panose="020B0502020202020204" pitchFamily="34" charset="0"/>
              </a:rPr>
              <a:t/>
            </a:r>
            <a:br>
              <a:rPr lang="es-MX" sz="1800" b="1" dirty="0">
                <a:latin typeface="Century Gothic" panose="020B0502020202020204" pitchFamily="34" charset="0"/>
              </a:rPr>
            </a:br>
            <a:r>
              <a:rPr lang="es-MX" sz="1800" b="1" dirty="0">
                <a:latin typeface="Century Gothic" panose="020B0502020202020204" pitchFamily="34" charset="0"/>
              </a:rPr>
              <a:t>Respecto a los administradores de activos.</a:t>
            </a:r>
            <a:br>
              <a:rPr lang="es-MX" sz="1800" b="1" dirty="0">
                <a:latin typeface="Century Gothic" panose="020B0502020202020204" pitchFamily="34" charset="0"/>
              </a:rPr>
            </a:br>
            <a:r>
              <a:rPr lang="es-MX" sz="1800" b="1" dirty="0">
                <a:latin typeface="Century Gothic" panose="020B0502020202020204" pitchFamily="34" charset="0"/>
              </a:rPr>
              <a:t/>
            </a:r>
            <a:br>
              <a:rPr lang="es-MX" sz="1800" b="1" dirty="0">
                <a:latin typeface="Century Gothic" panose="020B0502020202020204" pitchFamily="34" charset="0"/>
              </a:rPr>
            </a:br>
            <a:r>
              <a:rPr lang="es-MX" sz="1800" dirty="0">
                <a:latin typeface="Century Gothic" panose="020B0502020202020204" pitchFamily="34" charset="0"/>
              </a:rPr>
              <a:t>2.-Ser un negocio con vasta experiencia en la administración de recursos financieros enfocado a la prestación de servicios de asesoría financiera y en la operación de los siguientes vehículos: fondos mutuos, sociedades de inversión, mandatos de inversión o fondos de inversión que coticen en bolsa</a:t>
            </a:r>
          </a:p>
        </p:txBody>
      </p:sp>
      <p:sp>
        <p:nvSpPr>
          <p:cNvPr id="11" name="Text Placeholder 5"/>
          <p:cNvSpPr txBox="1">
            <a:spLocks/>
          </p:cNvSpPr>
          <p:nvPr/>
        </p:nvSpPr>
        <p:spPr>
          <a:xfrm>
            <a:off x="2670068" y="2095005"/>
            <a:ext cx="6126202" cy="1910059"/>
          </a:xfrm>
          <a:prstGeom prst="rect">
            <a:avLst/>
          </a:prstGeom>
        </p:spPr>
        <p:txBody>
          <a:bodyPr vert="horz" lIns="91440" tIns="45720" rIns="91440" bIns="45720" rtlCol="0" anchor="ctr">
            <a:noAutofit/>
          </a:bodyPr>
          <a:lstStyle/>
          <a:p>
            <a:pPr marL="0" lvl="1" algn="just">
              <a:lnSpc>
                <a:spcPts val="1400"/>
              </a:lnSpc>
              <a:spcAft>
                <a:spcPts val="600"/>
              </a:spcAft>
              <a:buClr>
                <a:schemeClr val="accent1"/>
              </a:buClr>
              <a:tabLst>
                <a:tab pos="180975" algn="l"/>
              </a:tabLst>
            </a:pPr>
            <a:r>
              <a:rPr lang="es-MX" sz="1600" dirty="0" smtClean="0">
                <a:latin typeface="Century Gothic" panose="020B0502020202020204" pitchFamily="34" charset="0"/>
              </a:rPr>
              <a:t>Institución </a:t>
            </a:r>
            <a:r>
              <a:rPr lang="es-MX" sz="1600" dirty="0">
                <a:latin typeface="Century Gothic" panose="020B0502020202020204" pitchFamily="34" charset="0"/>
              </a:rPr>
              <a:t>con más de 40 años en el mercado. </a:t>
            </a:r>
            <a:r>
              <a:rPr lang="es-MX" sz="1600" dirty="0" smtClean="0">
                <a:latin typeface="Century Gothic" panose="020B0502020202020204" pitchFamily="34" charset="0"/>
              </a:rPr>
              <a:t>Fueron </a:t>
            </a:r>
            <a:r>
              <a:rPr lang="es-MX" sz="1600" dirty="0">
                <a:latin typeface="Century Gothic" panose="020B0502020202020204" pitchFamily="34" charset="0"/>
              </a:rPr>
              <a:t>los primeros en crear un fondo de inversión en México.</a:t>
            </a:r>
          </a:p>
        </p:txBody>
      </p:sp>
      <p:sp>
        <p:nvSpPr>
          <p:cNvPr id="31" name="Pentágono 3"/>
          <p:cNvSpPr>
            <a:spLocks noChangeAspect="1"/>
          </p:cNvSpPr>
          <p:nvPr/>
        </p:nvSpPr>
        <p:spPr>
          <a:xfrm>
            <a:off x="503040" y="2557683"/>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8CC6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latin typeface="Century Gothic" panose="020B0502020202020204" pitchFamily="34" charset="0"/>
              </a:rPr>
              <a:t>Citibanamex</a:t>
            </a:r>
            <a:endParaRPr lang="en-GB" sz="1600" b="1" dirty="0">
              <a:solidFill>
                <a:schemeClr val="bg1"/>
              </a:solidFill>
              <a:latin typeface="Century Gothic" panose="020B0502020202020204" pitchFamily="34" charset="0"/>
            </a:endParaRPr>
          </a:p>
        </p:txBody>
      </p:sp>
      <p:sp>
        <p:nvSpPr>
          <p:cNvPr id="32" name="Pentágono 3"/>
          <p:cNvSpPr>
            <a:spLocks noChangeAspect="1"/>
          </p:cNvSpPr>
          <p:nvPr/>
        </p:nvSpPr>
        <p:spPr>
          <a:xfrm>
            <a:off x="539552" y="4077072"/>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0061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latin typeface="Century Gothic" panose="020B0502020202020204" pitchFamily="34" charset="0"/>
              </a:rPr>
              <a:t>Evercore</a:t>
            </a:r>
            <a:endParaRPr lang="en-GB" sz="1600" b="1" dirty="0">
              <a:solidFill>
                <a:schemeClr val="bg1"/>
              </a:solidFill>
              <a:latin typeface="Century Gothic" panose="020B0502020202020204" pitchFamily="34" charset="0"/>
            </a:endParaRPr>
          </a:p>
        </p:txBody>
      </p:sp>
      <p:sp>
        <p:nvSpPr>
          <p:cNvPr id="12" name="Text Placeholder 5"/>
          <p:cNvSpPr txBox="1">
            <a:spLocks/>
          </p:cNvSpPr>
          <p:nvPr/>
        </p:nvSpPr>
        <p:spPr>
          <a:xfrm>
            <a:off x="2670068" y="3861048"/>
            <a:ext cx="6126202" cy="1485255"/>
          </a:xfrm>
          <a:prstGeom prst="rect">
            <a:avLst/>
          </a:prstGeom>
        </p:spPr>
        <p:txBody>
          <a:bodyPr vert="horz" lIns="91440" tIns="45720" rIns="91440" bIns="45720" rtlCol="0" anchor="ctr">
            <a:noAutofit/>
          </a:bodyPr>
          <a:lstStyle/>
          <a:p>
            <a:pPr marL="0" lvl="1" algn="just">
              <a:lnSpc>
                <a:spcPts val="1400"/>
              </a:lnSpc>
              <a:spcAft>
                <a:spcPts val="600"/>
              </a:spcAft>
              <a:buClr>
                <a:schemeClr val="accent1"/>
              </a:buClr>
              <a:tabLst>
                <a:tab pos="180975" algn="l"/>
              </a:tabLst>
            </a:pPr>
            <a:r>
              <a:rPr lang="es-MX" sz="1600" dirty="0" smtClean="0">
                <a:latin typeface="Century Gothic" panose="020B0502020202020204" pitchFamily="34" charset="0"/>
              </a:rPr>
              <a:t>Evercore </a:t>
            </a:r>
            <a:r>
              <a:rPr lang="es-MX" sz="1600" dirty="0">
                <a:latin typeface="Century Gothic" panose="020B0502020202020204" pitchFamily="34" charset="0"/>
              </a:rPr>
              <a:t>Casa de Bolsa inicia operaciones en 2005 y </a:t>
            </a:r>
            <a:r>
              <a:rPr lang="es-MX" sz="1600" dirty="0" smtClean="0">
                <a:latin typeface="Century Gothic" panose="020B0502020202020204" pitchFamily="34" charset="0"/>
              </a:rPr>
              <a:t>su </a:t>
            </a:r>
            <a:r>
              <a:rPr lang="es-MX" sz="1600" dirty="0">
                <a:latin typeface="Century Gothic" panose="020B0502020202020204" pitchFamily="34" charset="0"/>
              </a:rPr>
              <a:t>principal actividad es el manejo de mandatos de inversión para </a:t>
            </a:r>
            <a:r>
              <a:rPr lang="es-MX" sz="1600" dirty="0" smtClean="0">
                <a:latin typeface="Century Gothic" panose="020B0502020202020204" pitchFamily="34" charset="0"/>
              </a:rPr>
              <a:t>sus </a:t>
            </a:r>
            <a:r>
              <a:rPr lang="es-MX" sz="1600" dirty="0">
                <a:latin typeface="Century Gothic" panose="020B0502020202020204" pitchFamily="34" charset="0"/>
              </a:rPr>
              <a:t>clientes. </a:t>
            </a:r>
            <a:r>
              <a:rPr lang="es-MX" sz="1600" dirty="0" smtClean="0">
                <a:latin typeface="Century Gothic" panose="020B0502020202020204" pitchFamily="34" charset="0"/>
              </a:rPr>
              <a:t>Su </a:t>
            </a:r>
            <a:r>
              <a:rPr lang="es-MX" sz="1600" dirty="0">
                <a:latin typeface="Century Gothic" panose="020B0502020202020204" pitchFamily="34" charset="0"/>
              </a:rPr>
              <a:t>equipo de gestión tiene una experiencia de más de 20 años realizando dicha actividad.</a:t>
            </a:r>
          </a:p>
        </p:txBody>
      </p:sp>
    </p:spTree>
    <p:extLst>
      <p:ext uri="{BB962C8B-B14F-4D97-AF65-F5344CB8AC3E}">
        <p14:creationId xmlns:p14="http://schemas.microsoft.com/office/powerpoint/2010/main" val="219983602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60000" y="-387424"/>
            <a:ext cx="7374149" cy="345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spcBef>
                <a:spcPts val="0"/>
              </a:spcBef>
            </a:pPr>
            <a:r>
              <a:rPr lang="es-MX" sz="1800" b="1" dirty="0">
                <a:latin typeface="Century Gothic" panose="020B0502020202020204" pitchFamily="34" charset="0"/>
              </a:rPr>
              <a:t>Respecto a los administradores de activos.</a:t>
            </a:r>
            <a:br>
              <a:rPr lang="es-MX" sz="1800" b="1" dirty="0">
                <a:latin typeface="Century Gothic" panose="020B0502020202020204" pitchFamily="34" charset="0"/>
              </a:rPr>
            </a:br>
            <a:r>
              <a:rPr lang="es-MX" sz="1800" b="1" dirty="0">
                <a:latin typeface="Century Gothic" panose="020B0502020202020204" pitchFamily="34" charset="0"/>
              </a:rPr>
              <a:t/>
            </a:r>
            <a:br>
              <a:rPr lang="es-MX" sz="1800" b="1" dirty="0">
                <a:latin typeface="Century Gothic" panose="020B0502020202020204" pitchFamily="34" charset="0"/>
              </a:rPr>
            </a:br>
            <a:r>
              <a:rPr lang="es-MX" sz="1800" dirty="0" smtClean="0">
                <a:latin typeface="Century Gothic" panose="020B0502020202020204" pitchFamily="34" charset="0"/>
              </a:rPr>
              <a:t>3</a:t>
            </a:r>
            <a:r>
              <a:rPr lang="es-MX" sz="1800" dirty="0">
                <a:latin typeface="Century Gothic" panose="020B0502020202020204" pitchFamily="34" charset="0"/>
              </a:rPr>
              <a:t>.-Tener al menos 2 (dos) años de experiencia en las actividades descritas en el inciso anterior y demostrar que ha administrado, cuando menos, un monto de $10,000’000,000.00 (diez mil millones de pesos 00/100 moneda nacional) de un cliente institucional, durante al menos 2 (dos) años dentro de un período de los últimos 5 (cinco) años</a:t>
            </a:r>
          </a:p>
        </p:txBody>
      </p:sp>
      <p:sp>
        <p:nvSpPr>
          <p:cNvPr id="11" name="Text Placeholder 5"/>
          <p:cNvSpPr txBox="1">
            <a:spLocks/>
          </p:cNvSpPr>
          <p:nvPr/>
        </p:nvSpPr>
        <p:spPr>
          <a:xfrm>
            <a:off x="2658261" y="2459696"/>
            <a:ext cx="6126202" cy="1910059"/>
          </a:xfrm>
          <a:prstGeom prst="rect">
            <a:avLst/>
          </a:prstGeom>
        </p:spPr>
        <p:txBody>
          <a:bodyPr vert="horz" lIns="91440" tIns="45720" rIns="91440" bIns="45720" rtlCol="0" anchor="ctr">
            <a:noAutofit/>
          </a:bodyPr>
          <a:lstStyle/>
          <a:p>
            <a:pPr marL="0" lvl="1" algn="just">
              <a:lnSpc>
                <a:spcPts val="1400"/>
              </a:lnSpc>
              <a:spcAft>
                <a:spcPts val="600"/>
              </a:spcAft>
              <a:buClr>
                <a:schemeClr val="accent1"/>
              </a:buClr>
              <a:tabLst>
                <a:tab pos="180975" algn="l"/>
              </a:tabLst>
            </a:pPr>
            <a:r>
              <a:rPr lang="es-MX" sz="1600" dirty="0">
                <a:latin typeface="Century Gothic" panose="020B0502020202020204" pitchFamily="34" charset="0"/>
              </a:rPr>
              <a:t>En el área institucional </a:t>
            </a:r>
            <a:r>
              <a:rPr lang="es-MX" sz="1600" dirty="0" smtClean="0">
                <a:latin typeface="Century Gothic" panose="020B0502020202020204" pitchFamily="34" charset="0"/>
              </a:rPr>
              <a:t>administran recursos </a:t>
            </a:r>
            <a:r>
              <a:rPr lang="es-MX" sz="1600" dirty="0">
                <a:latin typeface="Century Gothic" panose="020B0502020202020204" pitchFamily="34" charset="0"/>
              </a:rPr>
              <a:t>superiores a esos importes, sin embargo, en cumplimiento al artículo 37 de la Ley Federal de Protección de Datos Personales en Posesión de Particulares no podemos proveer información específica</a:t>
            </a:r>
          </a:p>
        </p:txBody>
      </p:sp>
      <p:sp>
        <p:nvSpPr>
          <p:cNvPr id="31" name="Pentágono 3"/>
          <p:cNvSpPr>
            <a:spLocks noChangeAspect="1"/>
          </p:cNvSpPr>
          <p:nvPr/>
        </p:nvSpPr>
        <p:spPr>
          <a:xfrm>
            <a:off x="503040" y="2907060"/>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8CC6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latin typeface="Century Gothic" panose="020B0502020202020204" pitchFamily="34" charset="0"/>
              </a:rPr>
              <a:t>Citibanamex</a:t>
            </a:r>
            <a:endParaRPr lang="en-GB" sz="1600" b="1" dirty="0">
              <a:solidFill>
                <a:schemeClr val="bg1"/>
              </a:solidFill>
              <a:latin typeface="Century Gothic" panose="020B0502020202020204" pitchFamily="34" charset="0"/>
            </a:endParaRPr>
          </a:p>
        </p:txBody>
      </p:sp>
      <p:sp>
        <p:nvSpPr>
          <p:cNvPr id="32" name="Pentágono 3"/>
          <p:cNvSpPr>
            <a:spLocks noChangeAspect="1"/>
          </p:cNvSpPr>
          <p:nvPr/>
        </p:nvSpPr>
        <p:spPr>
          <a:xfrm>
            <a:off x="539552" y="4752814"/>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0061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latin typeface="Century Gothic" panose="020B0502020202020204" pitchFamily="34" charset="0"/>
              </a:rPr>
              <a:t>Evercore</a:t>
            </a:r>
            <a:endParaRPr lang="en-GB" sz="1600" b="1" dirty="0">
              <a:solidFill>
                <a:schemeClr val="bg1"/>
              </a:solidFill>
              <a:latin typeface="Century Gothic" panose="020B0502020202020204" pitchFamily="34" charset="0"/>
            </a:endParaRPr>
          </a:p>
        </p:txBody>
      </p:sp>
      <p:sp>
        <p:nvSpPr>
          <p:cNvPr id="12" name="Text Placeholder 5"/>
          <p:cNvSpPr txBox="1">
            <a:spLocks/>
          </p:cNvSpPr>
          <p:nvPr/>
        </p:nvSpPr>
        <p:spPr>
          <a:xfrm>
            <a:off x="2670068" y="4320766"/>
            <a:ext cx="6126202" cy="1772530"/>
          </a:xfrm>
          <a:prstGeom prst="rect">
            <a:avLst/>
          </a:prstGeom>
        </p:spPr>
        <p:txBody>
          <a:bodyPr vert="horz" lIns="91440" tIns="45720" rIns="91440" bIns="45720" rtlCol="0" anchor="ctr">
            <a:noAutofit/>
          </a:bodyPr>
          <a:lstStyle/>
          <a:p>
            <a:pPr marL="0" lvl="1" algn="just">
              <a:lnSpc>
                <a:spcPts val="1400"/>
              </a:lnSpc>
              <a:spcAft>
                <a:spcPts val="600"/>
              </a:spcAft>
              <a:buClr>
                <a:schemeClr val="accent1"/>
              </a:buClr>
              <a:tabLst>
                <a:tab pos="180975" algn="l"/>
              </a:tabLst>
            </a:pPr>
            <a:r>
              <a:rPr lang="es-MX" sz="1600" dirty="0">
                <a:latin typeface="Century Gothic" panose="020B0502020202020204" pitchFamily="34" charset="0"/>
              </a:rPr>
              <a:t>La experiencia del equipo de gestión en las actividades del inciso anterior es de más de 20 años. Los recursos en mandato de los principales clientes institucionales son superiores a los $ 20,000,000,000.00 (veinte mil millones de pesos 00/100 moneda nacional). </a:t>
            </a:r>
          </a:p>
        </p:txBody>
      </p:sp>
    </p:spTree>
    <p:extLst>
      <p:ext uri="{BB962C8B-B14F-4D97-AF65-F5344CB8AC3E}">
        <p14:creationId xmlns:p14="http://schemas.microsoft.com/office/powerpoint/2010/main" val="334010676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60000" y="260648"/>
            <a:ext cx="7374149" cy="1912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spcBef>
                <a:spcPts val="0"/>
              </a:spcBef>
            </a:pPr>
            <a:r>
              <a:rPr lang="es-MX" sz="1800" b="1" dirty="0">
                <a:latin typeface="Century Gothic" panose="020B0502020202020204" pitchFamily="34" charset="0"/>
              </a:rPr>
              <a:t>Respecto a los administradores de activos.</a:t>
            </a:r>
            <a:br>
              <a:rPr lang="es-MX" sz="1800" b="1" dirty="0">
                <a:latin typeface="Century Gothic" panose="020B0502020202020204" pitchFamily="34" charset="0"/>
              </a:rPr>
            </a:br>
            <a:r>
              <a:rPr lang="es-MX" sz="1800" b="1" dirty="0" smtClean="0">
                <a:latin typeface="Century Gothic" panose="020B0502020202020204" pitchFamily="34" charset="0"/>
              </a:rPr>
              <a:t/>
            </a:r>
            <a:br>
              <a:rPr lang="es-MX" sz="1800" b="1" dirty="0" smtClean="0">
                <a:latin typeface="Century Gothic" panose="020B0502020202020204" pitchFamily="34" charset="0"/>
              </a:rPr>
            </a:br>
            <a:r>
              <a:rPr lang="es-MX" sz="1800" dirty="0" smtClean="0">
                <a:latin typeface="Century Gothic" panose="020B0502020202020204" pitchFamily="34" charset="0"/>
              </a:rPr>
              <a:t>4</a:t>
            </a:r>
            <a:r>
              <a:rPr lang="es-MX" sz="1800" dirty="0">
                <a:latin typeface="Century Gothic" panose="020B0502020202020204" pitchFamily="34" charset="0"/>
              </a:rPr>
              <a:t>.-Tener experiencia probada de, cuando menos, 2 (dos) años en la prestación de servicios de asesoría financiera para la inversión en países, regiones, sectores económicos, clases de valores e instrumentos financieros en los que se plantee gestionar las inversiones de los recursos del Infonavit </a:t>
            </a:r>
          </a:p>
        </p:txBody>
      </p:sp>
      <p:sp>
        <p:nvSpPr>
          <p:cNvPr id="11" name="Text Placeholder 5"/>
          <p:cNvSpPr txBox="1">
            <a:spLocks/>
          </p:cNvSpPr>
          <p:nvPr/>
        </p:nvSpPr>
        <p:spPr>
          <a:xfrm>
            <a:off x="2670068" y="2348936"/>
            <a:ext cx="6126202" cy="1910059"/>
          </a:xfrm>
          <a:prstGeom prst="rect">
            <a:avLst/>
          </a:prstGeom>
        </p:spPr>
        <p:txBody>
          <a:bodyPr vert="horz" lIns="91440" tIns="45720" rIns="91440" bIns="45720" rtlCol="0" anchor="ctr">
            <a:noAutofit/>
          </a:bodyPr>
          <a:lstStyle/>
          <a:p>
            <a:pPr marL="0" lvl="1" algn="just">
              <a:lnSpc>
                <a:spcPts val="1400"/>
              </a:lnSpc>
              <a:spcAft>
                <a:spcPts val="600"/>
              </a:spcAft>
              <a:buClr>
                <a:schemeClr val="accent1"/>
              </a:buClr>
              <a:tabLst>
                <a:tab pos="180975" algn="l"/>
              </a:tabLst>
            </a:pPr>
            <a:r>
              <a:rPr lang="es-MX" sz="1600" dirty="0" smtClean="0">
                <a:latin typeface="Century Gothic" panose="020B0502020202020204" pitchFamily="34" charset="0"/>
              </a:rPr>
              <a:t>Primera </a:t>
            </a:r>
            <a:r>
              <a:rPr lang="es-MX" sz="1600" dirty="0">
                <a:latin typeface="Century Gothic" panose="020B0502020202020204" pitchFamily="34" charset="0"/>
              </a:rPr>
              <a:t>institución en gestionar un fondo de inversión en México desde hace más de 55 años. A partir de entonces, </a:t>
            </a:r>
            <a:r>
              <a:rPr lang="es-MX" sz="1600" dirty="0" smtClean="0">
                <a:latin typeface="Century Gothic" panose="020B0502020202020204" pitchFamily="34" charset="0"/>
              </a:rPr>
              <a:t>han </a:t>
            </a:r>
            <a:r>
              <a:rPr lang="es-MX" sz="1600" dirty="0">
                <a:latin typeface="Century Gothic" panose="020B0502020202020204" pitchFamily="34" charset="0"/>
              </a:rPr>
              <a:t>gestionado fondos de deuda (corto y largo plazo, tasas reales), renta variable (nacional e internacional), Fibras, Bienes Raíces. </a:t>
            </a:r>
            <a:r>
              <a:rPr lang="es-MX" sz="1600" dirty="0" smtClean="0">
                <a:latin typeface="Century Gothic" panose="020B0502020202020204" pitchFamily="34" charset="0"/>
              </a:rPr>
              <a:t>Están </a:t>
            </a:r>
            <a:r>
              <a:rPr lang="es-MX" sz="1600" dirty="0">
                <a:latin typeface="Century Gothic" panose="020B0502020202020204" pitchFamily="34" charset="0"/>
              </a:rPr>
              <a:t>en la búsqueda de brindar diferentes soluciones a los clientes. </a:t>
            </a:r>
          </a:p>
        </p:txBody>
      </p:sp>
      <p:sp>
        <p:nvSpPr>
          <p:cNvPr id="31" name="Pentágono 3"/>
          <p:cNvSpPr>
            <a:spLocks noChangeAspect="1"/>
          </p:cNvSpPr>
          <p:nvPr/>
        </p:nvSpPr>
        <p:spPr>
          <a:xfrm>
            <a:off x="575048" y="2658462"/>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8CC6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latin typeface="Century Gothic" panose="020B0502020202020204" pitchFamily="34" charset="0"/>
              </a:rPr>
              <a:t>Citibanamex</a:t>
            </a:r>
            <a:endParaRPr lang="en-GB" sz="1600" b="1" dirty="0">
              <a:solidFill>
                <a:schemeClr val="bg1"/>
              </a:solidFill>
              <a:latin typeface="Century Gothic" panose="020B0502020202020204" pitchFamily="34" charset="0"/>
            </a:endParaRPr>
          </a:p>
        </p:txBody>
      </p:sp>
      <p:sp>
        <p:nvSpPr>
          <p:cNvPr id="32" name="Pentágono 3"/>
          <p:cNvSpPr>
            <a:spLocks noChangeAspect="1"/>
          </p:cNvSpPr>
          <p:nvPr/>
        </p:nvSpPr>
        <p:spPr>
          <a:xfrm>
            <a:off x="611560" y="4546848"/>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0061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latin typeface="Century Gothic" panose="020B0502020202020204" pitchFamily="34" charset="0"/>
              </a:rPr>
              <a:t>Evercore</a:t>
            </a:r>
            <a:endParaRPr lang="en-GB" sz="1600" b="1" dirty="0">
              <a:solidFill>
                <a:schemeClr val="bg1"/>
              </a:solidFill>
              <a:latin typeface="Century Gothic" panose="020B0502020202020204" pitchFamily="34" charset="0"/>
            </a:endParaRPr>
          </a:p>
        </p:txBody>
      </p:sp>
      <p:sp>
        <p:nvSpPr>
          <p:cNvPr id="12" name="Text Placeholder 5"/>
          <p:cNvSpPr txBox="1">
            <a:spLocks/>
          </p:cNvSpPr>
          <p:nvPr/>
        </p:nvSpPr>
        <p:spPr>
          <a:xfrm>
            <a:off x="2670068" y="4258816"/>
            <a:ext cx="6126202" cy="1485255"/>
          </a:xfrm>
          <a:prstGeom prst="rect">
            <a:avLst/>
          </a:prstGeom>
        </p:spPr>
        <p:txBody>
          <a:bodyPr vert="horz" lIns="91440" tIns="45720" rIns="91440" bIns="45720" rtlCol="0" anchor="ctr">
            <a:noAutofit/>
          </a:bodyPr>
          <a:lstStyle/>
          <a:p>
            <a:pPr marL="0" lvl="1" algn="just">
              <a:lnSpc>
                <a:spcPts val="1400"/>
              </a:lnSpc>
              <a:spcAft>
                <a:spcPts val="600"/>
              </a:spcAft>
              <a:buClr>
                <a:schemeClr val="accent1"/>
              </a:buClr>
              <a:tabLst>
                <a:tab pos="180975" algn="l"/>
              </a:tabLst>
            </a:pPr>
            <a:r>
              <a:rPr lang="es-MX" sz="1600" dirty="0">
                <a:latin typeface="Century Gothic" panose="020B0502020202020204" pitchFamily="34" charset="0"/>
              </a:rPr>
              <a:t>Evercore Casa de Bolsa inició operaciones en el año de 2005, siendo su principal actividad el manejo de mandatos de inversión. </a:t>
            </a:r>
            <a:r>
              <a:rPr lang="es-MX" sz="1600" dirty="0" smtClean="0">
                <a:latin typeface="Century Gothic" panose="020B0502020202020204" pitchFamily="34" charset="0"/>
              </a:rPr>
              <a:t>Su casa </a:t>
            </a:r>
            <a:r>
              <a:rPr lang="es-MX" sz="1600" dirty="0">
                <a:latin typeface="Century Gothic" panose="020B0502020202020204" pitchFamily="34" charset="0"/>
              </a:rPr>
              <a:t>matriz, Evercore Partners, es una empresa líder en Banca de Inversión, en los Estados Unidos con más de $ 1 trillón de dólares en transacciones, llevando a cabo las más complejas operaciones de empresas Fortune 500</a:t>
            </a:r>
          </a:p>
        </p:txBody>
      </p:sp>
    </p:spTree>
    <p:extLst>
      <p:ext uri="{BB962C8B-B14F-4D97-AF65-F5344CB8AC3E}">
        <p14:creationId xmlns:p14="http://schemas.microsoft.com/office/powerpoint/2010/main" val="51429420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60001" y="260648"/>
            <a:ext cx="7374148" cy="2232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spcBef>
                <a:spcPts val="0"/>
              </a:spcBef>
            </a:pPr>
            <a:r>
              <a:rPr lang="es-MX" sz="1800" dirty="0" smtClean="0">
                <a:latin typeface="Century Gothic" panose="020B0502020202020204" pitchFamily="34" charset="0"/>
              </a:rPr>
              <a:t/>
            </a:r>
            <a:br>
              <a:rPr lang="es-MX" sz="1800" dirty="0" smtClean="0">
                <a:latin typeface="Century Gothic" panose="020B0502020202020204" pitchFamily="34" charset="0"/>
              </a:rPr>
            </a:br>
            <a:r>
              <a:rPr lang="es-MX" sz="1800" b="1" dirty="0">
                <a:latin typeface="Century Gothic" panose="020B0502020202020204" pitchFamily="34" charset="0"/>
              </a:rPr>
              <a:t>Respecto a los administradores de activos.</a:t>
            </a:r>
            <a:br>
              <a:rPr lang="es-MX" sz="1800" b="1" dirty="0">
                <a:latin typeface="Century Gothic" panose="020B0502020202020204" pitchFamily="34" charset="0"/>
              </a:rPr>
            </a:br>
            <a:r>
              <a:rPr lang="es-MX" sz="1800" dirty="0">
                <a:latin typeface="Century Gothic" panose="020B0502020202020204" pitchFamily="34" charset="0"/>
              </a:rPr>
              <a:t/>
            </a:r>
            <a:br>
              <a:rPr lang="es-MX" sz="1800" dirty="0">
                <a:latin typeface="Century Gothic" panose="020B0502020202020204" pitchFamily="34" charset="0"/>
              </a:rPr>
            </a:br>
            <a:r>
              <a:rPr lang="es-MX" sz="1800" dirty="0" smtClean="0">
                <a:latin typeface="Century Gothic" panose="020B0502020202020204" pitchFamily="34" charset="0"/>
              </a:rPr>
              <a:t>5</a:t>
            </a:r>
            <a:r>
              <a:rPr lang="es-MX" sz="1800" dirty="0">
                <a:latin typeface="Century Gothic" panose="020B0502020202020204" pitchFamily="34" charset="0"/>
              </a:rPr>
              <a:t>.-El operador en jefe elegible tenga experiencia probada de, cuando menos, 10 (diez) años en la prestación de servicios de asesoría financiera y no tenga investigaciones pendientes ante alguno de los reguladores de los países elegibles para inversiones (según se define en el Marco de Gestión) por motivos relacionados con el incumplimiento de las normas financieras de los países en que operan como asesores financieros </a:t>
            </a:r>
          </a:p>
        </p:txBody>
      </p:sp>
      <p:sp>
        <p:nvSpPr>
          <p:cNvPr id="11" name="Text Placeholder 5"/>
          <p:cNvSpPr txBox="1">
            <a:spLocks/>
          </p:cNvSpPr>
          <p:nvPr/>
        </p:nvSpPr>
        <p:spPr>
          <a:xfrm>
            <a:off x="2670068" y="2671069"/>
            <a:ext cx="6126202" cy="1910059"/>
          </a:xfrm>
          <a:prstGeom prst="rect">
            <a:avLst/>
          </a:prstGeom>
        </p:spPr>
        <p:txBody>
          <a:bodyPr vert="horz" lIns="91440" tIns="45720" rIns="91440" bIns="45720" rtlCol="0" anchor="ctr">
            <a:noAutofit/>
          </a:bodyPr>
          <a:lstStyle>
            <a:defPPr>
              <a:defRPr lang="es-MX"/>
            </a:defPPr>
            <a:lvl2pPr marL="0" lvl="1" algn="just">
              <a:lnSpc>
                <a:spcPts val="1400"/>
              </a:lnSpc>
              <a:spcAft>
                <a:spcPts val="600"/>
              </a:spcAft>
              <a:buClr>
                <a:schemeClr val="accent1"/>
              </a:buClr>
              <a:tabLst>
                <a:tab pos="180975" algn="l"/>
              </a:tabLst>
              <a:defRPr sz="1600">
                <a:latin typeface="Century Gothic" panose="020B0502020202020204" pitchFamily="34" charset="0"/>
              </a:defRPr>
            </a:lvl2pPr>
          </a:lstStyle>
          <a:p>
            <a:pPr lvl="1"/>
            <a:r>
              <a:rPr lang="es-MX" dirty="0"/>
              <a:t>Todas las decisiones se toman de forma colegiada. Sin embargo, el responsable del portafolio es José Luis Ortega (CFA), Senior Investment Officer, quien cuenta con una experiencia en el manejo de inversiones de más de 15 años</a:t>
            </a:r>
          </a:p>
        </p:txBody>
      </p:sp>
      <p:sp>
        <p:nvSpPr>
          <p:cNvPr id="31" name="Pentágono 3"/>
          <p:cNvSpPr>
            <a:spLocks noChangeAspect="1"/>
          </p:cNvSpPr>
          <p:nvPr/>
        </p:nvSpPr>
        <p:spPr>
          <a:xfrm>
            <a:off x="439738" y="3118433"/>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8CC6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rPr>
              <a:t>Citibanamex</a:t>
            </a:r>
            <a:endParaRPr lang="en-GB" sz="1600" b="1" dirty="0">
              <a:solidFill>
                <a:schemeClr val="bg1"/>
              </a:solidFill>
            </a:endParaRPr>
          </a:p>
        </p:txBody>
      </p:sp>
      <p:sp>
        <p:nvSpPr>
          <p:cNvPr id="32" name="Pentágono 3"/>
          <p:cNvSpPr>
            <a:spLocks noChangeAspect="1"/>
          </p:cNvSpPr>
          <p:nvPr/>
        </p:nvSpPr>
        <p:spPr>
          <a:xfrm>
            <a:off x="476250" y="4817025"/>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0061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rPr>
              <a:t>Evercore</a:t>
            </a:r>
            <a:endParaRPr lang="en-GB" sz="1600" b="1" dirty="0">
              <a:solidFill>
                <a:schemeClr val="bg1"/>
              </a:solidFill>
            </a:endParaRPr>
          </a:p>
        </p:txBody>
      </p:sp>
      <p:sp>
        <p:nvSpPr>
          <p:cNvPr id="12" name="Text Placeholder 5"/>
          <p:cNvSpPr txBox="1">
            <a:spLocks/>
          </p:cNvSpPr>
          <p:nvPr/>
        </p:nvSpPr>
        <p:spPr>
          <a:xfrm>
            <a:off x="2670068" y="4072670"/>
            <a:ext cx="6126202" cy="2504041"/>
          </a:xfrm>
          <a:prstGeom prst="rect">
            <a:avLst/>
          </a:prstGeom>
        </p:spPr>
        <p:txBody>
          <a:bodyPr vert="horz" lIns="91440" tIns="45720" rIns="91440" bIns="45720" rtlCol="0" anchor="ctr">
            <a:noAutofit/>
          </a:bodyPr>
          <a:lstStyle>
            <a:defPPr>
              <a:defRPr lang="es-MX"/>
            </a:defPPr>
            <a:lvl2pPr marL="0" lvl="1" algn="just">
              <a:lnSpc>
                <a:spcPts val="1400"/>
              </a:lnSpc>
              <a:spcAft>
                <a:spcPts val="600"/>
              </a:spcAft>
              <a:buClr>
                <a:schemeClr val="accent1"/>
              </a:buClr>
              <a:tabLst>
                <a:tab pos="180975" algn="l"/>
              </a:tabLst>
              <a:defRPr sz="1600">
                <a:latin typeface="Century Gothic" panose="020B0502020202020204" pitchFamily="34" charset="0"/>
              </a:defRPr>
            </a:lvl2pPr>
          </a:lstStyle>
          <a:p>
            <a:pPr lvl="1"/>
            <a:r>
              <a:rPr lang="es-MX" dirty="0"/>
              <a:t>La toma de decisiones de inversión para los portafolios de </a:t>
            </a:r>
            <a:r>
              <a:rPr lang="es-MX" dirty="0" smtClean="0"/>
              <a:t>sus </a:t>
            </a:r>
            <a:r>
              <a:rPr lang="es-MX" dirty="0"/>
              <a:t>clientes son de carácter institucional a través de dos Comités: el de Análisis y el de Riesgos. El operador en jefe, Roberto Rodríguez Bortoni, tiene una experiencia de 25 años  en el manejo y prestación de servicios de asesoría financiera y NO tiene investigaciones pendientes ante alguno de los reguladores de los países elegibles para inversiones (según se define en el Marco de Gestión) por motivos relacionados con el incumplimiento de las normas financieras de los países en que operan como asesores financieros. </a:t>
            </a:r>
          </a:p>
        </p:txBody>
      </p:sp>
    </p:spTree>
    <p:extLst>
      <p:ext uri="{BB962C8B-B14F-4D97-AF65-F5344CB8AC3E}">
        <p14:creationId xmlns:p14="http://schemas.microsoft.com/office/powerpoint/2010/main" val="248918262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3528" y="-99392"/>
            <a:ext cx="7374149" cy="3417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spcBef>
                <a:spcPts val="0"/>
              </a:spcBef>
            </a:pPr>
            <a:r>
              <a:rPr lang="es-MX" sz="1800" b="1" dirty="0" smtClean="0">
                <a:latin typeface="Century Gothic" panose="020B0502020202020204" pitchFamily="34" charset="0"/>
              </a:rPr>
              <a:t>Respecto </a:t>
            </a:r>
            <a:r>
              <a:rPr lang="es-MX" sz="1800" b="1" dirty="0">
                <a:latin typeface="Century Gothic" panose="020B0502020202020204" pitchFamily="34" charset="0"/>
              </a:rPr>
              <a:t>a los administradores de activos.</a:t>
            </a:r>
            <a:br>
              <a:rPr lang="es-MX" sz="1800" b="1" dirty="0">
                <a:latin typeface="Century Gothic" panose="020B0502020202020204" pitchFamily="34" charset="0"/>
              </a:rPr>
            </a:br>
            <a:r>
              <a:rPr lang="es-MX" sz="1800" b="1" dirty="0">
                <a:latin typeface="Century Gothic" panose="020B0502020202020204" pitchFamily="34" charset="0"/>
              </a:rPr>
              <a:t/>
            </a:r>
            <a:br>
              <a:rPr lang="es-MX" sz="1800" b="1" dirty="0">
                <a:latin typeface="Century Gothic" panose="020B0502020202020204" pitchFamily="34" charset="0"/>
              </a:rPr>
            </a:br>
            <a:r>
              <a:rPr lang="es-MX" sz="1800" dirty="0" smtClean="0">
                <a:latin typeface="Century Gothic" panose="020B0502020202020204" pitchFamily="34" charset="0"/>
              </a:rPr>
              <a:t>6</a:t>
            </a:r>
            <a:r>
              <a:rPr lang="es-MX" sz="1800" dirty="0">
                <a:latin typeface="Century Gothic" panose="020B0502020202020204" pitchFamily="34" charset="0"/>
              </a:rPr>
              <a:t>.-Deberá contar con sistemas internos integrados de operación al frente y al medio que realicen de manera automática el registro de operaciones, el control de la posición de la cartera de inversión y con un sistema de cumplimiento en tiempo real responsable de verificar que cada operación cumpla con el Marco de Gestión. El manejador deberá encargarse de que los archivos generados por este sistema sean compatibles con el sistema interno de contabilidad del Instituto</a:t>
            </a:r>
          </a:p>
        </p:txBody>
      </p:sp>
      <p:sp>
        <p:nvSpPr>
          <p:cNvPr id="11" name="Text Placeholder 5"/>
          <p:cNvSpPr txBox="1">
            <a:spLocks/>
          </p:cNvSpPr>
          <p:nvPr/>
        </p:nvSpPr>
        <p:spPr>
          <a:xfrm>
            <a:off x="2670068" y="2959101"/>
            <a:ext cx="6126202" cy="1910059"/>
          </a:xfrm>
          <a:prstGeom prst="rect">
            <a:avLst/>
          </a:prstGeom>
        </p:spPr>
        <p:txBody>
          <a:bodyPr vert="horz" lIns="91440" tIns="45720" rIns="91440" bIns="45720" rtlCol="0" anchor="ctr">
            <a:noAutofit/>
          </a:bodyPr>
          <a:lstStyle/>
          <a:p>
            <a:pPr marL="0" lvl="1" algn="just">
              <a:lnSpc>
                <a:spcPts val="1400"/>
              </a:lnSpc>
              <a:spcAft>
                <a:spcPts val="600"/>
              </a:spcAft>
              <a:buClr>
                <a:schemeClr val="accent1"/>
              </a:buClr>
              <a:tabLst>
                <a:tab pos="180975" algn="l"/>
              </a:tabLst>
            </a:pPr>
            <a:r>
              <a:rPr lang="es-MX" sz="1600" dirty="0">
                <a:latin typeface="Century Gothic" panose="020B0502020202020204" pitchFamily="34" charset="0"/>
              </a:rPr>
              <a:t>Dentro de la estructura de Citibanamex Asset </a:t>
            </a:r>
            <a:r>
              <a:rPr lang="es-MX" sz="1600" dirty="0" smtClean="0">
                <a:latin typeface="Century Gothic" panose="020B0502020202020204" pitchFamily="34" charset="0"/>
              </a:rPr>
              <a:t>Management tienen </a:t>
            </a:r>
            <a:r>
              <a:rPr lang="es-MX" sz="1600" dirty="0">
                <a:latin typeface="Century Gothic" panose="020B0502020202020204" pitchFamily="34" charset="0"/>
              </a:rPr>
              <a:t>el área de Control Estratégico, cuya función es la revisión de los parámetros de inversión de cada uno de los clientes; cálculo de benchmarks; monitoreo de operaciones; control de políticas internas y externas; monitoreo de comisiones; </a:t>
            </a:r>
            <a:r>
              <a:rPr lang="es-MX" sz="1600" dirty="0" smtClean="0">
                <a:latin typeface="Century Gothic" panose="020B0502020202020204" pitchFamily="34" charset="0"/>
              </a:rPr>
              <a:t>y </a:t>
            </a:r>
            <a:r>
              <a:rPr lang="es-MX" sz="1600" dirty="0">
                <a:latin typeface="Century Gothic" panose="020B0502020202020204" pitchFamily="34" charset="0"/>
              </a:rPr>
              <a:t>cálculo de rendimientos.</a:t>
            </a:r>
          </a:p>
        </p:txBody>
      </p:sp>
      <p:sp>
        <p:nvSpPr>
          <p:cNvPr id="31" name="Pentágono 3"/>
          <p:cNvSpPr>
            <a:spLocks noChangeAspect="1"/>
          </p:cNvSpPr>
          <p:nvPr/>
        </p:nvSpPr>
        <p:spPr>
          <a:xfrm>
            <a:off x="439738" y="3324899"/>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8CC6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latin typeface="Century Gothic" panose="020B0502020202020204" pitchFamily="34" charset="0"/>
              </a:rPr>
              <a:t>Citibanamex</a:t>
            </a:r>
            <a:endParaRPr lang="en-GB" sz="1600" b="1" dirty="0">
              <a:solidFill>
                <a:schemeClr val="bg1"/>
              </a:solidFill>
              <a:latin typeface="Century Gothic" panose="020B0502020202020204" pitchFamily="34" charset="0"/>
            </a:endParaRPr>
          </a:p>
        </p:txBody>
      </p:sp>
      <p:sp>
        <p:nvSpPr>
          <p:cNvPr id="32" name="Pentágono 3"/>
          <p:cNvSpPr>
            <a:spLocks noChangeAspect="1"/>
          </p:cNvSpPr>
          <p:nvPr/>
        </p:nvSpPr>
        <p:spPr>
          <a:xfrm>
            <a:off x="476250" y="5121825"/>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0061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latin typeface="Century Gothic" panose="020B0502020202020204" pitchFamily="34" charset="0"/>
              </a:rPr>
              <a:t>Evercore</a:t>
            </a:r>
            <a:endParaRPr lang="en-GB" sz="1600" b="1" dirty="0">
              <a:solidFill>
                <a:schemeClr val="bg1"/>
              </a:solidFill>
              <a:latin typeface="Century Gothic" panose="020B0502020202020204" pitchFamily="34" charset="0"/>
            </a:endParaRPr>
          </a:p>
        </p:txBody>
      </p:sp>
      <p:sp>
        <p:nvSpPr>
          <p:cNvPr id="12" name="Text Placeholder 5"/>
          <p:cNvSpPr txBox="1">
            <a:spLocks/>
          </p:cNvSpPr>
          <p:nvPr/>
        </p:nvSpPr>
        <p:spPr>
          <a:xfrm>
            <a:off x="2670068" y="4397040"/>
            <a:ext cx="6126202" cy="2672855"/>
          </a:xfrm>
          <a:prstGeom prst="rect">
            <a:avLst/>
          </a:prstGeom>
        </p:spPr>
        <p:txBody>
          <a:bodyPr vert="horz" lIns="91440" tIns="45720" rIns="91440" bIns="45720" rtlCol="0" anchor="ctr">
            <a:noAutofit/>
          </a:bodyPr>
          <a:lstStyle/>
          <a:p>
            <a:pPr marL="0" lvl="1" algn="just">
              <a:lnSpc>
                <a:spcPts val="1400"/>
              </a:lnSpc>
              <a:spcAft>
                <a:spcPts val="600"/>
              </a:spcAft>
              <a:buClr>
                <a:schemeClr val="accent1"/>
              </a:buClr>
              <a:tabLst>
                <a:tab pos="180975" algn="l"/>
              </a:tabLst>
            </a:pPr>
            <a:r>
              <a:rPr lang="es-MX" sz="1600" dirty="0">
                <a:latin typeface="Century Gothic" panose="020B0502020202020204" pitchFamily="34" charset="0"/>
              </a:rPr>
              <a:t>Con la entrada en vigor de la circular en Materia de Servicios de Inversión se estableció un entorno informático de control en dos capas: Sistema de Back Office y Sistema de Front Office, los cuales están diseñados para que se cumpla cabalmente con el Régimen de Inversión    </a:t>
            </a:r>
            <a:r>
              <a:rPr lang="es-MX" sz="1600" dirty="0" smtClean="0">
                <a:latin typeface="Century Gothic" panose="020B0502020202020204" pitchFamily="34" charset="0"/>
              </a:rPr>
              <a:t>establecido </a:t>
            </a:r>
            <a:r>
              <a:rPr lang="es-MX" sz="1600" dirty="0">
                <a:latin typeface="Century Gothic" panose="020B0502020202020204" pitchFamily="34" charset="0"/>
              </a:rPr>
              <a:t>con cada cliente. </a:t>
            </a:r>
          </a:p>
        </p:txBody>
      </p:sp>
    </p:spTree>
    <p:extLst>
      <p:ext uri="{BB962C8B-B14F-4D97-AF65-F5344CB8AC3E}">
        <p14:creationId xmlns:p14="http://schemas.microsoft.com/office/powerpoint/2010/main" val="172986167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60000" y="188640"/>
            <a:ext cx="7374149"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spcBef>
                <a:spcPts val="0"/>
              </a:spcBef>
            </a:pPr>
            <a:r>
              <a:rPr lang="es-MX" sz="1800" b="1" dirty="0">
                <a:latin typeface="Century Gothic" panose="020B0502020202020204" pitchFamily="34" charset="0"/>
              </a:rPr>
              <a:t>Respecto a los administradores de activos.</a:t>
            </a:r>
            <a:br>
              <a:rPr lang="es-MX" sz="1800" b="1" dirty="0">
                <a:latin typeface="Century Gothic" panose="020B0502020202020204" pitchFamily="34" charset="0"/>
              </a:rPr>
            </a:br>
            <a:r>
              <a:rPr lang="es-MX" sz="1800" dirty="0">
                <a:latin typeface="Century Gothic" panose="020B0502020202020204" pitchFamily="34" charset="0"/>
              </a:rPr>
              <a:t/>
            </a:r>
            <a:br>
              <a:rPr lang="es-MX" sz="1800" dirty="0">
                <a:latin typeface="Century Gothic" panose="020B0502020202020204" pitchFamily="34" charset="0"/>
              </a:rPr>
            </a:br>
            <a:r>
              <a:rPr lang="es-MX" sz="1800" dirty="0">
                <a:latin typeface="Century Gothic" panose="020B0502020202020204" pitchFamily="34" charset="0"/>
              </a:rPr>
              <a:t>7.-Deberá contar con una unidad de administración integral de riesgos</a:t>
            </a:r>
          </a:p>
        </p:txBody>
      </p:sp>
      <p:sp>
        <p:nvSpPr>
          <p:cNvPr id="11" name="Text Placeholder 5"/>
          <p:cNvSpPr txBox="1">
            <a:spLocks/>
          </p:cNvSpPr>
          <p:nvPr/>
        </p:nvSpPr>
        <p:spPr>
          <a:xfrm>
            <a:off x="2670068" y="1494320"/>
            <a:ext cx="6126202" cy="1910059"/>
          </a:xfrm>
          <a:prstGeom prst="rect">
            <a:avLst/>
          </a:prstGeom>
        </p:spPr>
        <p:txBody>
          <a:bodyPr vert="horz" lIns="91440" tIns="45720" rIns="91440" bIns="45720" rtlCol="0" anchor="ctr">
            <a:noAutofit/>
          </a:bodyPr>
          <a:lstStyle>
            <a:defPPr>
              <a:defRPr lang="es-MX"/>
            </a:defPPr>
            <a:lvl2pPr marL="0" lvl="1" algn="just">
              <a:lnSpc>
                <a:spcPts val="1400"/>
              </a:lnSpc>
              <a:spcAft>
                <a:spcPts val="600"/>
              </a:spcAft>
              <a:buClr>
                <a:schemeClr val="accent1"/>
              </a:buClr>
              <a:tabLst>
                <a:tab pos="180975" algn="l"/>
              </a:tabLst>
              <a:defRPr sz="1600">
                <a:latin typeface="Century Gothic" panose="020B0502020202020204" pitchFamily="34" charset="0"/>
              </a:defRPr>
            </a:lvl2pPr>
          </a:lstStyle>
          <a:p>
            <a:pPr lvl="1"/>
            <a:r>
              <a:rPr lang="es-MX" dirty="0" smtClean="0"/>
              <a:t>Su </a:t>
            </a:r>
            <a:r>
              <a:rPr lang="es-MX" dirty="0"/>
              <a:t>Unidad de Administración de Riesgos fue la primera certificada por la CNBV. Entre otras funciones valida la mejor ejecución de operaciones; cómputo, control y revisión de parámetros de riesgo para los fondos; cómputo y control de indicadores de liquidez; autorización y limitación de líneas de crédito; etc.</a:t>
            </a:r>
          </a:p>
        </p:txBody>
      </p:sp>
      <p:sp>
        <p:nvSpPr>
          <p:cNvPr id="31" name="Pentágono 3"/>
          <p:cNvSpPr>
            <a:spLocks noChangeAspect="1"/>
          </p:cNvSpPr>
          <p:nvPr/>
        </p:nvSpPr>
        <p:spPr>
          <a:xfrm>
            <a:off x="458788" y="1860118"/>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8CC6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latin typeface="Century Gothic" panose="020B0502020202020204" pitchFamily="34" charset="0"/>
              </a:rPr>
              <a:t>Citibanamex</a:t>
            </a:r>
            <a:endParaRPr lang="en-GB" sz="1600" b="1" dirty="0">
              <a:solidFill>
                <a:schemeClr val="bg1"/>
              </a:solidFill>
              <a:latin typeface="Century Gothic" panose="020B0502020202020204" pitchFamily="34" charset="0"/>
            </a:endParaRPr>
          </a:p>
        </p:txBody>
      </p:sp>
      <p:sp>
        <p:nvSpPr>
          <p:cNvPr id="32" name="Pentágono 3"/>
          <p:cNvSpPr>
            <a:spLocks noChangeAspect="1"/>
          </p:cNvSpPr>
          <p:nvPr/>
        </p:nvSpPr>
        <p:spPr>
          <a:xfrm>
            <a:off x="495300" y="4002551"/>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0061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latin typeface="Century Gothic" panose="020B0502020202020204" pitchFamily="34" charset="0"/>
              </a:rPr>
              <a:t>Evercore</a:t>
            </a:r>
            <a:endParaRPr lang="en-GB" sz="1600" b="1" dirty="0">
              <a:solidFill>
                <a:schemeClr val="bg1"/>
              </a:solidFill>
              <a:latin typeface="Century Gothic" panose="020B0502020202020204" pitchFamily="34" charset="0"/>
            </a:endParaRPr>
          </a:p>
        </p:txBody>
      </p:sp>
      <p:sp>
        <p:nvSpPr>
          <p:cNvPr id="12" name="Text Placeholder 5"/>
          <p:cNvSpPr txBox="1">
            <a:spLocks/>
          </p:cNvSpPr>
          <p:nvPr/>
        </p:nvSpPr>
        <p:spPr>
          <a:xfrm>
            <a:off x="2670068" y="3277766"/>
            <a:ext cx="6126202" cy="2504041"/>
          </a:xfrm>
          <a:prstGeom prst="rect">
            <a:avLst/>
          </a:prstGeom>
        </p:spPr>
        <p:txBody>
          <a:bodyPr vert="horz" lIns="91440" tIns="45720" rIns="91440" bIns="45720" rtlCol="0" anchor="ctr">
            <a:noAutofit/>
          </a:bodyPr>
          <a:lstStyle/>
          <a:p>
            <a:pPr marL="0" lvl="1" algn="just">
              <a:lnSpc>
                <a:spcPts val="1400"/>
              </a:lnSpc>
              <a:spcAft>
                <a:spcPts val="600"/>
              </a:spcAft>
              <a:buClr>
                <a:schemeClr val="accent1"/>
              </a:buClr>
              <a:tabLst>
                <a:tab pos="180975" algn="l"/>
              </a:tabLst>
            </a:pPr>
            <a:r>
              <a:rPr lang="es-MX" sz="1600" dirty="0">
                <a:latin typeface="Century Gothic" panose="020B0502020202020204" pitchFamily="34" charset="0"/>
              </a:rPr>
              <a:t>Evercore Casa de Bolsa cuenta con una unidad de administración integral de riesgos (UAIR).</a:t>
            </a:r>
          </a:p>
        </p:txBody>
      </p:sp>
    </p:spTree>
    <p:extLst>
      <p:ext uri="{BB962C8B-B14F-4D97-AF65-F5344CB8AC3E}">
        <p14:creationId xmlns:p14="http://schemas.microsoft.com/office/powerpoint/2010/main" val="251394073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81789" y="188640"/>
            <a:ext cx="7452360" cy="1305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spcBef>
                <a:spcPts val="0"/>
              </a:spcBef>
            </a:pPr>
            <a:r>
              <a:rPr lang="es-MX" sz="1800" b="1" dirty="0">
                <a:latin typeface="Century Gothic" panose="020B0502020202020204" pitchFamily="34" charset="0"/>
              </a:rPr>
              <a:t>Respecto a los administradores de activos.</a:t>
            </a:r>
            <a:br>
              <a:rPr lang="es-MX" sz="1800" b="1" dirty="0">
                <a:latin typeface="Century Gothic" panose="020B0502020202020204" pitchFamily="34" charset="0"/>
              </a:rPr>
            </a:br>
            <a:r>
              <a:rPr lang="es-MX" sz="1800" b="1" dirty="0" smtClean="0">
                <a:latin typeface="Century Gothic" panose="020B0502020202020204" pitchFamily="34" charset="0"/>
              </a:rPr>
              <a:t/>
            </a:r>
            <a:br>
              <a:rPr lang="es-MX" sz="1800" b="1" dirty="0" smtClean="0">
                <a:latin typeface="Century Gothic" panose="020B0502020202020204" pitchFamily="34" charset="0"/>
              </a:rPr>
            </a:br>
            <a:r>
              <a:rPr lang="es-MX" sz="1800" dirty="0" smtClean="0">
                <a:latin typeface="Century Gothic" panose="020B0502020202020204" pitchFamily="34" charset="0"/>
              </a:rPr>
              <a:t>8</a:t>
            </a:r>
            <a:r>
              <a:rPr lang="es-MX" sz="1800" dirty="0">
                <a:latin typeface="Century Gothic" panose="020B0502020202020204" pitchFamily="34" charset="0"/>
              </a:rPr>
              <a:t>.-El manejador no podrá ser entidad regulada y/o supervisada por la Comisión Nacional del Sistema de Ahorro para el Retiro</a:t>
            </a:r>
            <a:br>
              <a:rPr lang="es-MX" sz="1800" dirty="0">
                <a:latin typeface="Century Gothic" panose="020B0502020202020204" pitchFamily="34" charset="0"/>
              </a:rPr>
            </a:br>
            <a:endParaRPr lang="es-MX" sz="1800" dirty="0">
              <a:latin typeface="Century Gothic" panose="020B0502020202020204" pitchFamily="34" charset="0"/>
            </a:endParaRPr>
          </a:p>
        </p:txBody>
      </p:sp>
      <p:sp>
        <p:nvSpPr>
          <p:cNvPr id="11" name="Text Placeholder 5"/>
          <p:cNvSpPr txBox="1">
            <a:spLocks/>
          </p:cNvSpPr>
          <p:nvPr/>
        </p:nvSpPr>
        <p:spPr>
          <a:xfrm>
            <a:off x="2670068" y="1494320"/>
            <a:ext cx="6126202" cy="1910059"/>
          </a:xfrm>
          <a:prstGeom prst="rect">
            <a:avLst/>
          </a:prstGeom>
        </p:spPr>
        <p:txBody>
          <a:bodyPr vert="horz" lIns="91440" tIns="45720" rIns="91440" bIns="45720" rtlCol="0" anchor="ctr">
            <a:noAutofit/>
          </a:bodyPr>
          <a:lstStyle/>
          <a:p>
            <a:pPr marL="0" lvl="1" algn="just">
              <a:lnSpc>
                <a:spcPts val="1400"/>
              </a:lnSpc>
              <a:spcAft>
                <a:spcPts val="600"/>
              </a:spcAft>
              <a:buClr>
                <a:schemeClr val="accent1"/>
              </a:buClr>
              <a:tabLst>
                <a:tab pos="180975" algn="l"/>
              </a:tabLst>
            </a:pPr>
            <a:r>
              <a:rPr lang="es-MX" sz="1600" dirty="0">
                <a:latin typeface="Century Gothic" panose="020B0502020202020204" pitchFamily="34" charset="0"/>
              </a:rPr>
              <a:t>No </a:t>
            </a:r>
            <a:r>
              <a:rPr lang="es-MX" sz="1600" dirty="0" smtClean="0">
                <a:latin typeface="Century Gothic" panose="020B0502020202020204" pitchFamily="34" charset="0"/>
              </a:rPr>
              <a:t>es </a:t>
            </a:r>
            <a:r>
              <a:rPr lang="es-MX" sz="1600" dirty="0">
                <a:latin typeface="Century Gothic" panose="020B0502020202020204" pitchFamily="34" charset="0"/>
              </a:rPr>
              <a:t>entidad regulada ni supervisada por la Consar. </a:t>
            </a:r>
          </a:p>
        </p:txBody>
      </p:sp>
      <p:sp>
        <p:nvSpPr>
          <p:cNvPr id="31" name="Pentágono 3"/>
          <p:cNvSpPr>
            <a:spLocks noChangeAspect="1"/>
          </p:cNvSpPr>
          <p:nvPr/>
        </p:nvSpPr>
        <p:spPr>
          <a:xfrm>
            <a:off x="392113" y="1860118"/>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8CC6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latin typeface="Century Gothic" panose="020B0502020202020204" pitchFamily="34" charset="0"/>
              </a:rPr>
              <a:t>Citibanamex</a:t>
            </a:r>
            <a:endParaRPr lang="en-GB" sz="1600" b="1" dirty="0">
              <a:solidFill>
                <a:schemeClr val="bg1"/>
              </a:solidFill>
              <a:latin typeface="Century Gothic" panose="020B0502020202020204" pitchFamily="34" charset="0"/>
            </a:endParaRPr>
          </a:p>
        </p:txBody>
      </p:sp>
      <p:sp>
        <p:nvSpPr>
          <p:cNvPr id="32" name="Pentágono 3"/>
          <p:cNvSpPr>
            <a:spLocks noChangeAspect="1"/>
          </p:cNvSpPr>
          <p:nvPr/>
        </p:nvSpPr>
        <p:spPr>
          <a:xfrm>
            <a:off x="428625" y="4002551"/>
            <a:ext cx="2016224" cy="1015333"/>
          </a:xfrm>
          <a:custGeom>
            <a:avLst/>
            <a:gdLst>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0 h 1080120"/>
              <a:gd name="connsiteX1" fmla="*/ 1754464 w 2088232"/>
              <a:gd name="connsiteY1" fmla="*/ 0 h 1080120"/>
              <a:gd name="connsiteX2" fmla="*/ 2088232 w 2088232"/>
              <a:gd name="connsiteY2" fmla="*/ 540060 h 1080120"/>
              <a:gd name="connsiteX3" fmla="*/ 1754464 w 2088232"/>
              <a:gd name="connsiteY3" fmla="*/ 1080120 h 1080120"/>
              <a:gd name="connsiteX4" fmla="*/ 0 w 2088232"/>
              <a:gd name="connsiteY4" fmla="*/ 1080120 h 1080120"/>
              <a:gd name="connsiteX5" fmla="*/ 0 w 2088232"/>
              <a:gd name="connsiteY5" fmla="*/ 0 h 1080120"/>
              <a:gd name="connsiteX0" fmla="*/ 0 w 2088232"/>
              <a:gd name="connsiteY0" fmla="*/ 1 h 1080121"/>
              <a:gd name="connsiteX1" fmla="*/ 1754464 w 2088232"/>
              <a:gd name="connsiteY1" fmla="*/ 1 h 1080121"/>
              <a:gd name="connsiteX2" fmla="*/ 2088232 w 2088232"/>
              <a:gd name="connsiteY2" fmla="*/ 540061 h 1080121"/>
              <a:gd name="connsiteX3" fmla="*/ 1754464 w 2088232"/>
              <a:gd name="connsiteY3" fmla="*/ 1080121 h 1080121"/>
              <a:gd name="connsiteX4" fmla="*/ 0 w 2088232"/>
              <a:gd name="connsiteY4" fmla="*/ 1080121 h 1080121"/>
              <a:gd name="connsiteX5" fmla="*/ 0 w 2088232"/>
              <a:gd name="connsiteY5" fmla="*/ 1 h 1080121"/>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55"/>
              <a:gd name="connsiteX1" fmla="*/ 1754464 w 2088232"/>
              <a:gd name="connsiteY1" fmla="*/ 1 h 1080155"/>
              <a:gd name="connsiteX2" fmla="*/ 2088232 w 2088232"/>
              <a:gd name="connsiteY2" fmla="*/ 540061 h 1080155"/>
              <a:gd name="connsiteX3" fmla="*/ 1754464 w 2088232"/>
              <a:gd name="connsiteY3" fmla="*/ 1080121 h 1080155"/>
              <a:gd name="connsiteX4" fmla="*/ 0 w 2088232"/>
              <a:gd name="connsiteY4" fmla="*/ 1080121 h 1080155"/>
              <a:gd name="connsiteX5" fmla="*/ 0 w 2088232"/>
              <a:gd name="connsiteY5" fmla="*/ 1 h 1080155"/>
              <a:gd name="connsiteX0" fmla="*/ 0 w 2088232"/>
              <a:gd name="connsiteY0" fmla="*/ 1 h 1080146"/>
              <a:gd name="connsiteX1" fmla="*/ 1754464 w 2088232"/>
              <a:gd name="connsiteY1" fmla="*/ 1 h 1080146"/>
              <a:gd name="connsiteX2" fmla="*/ 2088232 w 2088232"/>
              <a:gd name="connsiteY2" fmla="*/ 540061 h 1080146"/>
              <a:gd name="connsiteX3" fmla="*/ 1754464 w 2088232"/>
              <a:gd name="connsiteY3" fmla="*/ 1080121 h 1080146"/>
              <a:gd name="connsiteX4" fmla="*/ 0 w 2088232"/>
              <a:gd name="connsiteY4" fmla="*/ 1080121 h 1080146"/>
              <a:gd name="connsiteX5" fmla="*/ 0 w 2088232"/>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6"/>
              <a:gd name="connsiteX1" fmla="*/ 1754464 w 2088323"/>
              <a:gd name="connsiteY1" fmla="*/ 1 h 1080146"/>
              <a:gd name="connsiteX2" fmla="*/ 2088232 w 2088323"/>
              <a:gd name="connsiteY2" fmla="*/ 540061 h 1080146"/>
              <a:gd name="connsiteX3" fmla="*/ 1754464 w 2088323"/>
              <a:gd name="connsiteY3" fmla="*/ 1080121 h 1080146"/>
              <a:gd name="connsiteX4" fmla="*/ 0 w 2088323"/>
              <a:gd name="connsiteY4" fmla="*/ 1080121 h 1080146"/>
              <a:gd name="connsiteX5" fmla="*/ 0 w 2088323"/>
              <a:gd name="connsiteY5" fmla="*/ 1 h 1080146"/>
              <a:gd name="connsiteX0" fmla="*/ 0 w 2088323"/>
              <a:gd name="connsiteY0" fmla="*/ 1 h 1080149"/>
              <a:gd name="connsiteX1" fmla="*/ 1754464 w 2088323"/>
              <a:gd name="connsiteY1" fmla="*/ 1 h 1080149"/>
              <a:gd name="connsiteX2" fmla="*/ 2088232 w 2088323"/>
              <a:gd name="connsiteY2" fmla="*/ 540061 h 1080149"/>
              <a:gd name="connsiteX3" fmla="*/ 1754464 w 2088323"/>
              <a:gd name="connsiteY3" fmla="*/ 1080121 h 1080149"/>
              <a:gd name="connsiteX4" fmla="*/ 0 w 2088323"/>
              <a:gd name="connsiteY4" fmla="*/ 1080121 h 1080149"/>
              <a:gd name="connsiteX5" fmla="*/ 0 w 2088323"/>
              <a:gd name="connsiteY5" fmla="*/ 1 h 1080149"/>
              <a:gd name="connsiteX0" fmla="*/ 0 w 2088323"/>
              <a:gd name="connsiteY0" fmla="*/ 182 h 1080330"/>
              <a:gd name="connsiteX1" fmla="*/ 1754464 w 2088323"/>
              <a:gd name="connsiteY1" fmla="*/ 182 h 1080330"/>
              <a:gd name="connsiteX2" fmla="*/ 2088232 w 2088323"/>
              <a:gd name="connsiteY2" fmla="*/ 540242 h 1080330"/>
              <a:gd name="connsiteX3" fmla="*/ 1754464 w 2088323"/>
              <a:gd name="connsiteY3" fmla="*/ 1080302 h 1080330"/>
              <a:gd name="connsiteX4" fmla="*/ 0 w 2088323"/>
              <a:gd name="connsiteY4" fmla="*/ 1080302 h 1080330"/>
              <a:gd name="connsiteX5" fmla="*/ 0 w 2088323"/>
              <a:gd name="connsiteY5" fmla="*/ 182 h 1080330"/>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0 h 1080148"/>
              <a:gd name="connsiteX1" fmla="*/ 1754464 w 2097020"/>
              <a:gd name="connsiteY1" fmla="*/ 0 h 1080148"/>
              <a:gd name="connsiteX2" fmla="*/ 1979141 w 2097020"/>
              <a:gd name="connsiteY2" fmla="*/ 282080 h 1080148"/>
              <a:gd name="connsiteX3" fmla="*/ 2088232 w 2097020"/>
              <a:gd name="connsiteY3" fmla="*/ 540060 h 1080148"/>
              <a:gd name="connsiteX4" fmla="*/ 1754464 w 2097020"/>
              <a:gd name="connsiteY4" fmla="*/ 1080120 h 1080148"/>
              <a:gd name="connsiteX5" fmla="*/ 0 w 2097020"/>
              <a:gd name="connsiteY5" fmla="*/ 1080120 h 1080148"/>
              <a:gd name="connsiteX6" fmla="*/ 0 w 2097020"/>
              <a:gd name="connsiteY6" fmla="*/ 0 h 1080148"/>
              <a:gd name="connsiteX0" fmla="*/ 0 w 2097020"/>
              <a:gd name="connsiteY0" fmla="*/ 679 h 1080827"/>
              <a:gd name="connsiteX1" fmla="*/ 1754464 w 2097020"/>
              <a:gd name="connsiteY1" fmla="*/ 679 h 1080827"/>
              <a:gd name="connsiteX2" fmla="*/ 1979141 w 2097020"/>
              <a:gd name="connsiteY2" fmla="*/ 282759 h 1080827"/>
              <a:gd name="connsiteX3" fmla="*/ 2088232 w 2097020"/>
              <a:gd name="connsiteY3" fmla="*/ 540739 h 1080827"/>
              <a:gd name="connsiteX4" fmla="*/ 1754464 w 2097020"/>
              <a:gd name="connsiteY4" fmla="*/ 1080799 h 1080827"/>
              <a:gd name="connsiteX5" fmla="*/ 0 w 2097020"/>
              <a:gd name="connsiteY5" fmla="*/ 1080799 h 1080827"/>
              <a:gd name="connsiteX6" fmla="*/ 0 w 2097020"/>
              <a:gd name="connsiteY6" fmla="*/ 679 h 1080827"/>
              <a:gd name="connsiteX0" fmla="*/ 0 w 2088613"/>
              <a:gd name="connsiteY0" fmla="*/ 679 h 1080827"/>
              <a:gd name="connsiteX1" fmla="*/ 1754464 w 2088613"/>
              <a:gd name="connsiteY1" fmla="*/ 679 h 1080827"/>
              <a:gd name="connsiteX2" fmla="*/ 1979141 w 2088613"/>
              <a:gd name="connsiteY2" fmla="*/ 282759 h 1080827"/>
              <a:gd name="connsiteX3" fmla="*/ 2088232 w 2088613"/>
              <a:gd name="connsiteY3" fmla="*/ 540739 h 1080827"/>
              <a:gd name="connsiteX4" fmla="*/ 1754464 w 2088613"/>
              <a:gd name="connsiteY4" fmla="*/ 1080799 h 1080827"/>
              <a:gd name="connsiteX5" fmla="*/ 0 w 2088613"/>
              <a:gd name="connsiteY5" fmla="*/ 1080799 h 1080827"/>
              <a:gd name="connsiteX6" fmla="*/ 0 w 2088613"/>
              <a:gd name="connsiteY6" fmla="*/ 679 h 1080827"/>
              <a:gd name="connsiteX0" fmla="*/ 0 w 2089016"/>
              <a:gd name="connsiteY0" fmla="*/ 679 h 1080827"/>
              <a:gd name="connsiteX1" fmla="*/ 1754464 w 2089016"/>
              <a:gd name="connsiteY1" fmla="*/ 679 h 1080827"/>
              <a:gd name="connsiteX2" fmla="*/ 1979141 w 2089016"/>
              <a:gd name="connsiteY2" fmla="*/ 282759 h 1080827"/>
              <a:gd name="connsiteX3" fmla="*/ 2088232 w 2089016"/>
              <a:gd name="connsiteY3" fmla="*/ 540739 h 1080827"/>
              <a:gd name="connsiteX4" fmla="*/ 1754464 w 2089016"/>
              <a:gd name="connsiteY4" fmla="*/ 1080799 h 1080827"/>
              <a:gd name="connsiteX5" fmla="*/ 0 w 2089016"/>
              <a:gd name="connsiteY5" fmla="*/ 1080799 h 1080827"/>
              <a:gd name="connsiteX6" fmla="*/ 0 w 2089016"/>
              <a:gd name="connsiteY6" fmla="*/ 679 h 1080827"/>
              <a:gd name="connsiteX0" fmla="*/ 0 w 2088610"/>
              <a:gd name="connsiteY0" fmla="*/ 761 h 1080909"/>
              <a:gd name="connsiteX1" fmla="*/ 1754464 w 2088610"/>
              <a:gd name="connsiteY1" fmla="*/ 761 h 1080909"/>
              <a:gd name="connsiteX2" fmla="*/ 1944216 w 2088610"/>
              <a:gd name="connsiteY2" fmla="*/ 270141 h 1080909"/>
              <a:gd name="connsiteX3" fmla="*/ 2088232 w 2088610"/>
              <a:gd name="connsiteY3" fmla="*/ 540821 h 1080909"/>
              <a:gd name="connsiteX4" fmla="*/ 1754464 w 2088610"/>
              <a:gd name="connsiteY4" fmla="*/ 1080881 h 1080909"/>
              <a:gd name="connsiteX5" fmla="*/ 0 w 2088610"/>
              <a:gd name="connsiteY5" fmla="*/ 1080881 h 1080909"/>
              <a:gd name="connsiteX6" fmla="*/ 0 w 2088610"/>
              <a:gd name="connsiteY6" fmla="*/ 761 h 1080909"/>
              <a:gd name="connsiteX0" fmla="*/ 0 w 2088610"/>
              <a:gd name="connsiteY0" fmla="*/ 2334 h 1082482"/>
              <a:gd name="connsiteX1" fmla="*/ 1754464 w 2088610"/>
              <a:gd name="connsiteY1" fmla="*/ 2334 h 1082482"/>
              <a:gd name="connsiteX2" fmla="*/ 1944216 w 2088610"/>
              <a:gd name="connsiteY2" fmla="*/ 271714 h 1082482"/>
              <a:gd name="connsiteX3" fmla="*/ 2088232 w 2088610"/>
              <a:gd name="connsiteY3" fmla="*/ 542394 h 1082482"/>
              <a:gd name="connsiteX4" fmla="*/ 1754464 w 2088610"/>
              <a:gd name="connsiteY4" fmla="*/ 1082454 h 1082482"/>
              <a:gd name="connsiteX5" fmla="*/ 0 w 2088610"/>
              <a:gd name="connsiteY5" fmla="*/ 1082454 h 1082482"/>
              <a:gd name="connsiteX6" fmla="*/ 0 w 2088610"/>
              <a:gd name="connsiteY6" fmla="*/ 2334 h 1082482"/>
              <a:gd name="connsiteX0" fmla="*/ 0 w 2088610"/>
              <a:gd name="connsiteY0" fmla="*/ 0 h 1080148"/>
              <a:gd name="connsiteX1" fmla="*/ 1754464 w 2088610"/>
              <a:gd name="connsiteY1" fmla="*/ 0 h 1080148"/>
              <a:gd name="connsiteX2" fmla="*/ 1944216 w 2088610"/>
              <a:gd name="connsiteY2" fmla="*/ 269380 h 1080148"/>
              <a:gd name="connsiteX3" fmla="*/ 2088232 w 2088610"/>
              <a:gd name="connsiteY3" fmla="*/ 540060 h 1080148"/>
              <a:gd name="connsiteX4" fmla="*/ 1754464 w 2088610"/>
              <a:gd name="connsiteY4" fmla="*/ 1080120 h 1080148"/>
              <a:gd name="connsiteX5" fmla="*/ 0 w 2088610"/>
              <a:gd name="connsiteY5" fmla="*/ 1080120 h 1080148"/>
              <a:gd name="connsiteX6" fmla="*/ 0 w 2088610"/>
              <a:gd name="connsiteY6" fmla="*/ 0 h 1080148"/>
              <a:gd name="connsiteX0" fmla="*/ 0 w 2088787"/>
              <a:gd name="connsiteY0" fmla="*/ 0 h 1080144"/>
              <a:gd name="connsiteX1" fmla="*/ 1754464 w 2088787"/>
              <a:gd name="connsiteY1" fmla="*/ 0 h 1080144"/>
              <a:gd name="connsiteX2" fmla="*/ 1944216 w 2088787"/>
              <a:gd name="connsiteY2" fmla="*/ 269380 h 1080144"/>
              <a:gd name="connsiteX3" fmla="*/ 2088232 w 2088787"/>
              <a:gd name="connsiteY3" fmla="*/ 540060 h 1080144"/>
              <a:gd name="connsiteX4" fmla="*/ 1754464 w 2088787"/>
              <a:gd name="connsiteY4" fmla="*/ 1080120 h 1080144"/>
              <a:gd name="connsiteX5" fmla="*/ 0 w 2088787"/>
              <a:gd name="connsiteY5" fmla="*/ 1080120 h 1080144"/>
              <a:gd name="connsiteX6" fmla="*/ 0 w 2088787"/>
              <a:gd name="connsiteY6" fmla="*/ 0 h 1080144"/>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001"/>
              <a:gd name="connsiteX1" fmla="*/ 1754464 w 2088610"/>
              <a:gd name="connsiteY1" fmla="*/ 0 h 1081001"/>
              <a:gd name="connsiteX2" fmla="*/ 1944216 w 2088610"/>
              <a:gd name="connsiteY2" fmla="*/ 269380 h 1081001"/>
              <a:gd name="connsiteX3" fmla="*/ 2088232 w 2088610"/>
              <a:gd name="connsiteY3" fmla="*/ 540060 h 1081001"/>
              <a:gd name="connsiteX4" fmla="*/ 1960090 w 2088610"/>
              <a:gd name="connsiteY4" fmla="*/ 780556 h 1081001"/>
              <a:gd name="connsiteX5" fmla="*/ 1754464 w 2088610"/>
              <a:gd name="connsiteY5" fmla="*/ 1080120 h 1081001"/>
              <a:gd name="connsiteX6" fmla="*/ 0 w 2088610"/>
              <a:gd name="connsiteY6" fmla="*/ 1080120 h 1081001"/>
              <a:gd name="connsiteX7" fmla="*/ 0 w 2088610"/>
              <a:gd name="connsiteY7" fmla="*/ 0 h 1081001"/>
              <a:gd name="connsiteX0" fmla="*/ 0 w 2088610"/>
              <a:gd name="connsiteY0" fmla="*/ 0 h 1081656"/>
              <a:gd name="connsiteX1" fmla="*/ 1754464 w 2088610"/>
              <a:gd name="connsiteY1" fmla="*/ 0 h 1081656"/>
              <a:gd name="connsiteX2" fmla="*/ 1944216 w 2088610"/>
              <a:gd name="connsiteY2" fmla="*/ 269380 h 1081656"/>
              <a:gd name="connsiteX3" fmla="*/ 2088232 w 2088610"/>
              <a:gd name="connsiteY3" fmla="*/ 540060 h 1081656"/>
              <a:gd name="connsiteX4" fmla="*/ 1960090 w 2088610"/>
              <a:gd name="connsiteY4" fmla="*/ 780556 h 1081656"/>
              <a:gd name="connsiteX5" fmla="*/ 1754464 w 2088610"/>
              <a:gd name="connsiteY5" fmla="*/ 1080120 h 1081656"/>
              <a:gd name="connsiteX6" fmla="*/ 0 w 2088610"/>
              <a:gd name="connsiteY6" fmla="*/ 1080120 h 1081656"/>
              <a:gd name="connsiteX7" fmla="*/ 0 w 2088610"/>
              <a:gd name="connsiteY7" fmla="*/ 0 h 1081656"/>
              <a:gd name="connsiteX0" fmla="*/ 0 w 2088610"/>
              <a:gd name="connsiteY0" fmla="*/ 0 h 1082192"/>
              <a:gd name="connsiteX1" fmla="*/ 1754464 w 2088610"/>
              <a:gd name="connsiteY1" fmla="*/ 0 h 1082192"/>
              <a:gd name="connsiteX2" fmla="*/ 1944216 w 2088610"/>
              <a:gd name="connsiteY2" fmla="*/ 269380 h 1082192"/>
              <a:gd name="connsiteX3" fmla="*/ 2088232 w 2088610"/>
              <a:gd name="connsiteY3" fmla="*/ 540060 h 1082192"/>
              <a:gd name="connsiteX4" fmla="*/ 1960090 w 2088610"/>
              <a:gd name="connsiteY4" fmla="*/ 780556 h 1082192"/>
              <a:gd name="connsiteX5" fmla="*/ 1754464 w 2088610"/>
              <a:gd name="connsiteY5" fmla="*/ 1080120 h 1082192"/>
              <a:gd name="connsiteX6" fmla="*/ 0 w 2088610"/>
              <a:gd name="connsiteY6" fmla="*/ 1080120 h 1082192"/>
              <a:gd name="connsiteX7" fmla="*/ 0 w 2088610"/>
              <a:gd name="connsiteY7" fmla="*/ 0 h 1082192"/>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60090 w 2088610"/>
              <a:gd name="connsiteY4" fmla="*/ 7805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610"/>
              <a:gd name="connsiteY0" fmla="*/ 0 h 1080120"/>
              <a:gd name="connsiteX1" fmla="*/ 1754464 w 2088610"/>
              <a:gd name="connsiteY1" fmla="*/ 0 h 1080120"/>
              <a:gd name="connsiteX2" fmla="*/ 1944216 w 2088610"/>
              <a:gd name="connsiteY2" fmla="*/ 269380 h 1080120"/>
              <a:gd name="connsiteX3" fmla="*/ 2088232 w 2088610"/>
              <a:gd name="connsiteY3" fmla="*/ 540060 h 1080120"/>
              <a:gd name="connsiteX4" fmla="*/ 1921990 w 2088610"/>
              <a:gd name="connsiteY4" fmla="*/ 844056 h 1080120"/>
              <a:gd name="connsiteX5" fmla="*/ 1754464 w 2088610"/>
              <a:gd name="connsiteY5" fmla="*/ 1080120 h 1080120"/>
              <a:gd name="connsiteX6" fmla="*/ 0 w 2088610"/>
              <a:gd name="connsiteY6" fmla="*/ 1080120 h 1080120"/>
              <a:gd name="connsiteX7" fmla="*/ 0 w 2088610"/>
              <a:gd name="connsiteY7" fmla="*/ 0 h 1080120"/>
              <a:gd name="connsiteX0" fmla="*/ 0 w 2088945"/>
              <a:gd name="connsiteY0" fmla="*/ 0 h 1080120"/>
              <a:gd name="connsiteX1" fmla="*/ 1754464 w 2088945"/>
              <a:gd name="connsiteY1" fmla="*/ 0 h 1080120"/>
              <a:gd name="connsiteX2" fmla="*/ 1944216 w 2088945"/>
              <a:gd name="connsiteY2" fmla="*/ 269380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8945"/>
              <a:gd name="connsiteY0" fmla="*/ 0 h 1080120"/>
              <a:gd name="connsiteX1" fmla="*/ 1754464 w 2088945"/>
              <a:gd name="connsiteY1" fmla="*/ 0 h 1080120"/>
              <a:gd name="connsiteX2" fmla="*/ 1953741 w 2088945"/>
              <a:gd name="connsiteY2" fmla="*/ 266205 h 1080120"/>
              <a:gd name="connsiteX3" fmla="*/ 2088232 w 2088945"/>
              <a:gd name="connsiteY3" fmla="*/ 540060 h 1080120"/>
              <a:gd name="connsiteX4" fmla="*/ 1921990 w 2088945"/>
              <a:gd name="connsiteY4" fmla="*/ 844056 h 1080120"/>
              <a:gd name="connsiteX5" fmla="*/ 1754464 w 2088945"/>
              <a:gd name="connsiteY5" fmla="*/ 1080120 h 1080120"/>
              <a:gd name="connsiteX6" fmla="*/ 0 w 2088945"/>
              <a:gd name="connsiteY6" fmla="*/ 1080120 h 1080120"/>
              <a:gd name="connsiteX7" fmla="*/ 0 w 2088945"/>
              <a:gd name="connsiteY7" fmla="*/ 0 h 1080120"/>
              <a:gd name="connsiteX0" fmla="*/ 0 w 2089258"/>
              <a:gd name="connsiteY0" fmla="*/ 0 h 1080120"/>
              <a:gd name="connsiteX1" fmla="*/ 1754464 w 2089258"/>
              <a:gd name="connsiteY1" fmla="*/ 0 h 1080120"/>
              <a:gd name="connsiteX2" fmla="*/ 1953741 w 2089258"/>
              <a:gd name="connsiteY2" fmla="*/ 266205 h 1080120"/>
              <a:gd name="connsiteX3" fmla="*/ 2088232 w 2089258"/>
              <a:gd name="connsiteY3" fmla="*/ 540060 h 1080120"/>
              <a:gd name="connsiteX4" fmla="*/ 1934690 w 2089258"/>
              <a:gd name="connsiteY4" fmla="*/ 840881 h 1080120"/>
              <a:gd name="connsiteX5" fmla="*/ 1754464 w 2089258"/>
              <a:gd name="connsiteY5" fmla="*/ 1080120 h 1080120"/>
              <a:gd name="connsiteX6" fmla="*/ 0 w 2089258"/>
              <a:gd name="connsiteY6" fmla="*/ 1080120 h 1080120"/>
              <a:gd name="connsiteX7" fmla="*/ 0 w 2089258"/>
              <a:gd name="connsiteY7" fmla="*/ 0 h 1080120"/>
              <a:gd name="connsiteX0" fmla="*/ 0 w 2088952"/>
              <a:gd name="connsiteY0" fmla="*/ 0 h 1080120"/>
              <a:gd name="connsiteX1" fmla="*/ 1754464 w 2088952"/>
              <a:gd name="connsiteY1" fmla="*/ 0 h 1080120"/>
              <a:gd name="connsiteX2" fmla="*/ 1953741 w 2088952"/>
              <a:gd name="connsiteY2" fmla="*/ 266205 h 1080120"/>
              <a:gd name="connsiteX3" fmla="*/ 2088232 w 2088952"/>
              <a:gd name="connsiteY3" fmla="*/ 540060 h 1080120"/>
              <a:gd name="connsiteX4" fmla="*/ 1934690 w 2088952"/>
              <a:gd name="connsiteY4" fmla="*/ 840881 h 1080120"/>
              <a:gd name="connsiteX5" fmla="*/ 1754464 w 2088952"/>
              <a:gd name="connsiteY5" fmla="*/ 1080120 h 1080120"/>
              <a:gd name="connsiteX6" fmla="*/ 0 w 2088952"/>
              <a:gd name="connsiteY6" fmla="*/ 1080120 h 1080120"/>
              <a:gd name="connsiteX7" fmla="*/ 0 w 2088952"/>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9681"/>
              <a:gd name="connsiteY0" fmla="*/ 0 h 1080120"/>
              <a:gd name="connsiteX1" fmla="*/ 1754464 w 2089681"/>
              <a:gd name="connsiteY1" fmla="*/ 0 h 1080120"/>
              <a:gd name="connsiteX2" fmla="*/ 1953741 w 2089681"/>
              <a:gd name="connsiteY2" fmla="*/ 266205 h 1080120"/>
              <a:gd name="connsiteX3" fmla="*/ 2088232 w 2089681"/>
              <a:gd name="connsiteY3" fmla="*/ 540060 h 1080120"/>
              <a:gd name="connsiteX4" fmla="*/ 1934690 w 2089681"/>
              <a:gd name="connsiteY4" fmla="*/ 840881 h 1080120"/>
              <a:gd name="connsiteX5" fmla="*/ 1754464 w 2089681"/>
              <a:gd name="connsiteY5" fmla="*/ 1080120 h 1080120"/>
              <a:gd name="connsiteX6" fmla="*/ 0 w 2089681"/>
              <a:gd name="connsiteY6" fmla="*/ 1080120 h 1080120"/>
              <a:gd name="connsiteX7" fmla="*/ 0 w 2089681"/>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232"/>
              <a:gd name="connsiteY0" fmla="*/ 0 h 1080120"/>
              <a:gd name="connsiteX1" fmla="*/ 1754464 w 2088232"/>
              <a:gd name="connsiteY1" fmla="*/ 0 h 1080120"/>
              <a:gd name="connsiteX2" fmla="*/ 1953741 w 2088232"/>
              <a:gd name="connsiteY2" fmla="*/ 266205 h 1080120"/>
              <a:gd name="connsiteX3" fmla="*/ 2088232 w 2088232"/>
              <a:gd name="connsiteY3" fmla="*/ 540060 h 1080120"/>
              <a:gd name="connsiteX4" fmla="*/ 1934690 w 2088232"/>
              <a:gd name="connsiteY4" fmla="*/ 840881 h 1080120"/>
              <a:gd name="connsiteX5" fmla="*/ 1754464 w 2088232"/>
              <a:gd name="connsiteY5" fmla="*/ 1080120 h 1080120"/>
              <a:gd name="connsiteX6" fmla="*/ 0 w 2088232"/>
              <a:gd name="connsiteY6" fmla="*/ 1080120 h 1080120"/>
              <a:gd name="connsiteX7" fmla="*/ 0 w 2088232"/>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088329"/>
              <a:gd name="connsiteY0" fmla="*/ 0 h 1080120"/>
              <a:gd name="connsiteX1" fmla="*/ 1754464 w 2088329"/>
              <a:gd name="connsiteY1" fmla="*/ 0 h 1080120"/>
              <a:gd name="connsiteX2" fmla="*/ 1953741 w 2088329"/>
              <a:gd name="connsiteY2" fmla="*/ 266205 h 1080120"/>
              <a:gd name="connsiteX3" fmla="*/ 2088232 w 2088329"/>
              <a:gd name="connsiteY3" fmla="*/ 540060 h 1080120"/>
              <a:gd name="connsiteX4" fmla="*/ 1934690 w 2088329"/>
              <a:gd name="connsiteY4" fmla="*/ 840881 h 1080120"/>
              <a:gd name="connsiteX5" fmla="*/ 1754464 w 2088329"/>
              <a:gd name="connsiteY5" fmla="*/ 1080120 h 1080120"/>
              <a:gd name="connsiteX6" fmla="*/ 0 w 2088329"/>
              <a:gd name="connsiteY6" fmla="*/ 1080120 h 1080120"/>
              <a:gd name="connsiteX7" fmla="*/ 0 w 2088329"/>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53741 w 2113696"/>
              <a:gd name="connsiteY2" fmla="*/ 266205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02"/>
              <a:gd name="connsiteY0" fmla="*/ 0 h 1080120"/>
              <a:gd name="connsiteX1" fmla="*/ 1754464 w 2113702"/>
              <a:gd name="connsiteY1" fmla="*/ 0 h 1080120"/>
              <a:gd name="connsiteX2" fmla="*/ 1953741 w 2113702"/>
              <a:gd name="connsiteY2" fmla="*/ 266205 h 1080120"/>
              <a:gd name="connsiteX3" fmla="*/ 2113632 w 2113702"/>
              <a:gd name="connsiteY3" fmla="*/ 540060 h 1080120"/>
              <a:gd name="connsiteX4" fmla="*/ 1934690 w 2113702"/>
              <a:gd name="connsiteY4" fmla="*/ 840881 h 1080120"/>
              <a:gd name="connsiteX5" fmla="*/ 1754464 w 2113702"/>
              <a:gd name="connsiteY5" fmla="*/ 1080120 h 1080120"/>
              <a:gd name="connsiteX6" fmla="*/ 0 w 2113702"/>
              <a:gd name="connsiteY6" fmla="*/ 1080120 h 1080120"/>
              <a:gd name="connsiteX7" fmla="*/ 0 w 2113702"/>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696"/>
              <a:gd name="connsiteY0" fmla="*/ 0 h 1080120"/>
              <a:gd name="connsiteX1" fmla="*/ 1754464 w 2113696"/>
              <a:gd name="connsiteY1" fmla="*/ 0 h 1080120"/>
              <a:gd name="connsiteX2" fmla="*/ 1947391 w 2113696"/>
              <a:gd name="connsiteY2" fmla="*/ 218580 h 1080120"/>
              <a:gd name="connsiteX3" fmla="*/ 2113632 w 2113696"/>
              <a:gd name="connsiteY3" fmla="*/ 540060 h 1080120"/>
              <a:gd name="connsiteX4" fmla="*/ 1934690 w 2113696"/>
              <a:gd name="connsiteY4" fmla="*/ 840881 h 1080120"/>
              <a:gd name="connsiteX5" fmla="*/ 1754464 w 2113696"/>
              <a:gd name="connsiteY5" fmla="*/ 1080120 h 1080120"/>
              <a:gd name="connsiteX6" fmla="*/ 0 w 2113696"/>
              <a:gd name="connsiteY6" fmla="*/ 1080120 h 1080120"/>
              <a:gd name="connsiteX7" fmla="*/ 0 w 2113696"/>
              <a:gd name="connsiteY7" fmla="*/ 0 h 1080120"/>
              <a:gd name="connsiteX0" fmla="*/ 0 w 2113728"/>
              <a:gd name="connsiteY0" fmla="*/ 0 h 1080120"/>
              <a:gd name="connsiteX1" fmla="*/ 1754464 w 2113728"/>
              <a:gd name="connsiteY1" fmla="*/ 0 h 1080120"/>
              <a:gd name="connsiteX2" fmla="*/ 1947391 w 2113728"/>
              <a:gd name="connsiteY2" fmla="*/ 218580 h 1080120"/>
              <a:gd name="connsiteX3" fmla="*/ 2113632 w 2113728"/>
              <a:gd name="connsiteY3" fmla="*/ 540060 h 1080120"/>
              <a:gd name="connsiteX4" fmla="*/ 1934690 w 2113728"/>
              <a:gd name="connsiteY4" fmla="*/ 840881 h 1080120"/>
              <a:gd name="connsiteX5" fmla="*/ 1754464 w 2113728"/>
              <a:gd name="connsiteY5" fmla="*/ 1080120 h 1080120"/>
              <a:gd name="connsiteX6" fmla="*/ 0 w 2113728"/>
              <a:gd name="connsiteY6" fmla="*/ 1080120 h 1080120"/>
              <a:gd name="connsiteX7" fmla="*/ 0 w 2113728"/>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34690 w 2113956"/>
              <a:gd name="connsiteY4" fmla="*/ 8408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63265 w 2113956"/>
              <a:gd name="connsiteY4" fmla="*/ 82500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44215 w 2113956"/>
              <a:gd name="connsiteY4" fmla="*/ 83453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6915 w 2113956"/>
              <a:gd name="connsiteY4" fmla="*/ 828181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54464 w 2113956"/>
              <a:gd name="connsiteY5" fmla="*/ 1080120 h 1080120"/>
              <a:gd name="connsiteX6" fmla="*/ 0 w 2113956"/>
              <a:gd name="connsiteY6" fmla="*/ 1080120 h 1080120"/>
              <a:gd name="connsiteX7" fmla="*/ 0 w 2113956"/>
              <a:gd name="connsiteY7" fmla="*/ 0 h 1080120"/>
              <a:gd name="connsiteX0" fmla="*/ 0 w 2113956"/>
              <a:gd name="connsiteY0" fmla="*/ 0 h 1080120"/>
              <a:gd name="connsiteX1" fmla="*/ 1754464 w 2113956"/>
              <a:gd name="connsiteY1" fmla="*/ 0 h 1080120"/>
              <a:gd name="connsiteX2" fmla="*/ 1947391 w 2113956"/>
              <a:gd name="connsiteY2" fmla="*/ 218580 h 1080120"/>
              <a:gd name="connsiteX3" fmla="*/ 2113632 w 2113956"/>
              <a:gd name="connsiteY3" fmla="*/ 540060 h 1080120"/>
              <a:gd name="connsiteX4" fmla="*/ 1953740 w 2113956"/>
              <a:gd name="connsiteY4" fmla="*/ 818656 h 1080120"/>
              <a:gd name="connsiteX5" fmla="*/ 1712711 w 2113956"/>
              <a:gd name="connsiteY5" fmla="*/ 1080120 h 1080120"/>
              <a:gd name="connsiteX6" fmla="*/ 0 w 2113956"/>
              <a:gd name="connsiteY6" fmla="*/ 1080120 h 1080120"/>
              <a:gd name="connsiteX7" fmla="*/ 0 w 2113956"/>
              <a:gd name="connsiteY7" fmla="*/ 0 h 1080120"/>
              <a:gd name="connsiteX0" fmla="*/ 0 w 2113956"/>
              <a:gd name="connsiteY0" fmla="*/ 0 h 1080737"/>
              <a:gd name="connsiteX1" fmla="*/ 1754464 w 2113956"/>
              <a:gd name="connsiteY1" fmla="*/ 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 name="connsiteX0" fmla="*/ 0 w 2113956"/>
              <a:gd name="connsiteY0" fmla="*/ 0 h 1080737"/>
              <a:gd name="connsiteX1" fmla="*/ 1726629 w 2113956"/>
              <a:gd name="connsiteY1" fmla="*/ 3480 h 1080737"/>
              <a:gd name="connsiteX2" fmla="*/ 1947391 w 2113956"/>
              <a:gd name="connsiteY2" fmla="*/ 218580 h 1080737"/>
              <a:gd name="connsiteX3" fmla="*/ 2113632 w 2113956"/>
              <a:gd name="connsiteY3" fmla="*/ 540060 h 1080737"/>
              <a:gd name="connsiteX4" fmla="*/ 1953740 w 2113956"/>
              <a:gd name="connsiteY4" fmla="*/ 818656 h 1080737"/>
              <a:gd name="connsiteX5" fmla="*/ 1712711 w 2113956"/>
              <a:gd name="connsiteY5" fmla="*/ 1080120 h 1080737"/>
              <a:gd name="connsiteX6" fmla="*/ 0 w 2113956"/>
              <a:gd name="connsiteY6" fmla="*/ 1080120 h 1080737"/>
              <a:gd name="connsiteX7" fmla="*/ 0 w 2113956"/>
              <a:gd name="connsiteY7" fmla="*/ 0 h 108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3956" h="1080737">
                <a:moveTo>
                  <a:pt x="0" y="0"/>
                </a:moveTo>
                <a:lnTo>
                  <a:pt x="1726629" y="3480"/>
                </a:lnTo>
                <a:cubicBezTo>
                  <a:pt x="1821710" y="5434"/>
                  <a:pt x="1806038" y="4745"/>
                  <a:pt x="1947391" y="218580"/>
                </a:cubicBezTo>
                <a:cubicBezTo>
                  <a:pt x="2107794" y="502265"/>
                  <a:pt x="2116153" y="483253"/>
                  <a:pt x="2113632" y="540060"/>
                </a:cubicBezTo>
                <a:cubicBezTo>
                  <a:pt x="2109928" y="583981"/>
                  <a:pt x="2047468" y="665146"/>
                  <a:pt x="1953740" y="818656"/>
                </a:cubicBezTo>
                <a:cubicBezTo>
                  <a:pt x="1783812" y="1064241"/>
                  <a:pt x="1791308" y="1078731"/>
                  <a:pt x="1712711" y="1080120"/>
                </a:cubicBezTo>
                <a:cubicBezTo>
                  <a:pt x="1634114" y="1081509"/>
                  <a:pt x="570904" y="1080120"/>
                  <a:pt x="0" y="1080120"/>
                </a:cubicBezTo>
                <a:lnTo>
                  <a:pt x="0" y="0"/>
                </a:lnTo>
                <a:close/>
              </a:path>
            </a:pathLst>
          </a:custGeom>
          <a:solidFill>
            <a:srgbClr val="0061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72000"/>
            <a:r>
              <a:rPr lang="en-GB" sz="1600" b="1" dirty="0" smtClean="0">
                <a:solidFill>
                  <a:schemeClr val="bg1"/>
                </a:solidFill>
                <a:latin typeface="Century Gothic" panose="020B0502020202020204" pitchFamily="34" charset="0"/>
              </a:rPr>
              <a:t>Evercore</a:t>
            </a:r>
            <a:endParaRPr lang="en-GB" sz="1600" b="1" dirty="0">
              <a:solidFill>
                <a:schemeClr val="bg1"/>
              </a:solidFill>
              <a:latin typeface="Century Gothic" panose="020B0502020202020204" pitchFamily="34" charset="0"/>
            </a:endParaRPr>
          </a:p>
        </p:txBody>
      </p:sp>
      <p:sp>
        <p:nvSpPr>
          <p:cNvPr id="12" name="Text Placeholder 5"/>
          <p:cNvSpPr txBox="1">
            <a:spLocks/>
          </p:cNvSpPr>
          <p:nvPr/>
        </p:nvSpPr>
        <p:spPr>
          <a:xfrm>
            <a:off x="2670068" y="3277766"/>
            <a:ext cx="6126202" cy="2504041"/>
          </a:xfrm>
          <a:prstGeom prst="rect">
            <a:avLst/>
          </a:prstGeom>
        </p:spPr>
        <p:txBody>
          <a:bodyPr vert="horz" lIns="91440" tIns="45720" rIns="91440" bIns="45720" rtlCol="0" anchor="ctr">
            <a:noAutofit/>
          </a:bodyPr>
          <a:lstStyle/>
          <a:p>
            <a:pPr marL="0" lvl="1" algn="just">
              <a:lnSpc>
                <a:spcPts val="1400"/>
              </a:lnSpc>
              <a:spcAft>
                <a:spcPts val="600"/>
              </a:spcAft>
              <a:buClr>
                <a:schemeClr val="accent1"/>
              </a:buClr>
              <a:tabLst>
                <a:tab pos="180975" algn="l"/>
              </a:tabLst>
            </a:pPr>
            <a:r>
              <a:rPr lang="es-MX" sz="1600" dirty="0">
                <a:latin typeface="Century Gothic" panose="020B0502020202020204" pitchFamily="34" charset="0"/>
              </a:rPr>
              <a:t>Evercore Casa de Bolsa NO es una entidad regulada y/o supervisada por la Comisión Nacional del Sistema de Ahorro para el Retiro. </a:t>
            </a:r>
          </a:p>
        </p:txBody>
      </p:sp>
    </p:spTree>
    <p:extLst>
      <p:ext uri="{BB962C8B-B14F-4D97-AF65-F5344CB8AC3E}">
        <p14:creationId xmlns:p14="http://schemas.microsoft.com/office/powerpoint/2010/main" val="103143679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899592" y="3933942"/>
            <a:ext cx="7056784" cy="34473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99592" y="1527193"/>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y estrategia del </a:t>
            </a:r>
            <a:r>
              <a:rPr lang="es-MX" sz="1600" dirty="0" smtClean="0">
                <a:solidFill>
                  <a:prstClr val="black"/>
                </a:solidFill>
                <a:latin typeface="Century Gothic" panose="020B0502020202020204" pitchFamily="34" charset="0"/>
              </a:rPr>
              <a:t>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Propuesta de inversión CKD Ainda</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a:t>
            </a:r>
            <a:r>
              <a:rPr lang="es-MX" sz="1600" dirty="0" smtClean="0">
                <a:solidFill>
                  <a:prstClr val="black"/>
                </a:solidFill>
                <a:latin typeface="Century Gothic" panose="020B0502020202020204" pitchFamily="34" charset="0"/>
              </a:rPr>
              <a:t>sobre el resultado contable de inversión enero 2018</a:t>
            </a: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sobre el entorno económico nacional e internacional</a:t>
            </a:r>
          </a:p>
          <a:p>
            <a:pPr marL="285750" indent="-285750" eaLnBrk="1" hangingPunct="1">
              <a:buFont typeface="+mj-lt"/>
              <a:buAutoNum type="romanUcPeriod"/>
            </a:pPr>
            <a:endParaRPr lang="es-MX" sz="1600" dirty="0" smtClean="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FJP (ResoluciónRCA-4558-03/14)</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eaLnBrk="1" hangingPunct="1"/>
            <a:endParaRPr lang="es-MX" sz="1600" dirty="0">
              <a:solidFill>
                <a:prstClr val="black"/>
              </a:solidFill>
              <a:latin typeface="Century Gothic" panose="020B0502020202020204" pitchFamily="34" charset="0"/>
            </a:endParaRPr>
          </a:p>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50</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a:t>
            </a:r>
            <a:r>
              <a:rPr lang="es-MX" sz="1400" b="1" dirty="0" smtClean="0">
                <a:latin typeface="Century Gothic" panose="020B0502020202020204" pitchFamily="34" charset="0"/>
                <a:ea typeface="Myriad Pro"/>
                <a:cs typeface="Myriad Pro"/>
              </a:rPr>
              <a:t>041</a:t>
            </a:r>
            <a:endParaRPr lang="es-MX" sz="1400" b="1" dirty="0">
              <a:latin typeface="Century Gothic" panose="020B0502020202020204" pitchFamily="34" charset="0"/>
              <a:ea typeface="Myriad Pro"/>
              <a:cs typeface="Myriad Pro"/>
            </a:endParaRPr>
          </a:p>
          <a:p>
            <a:pPr algn="ctr" defTabSz="457200"/>
            <a:r>
              <a:rPr lang="es-MX" sz="1400" b="1" dirty="0" smtClean="0">
                <a:latin typeface="Century Gothic" panose="020B0502020202020204" pitchFamily="34" charset="0"/>
                <a:ea typeface="Myriad Pro"/>
                <a:cs typeface="Myriad Pro"/>
              </a:rPr>
              <a:t>Febrero </a:t>
            </a:r>
            <a:r>
              <a:rPr lang="es-MX" sz="1400" b="1" dirty="0">
                <a:latin typeface="Century Gothic" panose="020B0502020202020204" pitchFamily="34" charset="0"/>
                <a:ea typeface="Myriad Pro"/>
                <a:cs typeface="Myriad Pro"/>
              </a:rPr>
              <a:t>2018</a:t>
            </a:r>
          </a:p>
        </p:txBody>
      </p:sp>
    </p:spTree>
    <p:extLst>
      <p:ext uri="{BB962C8B-B14F-4D97-AF65-F5344CB8AC3E}">
        <p14:creationId xmlns:p14="http://schemas.microsoft.com/office/powerpoint/2010/main" val="3889332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p:cNvSpPr>
            <a:spLocks noGrp="1"/>
          </p:cNvSpPr>
          <p:nvPr>
            <p:ph type="title"/>
          </p:nvPr>
        </p:nvSpPr>
        <p:spPr>
          <a:xfrm>
            <a:off x="457199" y="274638"/>
            <a:ext cx="6374921" cy="631825"/>
          </a:xfrm>
        </p:spPr>
        <p:txBody>
          <a:bodyPr/>
          <a:lstStyle/>
          <a:p>
            <a:r>
              <a:rPr lang="es-MX" sz="2000" b="1" dirty="0">
                <a:latin typeface="Century Gothic" panose="020B0502020202020204" pitchFamily="34" charset="0"/>
              </a:rPr>
              <a:t>Rendimiento FINVIT </a:t>
            </a:r>
            <a:r>
              <a:rPr lang="es-MX" sz="1400" b="1" dirty="0">
                <a:latin typeface="Century Gothic" panose="020B0502020202020204" pitchFamily="34" charset="0"/>
              </a:rPr>
              <a:t>al 31 de enero de 2018</a:t>
            </a:r>
            <a:r>
              <a:rPr lang="es-MX" sz="2000" b="1" dirty="0">
                <a:latin typeface="Century Gothic" panose="020B0502020202020204" pitchFamily="34" charset="0"/>
              </a:rPr>
              <a:t>.</a:t>
            </a:r>
          </a:p>
        </p:txBody>
      </p:sp>
      <p:sp>
        <p:nvSpPr>
          <p:cNvPr id="13" name="2 Marcador de contenido"/>
          <p:cNvSpPr txBox="1">
            <a:spLocks/>
          </p:cNvSpPr>
          <p:nvPr/>
        </p:nvSpPr>
        <p:spPr>
          <a:xfrm>
            <a:off x="179512" y="6524915"/>
            <a:ext cx="7803599"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Coordinación de Inversiones del Infonavit del Infonavit con datos al 31 de enero de 2018</a:t>
            </a:r>
          </a:p>
        </p:txBody>
      </p:sp>
      <p:sp>
        <p:nvSpPr>
          <p:cNvPr id="2" name="1 Marcador de número de diapositiva"/>
          <p:cNvSpPr>
            <a:spLocks noGrp="1"/>
          </p:cNvSpPr>
          <p:nvPr>
            <p:ph type="sldNum" sz="quarter" idx="12"/>
          </p:nvPr>
        </p:nvSpPr>
        <p:spPr>
          <a:xfrm>
            <a:off x="8678173" y="6475138"/>
            <a:ext cx="405442" cy="365125"/>
          </a:xfrm>
        </p:spPr>
        <p:txBody>
          <a:bodyPr/>
          <a:lstStyle/>
          <a:p>
            <a:fld id="{05E83AA4-A00D-4AA0-8FE8-B93C9F3EC141}" type="slidenum">
              <a:rPr lang="es-ES" altLang="es-MX" smtClean="0">
                <a:latin typeface="Century Gothic" panose="020B0502020202020204" pitchFamily="34" charset="0"/>
              </a:rPr>
              <a:pPr/>
              <a:t>51</a:t>
            </a:fld>
            <a:endParaRPr lang="es-ES" altLang="es-MX" dirty="0">
              <a:latin typeface="Century Gothic" panose="020B0502020202020204" pitchFamily="34" charset="0"/>
            </a:endParaRPr>
          </a:p>
        </p:txBody>
      </p:sp>
      <p:sp>
        <p:nvSpPr>
          <p:cNvPr id="6" name="CuadroTexto 5"/>
          <p:cNvSpPr txBox="1"/>
          <p:nvPr/>
        </p:nvSpPr>
        <p:spPr>
          <a:xfrm>
            <a:off x="0" y="1488085"/>
            <a:ext cx="9144000" cy="1261884"/>
          </a:xfrm>
          <a:prstGeom prst="rect">
            <a:avLst/>
          </a:prstGeom>
          <a:noFill/>
        </p:spPr>
        <p:txBody>
          <a:bodyPr wrap="square" rtlCol="0">
            <a:spAutoFit/>
          </a:bodyPr>
          <a:lstStyle/>
          <a:p>
            <a:pPr marL="742950" lvl="1" indent="-285750" algn="just">
              <a:spcAft>
                <a:spcPts val="0"/>
              </a:spcAft>
              <a:buClr>
                <a:srgbClr val="C00000"/>
              </a:buClr>
              <a:buFont typeface="Arial" panose="020B0604020202020204" pitchFamily="34" charset="0"/>
              <a:buChar char="•"/>
            </a:pPr>
            <a:r>
              <a:rPr lang="es-MX" sz="1200" dirty="0">
                <a:latin typeface="Century Gothic" panose="020B0502020202020204" pitchFamily="34" charset="0"/>
                <a:ea typeface="Calibri"/>
                <a:cs typeface="Times New Roman"/>
              </a:rPr>
              <a:t>Durante el periodo el fondo presentó un rendimiento de 7.68%, superando en 0.38% al rendimiento dado por los Cetes 28.</a:t>
            </a:r>
          </a:p>
          <a:p>
            <a:pPr marL="742950" lvl="1" indent="-285750" algn="just">
              <a:spcAft>
                <a:spcPts val="0"/>
              </a:spcAft>
              <a:buClr>
                <a:srgbClr val="C00000"/>
              </a:buClr>
              <a:buFont typeface="Arial" panose="020B0604020202020204" pitchFamily="34" charset="0"/>
              <a:buChar char="•"/>
            </a:pPr>
            <a:endParaRPr lang="x-none" sz="1200" dirty="0">
              <a:latin typeface="Century Gothic" panose="020B0502020202020204" pitchFamily="34" charset="0"/>
              <a:ea typeface="Calibri"/>
              <a:cs typeface="Times New Roman"/>
            </a:endParaRPr>
          </a:p>
          <a:p>
            <a:pPr marL="742950" lvl="1" indent="-285750" algn="just">
              <a:spcAft>
                <a:spcPts val="0"/>
              </a:spcAft>
              <a:buClr>
                <a:srgbClr val="C00000"/>
              </a:buClr>
              <a:buFont typeface="Arial" panose="020B0604020202020204" pitchFamily="34" charset="0"/>
              <a:buChar char="•"/>
            </a:pPr>
            <a:r>
              <a:rPr lang="x-none" sz="1200" dirty="0">
                <a:latin typeface="Century Gothic" panose="020B0502020202020204" pitchFamily="34" charset="0"/>
                <a:ea typeface="Calibri"/>
                <a:cs typeface="Times New Roman"/>
              </a:rPr>
              <a:t>El fondo presentó un crecimiento en activos manejados de 3.00%, equivalente a $2.2 </a:t>
            </a:r>
            <a:r>
              <a:rPr lang="x-none" sz="1200" dirty="0" err="1">
                <a:latin typeface="Century Gothic" panose="020B0502020202020204" pitchFamily="34" charset="0"/>
                <a:ea typeface="Calibri"/>
                <a:cs typeface="Times New Roman"/>
              </a:rPr>
              <a:t>mdp</a:t>
            </a:r>
            <a:r>
              <a:rPr lang="x-none" sz="1200" dirty="0">
                <a:latin typeface="Century Gothic" panose="020B0502020202020204" pitchFamily="34" charset="0"/>
                <a:ea typeface="Calibri"/>
                <a:cs typeface="Times New Roman"/>
              </a:rPr>
              <a:t>.</a:t>
            </a:r>
            <a:endParaRPr lang="es-MX" sz="1200" dirty="0">
              <a:latin typeface="Century Gothic" panose="020B0502020202020204" pitchFamily="34" charset="0"/>
              <a:ea typeface="Calibri"/>
              <a:cs typeface="Times New Roman"/>
            </a:endParaRPr>
          </a:p>
          <a:p>
            <a:pPr marL="742950" lvl="1" indent="-285750" algn="just">
              <a:spcAft>
                <a:spcPts val="0"/>
              </a:spcAft>
              <a:buClr>
                <a:srgbClr val="C00000"/>
              </a:buClr>
              <a:buFont typeface="Arial" panose="020B0604020202020204" pitchFamily="34" charset="0"/>
              <a:buChar char="•"/>
            </a:pPr>
            <a:endParaRPr lang="x-none" sz="1400" dirty="0">
              <a:latin typeface="Century Gothic" panose="020B0502020202020204" pitchFamily="34" charset="0"/>
              <a:ea typeface="Calibri"/>
              <a:cs typeface="Times New Roman"/>
            </a:endParaRPr>
          </a:p>
          <a:p>
            <a:pPr marL="742950" lvl="1" indent="-285750" algn="just">
              <a:spcAft>
                <a:spcPts val="0"/>
              </a:spcAft>
              <a:buClr>
                <a:srgbClr val="C00000"/>
              </a:buClr>
              <a:buFont typeface="Arial" panose="020B0604020202020204" pitchFamily="34" charset="0"/>
              <a:buChar char="•"/>
            </a:pPr>
            <a:endParaRPr lang="es-MX" sz="1400" dirty="0">
              <a:latin typeface="Century Gothic" panose="020B0502020202020204" pitchFamily="34" charset="0"/>
              <a:ea typeface="Calibri"/>
              <a:cs typeface="Times New Roman"/>
            </a:endParaRPr>
          </a:p>
        </p:txBody>
      </p:sp>
      <p:pic>
        <p:nvPicPr>
          <p:cNvPr id="4" name="Imagen 3">
            <a:extLst>
              <a:ext uri="{FF2B5EF4-FFF2-40B4-BE49-F238E27FC236}">
                <a16:creationId xmlns:a16="http://schemas.microsoft.com/office/drawing/2014/main" xmlns="" id="{50F9A97B-595C-4DE1-9243-BB0BE62B8ACF}"/>
              </a:ext>
            </a:extLst>
          </p:cNvPr>
          <p:cNvPicPr>
            <a:picLocks noChangeAspect="1"/>
          </p:cNvPicPr>
          <p:nvPr/>
        </p:nvPicPr>
        <p:blipFill rotWithShape="1">
          <a:blip r:embed="rId2"/>
          <a:srcRect b="1849"/>
          <a:stretch/>
        </p:blipFill>
        <p:spPr>
          <a:xfrm>
            <a:off x="971550" y="2397678"/>
            <a:ext cx="7200900" cy="2150259"/>
          </a:xfrm>
          <a:prstGeom prst="rect">
            <a:avLst/>
          </a:prstGeom>
        </p:spPr>
      </p:pic>
      <p:pic>
        <p:nvPicPr>
          <p:cNvPr id="5" name="Imagen 4">
            <a:extLst>
              <a:ext uri="{FF2B5EF4-FFF2-40B4-BE49-F238E27FC236}">
                <a16:creationId xmlns:a16="http://schemas.microsoft.com/office/drawing/2014/main" xmlns="" id="{ACC75DF7-C76B-4BEB-A85D-79116462894E}"/>
              </a:ext>
            </a:extLst>
          </p:cNvPr>
          <p:cNvPicPr>
            <a:picLocks noChangeAspect="1"/>
          </p:cNvPicPr>
          <p:nvPr/>
        </p:nvPicPr>
        <p:blipFill>
          <a:blip r:embed="rId3"/>
          <a:stretch>
            <a:fillRect/>
          </a:stretch>
        </p:blipFill>
        <p:spPr>
          <a:xfrm>
            <a:off x="1366837" y="4755376"/>
            <a:ext cx="6410325" cy="781050"/>
          </a:xfrm>
          <a:prstGeom prst="rect">
            <a:avLst/>
          </a:prstGeom>
        </p:spPr>
      </p:pic>
    </p:spTree>
    <p:extLst>
      <p:ext uri="{BB962C8B-B14F-4D97-AF65-F5344CB8AC3E}">
        <p14:creationId xmlns:p14="http://schemas.microsoft.com/office/powerpoint/2010/main" val="26270355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44000" y="126278"/>
            <a:ext cx="7764965" cy="79965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smtClean="0">
                <a:latin typeface="Century Gothic" panose="020B0502020202020204" pitchFamily="34" charset="0"/>
              </a:rPr>
              <a:t>El </a:t>
            </a:r>
            <a:r>
              <a:rPr lang="es-MX" sz="2000" b="1" dirty="0">
                <a:latin typeface="Century Gothic" panose="020B0502020202020204" pitchFamily="34" charset="0"/>
              </a:rPr>
              <a:t>FINVIT cuenta con ~$ </a:t>
            </a:r>
            <a:r>
              <a:rPr lang="es-MX" sz="2000" b="1" dirty="0" smtClean="0">
                <a:latin typeface="Century Gothic" panose="020B0502020202020204" pitchFamily="34" charset="0"/>
              </a:rPr>
              <a:t>79 mdp</a:t>
            </a:r>
            <a:r>
              <a:rPr lang="es-MX" sz="2000" b="1" dirty="0">
                <a:latin typeface="Century Gothic" panose="020B0502020202020204" pitchFamily="34" charset="0"/>
              </a:rPr>
              <a:t>, </a:t>
            </a:r>
            <a:r>
              <a:rPr lang="es-MX" sz="2000" b="1" dirty="0" smtClean="0">
                <a:latin typeface="Century Gothic" panose="020B0502020202020204" pitchFamily="34" charset="0"/>
              </a:rPr>
              <a:t>71% </a:t>
            </a:r>
            <a:r>
              <a:rPr lang="es-MX" sz="2000" b="1" dirty="0">
                <a:latin typeface="Century Gothic" panose="020B0502020202020204" pitchFamily="34" charset="0"/>
              </a:rPr>
              <a:t>aportados de forma directa y un rendimiento del 7.68%.</a:t>
            </a:r>
          </a:p>
        </p:txBody>
      </p:sp>
      <p:sp>
        <p:nvSpPr>
          <p:cNvPr id="7" name="TextColumnContent"/>
          <p:cNvSpPr>
            <a:spLocks noChangeArrowheads="1"/>
          </p:cNvSpPr>
          <p:nvPr/>
        </p:nvSpPr>
        <p:spPr bwMode="gray">
          <a:xfrm>
            <a:off x="201245" y="996618"/>
            <a:ext cx="7422713" cy="442441"/>
          </a:xfrm>
          <a:prstGeom prst="rect">
            <a:avLst/>
          </a:prstGeom>
          <a:noFill/>
          <a:ln w="9525" algn="ctr">
            <a:noFill/>
            <a:miter lim="800000"/>
            <a:headEnd type="none" w="lg" len="lg"/>
            <a:tailEnd type="none" w="lg" len="lg"/>
          </a:ln>
          <a:effectLst/>
        </p:spPr>
        <p:txBody>
          <a:bodyPr lIns="0" tIns="0" rIns="0" bIns="0" anchor="t" anchorCtr="0"/>
          <a:lstStyle/>
          <a:p>
            <a:pPr marL="180975" lvl="1" indent="-174625" algn="just" defTabSz="913881">
              <a:buClr>
                <a:srgbClr val="BB2D2C"/>
              </a:buClr>
              <a:buFontTx/>
              <a:buChar char="•"/>
            </a:pPr>
            <a:r>
              <a:rPr lang="es-MX" sz="1200" dirty="0">
                <a:solidFill>
                  <a:prstClr val="black"/>
                </a:solidFill>
                <a:latin typeface="Century Gothic" panose="020B0502020202020204" pitchFamily="34" charset="0"/>
              </a:rPr>
              <a:t>Desde su lanzamiento el 4</a:t>
            </a:r>
            <a:r>
              <a:rPr lang="es-MX" sz="1200" dirty="0" smtClean="0">
                <a:solidFill>
                  <a:prstClr val="black"/>
                </a:solidFill>
                <a:latin typeface="Century Gothic" panose="020B0502020202020204" pitchFamily="34" charset="0"/>
              </a:rPr>
              <a:t> </a:t>
            </a:r>
            <a:r>
              <a:rPr lang="es-MX" sz="1200" dirty="0">
                <a:solidFill>
                  <a:prstClr val="black"/>
                </a:solidFill>
                <a:latin typeface="Century Gothic" panose="020B0502020202020204" pitchFamily="34" charset="0"/>
              </a:rPr>
              <a:t>de </a:t>
            </a:r>
            <a:r>
              <a:rPr lang="es-MX" sz="1200" dirty="0" smtClean="0">
                <a:solidFill>
                  <a:prstClr val="black"/>
                </a:solidFill>
                <a:latin typeface="Century Gothic" panose="020B0502020202020204" pitchFamily="34" charset="0"/>
              </a:rPr>
              <a:t>marzo de 2015 </a:t>
            </a:r>
            <a:r>
              <a:rPr lang="es-MX" sz="1200" dirty="0">
                <a:solidFill>
                  <a:prstClr val="black"/>
                </a:solidFill>
                <a:latin typeface="Century Gothic" panose="020B0502020202020204" pitchFamily="34" charset="0"/>
              </a:rPr>
              <a:t>al </a:t>
            </a:r>
            <a:r>
              <a:rPr lang="es-MX" sz="1200" dirty="0" smtClean="0">
                <a:solidFill>
                  <a:prstClr val="black"/>
                </a:solidFill>
                <a:latin typeface="Century Gothic" panose="020B0502020202020204" pitchFamily="34" charset="0"/>
              </a:rPr>
              <a:t>31 de enero de 2018, </a:t>
            </a:r>
            <a:r>
              <a:rPr lang="es-MX" sz="1200" dirty="0">
                <a:solidFill>
                  <a:prstClr val="black"/>
                </a:solidFill>
                <a:latin typeface="Century Gothic" panose="020B0502020202020204" pitchFamily="34" charset="0"/>
              </a:rPr>
              <a:t>el FINVIT presenta los siguientes resultados</a:t>
            </a:r>
            <a:r>
              <a:rPr lang="es-MX" sz="1200" dirty="0" smtClean="0">
                <a:solidFill>
                  <a:prstClr val="black"/>
                </a:solidFill>
                <a:latin typeface="Century Gothic" panose="020B0502020202020204" pitchFamily="34" charset="0"/>
              </a:rPr>
              <a:t>:</a:t>
            </a:r>
            <a:endParaRPr lang="es-MX" sz="1200" dirty="0">
              <a:solidFill>
                <a:prstClr val="black"/>
              </a:solidFill>
              <a:latin typeface="Century Gothic" panose="020B0502020202020204" pitchFamily="34" charset="0"/>
            </a:endParaRPr>
          </a:p>
        </p:txBody>
      </p:sp>
      <p:graphicFrame>
        <p:nvGraphicFramePr>
          <p:cNvPr id="5" name="4 Tabla"/>
          <p:cNvGraphicFramePr>
            <a:graphicFrameLocks noGrp="1"/>
          </p:cNvGraphicFramePr>
          <p:nvPr>
            <p:extLst>
              <p:ext uri="{D42A27DB-BD31-4B8C-83A1-F6EECF244321}">
                <p14:modId xmlns:p14="http://schemas.microsoft.com/office/powerpoint/2010/main" val="2228027638"/>
              </p:ext>
            </p:extLst>
          </p:nvPr>
        </p:nvGraphicFramePr>
        <p:xfrm>
          <a:off x="201244" y="1414236"/>
          <a:ext cx="3757297" cy="2663134"/>
        </p:xfrm>
        <a:graphic>
          <a:graphicData uri="http://schemas.openxmlformats.org/drawingml/2006/table">
            <a:tbl>
              <a:tblPr/>
              <a:tblGrid>
                <a:gridCol w="2363826"/>
                <a:gridCol w="1393471"/>
              </a:tblGrid>
              <a:tr h="149869">
                <a:tc gridSpan="2">
                  <a:txBody>
                    <a:bodyPr/>
                    <a:lstStyle/>
                    <a:p>
                      <a:pPr algn="ctr" rtl="0" fontAlgn="b"/>
                      <a:r>
                        <a:rPr lang="es-MX" sz="1200" b="1" i="0" u="none" strike="noStrike" dirty="0">
                          <a:solidFill>
                            <a:srgbClr val="FFFFFF"/>
                          </a:solidFill>
                          <a:effectLst/>
                          <a:latin typeface="Century Gothic" panose="020B0502020202020204" pitchFamily="34" charset="0"/>
                        </a:rPr>
                        <a:t>Principales Analíticos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hMerge="1">
                  <a:txBody>
                    <a:bodyPr/>
                    <a:lstStyle/>
                    <a:p>
                      <a:endParaRPr lang="es-MX"/>
                    </a:p>
                  </a:txBody>
                  <a:tcPr/>
                </a:tc>
              </a:tr>
              <a:tr h="262712">
                <a:tc>
                  <a:txBody>
                    <a:bodyPr/>
                    <a:lstStyle/>
                    <a:p>
                      <a:pPr algn="ctr" fontAlgn="ctr"/>
                      <a:r>
                        <a:rPr lang="es-MX" sz="1200" b="0" i="0" u="none" strike="noStrike" dirty="0">
                          <a:solidFill>
                            <a:srgbClr val="000000"/>
                          </a:solidFill>
                          <a:effectLst/>
                          <a:latin typeface="Century Gothic" panose="020B0502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200" b="0" i="0" u="none" strike="noStrike" dirty="0">
                          <a:solidFill>
                            <a:srgbClr val="000000"/>
                          </a:solidFill>
                          <a:effectLst/>
                          <a:latin typeface="Century Gothic" panose="020B0502020202020204" pitchFamily="34" charset="0"/>
                        </a:rPr>
                        <a:t>Al 31 de</a:t>
                      </a:r>
                      <a:r>
                        <a:rPr lang="es-MX" sz="1200" b="0" i="0" u="none" strike="noStrike" baseline="0" dirty="0">
                          <a:solidFill>
                            <a:srgbClr val="000000"/>
                          </a:solidFill>
                          <a:effectLst/>
                          <a:latin typeface="Century Gothic" panose="020B0502020202020204" pitchFamily="34" charset="0"/>
                        </a:rPr>
                        <a:t> enero</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605288">
                <a:tc>
                  <a:txBody>
                    <a:bodyPr/>
                    <a:lstStyle/>
                    <a:p>
                      <a:pPr algn="ctr" rtl="0" fontAlgn="ctr"/>
                      <a:r>
                        <a:rPr lang="es-MX" sz="1200" b="0" i="0" u="none" strike="noStrike" dirty="0">
                          <a:solidFill>
                            <a:srgbClr val="000000"/>
                          </a:solidFill>
                          <a:effectLst/>
                          <a:latin typeface="Century Gothic" panose="020B0502020202020204" pitchFamily="34" charset="0"/>
                        </a:rPr>
                        <a:t>Tasa de Rendimiento Anualizada </a:t>
                      </a:r>
                      <a:endParaRPr lang="es-MX" sz="1200" b="0" i="0" u="none" strike="noStrike" dirty="0" smtClean="0">
                        <a:solidFill>
                          <a:srgbClr val="000000"/>
                        </a:solidFill>
                        <a:effectLst/>
                        <a:latin typeface="Century Gothic" panose="020B0502020202020204" pitchFamily="34" charset="0"/>
                      </a:endParaRPr>
                    </a:p>
                    <a:p>
                      <a:pPr algn="ctr" rtl="0" fontAlgn="ctr"/>
                      <a:r>
                        <a:rPr lang="es-MX" sz="1200" b="0" i="0" u="none" strike="noStrike" dirty="0" smtClean="0">
                          <a:solidFill>
                            <a:srgbClr val="000000"/>
                          </a:solidFill>
                          <a:effectLst/>
                          <a:latin typeface="Century Gothic" panose="020B0502020202020204" pitchFamily="34" charset="0"/>
                        </a:rPr>
                        <a:t>(</a:t>
                      </a:r>
                      <a:r>
                        <a:rPr lang="es-MX" sz="1200" b="0" i="0" u="none" strike="noStrike" dirty="0">
                          <a:solidFill>
                            <a:srgbClr val="000000"/>
                          </a:solidFill>
                          <a:effectLst/>
                          <a:latin typeface="Century Gothic" panose="020B0502020202020204" pitchFamily="34" charset="0"/>
                        </a:rPr>
                        <a:t>Valuación al corte)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7.68%</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81331">
                <a:tc>
                  <a:txBody>
                    <a:bodyPr/>
                    <a:lstStyle/>
                    <a:p>
                      <a:pPr algn="ctr" rtl="0" fontAlgn="ctr"/>
                      <a:r>
                        <a:rPr lang="es-MX" sz="1200" b="0" i="0" u="none" strike="noStrike" dirty="0">
                          <a:solidFill>
                            <a:srgbClr val="000000"/>
                          </a:solidFill>
                          <a:effectLst/>
                          <a:latin typeface="Century Gothic" panose="020B0502020202020204" pitchFamily="34" charset="0"/>
                        </a:rPr>
                        <a:t>Tasa de </a:t>
                      </a:r>
                      <a:r>
                        <a:rPr lang="es-MX" sz="1200" b="0" i="0" u="none" strike="noStrike" dirty="0" smtClean="0">
                          <a:solidFill>
                            <a:srgbClr val="000000"/>
                          </a:solidFill>
                          <a:effectLst/>
                          <a:latin typeface="Century Gothic" panose="020B0502020202020204" pitchFamily="34" charset="0"/>
                        </a:rPr>
                        <a:t>rendimiento</a:t>
                      </a:r>
                    </a:p>
                    <a:p>
                      <a:pPr algn="ctr" rtl="0" fontAlgn="ctr"/>
                      <a:r>
                        <a:rPr lang="es-MX" sz="1200" b="0" i="0" u="none" strike="noStrike" dirty="0" smtClean="0">
                          <a:solidFill>
                            <a:srgbClr val="000000"/>
                          </a:solidFill>
                          <a:effectLst/>
                          <a:latin typeface="Century Gothic" panose="020B0502020202020204" pitchFamily="34" charset="0"/>
                        </a:rPr>
                        <a:t> </a:t>
                      </a:r>
                      <a:r>
                        <a:rPr lang="es-MX" sz="1200" b="0" i="0" u="none" strike="noStrike" dirty="0">
                          <a:solidFill>
                            <a:srgbClr val="000000"/>
                          </a:solidFill>
                          <a:effectLst/>
                          <a:latin typeface="Century Gothic" panose="020B0502020202020204" pitchFamily="34" charset="0"/>
                        </a:rPr>
                        <a:t>(a vencimiento) YTM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7.74%</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288246">
                <a:tc>
                  <a:txBody>
                    <a:bodyPr/>
                    <a:lstStyle/>
                    <a:p>
                      <a:pPr algn="ctr" rtl="0" fontAlgn="ctr"/>
                      <a:r>
                        <a:rPr lang="es-MX" sz="1200" b="0" i="0" u="none" strike="noStrike" dirty="0">
                          <a:solidFill>
                            <a:srgbClr val="000000"/>
                          </a:solidFill>
                          <a:effectLst/>
                          <a:latin typeface="Century Gothic" panose="020B0502020202020204" pitchFamily="34" charset="0"/>
                        </a:rPr>
                        <a:t>Duración (años)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0.14</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59976">
                <a:tc>
                  <a:txBody>
                    <a:bodyPr/>
                    <a:lstStyle/>
                    <a:p>
                      <a:pPr algn="ctr" rtl="0" fontAlgn="ctr"/>
                      <a:r>
                        <a:rPr lang="es-MX" sz="1200" b="0" i="0" u="none" strike="noStrike" dirty="0">
                          <a:solidFill>
                            <a:srgbClr val="000000"/>
                          </a:solidFill>
                          <a:effectLst/>
                          <a:latin typeface="Century Gothic" panose="020B0502020202020204" pitchFamily="34" charset="0"/>
                        </a:rPr>
                        <a:t>VaR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-0.0452</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236588">
                <a:tc>
                  <a:txBody>
                    <a:bodyPr/>
                    <a:lstStyle/>
                    <a:p>
                      <a:pPr algn="ctr" rtl="0" fontAlgn="ctr"/>
                      <a:r>
                        <a:rPr lang="es-MX" sz="1200" b="0" i="0" u="none" strike="noStrike" dirty="0">
                          <a:solidFill>
                            <a:srgbClr val="000000"/>
                          </a:solidFill>
                          <a:effectLst/>
                          <a:latin typeface="Century Gothic" panose="020B0502020202020204" pitchFamily="34" charset="0"/>
                        </a:rPr>
                        <a:t>Activos Netos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77,063,579</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36588">
                <a:tc>
                  <a:txBody>
                    <a:bodyPr/>
                    <a:lstStyle/>
                    <a:p>
                      <a:pPr algn="ctr" rtl="0" fontAlgn="ctr"/>
                      <a:r>
                        <a:rPr lang="es-MX" sz="1200" b="0" i="0" u="none" strike="noStrike" dirty="0">
                          <a:solidFill>
                            <a:srgbClr val="000000"/>
                          </a:solidFill>
                          <a:effectLst/>
                          <a:latin typeface="Century Gothic" panose="020B0502020202020204" pitchFamily="34" charset="0"/>
                        </a:rPr>
                        <a:t>Precio de la acción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1.1664</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bl>
          </a:graphicData>
        </a:graphic>
      </p:graphicFrame>
      <p:graphicFrame>
        <p:nvGraphicFramePr>
          <p:cNvPr id="6" name="5 Tabla"/>
          <p:cNvGraphicFramePr>
            <a:graphicFrameLocks noGrp="1"/>
          </p:cNvGraphicFramePr>
          <p:nvPr>
            <p:extLst>
              <p:ext uri="{D42A27DB-BD31-4B8C-83A1-F6EECF244321}">
                <p14:modId xmlns:p14="http://schemas.microsoft.com/office/powerpoint/2010/main" val="4282221994"/>
              </p:ext>
            </p:extLst>
          </p:nvPr>
        </p:nvGraphicFramePr>
        <p:xfrm>
          <a:off x="201245" y="4344953"/>
          <a:ext cx="3757297" cy="2130208"/>
        </p:xfrm>
        <a:graphic>
          <a:graphicData uri="http://schemas.openxmlformats.org/drawingml/2006/table">
            <a:tbl>
              <a:tblPr/>
              <a:tblGrid>
                <a:gridCol w="2363725"/>
                <a:gridCol w="1393572"/>
              </a:tblGrid>
              <a:tr h="412456">
                <a:tc>
                  <a:txBody>
                    <a:bodyPr/>
                    <a:lstStyle/>
                    <a:p>
                      <a:pPr algn="ctr" rtl="0" fontAlgn="ctr"/>
                      <a:r>
                        <a:rPr lang="es-MX" sz="1200" b="1" i="0" u="none" strike="noStrike" dirty="0">
                          <a:solidFill>
                            <a:srgbClr val="FFFFFF"/>
                          </a:solidFill>
                          <a:effectLst/>
                          <a:latin typeface="Century Gothic" panose="020B0502020202020204" pitchFamily="34" charset="0"/>
                        </a:rPr>
                        <a:t>Indicadores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CD0000"/>
                    </a:solidFill>
                  </a:tcPr>
                </a:tc>
                <a:tc>
                  <a:txBody>
                    <a:bodyPr/>
                    <a:lstStyle/>
                    <a:p>
                      <a:pPr algn="ctr" rtl="0" fontAlgn="ctr"/>
                      <a:r>
                        <a:rPr lang="es-MX" sz="1200" b="1" i="0" u="none" strike="noStrike" dirty="0" smtClean="0">
                          <a:solidFill>
                            <a:srgbClr val="FFFFFF"/>
                          </a:solidFill>
                          <a:effectLst/>
                          <a:latin typeface="Century Gothic" panose="020B0502020202020204" pitchFamily="34" charset="0"/>
                        </a:rPr>
                        <a:t>al 31 de enero</a:t>
                      </a:r>
                      <a:endParaRPr lang="es-MX" sz="1200" b="1" i="0" u="none" strike="noStrike" dirty="0">
                        <a:solidFill>
                          <a:srgbClr val="FFFFFF"/>
                        </a:solidFill>
                        <a:effectLst/>
                        <a:latin typeface="Century Gothic" panose="020B0502020202020204" pitchFamily="34" charset="0"/>
                      </a:endParaRP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CD0000"/>
                    </a:solidFill>
                  </a:tcPr>
                </a:tc>
              </a:tr>
              <a:tr h="511657">
                <a:tc>
                  <a:txBody>
                    <a:bodyPr/>
                    <a:lstStyle/>
                    <a:p>
                      <a:pPr algn="ctr" rtl="0" fontAlgn="ctr"/>
                      <a:r>
                        <a:rPr lang="es-MX" sz="1200" b="0" i="0" u="none" strike="noStrike" dirty="0" smtClean="0">
                          <a:solidFill>
                            <a:srgbClr val="000000"/>
                          </a:solidFill>
                          <a:effectLst/>
                          <a:latin typeface="Century Gothic" panose="020B0502020202020204" pitchFamily="34" charset="0"/>
                        </a:rPr>
                        <a:t>Aportaciones </a:t>
                      </a:r>
                      <a:r>
                        <a:rPr lang="es-MX" sz="1200" b="0" i="0" u="none" strike="noStrike" dirty="0">
                          <a:solidFill>
                            <a:srgbClr val="000000"/>
                          </a:solidFill>
                          <a:effectLst/>
                          <a:latin typeface="Century Gothic" panose="020B0502020202020204" pitchFamily="34" charset="0"/>
                        </a:rPr>
                        <a:t>vía nómina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fontAlgn="b"/>
                      <a:r>
                        <a:rPr lang="es-MX" sz="1200" b="0" i="0" u="none" strike="noStrike" dirty="0">
                          <a:solidFill>
                            <a:srgbClr val="000000"/>
                          </a:solidFill>
                          <a:effectLst/>
                          <a:latin typeface="Century Gothic" panose="020B0502020202020204" pitchFamily="34" charset="0"/>
                        </a:rPr>
                        <a:t> </a:t>
                      </a:r>
                      <a:r>
                        <a:rPr lang="es-MX" sz="1200" b="0" i="0" u="none" strike="noStrike" dirty="0" smtClean="0">
                          <a:solidFill>
                            <a:srgbClr val="000000"/>
                          </a:solidFill>
                          <a:effectLst/>
                          <a:latin typeface="Century Gothic" panose="020B0502020202020204" pitchFamily="34" charset="0"/>
                        </a:rPr>
                        <a:t>$  37,708,778.24 </a:t>
                      </a:r>
                      <a:endParaRPr lang="es-MX" sz="1200" b="0" i="0" u="none" strike="noStrike" dirty="0">
                        <a:solidFill>
                          <a:srgbClr val="000000"/>
                        </a:solidFill>
                        <a:effectLst/>
                        <a:latin typeface="Century Gothic" panose="020B0502020202020204" pitchFamily="34" charset="0"/>
                      </a:endParaRP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r>
              <a:tr h="663182">
                <a:tc>
                  <a:txBody>
                    <a:bodyPr/>
                    <a:lstStyle/>
                    <a:p>
                      <a:pPr algn="ctr" rtl="0" fontAlgn="ctr"/>
                      <a:r>
                        <a:rPr lang="es-MX" sz="1200" b="0" i="0" u="none" strike="noStrike" dirty="0" smtClean="0">
                          <a:solidFill>
                            <a:srgbClr val="000000"/>
                          </a:solidFill>
                          <a:effectLst/>
                          <a:latin typeface="Century Gothic" panose="020B0502020202020204" pitchFamily="34" charset="0"/>
                        </a:rPr>
                        <a:t>Aportaciones </a:t>
                      </a:r>
                      <a:r>
                        <a:rPr lang="es-MX" sz="1200" b="0" i="0" u="none" strike="noStrike" dirty="0">
                          <a:solidFill>
                            <a:srgbClr val="000000"/>
                          </a:solidFill>
                          <a:effectLst/>
                          <a:latin typeface="Century Gothic" panose="020B0502020202020204" pitchFamily="34" charset="0"/>
                        </a:rPr>
                        <a:t>vía nómina  </a:t>
                      </a:r>
                      <a:endParaRPr lang="es-MX" sz="1200" b="0" i="0" u="none" strike="noStrike" dirty="0" smtClean="0">
                        <a:solidFill>
                          <a:srgbClr val="000000"/>
                        </a:solidFill>
                        <a:effectLst/>
                        <a:latin typeface="Century Gothic" panose="020B0502020202020204" pitchFamily="34" charset="0"/>
                      </a:endParaRPr>
                    </a:p>
                    <a:p>
                      <a:pPr algn="ctr" rtl="0" fontAlgn="ctr"/>
                      <a:r>
                        <a:rPr lang="es-MX" sz="1200" b="0" i="0" u="none" strike="noStrike" dirty="0" smtClean="0">
                          <a:solidFill>
                            <a:srgbClr val="000000"/>
                          </a:solidFill>
                          <a:effectLst/>
                          <a:latin typeface="Century Gothic" panose="020B0502020202020204" pitchFamily="34" charset="0"/>
                        </a:rPr>
                        <a:t>(</a:t>
                      </a:r>
                      <a:r>
                        <a:rPr lang="es-MX" sz="1200" b="0" i="0" u="none" strike="noStrike" dirty="0">
                          <a:solidFill>
                            <a:srgbClr val="000000"/>
                          </a:solidFill>
                          <a:effectLst/>
                          <a:latin typeface="Century Gothic" panose="020B0502020202020204" pitchFamily="34" charset="0"/>
                        </a:rPr>
                        <a:t>descuento catorcenal)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marL="0" algn="ctr" defTabSz="457200" rtl="0" eaLnBrk="1" fontAlgn="b" latinLnBrk="0" hangingPunct="1"/>
                      <a:r>
                        <a:rPr lang="es-MX" sz="1200" b="0" i="0" u="none" strike="noStrike" kern="1200" dirty="0" smtClean="0">
                          <a:solidFill>
                            <a:srgbClr val="000000"/>
                          </a:solidFill>
                          <a:effectLst/>
                          <a:latin typeface="Century Gothic" panose="020B0502020202020204" pitchFamily="34" charset="0"/>
                          <a:ea typeface="+mn-ea"/>
                          <a:cs typeface="+mn-cs"/>
                        </a:rPr>
                        <a:t>$ 806,300.79</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r>
              <a:tr h="542913">
                <a:tc>
                  <a:txBody>
                    <a:bodyPr/>
                    <a:lstStyle/>
                    <a:p>
                      <a:pPr algn="ctr" rtl="0" fontAlgn="ctr"/>
                      <a:r>
                        <a:rPr lang="es-MX" sz="1200" b="0" i="0" u="none" strike="noStrike" dirty="0" smtClean="0">
                          <a:solidFill>
                            <a:srgbClr val="000000"/>
                          </a:solidFill>
                          <a:effectLst/>
                          <a:latin typeface="Century Gothic" panose="020B0502020202020204" pitchFamily="34" charset="0"/>
                        </a:rPr>
                        <a:t>Solicitudes </a:t>
                      </a:r>
                      <a:r>
                        <a:rPr lang="es-MX" sz="1200" b="0" i="0" u="none" strike="noStrike" dirty="0">
                          <a:solidFill>
                            <a:srgbClr val="000000"/>
                          </a:solidFill>
                          <a:effectLst/>
                          <a:latin typeface="Century Gothic" panose="020B0502020202020204" pitchFamily="34" charset="0"/>
                        </a:rPr>
                        <a:t>de descuento </a:t>
                      </a:r>
                      <a:endParaRPr lang="es-MX" sz="1200" b="0" i="0" u="none" strike="noStrike" dirty="0" smtClean="0">
                        <a:solidFill>
                          <a:srgbClr val="000000"/>
                        </a:solidFill>
                        <a:effectLst/>
                        <a:latin typeface="Century Gothic" panose="020B0502020202020204" pitchFamily="34" charset="0"/>
                      </a:endParaRPr>
                    </a:p>
                    <a:p>
                      <a:pPr algn="ctr" rtl="0" fontAlgn="ctr"/>
                      <a:r>
                        <a:rPr lang="es-MX" sz="1200" b="0" i="0" u="none" strike="noStrike" dirty="0" smtClean="0">
                          <a:solidFill>
                            <a:srgbClr val="000000"/>
                          </a:solidFill>
                          <a:effectLst/>
                          <a:latin typeface="Century Gothic" panose="020B0502020202020204" pitchFamily="34" charset="0"/>
                        </a:rPr>
                        <a:t>vía </a:t>
                      </a:r>
                      <a:r>
                        <a:rPr lang="es-MX" sz="1200" b="0" i="0" u="none" strike="noStrike" dirty="0">
                          <a:solidFill>
                            <a:srgbClr val="000000"/>
                          </a:solidFill>
                          <a:effectLst/>
                          <a:latin typeface="Century Gothic" panose="020B0502020202020204" pitchFamily="34" charset="0"/>
                        </a:rPr>
                        <a:t>nómina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dirty="0" smtClean="0">
                          <a:solidFill>
                            <a:srgbClr val="000000"/>
                          </a:solidFill>
                          <a:effectLst/>
                          <a:latin typeface="Century Gothic" panose="020B0502020202020204" pitchFamily="34" charset="0"/>
                        </a:rPr>
                        <a:t>1,045</a:t>
                      </a:r>
                      <a:endParaRPr lang="es-MX" sz="1200" b="0" i="0" u="none" strike="noStrike" dirty="0">
                        <a:solidFill>
                          <a:srgbClr val="000000"/>
                        </a:solidFill>
                        <a:effectLst/>
                        <a:latin typeface="Century Gothic" panose="020B0502020202020204" pitchFamily="34" charset="0"/>
                      </a:endParaRP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9" name="1 Gráfico"/>
          <p:cNvGraphicFramePr>
            <a:graphicFrameLocks/>
          </p:cNvGraphicFramePr>
          <p:nvPr>
            <p:extLst>
              <p:ext uri="{D42A27DB-BD31-4B8C-83A1-F6EECF244321}">
                <p14:modId xmlns:p14="http://schemas.microsoft.com/office/powerpoint/2010/main" val="2143092096"/>
              </p:ext>
            </p:extLst>
          </p:nvPr>
        </p:nvGraphicFramePr>
        <p:xfrm>
          <a:off x="3958541" y="4132685"/>
          <a:ext cx="5172022" cy="2508191"/>
        </p:xfrm>
        <a:graphic>
          <a:graphicData uri="http://schemas.openxmlformats.org/drawingml/2006/chart">
            <c:chart xmlns:c="http://schemas.openxmlformats.org/drawingml/2006/chart" xmlns:r="http://schemas.openxmlformats.org/officeDocument/2006/relationships" r:id="rId3"/>
          </a:graphicData>
        </a:graphic>
      </p:graphicFrame>
      <p:sp>
        <p:nvSpPr>
          <p:cNvPr id="10" name="2 Marcador de contenido"/>
          <p:cNvSpPr txBox="1">
            <a:spLocks/>
          </p:cNvSpPr>
          <p:nvPr/>
        </p:nvSpPr>
        <p:spPr>
          <a:xfrm>
            <a:off x="201244" y="6643178"/>
            <a:ext cx="8547219" cy="21482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Gerencia Sr. de </a:t>
            </a:r>
            <a:r>
              <a:rPr lang="es-MX" sz="900" dirty="0" smtClean="0">
                <a:latin typeface="Century Gothic" panose="020B0502020202020204" pitchFamily="34" charset="0"/>
              </a:rPr>
              <a:t>Coordinación de Inversiones </a:t>
            </a:r>
            <a:r>
              <a:rPr lang="es-MX" sz="900" dirty="0">
                <a:latin typeface="Century Gothic" panose="020B0502020202020204" pitchFamily="34" charset="0"/>
              </a:rPr>
              <a:t>del Infonavit </a:t>
            </a:r>
            <a:r>
              <a:rPr lang="es-MX" sz="900" dirty="0" smtClean="0">
                <a:latin typeface="Century Gothic" panose="020B0502020202020204" pitchFamily="34" charset="0"/>
              </a:rPr>
              <a:t>con datos al 31 de enero de 2018.</a:t>
            </a:r>
          </a:p>
        </p:txBody>
      </p:sp>
      <p:sp>
        <p:nvSpPr>
          <p:cNvPr id="2" name="1 Marcador de número de diapositiva"/>
          <p:cNvSpPr>
            <a:spLocks noGrp="1"/>
          </p:cNvSpPr>
          <p:nvPr>
            <p:ph type="sldNum" sz="quarter" idx="12"/>
          </p:nvPr>
        </p:nvSpPr>
        <p:spPr>
          <a:xfrm>
            <a:off x="8686800" y="6474614"/>
            <a:ext cx="457200"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52</a:t>
            </a:fld>
            <a:endParaRPr lang="es-ES" altLang="es-MX" dirty="0">
              <a:latin typeface="Century Gothic" panose="020B0502020202020204" pitchFamily="34" charset="0"/>
            </a:endParaRPr>
          </a:p>
        </p:txBody>
      </p:sp>
      <p:pic>
        <p:nvPicPr>
          <p:cNvPr id="11" name="Imagen 2">
            <a:extLst>
              <a:ext uri="{FF2B5EF4-FFF2-40B4-BE49-F238E27FC236}">
                <a16:creationId xmlns:a16="http://schemas.microsoft.com/office/drawing/2014/main" xmlns="" id="{B1CE7520-5CF3-4FCB-9843-7F96DC3F891E}"/>
              </a:ext>
            </a:extLst>
          </p:cNvPr>
          <p:cNvPicPr>
            <a:picLocks noChangeAspect="1"/>
          </p:cNvPicPr>
          <p:nvPr/>
        </p:nvPicPr>
        <p:blipFill>
          <a:blip r:embed="rId4"/>
          <a:stretch>
            <a:fillRect/>
          </a:stretch>
        </p:blipFill>
        <p:spPr>
          <a:xfrm>
            <a:off x="3952552" y="1326020"/>
            <a:ext cx="5297883" cy="3017782"/>
          </a:xfrm>
          <a:prstGeom prst="rect">
            <a:avLst/>
          </a:prstGeom>
        </p:spPr>
      </p:pic>
    </p:spTree>
    <p:extLst>
      <p:ext uri="{BB962C8B-B14F-4D97-AF65-F5344CB8AC3E}">
        <p14:creationId xmlns:p14="http://schemas.microsoft.com/office/powerpoint/2010/main" val="182780740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64486" y="144877"/>
            <a:ext cx="7680158" cy="616060"/>
          </a:xfrm>
        </p:spPr>
        <p:txBody>
          <a:bodyPr>
            <a:noAutofit/>
          </a:bodyPr>
          <a:lstStyle/>
          <a:p>
            <a:r>
              <a:rPr lang="es-MX" sz="2000" b="1" dirty="0">
                <a:latin typeface="Century Gothic" panose="020B0502020202020204" pitchFamily="34" charset="0"/>
              </a:rPr>
              <a:t>Composición FINVIT </a:t>
            </a:r>
            <a:r>
              <a:rPr lang="es-MX" sz="1400" b="1" dirty="0">
                <a:latin typeface="Century Gothic" panose="020B0502020202020204" pitchFamily="34" charset="0"/>
              </a:rPr>
              <a:t>al 31 de enero de 2018</a:t>
            </a:r>
            <a:endParaRPr lang="en-US" sz="1400" b="1" dirty="0">
              <a:solidFill>
                <a:srgbClr val="C00000"/>
              </a:solidFill>
              <a:latin typeface="Century Gothic" panose="020B0502020202020204" pitchFamily="34" charset="0"/>
              <a:cs typeface="Arial" pitchFamily="34" charset="0"/>
            </a:endParaRPr>
          </a:p>
        </p:txBody>
      </p:sp>
      <p:sp>
        <p:nvSpPr>
          <p:cNvPr id="9" name="2 Marcador de contenido"/>
          <p:cNvSpPr txBox="1">
            <a:spLocks/>
          </p:cNvSpPr>
          <p:nvPr/>
        </p:nvSpPr>
        <p:spPr>
          <a:xfrm>
            <a:off x="0" y="6420618"/>
            <a:ext cx="8316416"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Coordinación de Inversiones del Infonavit con datos al 31 de enero de 2018.</a:t>
            </a:r>
          </a:p>
        </p:txBody>
      </p:sp>
      <p:sp>
        <p:nvSpPr>
          <p:cNvPr id="2" name="1 Marcador de número de diapositiva"/>
          <p:cNvSpPr>
            <a:spLocks noGrp="1"/>
          </p:cNvSpPr>
          <p:nvPr>
            <p:ph type="sldNum" sz="quarter" idx="12"/>
          </p:nvPr>
        </p:nvSpPr>
        <p:spPr>
          <a:xfrm>
            <a:off x="8316416" y="6345659"/>
            <a:ext cx="543464" cy="365125"/>
          </a:xfrm>
        </p:spPr>
        <p:txBody>
          <a:bodyPr/>
          <a:lstStyle/>
          <a:p>
            <a:pPr algn="ctr"/>
            <a:fld id="{05E83AA4-A00D-4AA0-8FE8-B93C9F3EC141}" type="slidenum">
              <a:rPr lang="es-ES" altLang="es-MX" smtClean="0">
                <a:latin typeface="Century Gothic" panose="020B0502020202020204" pitchFamily="34" charset="0"/>
              </a:rPr>
              <a:pPr algn="ctr"/>
              <a:t>53</a:t>
            </a:fld>
            <a:endParaRPr lang="es-ES" altLang="es-MX" dirty="0">
              <a:latin typeface="Century Gothic" panose="020B0502020202020204" pitchFamily="34" charset="0"/>
            </a:endParaRPr>
          </a:p>
        </p:txBody>
      </p:sp>
      <p:sp>
        <p:nvSpPr>
          <p:cNvPr id="11" name="CuadroTexto 10"/>
          <p:cNvSpPr txBox="1"/>
          <p:nvPr/>
        </p:nvSpPr>
        <p:spPr>
          <a:xfrm>
            <a:off x="254706" y="1267330"/>
            <a:ext cx="8741987" cy="523220"/>
          </a:xfrm>
          <a:prstGeom prst="rect">
            <a:avLst/>
          </a:prstGeom>
          <a:noFill/>
        </p:spPr>
        <p:txBody>
          <a:bodyPr wrap="square" rtlCol="0">
            <a:spAutoFit/>
          </a:bodyPr>
          <a:lstStyle/>
          <a:p>
            <a:pPr marL="742950" lvl="1" indent="-285750" algn="just">
              <a:spcAft>
                <a:spcPts val="0"/>
              </a:spcAft>
              <a:buClr>
                <a:srgbClr val="C00000"/>
              </a:buClr>
              <a:buFont typeface="Arial" panose="020B0604020202020204" pitchFamily="34" charset="0"/>
              <a:buChar char="•"/>
            </a:pPr>
            <a:r>
              <a:rPr lang="es-MX" sz="1400" dirty="0">
                <a:latin typeface="Century Gothic" panose="020B0502020202020204" pitchFamily="34" charset="0"/>
                <a:ea typeface="Calibri"/>
                <a:cs typeface="Times New Roman"/>
              </a:rPr>
              <a:t>El FINVIT cuenta con una cartera bien diversificada enfocada en papeles con vencimientos menores a 3 años (82%) y de alta calidad crediticia (AAA-96%).</a:t>
            </a:r>
          </a:p>
        </p:txBody>
      </p:sp>
      <p:pic>
        <p:nvPicPr>
          <p:cNvPr id="3" name="Imagen 2">
            <a:extLst>
              <a:ext uri="{FF2B5EF4-FFF2-40B4-BE49-F238E27FC236}">
                <a16:creationId xmlns:a16="http://schemas.microsoft.com/office/drawing/2014/main" xmlns="" id="{5CD170CF-1205-4B13-A192-E61085EDC645}"/>
              </a:ext>
            </a:extLst>
          </p:cNvPr>
          <p:cNvPicPr>
            <a:picLocks noChangeAspect="1"/>
          </p:cNvPicPr>
          <p:nvPr/>
        </p:nvPicPr>
        <p:blipFill>
          <a:blip r:embed="rId2"/>
          <a:stretch>
            <a:fillRect/>
          </a:stretch>
        </p:blipFill>
        <p:spPr>
          <a:xfrm>
            <a:off x="-1995" y="2008784"/>
            <a:ext cx="4596782" cy="2219136"/>
          </a:xfrm>
          <a:prstGeom prst="rect">
            <a:avLst/>
          </a:prstGeom>
        </p:spPr>
      </p:pic>
      <p:pic>
        <p:nvPicPr>
          <p:cNvPr id="5" name="Imagen 4">
            <a:extLst>
              <a:ext uri="{FF2B5EF4-FFF2-40B4-BE49-F238E27FC236}">
                <a16:creationId xmlns:a16="http://schemas.microsoft.com/office/drawing/2014/main" xmlns="" id="{10E1041C-6DC2-4ECD-86F3-BDB564CD36F1}"/>
              </a:ext>
            </a:extLst>
          </p:cNvPr>
          <p:cNvPicPr>
            <a:picLocks noChangeAspect="1"/>
          </p:cNvPicPr>
          <p:nvPr/>
        </p:nvPicPr>
        <p:blipFill>
          <a:blip r:embed="rId3"/>
          <a:stretch>
            <a:fillRect/>
          </a:stretch>
        </p:blipFill>
        <p:spPr>
          <a:xfrm>
            <a:off x="4549213" y="2008784"/>
            <a:ext cx="4554107" cy="2225233"/>
          </a:xfrm>
          <a:prstGeom prst="rect">
            <a:avLst/>
          </a:prstGeom>
        </p:spPr>
      </p:pic>
      <p:pic>
        <p:nvPicPr>
          <p:cNvPr id="6" name="Imagen 5">
            <a:extLst>
              <a:ext uri="{FF2B5EF4-FFF2-40B4-BE49-F238E27FC236}">
                <a16:creationId xmlns:a16="http://schemas.microsoft.com/office/drawing/2014/main" xmlns="" id="{3DB0707A-55BA-4982-A4CF-16930AD07304}"/>
              </a:ext>
            </a:extLst>
          </p:cNvPr>
          <p:cNvPicPr>
            <a:picLocks noChangeAspect="1"/>
          </p:cNvPicPr>
          <p:nvPr/>
        </p:nvPicPr>
        <p:blipFill>
          <a:blip r:embed="rId4"/>
          <a:stretch>
            <a:fillRect/>
          </a:stretch>
        </p:blipFill>
        <p:spPr>
          <a:xfrm>
            <a:off x="12856" y="4234017"/>
            <a:ext cx="4572396" cy="2200847"/>
          </a:xfrm>
          <a:prstGeom prst="rect">
            <a:avLst/>
          </a:prstGeom>
        </p:spPr>
      </p:pic>
      <p:pic>
        <p:nvPicPr>
          <p:cNvPr id="7" name="Imagen 6">
            <a:extLst>
              <a:ext uri="{FF2B5EF4-FFF2-40B4-BE49-F238E27FC236}">
                <a16:creationId xmlns:a16="http://schemas.microsoft.com/office/drawing/2014/main" xmlns="" id="{9C5CC4A2-E200-4B9A-BB6C-023D6797ADA0}"/>
              </a:ext>
            </a:extLst>
          </p:cNvPr>
          <p:cNvPicPr>
            <a:picLocks noChangeAspect="1"/>
          </p:cNvPicPr>
          <p:nvPr/>
        </p:nvPicPr>
        <p:blipFill>
          <a:blip r:embed="rId5"/>
          <a:stretch>
            <a:fillRect/>
          </a:stretch>
        </p:blipFill>
        <p:spPr>
          <a:xfrm>
            <a:off x="4598053" y="4127221"/>
            <a:ext cx="4517528" cy="2219136"/>
          </a:xfrm>
          <a:prstGeom prst="rect">
            <a:avLst/>
          </a:prstGeom>
        </p:spPr>
      </p:pic>
    </p:spTree>
    <p:extLst>
      <p:ext uri="{BB962C8B-B14F-4D97-AF65-F5344CB8AC3E}">
        <p14:creationId xmlns:p14="http://schemas.microsoft.com/office/powerpoint/2010/main" val="8189812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687541" y="3916327"/>
            <a:ext cx="3896130" cy="1338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2289296" y="1392780"/>
            <a:ext cx="4692620" cy="892552"/>
          </a:xfrm>
          <a:prstGeom prst="rect">
            <a:avLst/>
          </a:prstGeom>
          <a:noFill/>
          <a:ln w="38100">
            <a:solidFill>
              <a:schemeClr val="bg1">
                <a:lumMod val="50000"/>
              </a:schemeClr>
            </a:solidFill>
          </a:ln>
        </p:spPr>
        <p:txBody>
          <a:bodyPr wrap="square" rtlCol="0">
            <a:spAutoFit/>
          </a:bodyPr>
          <a:lstStyle/>
          <a:p>
            <a:pPr marL="0" lvl="2" algn="ctr" defTabSz="913881" eaLnBrk="0" fontAlgn="base" hangingPunct="0">
              <a:spcBef>
                <a:spcPct val="0"/>
              </a:spcBef>
              <a:spcAft>
                <a:spcPct val="0"/>
              </a:spcAft>
            </a:pPr>
            <a:r>
              <a:rPr lang="es-MX" sz="2000" b="1" dirty="0" smtClean="0">
                <a:solidFill>
                  <a:prstClr val="black"/>
                </a:solidFill>
                <a:latin typeface="Century Gothic" panose="020B0502020202020204" pitchFamily="34" charset="0"/>
                <a:cs typeface="Arial" pitchFamily="34" charset="0"/>
              </a:rPr>
              <a:t>1,456 </a:t>
            </a:r>
            <a:r>
              <a:rPr lang="es-MX" sz="2000" b="1" dirty="0">
                <a:solidFill>
                  <a:prstClr val="black"/>
                </a:solidFill>
                <a:latin typeface="Century Gothic" panose="020B0502020202020204" pitchFamily="34" charset="0"/>
                <a:cs typeface="Arial" pitchFamily="34" charset="0"/>
              </a:rPr>
              <a:t>trabajadores inscritos </a:t>
            </a:r>
          </a:p>
          <a:p>
            <a:pPr marL="0" lvl="2" algn="ctr" defTabSz="913881" eaLnBrk="0" fontAlgn="base" hangingPunct="0">
              <a:spcBef>
                <a:spcPct val="0"/>
              </a:spcBef>
              <a:spcAft>
                <a:spcPct val="0"/>
              </a:spcAft>
            </a:pPr>
            <a:r>
              <a:rPr lang="es-MX" sz="1600" b="1" dirty="0">
                <a:solidFill>
                  <a:prstClr val="black">
                    <a:lumMod val="65000"/>
                    <a:lumOff val="35000"/>
                  </a:prstClr>
                </a:solidFill>
                <a:latin typeface="Century Gothic" panose="020B0502020202020204" pitchFamily="34" charset="0"/>
                <a:cs typeface="Arial" pitchFamily="34" charset="0"/>
              </a:rPr>
              <a:t>(</a:t>
            </a:r>
            <a:r>
              <a:rPr lang="es-MX" sz="1600" b="1" dirty="0" smtClean="0">
                <a:solidFill>
                  <a:prstClr val="black">
                    <a:lumMod val="65000"/>
                    <a:lumOff val="35000"/>
                  </a:prstClr>
                </a:solidFill>
                <a:latin typeface="Century Gothic" panose="020B0502020202020204" pitchFamily="34" charset="0"/>
                <a:cs typeface="Arial" pitchFamily="34" charset="0"/>
              </a:rPr>
              <a:t>31% </a:t>
            </a:r>
            <a:r>
              <a:rPr lang="es-MX" sz="1600" b="1" dirty="0">
                <a:solidFill>
                  <a:prstClr val="black">
                    <a:lumMod val="65000"/>
                    <a:lumOff val="35000"/>
                  </a:prstClr>
                </a:solidFill>
                <a:latin typeface="Century Gothic" panose="020B0502020202020204" pitchFamily="34" charset="0"/>
                <a:cs typeface="Arial" pitchFamily="34" charset="0"/>
              </a:rPr>
              <a:t>del total de la plantilla que corresponde a 4,657 trabajadores)</a:t>
            </a:r>
          </a:p>
        </p:txBody>
      </p:sp>
      <p:sp>
        <p:nvSpPr>
          <p:cNvPr id="16" name="15 CuadroTexto"/>
          <p:cNvSpPr txBox="1"/>
          <p:nvPr/>
        </p:nvSpPr>
        <p:spPr>
          <a:xfrm>
            <a:off x="222634" y="5335530"/>
            <a:ext cx="4137715" cy="1169551"/>
          </a:xfrm>
          <a:prstGeom prst="rect">
            <a:avLst/>
          </a:prstGeom>
          <a:noFill/>
          <a:ln w="38100">
            <a:solidFill>
              <a:srgbClr val="C00000"/>
            </a:solidFill>
          </a:ln>
        </p:spPr>
        <p:txBody>
          <a:bodyPr wrap="square" rtlCol="0">
            <a:spAutoFit/>
          </a:bodyPr>
          <a:lstStyle/>
          <a:p>
            <a:pPr algn="ctr" defTabSz="457200" eaLnBrk="0" fontAlgn="base" hangingPunct="0">
              <a:spcBef>
                <a:spcPct val="0"/>
              </a:spcBef>
              <a:spcAft>
                <a:spcPct val="0"/>
              </a:spcAft>
            </a:pPr>
            <a:r>
              <a:rPr lang="es-MX" sz="1600" b="1" dirty="0">
                <a:solidFill>
                  <a:prstClr val="black"/>
                </a:solidFill>
                <a:latin typeface="Century Gothic" panose="020B0502020202020204" pitchFamily="34" charset="0"/>
                <a:cs typeface="Arial" pitchFamily="34" charset="0"/>
              </a:rPr>
              <a:t>Personal Sindicalizado</a:t>
            </a:r>
          </a:p>
          <a:p>
            <a:pPr algn="ctr" defTabSz="457200" eaLnBrk="0" fontAlgn="base" hangingPunct="0">
              <a:spcBef>
                <a:spcPct val="0"/>
              </a:spcBef>
              <a:spcAft>
                <a:spcPct val="0"/>
              </a:spcAft>
            </a:pPr>
            <a:r>
              <a:rPr lang="es-MX" sz="1600" b="1" dirty="0" smtClean="0">
                <a:solidFill>
                  <a:prstClr val="black">
                    <a:lumMod val="75000"/>
                    <a:lumOff val="25000"/>
                  </a:prstClr>
                </a:solidFill>
                <a:latin typeface="Century Gothic" panose="020B0502020202020204" pitchFamily="34" charset="0"/>
                <a:cs typeface="Arial" pitchFamily="34" charset="0"/>
              </a:rPr>
              <a:t>2,855 trabajadores</a:t>
            </a:r>
            <a:endParaRPr lang="es-MX" sz="1600" b="1" dirty="0">
              <a:solidFill>
                <a:prstClr val="black">
                  <a:lumMod val="75000"/>
                  <a:lumOff val="25000"/>
                </a:prstClr>
              </a:solidFill>
              <a:latin typeface="Century Gothic" panose="020B0502020202020204" pitchFamily="34" charset="0"/>
              <a:cs typeface="Arial" pitchFamily="34" charset="0"/>
            </a:endParaRPr>
          </a:p>
          <a:p>
            <a:pPr algn="ctr" defTabSz="457200" eaLnBrk="0" fontAlgn="base" hangingPunct="0">
              <a:spcBef>
                <a:spcPct val="0"/>
              </a:spcBef>
              <a:spcAft>
                <a:spcPct val="0"/>
              </a:spcAft>
            </a:pPr>
            <a:r>
              <a:rPr lang="es-MX" sz="2000" b="1" dirty="0" smtClean="0">
                <a:solidFill>
                  <a:srgbClr val="C00000"/>
                </a:solidFill>
                <a:latin typeface="Century Gothic" panose="020B0502020202020204" pitchFamily="34" charset="0"/>
                <a:cs typeface="Arial" pitchFamily="34" charset="0"/>
              </a:rPr>
              <a:t>864 </a:t>
            </a:r>
            <a:r>
              <a:rPr lang="es-MX" sz="2000" b="1" dirty="0">
                <a:solidFill>
                  <a:srgbClr val="C00000"/>
                </a:solidFill>
                <a:latin typeface="Century Gothic" panose="020B0502020202020204" pitchFamily="34" charset="0"/>
                <a:cs typeface="Arial" pitchFamily="34" charset="0"/>
              </a:rPr>
              <a:t>inscritos – 60%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7" name="16 CuadroTexto"/>
          <p:cNvSpPr txBox="1"/>
          <p:nvPr/>
        </p:nvSpPr>
        <p:spPr>
          <a:xfrm>
            <a:off x="5667293" y="2425448"/>
            <a:ext cx="3240000" cy="1415772"/>
          </a:xfrm>
          <a:prstGeom prst="rect">
            <a:avLst/>
          </a:prstGeom>
          <a:noFill/>
          <a:ln w="38100">
            <a:solidFill>
              <a:srgbClr val="C00000"/>
            </a:solidFill>
          </a:ln>
        </p:spPr>
        <p:txBody>
          <a:bodyPr wrap="square" rtlCol="0">
            <a:spAutoFit/>
          </a:bodyPr>
          <a:lstStyle>
            <a:defPPr>
              <a:defRPr lang="es-ES"/>
            </a:defPPr>
            <a:lvl1pPr algn="ctr">
              <a:defRPr b="1">
                <a:solidFill>
                  <a:schemeClr val="tx1">
                    <a:lumMod val="75000"/>
                    <a:lumOff val="25000"/>
                  </a:schemeClr>
                </a:solidFill>
              </a:defRPr>
            </a:lvl1pPr>
          </a:lstStyle>
          <a:p>
            <a:pPr defTabSz="457200" eaLnBrk="0" fontAlgn="base" hangingPunct="0">
              <a:spcBef>
                <a:spcPct val="0"/>
              </a:spcBef>
              <a:spcAft>
                <a:spcPct val="0"/>
              </a:spcAft>
            </a:pPr>
            <a:r>
              <a:rPr lang="es-MX" sz="1600" dirty="0">
                <a:solidFill>
                  <a:prstClr val="black"/>
                </a:solidFill>
                <a:latin typeface="Century Gothic" panose="020B0502020202020204" pitchFamily="34" charset="0"/>
                <a:cs typeface="Arial" pitchFamily="34" charset="0"/>
              </a:rPr>
              <a:t>Oficinas de Apoyo y Zona Metropolitana</a:t>
            </a:r>
          </a:p>
          <a:p>
            <a:pPr defTabSz="457200" eaLnBrk="0" fontAlgn="base" hangingPunct="0">
              <a:spcBef>
                <a:spcPct val="0"/>
              </a:spcBef>
              <a:spcAft>
                <a:spcPct val="0"/>
              </a:spcAft>
            </a:pPr>
            <a:r>
              <a:rPr lang="es-MX" sz="1600" dirty="0">
                <a:solidFill>
                  <a:prstClr val="black">
                    <a:lumMod val="75000"/>
                    <a:lumOff val="25000"/>
                  </a:prstClr>
                </a:solidFill>
                <a:latin typeface="Century Gothic" panose="020B0502020202020204" pitchFamily="34" charset="0"/>
                <a:cs typeface="Arial" pitchFamily="34" charset="0"/>
              </a:rPr>
              <a:t>2,038  trabajadores</a:t>
            </a:r>
          </a:p>
          <a:p>
            <a:pPr defTabSz="457200" eaLnBrk="0" fontAlgn="base" hangingPunct="0">
              <a:spcBef>
                <a:spcPct val="0"/>
              </a:spcBef>
              <a:spcAft>
                <a:spcPct val="0"/>
              </a:spcAft>
            </a:pPr>
            <a:r>
              <a:rPr lang="es-MX" sz="2000" dirty="0" smtClean="0">
                <a:solidFill>
                  <a:srgbClr val="C00000"/>
                </a:solidFill>
                <a:latin typeface="Century Gothic" panose="020B0502020202020204" pitchFamily="34" charset="0"/>
                <a:cs typeface="Arial" pitchFamily="34" charset="0"/>
              </a:rPr>
              <a:t>576 </a:t>
            </a:r>
            <a:r>
              <a:rPr lang="es-MX" sz="2000" dirty="0">
                <a:solidFill>
                  <a:srgbClr val="C00000"/>
                </a:solidFill>
                <a:latin typeface="Century Gothic" panose="020B0502020202020204" pitchFamily="34" charset="0"/>
                <a:cs typeface="Arial" pitchFamily="34" charset="0"/>
              </a:rPr>
              <a:t>inscritos – </a:t>
            </a:r>
            <a:r>
              <a:rPr lang="es-MX" sz="2000" dirty="0" smtClean="0">
                <a:solidFill>
                  <a:srgbClr val="C00000"/>
                </a:solidFill>
                <a:latin typeface="Century Gothic" panose="020B0502020202020204" pitchFamily="34" charset="0"/>
                <a:cs typeface="Arial" pitchFamily="34" charset="0"/>
              </a:rPr>
              <a:t>40% </a:t>
            </a:r>
            <a:r>
              <a:rPr lang="es-MX" sz="1600"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0" name="9 CuadroTexto"/>
          <p:cNvSpPr txBox="1"/>
          <p:nvPr/>
        </p:nvSpPr>
        <p:spPr>
          <a:xfrm>
            <a:off x="144000" y="930470"/>
            <a:ext cx="8801592" cy="307777"/>
          </a:xfrm>
          <a:prstGeom prst="rect">
            <a:avLst/>
          </a:prstGeom>
          <a:noFill/>
        </p:spPr>
        <p:txBody>
          <a:bodyPr wrap="square" rtlCol="0">
            <a:spAutoFit/>
          </a:bodyPr>
          <a:lstStyle/>
          <a:p>
            <a:pPr marL="180975" indent="-180975" defTabSz="457200" eaLnBrk="0" fontAlgn="base" hangingPunct="0">
              <a:spcBef>
                <a:spcPct val="0"/>
              </a:spcBef>
              <a:spcAft>
                <a:spcPct val="0"/>
              </a:spcAft>
              <a:buClr>
                <a:srgbClr val="C00000"/>
              </a:buClr>
              <a:buFont typeface="Arial" pitchFamily="34" charset="0"/>
              <a:buChar char="•"/>
              <a:tabLst>
                <a:tab pos="180975" algn="l"/>
              </a:tabLst>
            </a:pPr>
            <a:r>
              <a:rPr lang="es-MX" sz="1400" dirty="0">
                <a:solidFill>
                  <a:prstClr val="black"/>
                </a:solidFill>
                <a:latin typeface="Century Gothic" panose="020B0502020202020204" pitchFamily="34" charset="0"/>
                <a:cs typeface="Arial" pitchFamily="34" charset="0"/>
              </a:rPr>
              <a:t>Al </a:t>
            </a:r>
            <a:r>
              <a:rPr lang="es-MX" sz="1400" dirty="0" smtClean="0">
                <a:solidFill>
                  <a:prstClr val="black"/>
                </a:solidFill>
                <a:latin typeface="Century Gothic" panose="020B0502020202020204" pitchFamily="34" charset="0"/>
              </a:rPr>
              <a:t>31 de enero de 2018 </a:t>
            </a:r>
            <a:r>
              <a:rPr lang="es-MX" sz="1400" dirty="0" smtClean="0">
                <a:solidFill>
                  <a:prstClr val="black"/>
                </a:solidFill>
                <a:latin typeface="Century Gothic" panose="020B0502020202020204" pitchFamily="34" charset="0"/>
                <a:cs typeface="Arial" pitchFamily="34" charset="0"/>
              </a:rPr>
              <a:t>se </a:t>
            </a:r>
            <a:r>
              <a:rPr lang="es-MX" sz="1400" dirty="0">
                <a:solidFill>
                  <a:prstClr val="black"/>
                </a:solidFill>
                <a:latin typeface="Century Gothic" panose="020B0502020202020204" pitchFamily="34" charset="0"/>
                <a:cs typeface="Arial" pitchFamily="34" charset="0"/>
              </a:rPr>
              <a:t>tienen los siguientes avances:</a:t>
            </a:r>
          </a:p>
        </p:txBody>
      </p:sp>
      <p:sp>
        <p:nvSpPr>
          <p:cNvPr id="13" name="12 CuadroTexto"/>
          <p:cNvSpPr txBox="1"/>
          <p:nvPr/>
        </p:nvSpPr>
        <p:spPr>
          <a:xfrm>
            <a:off x="222634" y="2509528"/>
            <a:ext cx="3408620" cy="1384995"/>
          </a:xfrm>
          <a:prstGeom prst="rect">
            <a:avLst/>
          </a:prstGeom>
          <a:noFill/>
          <a:ln w="38100">
            <a:solidFill>
              <a:srgbClr val="C00000"/>
            </a:solidFill>
          </a:ln>
        </p:spPr>
        <p:txBody>
          <a:bodyPr wrap="square" rtlCol="0">
            <a:spAutoFit/>
          </a:bodyPr>
          <a:lstStyle/>
          <a:p>
            <a:pPr algn="ctr" defTabSz="457200" eaLnBrk="0" fontAlgn="base" hangingPunct="0">
              <a:spcBef>
                <a:spcPct val="0"/>
              </a:spcBef>
              <a:spcAft>
                <a:spcPct val="0"/>
              </a:spcAft>
            </a:pPr>
            <a:r>
              <a:rPr lang="es-MX" sz="1600" b="1" dirty="0">
                <a:solidFill>
                  <a:prstClr val="black"/>
                </a:solidFill>
                <a:latin typeface="Century Gothic" panose="020B0502020202020204" pitchFamily="34" charset="0"/>
                <a:cs typeface="Arial" pitchFamily="34" charset="0"/>
              </a:rPr>
              <a:t>Delegaciones</a:t>
            </a:r>
          </a:p>
          <a:p>
            <a:pPr algn="ctr" defTabSz="457200" eaLnBrk="0" fontAlgn="base" hangingPunct="0">
              <a:spcBef>
                <a:spcPct val="0"/>
              </a:spcBef>
              <a:spcAft>
                <a:spcPct val="0"/>
              </a:spcAft>
            </a:pPr>
            <a:r>
              <a:rPr lang="es-MX" sz="1600" b="1" dirty="0">
                <a:solidFill>
                  <a:prstClr val="black">
                    <a:lumMod val="75000"/>
                    <a:lumOff val="25000"/>
                  </a:prstClr>
                </a:solidFill>
                <a:latin typeface="Century Gothic" panose="020B0502020202020204" pitchFamily="34" charset="0"/>
                <a:cs typeface="Arial" pitchFamily="34" charset="0"/>
              </a:rPr>
              <a:t>2,619 trabajadores</a:t>
            </a:r>
          </a:p>
          <a:p>
            <a:pPr algn="ctr" defTabSz="457200" eaLnBrk="0" fontAlgn="base" hangingPunct="0">
              <a:spcBef>
                <a:spcPct val="0"/>
              </a:spcBef>
              <a:spcAft>
                <a:spcPct val="0"/>
              </a:spcAft>
            </a:pPr>
            <a:r>
              <a:rPr lang="es-MX" sz="2000" b="1" dirty="0" smtClean="0">
                <a:solidFill>
                  <a:srgbClr val="C00000"/>
                </a:solidFill>
                <a:latin typeface="Century Gothic" panose="020B0502020202020204" pitchFamily="34" charset="0"/>
                <a:cs typeface="Arial" pitchFamily="34" charset="0"/>
              </a:rPr>
              <a:t>880 </a:t>
            </a:r>
            <a:r>
              <a:rPr lang="es-MX" sz="2000" b="1" dirty="0">
                <a:solidFill>
                  <a:srgbClr val="C00000"/>
                </a:solidFill>
                <a:latin typeface="Century Gothic" panose="020B0502020202020204" pitchFamily="34" charset="0"/>
                <a:cs typeface="Arial" pitchFamily="34" charset="0"/>
              </a:rPr>
              <a:t>inscritos – </a:t>
            </a:r>
            <a:r>
              <a:rPr lang="es-MX" sz="2000" b="1" dirty="0" smtClean="0">
                <a:solidFill>
                  <a:srgbClr val="C00000"/>
                </a:solidFill>
                <a:latin typeface="Century Gothic" panose="020B0502020202020204" pitchFamily="34" charset="0"/>
                <a:cs typeface="Arial" pitchFamily="34" charset="0"/>
              </a:rPr>
              <a:t>60%</a:t>
            </a:r>
            <a:r>
              <a:rPr lang="es-MX" sz="1600" b="1" dirty="0" smtClean="0">
                <a:solidFill>
                  <a:prstClr val="black">
                    <a:lumMod val="75000"/>
                    <a:lumOff val="25000"/>
                  </a:prstClr>
                </a:solidFill>
                <a:latin typeface="Century Gothic" panose="020B0502020202020204" pitchFamily="34" charset="0"/>
                <a:cs typeface="Arial" pitchFamily="34" charset="0"/>
              </a:rPr>
              <a:t>del </a:t>
            </a:r>
            <a:r>
              <a:rPr lang="es-MX" sz="1600" b="1" dirty="0">
                <a:solidFill>
                  <a:prstClr val="black">
                    <a:lumMod val="75000"/>
                    <a:lumOff val="25000"/>
                  </a:prstClr>
                </a:solidFill>
                <a:latin typeface="Century Gothic" panose="020B0502020202020204" pitchFamily="34" charset="0"/>
                <a:cs typeface="Arial" pitchFamily="34" charset="0"/>
              </a:rPr>
              <a:t>total del personal inscrito</a:t>
            </a:r>
          </a:p>
          <a:p>
            <a:pPr algn="ctr" defTabSz="457200" eaLnBrk="0" fontAlgn="base" hangingPunct="0">
              <a:spcBef>
                <a:spcPct val="0"/>
              </a:spcBef>
              <a:spcAft>
                <a:spcPct val="0"/>
              </a:spcAft>
            </a:pPr>
            <a:endParaRPr lang="es-MX" sz="1600" b="1" dirty="0">
              <a:solidFill>
                <a:prstClr val="black">
                  <a:lumMod val="75000"/>
                  <a:lumOff val="25000"/>
                </a:prstClr>
              </a:solidFill>
              <a:latin typeface="Century Gothic" panose="020B0502020202020204" pitchFamily="34" charset="0"/>
              <a:cs typeface="Arial" pitchFamily="34" charset="0"/>
            </a:endParaRPr>
          </a:p>
        </p:txBody>
      </p:sp>
      <p:sp>
        <p:nvSpPr>
          <p:cNvPr id="14" name="13 CuadroTexto"/>
          <p:cNvSpPr txBox="1"/>
          <p:nvPr/>
        </p:nvSpPr>
        <p:spPr>
          <a:xfrm>
            <a:off x="5388396" y="5332177"/>
            <a:ext cx="3518897" cy="1169551"/>
          </a:xfrm>
          <a:prstGeom prst="rect">
            <a:avLst/>
          </a:prstGeom>
          <a:noFill/>
          <a:ln w="38100">
            <a:solidFill>
              <a:srgbClr val="C00000"/>
            </a:solidFill>
          </a:ln>
        </p:spPr>
        <p:txBody>
          <a:bodyPr wrap="square" rtlCol="0">
            <a:spAutoFit/>
          </a:bodyPr>
          <a:lstStyle/>
          <a:p>
            <a:pPr algn="ctr" defTabSz="457200" eaLnBrk="0" fontAlgn="base" hangingPunct="0">
              <a:spcBef>
                <a:spcPct val="0"/>
              </a:spcBef>
              <a:spcAft>
                <a:spcPct val="0"/>
              </a:spcAft>
            </a:pPr>
            <a:r>
              <a:rPr lang="es-MX" sz="1600" b="1" dirty="0">
                <a:solidFill>
                  <a:prstClr val="black"/>
                </a:solidFill>
                <a:latin typeface="Century Gothic" panose="020B0502020202020204" pitchFamily="34" charset="0"/>
                <a:cs typeface="Arial" pitchFamily="34" charset="0"/>
              </a:rPr>
              <a:t>Personal no Sindicalizado</a:t>
            </a:r>
          </a:p>
          <a:p>
            <a:pPr algn="ctr" defTabSz="457200" eaLnBrk="0" fontAlgn="base" hangingPunct="0">
              <a:spcBef>
                <a:spcPct val="0"/>
              </a:spcBef>
              <a:spcAft>
                <a:spcPct val="0"/>
              </a:spcAft>
            </a:pPr>
            <a:r>
              <a:rPr lang="es-MX" sz="1600" b="1" dirty="0" smtClean="0">
                <a:solidFill>
                  <a:prstClr val="black">
                    <a:lumMod val="75000"/>
                    <a:lumOff val="25000"/>
                  </a:prstClr>
                </a:solidFill>
                <a:latin typeface="Century Gothic" panose="020B0502020202020204" pitchFamily="34" charset="0"/>
                <a:cs typeface="Arial" pitchFamily="34" charset="0"/>
              </a:rPr>
              <a:t>1,802 </a:t>
            </a:r>
            <a:r>
              <a:rPr lang="es-MX" sz="1600" b="1" dirty="0">
                <a:solidFill>
                  <a:prstClr val="black">
                    <a:lumMod val="75000"/>
                    <a:lumOff val="25000"/>
                  </a:prstClr>
                </a:solidFill>
                <a:latin typeface="Century Gothic" panose="020B0502020202020204" pitchFamily="34" charset="0"/>
                <a:cs typeface="Arial" pitchFamily="34" charset="0"/>
              </a:rPr>
              <a:t>trabajadores</a:t>
            </a:r>
          </a:p>
          <a:p>
            <a:pPr algn="ctr" defTabSz="457200" eaLnBrk="0" fontAlgn="base" hangingPunct="0">
              <a:spcBef>
                <a:spcPct val="0"/>
              </a:spcBef>
              <a:spcAft>
                <a:spcPct val="0"/>
              </a:spcAft>
            </a:pPr>
            <a:r>
              <a:rPr lang="es-MX" sz="2000" b="1" dirty="0" smtClean="0">
                <a:solidFill>
                  <a:srgbClr val="C00000"/>
                </a:solidFill>
                <a:latin typeface="Century Gothic" panose="020B0502020202020204" pitchFamily="34" charset="0"/>
                <a:cs typeface="Arial" pitchFamily="34" charset="0"/>
              </a:rPr>
              <a:t>592 </a:t>
            </a:r>
            <a:r>
              <a:rPr lang="es-MX" sz="2000" b="1" dirty="0">
                <a:solidFill>
                  <a:srgbClr val="C00000"/>
                </a:solidFill>
                <a:latin typeface="Century Gothic" panose="020B0502020202020204" pitchFamily="34" charset="0"/>
                <a:cs typeface="Arial" pitchFamily="34" charset="0"/>
              </a:rPr>
              <a:t>inscritos – 40%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1" name="Título 1"/>
          <p:cNvSpPr>
            <a:spLocks noGrp="1"/>
          </p:cNvSpPr>
          <p:nvPr>
            <p:ph type="title"/>
          </p:nvPr>
        </p:nvSpPr>
        <p:spPr>
          <a:xfrm>
            <a:off x="144000" y="247056"/>
            <a:ext cx="7505738"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El ~</a:t>
            </a:r>
            <a:r>
              <a:rPr lang="es-MX" sz="2000" b="1" dirty="0" smtClean="0">
                <a:latin typeface="Century Gothic" panose="020B0502020202020204" pitchFamily="34" charset="0"/>
              </a:rPr>
              <a:t>31% </a:t>
            </a:r>
            <a:r>
              <a:rPr lang="es-MX" sz="2000" b="1" dirty="0">
                <a:latin typeface="Century Gothic" panose="020B0502020202020204" pitchFamily="34" charset="0"/>
              </a:rPr>
              <a:t>de la plantilla del Instituto ya es parte del FINVIT, </a:t>
            </a:r>
            <a:r>
              <a:rPr lang="es-MX" sz="2000" b="1" dirty="0" smtClean="0">
                <a:latin typeface="Century Gothic" panose="020B0502020202020204" pitchFamily="34" charset="0"/>
              </a:rPr>
              <a:t>60% </a:t>
            </a:r>
            <a:r>
              <a:rPr lang="es-MX" sz="2000" b="1" dirty="0">
                <a:latin typeface="Century Gothic" panose="020B0502020202020204" pitchFamily="34" charset="0"/>
              </a:rPr>
              <a:t>personal sindicalizado</a:t>
            </a:r>
          </a:p>
        </p:txBody>
      </p:sp>
      <p:sp>
        <p:nvSpPr>
          <p:cNvPr id="12" name="2 Marcador de contenido"/>
          <p:cNvSpPr txBox="1">
            <a:spLocks/>
          </p:cNvSpPr>
          <p:nvPr/>
        </p:nvSpPr>
        <p:spPr>
          <a:xfrm>
            <a:off x="201245" y="6643178"/>
            <a:ext cx="8295774"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base">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Fuente: Elaborado por la Gerencia Sr. de Coordinación de Inversiones del Infonavit con datos al </a:t>
            </a:r>
            <a:r>
              <a:rPr lang="es-MX" sz="900" dirty="0" smtClean="0">
                <a:solidFill>
                  <a:prstClr val="black"/>
                </a:solidFill>
                <a:latin typeface="Century Gothic" panose="020B0502020202020204" pitchFamily="34" charset="0"/>
              </a:rPr>
              <a:t>31 de enero de 2018.</a:t>
            </a:r>
            <a:endParaRPr lang="es-MX" sz="900" dirty="0">
              <a:solidFill>
                <a:prstClr val="black"/>
              </a:solidFill>
              <a:latin typeface="Century Gothic" panose="020B0502020202020204" pitchFamily="34" charset="0"/>
            </a:endParaRPr>
          </a:p>
        </p:txBody>
      </p:sp>
      <p:sp>
        <p:nvSpPr>
          <p:cNvPr id="15" name="3 Marcador de número de diapositiva"/>
          <p:cNvSpPr>
            <a:spLocks noGrp="1"/>
          </p:cNvSpPr>
          <p:nvPr>
            <p:ph type="sldNum" sz="quarter" idx="12"/>
          </p:nvPr>
        </p:nvSpPr>
        <p:spPr>
          <a:xfrm>
            <a:off x="8656027" y="6485304"/>
            <a:ext cx="468923" cy="365125"/>
          </a:xfrm>
        </p:spPr>
        <p:txBody>
          <a:bodyPr/>
          <a:lstStyle/>
          <a:p>
            <a:pPr algn="ctr"/>
            <a:fld id="{05E83AA4-A00D-4AA0-8FE8-B93C9F3EC141}" type="slidenum">
              <a:rPr lang="es-ES" altLang="es-MX" smtClean="0">
                <a:latin typeface="Century Gothic" panose="020B0502020202020204" pitchFamily="34" charset="0"/>
              </a:rPr>
              <a:pPr algn="ctr"/>
              <a:t>54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77665572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FINVIT</a:t>
            </a:r>
          </a:p>
        </p:txBody>
      </p:sp>
      <p:sp>
        <p:nvSpPr>
          <p:cNvPr id="7" name="2 Marcador de contenido"/>
          <p:cNvSpPr>
            <a:spLocks noGrp="1"/>
          </p:cNvSpPr>
          <p:nvPr>
            <p:ph idx="1"/>
          </p:nvPr>
        </p:nvSpPr>
        <p:spPr>
          <a:xfrm>
            <a:off x="457200" y="1600200"/>
            <a:ext cx="8229600" cy="4525963"/>
          </a:xfrm>
        </p:spPr>
        <p:txBody>
          <a:bodyPr/>
          <a:lstStyle/>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Mantener la duración de portafolio menor a 2.5 años, actual 0.13 años.</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Analizar de manera activa el mercado de renta fija gubernamental con base en las expectativas del mercado nacional con el propósito de realizar el rebalanceo del portafolio en función a las entradas y salidas de recursos al FINVIT.</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Buscar oportunidades de inversión en bonos corporativos de alta calidad crediticia que permitan mejorar la rentabilidad y composición del portafolio.</a:t>
            </a: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r>
              <a:rPr lang="es-MX" sz="1400" dirty="0">
                <a:latin typeface="Century Gothic" panose="020B0502020202020204" pitchFamily="34" charset="0"/>
                <a:ea typeface="Calibri"/>
                <a:cs typeface="Times New Roman"/>
              </a:rPr>
              <a:t>La estrategia debe quedar enmarcada en el marco de gestión.</a:t>
            </a: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marL="0" indent="0" algn="just">
              <a:buClr>
                <a:srgbClr val="C00000"/>
              </a:buClr>
              <a:buNone/>
            </a:pPr>
            <a:endParaRPr lang="es-MX" sz="1400" dirty="0">
              <a:latin typeface="Century Gothic" panose="020B0502020202020204" pitchFamily="34" charset="0"/>
            </a:endParaRPr>
          </a:p>
          <a:p>
            <a:pPr marL="0" indent="0" algn="just">
              <a:spcAft>
                <a:spcPts val="0"/>
              </a:spcAft>
              <a:buClr>
                <a:srgbClr val="C00000"/>
              </a:buClr>
              <a:buNone/>
            </a:pPr>
            <a:endParaRPr lang="es-MX" sz="14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343900" y="6492875"/>
            <a:ext cx="800100"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55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2272811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738681" y="2972160"/>
            <a:ext cx="5726112" cy="888888"/>
          </a:xfrm>
        </p:spPr>
        <p:txBody>
          <a:bodyPr/>
          <a:lstStyle/>
          <a:p>
            <a:r>
              <a:rPr lang="es-MX" altLang="es-MX" sz="2800" dirty="0">
                <a:latin typeface="Century Gothic" pitchFamily="34" charset="0"/>
              </a:rPr>
              <a:t>Anexos</a:t>
            </a:r>
          </a:p>
        </p:txBody>
      </p:sp>
      <p:sp>
        <p:nvSpPr>
          <p:cNvPr id="3" name="Subtítulo 2"/>
          <p:cNvSpPr>
            <a:spLocks noGrp="1"/>
          </p:cNvSpPr>
          <p:nvPr>
            <p:ph type="subTitle" idx="1"/>
          </p:nvPr>
        </p:nvSpPr>
        <p:spPr>
          <a:xfrm>
            <a:off x="1649856" y="3949843"/>
            <a:ext cx="6253162" cy="560387"/>
          </a:xfrm>
        </p:spPr>
        <p:txBody>
          <a:bodyPr rtlCol="0">
            <a:normAutofit/>
          </a:bodyPr>
          <a:lstStyle/>
          <a:p>
            <a:pPr fontAlgn="auto">
              <a:spcAft>
                <a:spcPts val="0"/>
              </a:spcAft>
              <a:defRPr/>
            </a:pPr>
            <a:r>
              <a:rPr lang="es-ES" dirty="0">
                <a:latin typeface="Century Gothic" pitchFamily="34" charset="0"/>
              </a:rPr>
              <a:t>Febrero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56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5619274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Renta Variable, Bonos Bancarios Estructurados y Bonos Convertibles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57</a:t>
            </a:fld>
            <a:endParaRPr lang="es-ES" altLang="es-MX" dirty="0">
              <a:latin typeface="Century Gothic" panose="020B0502020202020204" pitchFamily="34" charset="0"/>
            </a:endParaRP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31 de enero de 2017.</a:t>
            </a:r>
            <a:endParaRPr lang="es-MX" sz="1000" dirty="0">
              <a:solidFill>
                <a:schemeClr val="tx1"/>
              </a:solidFill>
              <a:latin typeface="Century Gothic" panose="020B0502020202020204" pitchFamily="34" charset="0"/>
            </a:endParaRPr>
          </a:p>
        </p:txBody>
      </p:sp>
      <p:graphicFrame>
        <p:nvGraphicFramePr>
          <p:cNvPr id="5" name="Tabla 4">
            <a:extLst>
              <a:ext uri="{FF2B5EF4-FFF2-40B4-BE49-F238E27FC236}">
                <a16:creationId xmlns="" xmlns:a16="http://schemas.microsoft.com/office/drawing/2014/main" id="{6C676728-8055-4B75-A8F2-5B7F3BC8CBD6}"/>
              </a:ext>
            </a:extLst>
          </p:cNvPr>
          <p:cNvGraphicFramePr>
            <a:graphicFrameLocks noGrp="1"/>
          </p:cNvGraphicFramePr>
          <p:nvPr>
            <p:extLst>
              <p:ext uri="{D42A27DB-BD31-4B8C-83A1-F6EECF244321}">
                <p14:modId xmlns:p14="http://schemas.microsoft.com/office/powerpoint/2010/main" val="2831292847"/>
              </p:ext>
            </p:extLst>
          </p:nvPr>
        </p:nvGraphicFramePr>
        <p:xfrm>
          <a:off x="143509" y="1544378"/>
          <a:ext cx="8856982" cy="4688250"/>
        </p:xfrm>
        <a:graphic>
          <a:graphicData uri="http://schemas.openxmlformats.org/drawingml/2006/table">
            <a:tbl>
              <a:tblPr/>
              <a:tblGrid>
                <a:gridCol w="792124">
                  <a:extLst>
                    <a:ext uri="{9D8B030D-6E8A-4147-A177-3AD203B41FA5}">
                      <a16:colId xmlns="" xmlns:a16="http://schemas.microsoft.com/office/drawing/2014/main" val="382017826"/>
                    </a:ext>
                  </a:extLst>
                </a:gridCol>
                <a:gridCol w="907459">
                  <a:extLst>
                    <a:ext uri="{9D8B030D-6E8A-4147-A177-3AD203B41FA5}">
                      <a16:colId xmlns="" xmlns:a16="http://schemas.microsoft.com/office/drawing/2014/main" val="2403394086"/>
                    </a:ext>
                  </a:extLst>
                </a:gridCol>
                <a:gridCol w="1323107">
                  <a:extLst>
                    <a:ext uri="{9D8B030D-6E8A-4147-A177-3AD203B41FA5}">
                      <a16:colId xmlns="" xmlns:a16="http://schemas.microsoft.com/office/drawing/2014/main" val="1892992384"/>
                    </a:ext>
                  </a:extLst>
                </a:gridCol>
                <a:gridCol w="1044558">
                  <a:extLst>
                    <a:ext uri="{9D8B030D-6E8A-4147-A177-3AD203B41FA5}">
                      <a16:colId xmlns="" xmlns:a16="http://schemas.microsoft.com/office/drawing/2014/main" val="1986289059"/>
                    </a:ext>
                  </a:extLst>
                </a:gridCol>
                <a:gridCol w="365595">
                  <a:extLst>
                    <a:ext uri="{9D8B030D-6E8A-4147-A177-3AD203B41FA5}">
                      <a16:colId xmlns="" xmlns:a16="http://schemas.microsoft.com/office/drawing/2014/main" val="1565697457"/>
                    </a:ext>
                  </a:extLst>
                </a:gridCol>
                <a:gridCol w="461347">
                  <a:extLst>
                    <a:ext uri="{9D8B030D-6E8A-4147-A177-3AD203B41FA5}">
                      <a16:colId xmlns="" xmlns:a16="http://schemas.microsoft.com/office/drawing/2014/main" val="366850516"/>
                    </a:ext>
                  </a:extLst>
                </a:gridCol>
                <a:gridCol w="411295">
                  <a:extLst>
                    <a:ext uri="{9D8B030D-6E8A-4147-A177-3AD203B41FA5}">
                      <a16:colId xmlns="" xmlns:a16="http://schemas.microsoft.com/office/drawing/2014/main" val="4207291526"/>
                    </a:ext>
                  </a:extLst>
                </a:gridCol>
                <a:gridCol w="652848">
                  <a:extLst>
                    <a:ext uri="{9D8B030D-6E8A-4147-A177-3AD203B41FA5}">
                      <a16:colId xmlns="" xmlns:a16="http://schemas.microsoft.com/office/drawing/2014/main" val="902826188"/>
                    </a:ext>
                  </a:extLst>
                </a:gridCol>
                <a:gridCol w="835647">
                  <a:extLst>
                    <a:ext uri="{9D8B030D-6E8A-4147-A177-3AD203B41FA5}">
                      <a16:colId xmlns="" xmlns:a16="http://schemas.microsoft.com/office/drawing/2014/main" val="1819146103"/>
                    </a:ext>
                  </a:extLst>
                </a:gridCol>
                <a:gridCol w="613677">
                  <a:extLst>
                    <a:ext uri="{9D8B030D-6E8A-4147-A177-3AD203B41FA5}">
                      <a16:colId xmlns="" xmlns:a16="http://schemas.microsoft.com/office/drawing/2014/main" val="938211744"/>
                    </a:ext>
                  </a:extLst>
                </a:gridCol>
                <a:gridCol w="803004">
                  <a:extLst>
                    <a:ext uri="{9D8B030D-6E8A-4147-A177-3AD203B41FA5}">
                      <a16:colId xmlns="" xmlns:a16="http://schemas.microsoft.com/office/drawing/2014/main" val="2761385570"/>
                    </a:ext>
                  </a:extLst>
                </a:gridCol>
                <a:gridCol w="646321">
                  <a:extLst>
                    <a:ext uri="{9D8B030D-6E8A-4147-A177-3AD203B41FA5}">
                      <a16:colId xmlns="" xmlns:a16="http://schemas.microsoft.com/office/drawing/2014/main" val="2051305945"/>
                    </a:ext>
                  </a:extLst>
                </a:gridCol>
              </a:tblGrid>
              <a:tr h="104381">
                <a:tc rowSpan="3">
                  <a:txBody>
                    <a:bodyPr/>
                    <a:lstStyle/>
                    <a:p>
                      <a:pPr algn="ctr" fontAlgn="ctr"/>
                      <a:r>
                        <a:rPr lang="es-MX" sz="700" b="1" i="0" u="none" strike="noStrike" dirty="0">
                          <a:solidFill>
                            <a:srgbClr val="002060"/>
                          </a:solidFill>
                          <a:effectLst/>
                          <a:latin typeface="Century Gothic" panose="020B0502020202020204" pitchFamily="34" charset="0"/>
                        </a:rPr>
                        <a:t>Región</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dirty="0">
                          <a:solidFill>
                            <a:srgbClr val="002060"/>
                          </a:solidFill>
                          <a:effectLst/>
                          <a:latin typeface="Century Gothic" panose="020B0502020202020204" pitchFamily="34" charset="0"/>
                        </a:rPr>
                        <a:t>Moneda</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dirty="0">
                          <a:solidFill>
                            <a:srgbClr val="002060"/>
                          </a:solidFill>
                          <a:effectLst/>
                          <a:latin typeface="Century Gothic" panose="020B0502020202020204" pitchFamily="34" charset="0"/>
                        </a:rPr>
                        <a:t>Instrumento</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dirty="0">
                          <a:solidFill>
                            <a:srgbClr val="002060"/>
                          </a:solidFill>
                          <a:effectLst/>
                          <a:latin typeface="Century Gothic" panose="020B0502020202020204" pitchFamily="34" charset="0"/>
                        </a:rPr>
                        <a:t>Subyacente</a:t>
                      </a:r>
                    </a:p>
                  </a:txBody>
                  <a:tcPr marL="5219" marR="5219" marT="5219" marB="0" anchor="ctr">
                    <a:lnL>
                      <a:noFill/>
                    </a:lnL>
                    <a:lnR>
                      <a:noFill/>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dirty="0">
                          <a:solidFill>
                            <a:srgbClr val="002060"/>
                          </a:solidFill>
                          <a:effectLst/>
                          <a:latin typeface="Century Gothic" panose="020B0502020202020204" pitchFamily="34" charset="0"/>
                        </a:rPr>
                        <a:t>Monto (mdp)</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dirty="0">
                          <a:solidFill>
                            <a:srgbClr val="002060"/>
                          </a:solidFill>
                          <a:effectLst/>
                          <a:latin typeface="Century Gothic" panose="020B0502020202020204" pitchFamily="34" charset="0"/>
                        </a:rPr>
                        <a:t>% Activo Neto</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dirty="0">
                          <a:solidFill>
                            <a:srgbClr val="002060"/>
                          </a:solidFill>
                          <a:effectLst/>
                          <a:latin typeface="Century Gothic" panose="020B0502020202020204" pitchFamily="34" charset="0"/>
                        </a:rPr>
                        <a:t>% RV</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gridSpan="2">
                  <a:txBody>
                    <a:bodyPr/>
                    <a:lstStyle/>
                    <a:p>
                      <a:pPr algn="ctr" fontAlgn="ctr"/>
                      <a:r>
                        <a:rPr lang="es-MX" sz="700" b="1" i="0" u="none" strike="noStrike" dirty="0">
                          <a:solidFill>
                            <a:srgbClr val="002060"/>
                          </a:solidFill>
                          <a:effectLst/>
                          <a:latin typeface="Century Gothic" panose="020B0502020202020204" pitchFamily="34" charset="0"/>
                        </a:rPr>
                        <a:t>Rend. en su moneda</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hMerge="1">
                  <a:txBody>
                    <a:bodyPr/>
                    <a:lstStyle/>
                    <a:p>
                      <a:endParaRPr lang="es-MX"/>
                    </a:p>
                  </a:txBody>
                  <a:tcPr/>
                </a:tc>
                <a:tc gridSpan="2">
                  <a:txBody>
                    <a:bodyPr/>
                    <a:lstStyle/>
                    <a:p>
                      <a:pPr algn="ctr" fontAlgn="ctr"/>
                      <a:r>
                        <a:rPr lang="es-MX" sz="700" b="1" i="0" u="none" strike="noStrike" dirty="0">
                          <a:solidFill>
                            <a:srgbClr val="002060"/>
                          </a:solidFill>
                          <a:effectLst/>
                          <a:latin typeface="Century Gothic" panose="020B0502020202020204" pitchFamily="34" charset="0"/>
                        </a:rPr>
                        <a:t>Rend. en pesos</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hMerge="1">
                  <a:txBody>
                    <a:bodyPr/>
                    <a:lstStyle/>
                    <a:p>
                      <a:endParaRPr lang="es-MX"/>
                    </a:p>
                  </a:txBody>
                  <a:tcPr/>
                </a:tc>
                <a:tc rowSpan="3">
                  <a:txBody>
                    <a:bodyPr/>
                    <a:lstStyle/>
                    <a:p>
                      <a:pPr algn="ctr" fontAlgn="ctr"/>
                      <a:r>
                        <a:rPr lang="es-MX" sz="700" b="1" i="0" u="none" strike="noStrike" dirty="0">
                          <a:solidFill>
                            <a:srgbClr val="002060"/>
                          </a:solidFill>
                          <a:effectLst/>
                          <a:latin typeface="Century Gothic" panose="020B0502020202020204" pitchFamily="34" charset="0"/>
                        </a:rPr>
                        <a:t>Rend. Ponderado Total</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 xmlns:a16="http://schemas.microsoft.com/office/drawing/2014/main" val="4108036637"/>
                  </a:ext>
                </a:extLst>
              </a:tr>
              <a:tr h="188930">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Rendimiento</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Rend. Ponderado</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Rendimiento</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Rend. Ponderado</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 xmlns:a16="http://schemas.microsoft.com/office/drawing/2014/main" val="2744052019"/>
                  </a:ext>
                </a:extLst>
              </a:tr>
              <a:tr h="109600">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29/12/2017</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31/01/2018</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29/12/2017</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31/01/2018</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extLst>
                  <a:ext uri="{0D108BD9-81ED-4DB2-BD59-A6C34878D82A}">
                    <a16:rowId xmlns="" xmlns:a16="http://schemas.microsoft.com/office/drawing/2014/main" val="305457285"/>
                  </a:ext>
                </a:extLst>
              </a:tr>
              <a:tr h="109600">
                <a:tc rowSpan="3">
                  <a:txBody>
                    <a:bodyPr/>
                    <a:lstStyle/>
                    <a:p>
                      <a:pPr algn="ctr" fontAlgn="ctr"/>
                      <a:r>
                        <a:rPr lang="es-MX" sz="700" b="1" i="0" u="none" strike="noStrike" dirty="0">
                          <a:solidFill>
                            <a:srgbClr val="002060"/>
                          </a:solidFill>
                          <a:effectLst/>
                          <a:latin typeface="Century Gothic" panose="020B0502020202020204" pitchFamily="34" charset="0"/>
                        </a:rPr>
                        <a:t>México</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Pesos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2_CEMEX_09</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Convertible Cemex</a:t>
                      </a:r>
                    </a:p>
                  </a:txBody>
                  <a:tcPr marL="5219" marR="5219" marT="5219" marB="0" anchor="ctr">
                    <a:lnL>
                      <a:noFill/>
                    </a:lnL>
                    <a:lnR>
                      <a:noFill/>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698.7</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0.5%</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rowSpan="3">
                  <a:txBody>
                    <a:bodyPr/>
                    <a:lstStyle/>
                    <a:p>
                      <a:pPr algn="ctr" fontAlgn="ctr"/>
                      <a:r>
                        <a:rPr lang="es-MX" sz="700" b="0" i="0" u="none" strike="noStrike" dirty="0">
                          <a:solidFill>
                            <a:srgbClr val="002060"/>
                          </a:solidFill>
                          <a:effectLst/>
                          <a:latin typeface="Century Gothic" panose="020B0502020202020204" pitchFamily="34" charset="0"/>
                        </a:rPr>
                        <a:t>9.0%</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6.0%</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0.3%</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6.0%</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0.3%</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rowSpan="3">
                  <a:txBody>
                    <a:bodyPr/>
                    <a:lstStyle/>
                    <a:p>
                      <a:pPr algn="ctr" fontAlgn="ctr"/>
                      <a:r>
                        <a:rPr lang="es-MX" sz="700" b="1" i="0" u="none" strike="noStrike" dirty="0">
                          <a:solidFill>
                            <a:srgbClr val="002060"/>
                          </a:solidFill>
                          <a:effectLst/>
                          <a:latin typeface="Century Gothic" panose="020B0502020202020204" pitchFamily="34" charset="0"/>
                        </a:rPr>
                        <a:t>0.4%</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894642035"/>
                  </a:ext>
                </a:extLst>
              </a:tr>
              <a:tr h="104381">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Pesos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1B_MEXRISK_ISHRS</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MSCI México Risk</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457</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0.4%</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2.1%</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2.1%</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 xmlns:a16="http://schemas.microsoft.com/office/drawing/2014/main" val="947775902"/>
                  </a:ext>
                </a:extLst>
              </a:tr>
              <a:tr h="109600">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Pesos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1B_ILCTRAC_ISHRS</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IPC "Large Cap" </a:t>
                      </a:r>
                    </a:p>
                  </a:txBody>
                  <a:tcPr marL="5219" marR="5219" marT="5219" marB="0" anchor="ctr">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205</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0.2%</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2.6%</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2.6%</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extLst>
                  <a:ext uri="{0D108BD9-81ED-4DB2-BD59-A6C34878D82A}">
                    <a16:rowId xmlns="" xmlns:a16="http://schemas.microsoft.com/office/drawing/2014/main" val="3971496119"/>
                  </a:ext>
                </a:extLst>
              </a:tr>
              <a:tr h="109600">
                <a:tc rowSpan="10">
                  <a:txBody>
                    <a:bodyPr/>
                    <a:lstStyle/>
                    <a:p>
                      <a:pPr algn="ctr" fontAlgn="ctr"/>
                      <a:r>
                        <a:rPr lang="es-MX" sz="700" b="1" i="0" u="none" strike="noStrike" dirty="0">
                          <a:solidFill>
                            <a:srgbClr val="002060"/>
                          </a:solidFill>
                          <a:effectLst/>
                          <a:latin typeface="Century Gothic" panose="020B0502020202020204" pitchFamily="34" charset="0"/>
                        </a:rPr>
                        <a:t>Estados Unidos</a:t>
                      </a:r>
                    </a:p>
                  </a:txBody>
                  <a:tcPr marL="5219" marR="5219" marT="5219" marB="0" vert="vert27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1I_IVV_*</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S&amp;P 500 Index</a:t>
                      </a:r>
                    </a:p>
                  </a:txBody>
                  <a:tcPr marL="5219" marR="5219" marT="5219"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1,956</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1.5%</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10">
                  <a:txBody>
                    <a:bodyPr/>
                    <a:lstStyle/>
                    <a:p>
                      <a:pPr algn="ctr" fontAlgn="ctr"/>
                      <a:r>
                        <a:rPr lang="es-MX" sz="700" b="0" i="0" u="none" strike="noStrike" dirty="0">
                          <a:solidFill>
                            <a:srgbClr val="002060"/>
                          </a:solidFill>
                          <a:effectLst/>
                          <a:latin typeface="Century Gothic" panose="020B0502020202020204" pitchFamily="34" charset="0"/>
                        </a:rPr>
                        <a:t>31.5%</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5.7%</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0.7%</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0.0%</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10">
                  <a:txBody>
                    <a:bodyPr/>
                    <a:lstStyle/>
                    <a:p>
                      <a:pPr algn="ctr" fontAlgn="ctr"/>
                      <a:r>
                        <a:rPr lang="es-MX" sz="700" b="1" i="0" u="none" strike="noStrike" dirty="0">
                          <a:solidFill>
                            <a:srgbClr val="002060"/>
                          </a:solidFill>
                          <a:effectLst/>
                          <a:latin typeface="Century Gothic" panose="020B0502020202020204" pitchFamily="34" charset="0"/>
                        </a:rPr>
                        <a:t>-0.3%</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 xmlns:a16="http://schemas.microsoft.com/office/drawing/2014/main" val="93074312"/>
                  </a:ext>
                </a:extLst>
              </a:tr>
              <a:tr h="104381">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1I_USMV_*</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Mínima Volatilidad</a:t>
                      </a:r>
                    </a:p>
                  </a:txBody>
                  <a:tcPr marL="5219" marR="5219" marT="5219" marB="0" anchor="ctr">
                    <a:lnL>
                      <a:noFill/>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832</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0.6%</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3.5%</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0.2%</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-2.1%</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 xmlns:a16="http://schemas.microsoft.com/office/drawing/2014/main" val="2297767018"/>
                  </a:ext>
                </a:extLst>
              </a:tr>
              <a:tr h="109600">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1I_XLU_*</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Servicios Públicos</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389</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0.3%</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-3.1%</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-8.3%</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-0.2%</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 xmlns:a16="http://schemas.microsoft.com/office/drawing/2014/main" val="453210649"/>
                  </a:ext>
                </a:extLst>
              </a:tr>
              <a:tr h="114819">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1I_XLK_*</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Sector Tecnología</a:t>
                      </a:r>
                    </a:p>
                  </a:txBody>
                  <a:tcPr marL="5219" marR="5219" marT="5219" marB="0" anchor="ctr">
                    <a:lnL>
                      <a:noFill/>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357</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0.3%</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7.0%</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0.2%</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0.9%</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 xmlns:a16="http://schemas.microsoft.com/office/drawing/2014/main" val="2228136519"/>
                  </a:ext>
                </a:extLst>
              </a:tr>
              <a:tr h="114819">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1I_QQQ_*</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NASDAQ Index</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347</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0.3%</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8.8%</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0.2%</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2.9%</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 xmlns:a16="http://schemas.microsoft.com/office/drawing/2014/main" val="3090281403"/>
                  </a:ext>
                </a:extLst>
              </a:tr>
              <a:tr h="109600">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1I_XLF_*</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Sector Financiero</a:t>
                      </a:r>
                    </a:p>
                  </a:txBody>
                  <a:tcPr marL="5219" marR="5219" marT="5219" marB="0" anchor="ctr">
                    <a:lnL>
                      <a:noFill/>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273</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0.2%</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6.6%</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0.8%</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 xmlns:a16="http://schemas.microsoft.com/office/drawing/2014/main" val="792421508"/>
                  </a:ext>
                </a:extLst>
              </a:tr>
              <a:tr h="104381">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1I_XLP_*</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Consumo Básico</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260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0.2%</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1.6%</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-3.8%</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 xmlns:a16="http://schemas.microsoft.com/office/drawing/2014/main" val="2101853676"/>
                  </a:ext>
                </a:extLst>
              </a:tr>
              <a:tr h="104381">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1I_XLI_*</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Sector Industrial</a:t>
                      </a:r>
                    </a:p>
                  </a:txBody>
                  <a:tcPr marL="5219" marR="5219" marT="5219" marB="0" anchor="ctr">
                    <a:lnL>
                      <a:noFill/>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148</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0.1%</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5.4%</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-0.6%</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 xmlns:a16="http://schemas.microsoft.com/office/drawing/2014/main" val="2989765037"/>
                  </a:ext>
                </a:extLst>
              </a:tr>
              <a:tr h="109600">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1I_XLB_*</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Sector Materiales</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53</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0.0%</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4.0%</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-1.6%</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 xmlns:a16="http://schemas.microsoft.com/office/drawing/2014/main" val="735557102"/>
                  </a:ext>
                </a:extLst>
              </a:tr>
              <a:tr h="114819">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Pesos/Dólares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J_BSAN_S00706</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Dow Jones</a:t>
                      </a:r>
                    </a:p>
                  </a:txBody>
                  <a:tcPr marL="5219" marR="5219" marT="5219" marB="0" anchor="ctr">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169</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0.1%</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-1.9%</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-1.9%</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extLst>
                  <a:ext uri="{0D108BD9-81ED-4DB2-BD59-A6C34878D82A}">
                    <a16:rowId xmlns="" xmlns:a16="http://schemas.microsoft.com/office/drawing/2014/main" val="3170853886"/>
                  </a:ext>
                </a:extLst>
              </a:tr>
              <a:tr h="109600">
                <a:tc rowSpan="9">
                  <a:txBody>
                    <a:bodyPr/>
                    <a:lstStyle/>
                    <a:p>
                      <a:pPr algn="ctr" fontAlgn="ctr"/>
                      <a:r>
                        <a:rPr lang="es-MX" sz="700" b="1" i="0" u="none" strike="noStrike" dirty="0">
                          <a:solidFill>
                            <a:srgbClr val="002060"/>
                          </a:solidFill>
                          <a:effectLst/>
                          <a:latin typeface="Century Gothic" panose="020B0502020202020204" pitchFamily="34" charset="0"/>
                        </a:rPr>
                        <a:t>Europa</a:t>
                      </a:r>
                    </a:p>
                  </a:txBody>
                  <a:tcPr marL="5219" marR="5219" marT="5219" marB="0" vert="vert27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Euros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1I_SX7EEX_N</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650" b="0" i="0" u="none" strike="noStrike" dirty="0">
                          <a:solidFill>
                            <a:srgbClr val="002060"/>
                          </a:solidFill>
                          <a:effectLst/>
                          <a:latin typeface="Century Gothic" panose="020B0502020202020204" pitchFamily="34" charset="0"/>
                        </a:rPr>
                        <a:t>Sector Bancario Europa</a:t>
                      </a:r>
                    </a:p>
                  </a:txBody>
                  <a:tcPr marL="5219" marR="5219" marT="5219"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35</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0.0%</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9">
                  <a:txBody>
                    <a:bodyPr/>
                    <a:lstStyle/>
                    <a:p>
                      <a:pPr algn="ctr" fontAlgn="ctr"/>
                      <a:r>
                        <a:rPr lang="es-MX" sz="700" b="0" i="0" u="none" strike="noStrike" dirty="0">
                          <a:solidFill>
                            <a:srgbClr val="002060"/>
                          </a:solidFill>
                          <a:effectLst/>
                          <a:latin typeface="Century Gothic" panose="020B0502020202020204" pitchFamily="34" charset="0"/>
                        </a:rPr>
                        <a:t>17.8%</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7.9%</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6.5%</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9">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980719138"/>
                  </a:ext>
                </a:extLst>
              </a:tr>
              <a:tr h="104381">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1I_HEZU_*</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Euro Stoxx 50</a:t>
                      </a:r>
                    </a:p>
                  </a:txBody>
                  <a:tcPr marL="5219" marR="5219" marT="5219" marB="0" anchor="ctr">
                    <a:lnL>
                      <a:noFill/>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1,682</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1.3%</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3.9%</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0.4%</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-1.7%</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-0.2%</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 xmlns:a16="http://schemas.microsoft.com/office/drawing/2014/main" val="1772571404"/>
                  </a:ext>
                </a:extLst>
              </a:tr>
              <a:tr h="104381">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Pesos/Euro</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J_BSAN_S00626</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Ser. Públicos Europa</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126</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0.1%</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-0.6%</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-0.6%</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 xmlns:a16="http://schemas.microsoft.com/office/drawing/2014/main" val="959872055"/>
                  </a:ext>
                </a:extLst>
              </a:tr>
              <a:tr h="104381">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Pesos/Euro</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J_BSAN_S00727</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Salud Europa</a:t>
                      </a:r>
                    </a:p>
                  </a:txBody>
                  <a:tcPr marL="5219" marR="5219" marT="5219" marB="0" anchor="ctr">
                    <a:lnL>
                      <a:noFill/>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158</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0.1%</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1.0%</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1.0%</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 xmlns:a16="http://schemas.microsoft.com/office/drawing/2014/main" val="1548153347"/>
                  </a:ext>
                </a:extLst>
              </a:tr>
              <a:tr h="104381">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Pesos/Euro</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J_BACOMER_S5108</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Euro Stoxx 50</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171</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0.1%</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2.2%</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2.2%</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 xmlns:a16="http://schemas.microsoft.com/office/drawing/2014/main" val="2280131835"/>
                  </a:ext>
                </a:extLst>
              </a:tr>
              <a:tr h="104381">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Pesos/Euro</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J_BSAN_S00567</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Euro Stoxx 50</a:t>
                      </a:r>
                    </a:p>
                  </a:txBody>
                  <a:tcPr marL="5219" marR="5219" marT="5219" marB="0" anchor="ctr">
                    <a:lnL>
                      <a:noFill/>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151</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0.1%</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1.8%</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1.8%</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 xmlns:a16="http://schemas.microsoft.com/office/drawing/2014/main" val="3743401715"/>
                  </a:ext>
                </a:extLst>
              </a:tr>
              <a:tr h="104381">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Pesos/Euro</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J_BSAN_S00654</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Euro Stoxx 50</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136</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0.1%</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3.0%</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3.0%</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 xmlns:a16="http://schemas.microsoft.com/office/drawing/2014/main" val="2388512713"/>
                  </a:ext>
                </a:extLst>
              </a:tr>
              <a:tr h="104381">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Pesos/Euro</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J_BSAN_S00680</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Euro Stoxx 50</a:t>
                      </a:r>
                    </a:p>
                  </a:txBody>
                  <a:tcPr marL="5219" marR="5219" marT="5219" marB="0" anchor="ctr">
                    <a:lnL>
                      <a:noFill/>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107</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0.1%</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2.8%</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2.8%</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 xmlns:a16="http://schemas.microsoft.com/office/drawing/2014/main" val="2277224392"/>
                  </a:ext>
                </a:extLst>
              </a:tr>
              <a:tr h="109600">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Pesos/Euro</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J_BSAN_S00684</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Euro Stoxx 50</a:t>
                      </a:r>
                    </a:p>
                  </a:txBody>
                  <a:tcPr marL="5219" marR="5219" marT="5219" marB="0" anchor="ctr">
                    <a:lnL>
                      <a:noFill/>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140</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0.1%</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3.1%</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3.1%</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extLst>
                  <a:ext uri="{0D108BD9-81ED-4DB2-BD59-A6C34878D82A}">
                    <a16:rowId xmlns="" xmlns:a16="http://schemas.microsoft.com/office/drawing/2014/main" val="1144225885"/>
                  </a:ext>
                </a:extLst>
              </a:tr>
              <a:tr h="114819">
                <a:tc>
                  <a:txBody>
                    <a:bodyPr/>
                    <a:lstStyle/>
                    <a:p>
                      <a:pPr algn="ctr" fontAlgn="ctr"/>
                      <a:r>
                        <a:rPr lang="es-MX" sz="700" b="1" i="0" u="none" strike="noStrike" dirty="0">
                          <a:solidFill>
                            <a:srgbClr val="002060"/>
                          </a:solidFill>
                          <a:effectLst/>
                          <a:latin typeface="Century Gothic" panose="020B0502020202020204" pitchFamily="34" charset="0"/>
                        </a:rPr>
                        <a:t>Asia</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1I_DXJ_*</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NIKKEI Index</a:t>
                      </a:r>
                    </a:p>
                  </a:txBody>
                  <a:tcPr marL="5219" marR="5219" marT="5219"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2,244</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1.7%</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14.8%</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1.8%</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0.3%</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-3.7%</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-0.5%</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-0.5%</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 xmlns:a16="http://schemas.microsoft.com/office/drawing/2014/main" val="449086276"/>
                  </a:ext>
                </a:extLst>
              </a:tr>
              <a:tr h="109600">
                <a:tc rowSpan="2">
                  <a:txBody>
                    <a:bodyPr/>
                    <a:lstStyle/>
                    <a:p>
                      <a:pPr algn="ctr" fontAlgn="ctr"/>
                      <a:r>
                        <a:rPr lang="es-MX" sz="700" b="1" i="0" u="none" strike="noStrike" dirty="0">
                          <a:solidFill>
                            <a:srgbClr val="002060"/>
                          </a:solidFill>
                          <a:effectLst/>
                          <a:latin typeface="Century Gothic" panose="020B0502020202020204" pitchFamily="34" charset="0"/>
                        </a:rPr>
                        <a:t>Global</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1I_XMX_*</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Global Equity</a:t>
                      </a:r>
                    </a:p>
                  </a:txBody>
                  <a:tcPr marL="5219" marR="5219" marT="5219"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647</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0.5%</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2">
                  <a:txBody>
                    <a:bodyPr/>
                    <a:lstStyle/>
                    <a:p>
                      <a:pPr algn="ctr" fontAlgn="ctr"/>
                      <a:r>
                        <a:rPr lang="es-MX" sz="700" b="0" i="0" u="none" strike="noStrike" dirty="0">
                          <a:solidFill>
                            <a:srgbClr val="002060"/>
                          </a:solidFill>
                          <a:effectLst/>
                          <a:latin typeface="Century Gothic" panose="020B0502020202020204" pitchFamily="34" charset="0"/>
                        </a:rPr>
                        <a:t>4.8%</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6.6%</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0.3%</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0.9%</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2">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486964500"/>
                  </a:ext>
                </a:extLst>
              </a:tr>
              <a:tr h="109600">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Pesos/Dólares/Euros</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99_SCOTIAB_7-15</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Financiero(EUA)/Europa</a:t>
                      </a:r>
                    </a:p>
                  </a:txBody>
                  <a:tcPr marL="5219" marR="5219" marT="5219" marB="0" anchor="ctr">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89</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0.1%</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3.5%</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3.5%</a:t>
                      </a:r>
                    </a:p>
                  </a:txBody>
                  <a:tcPr marL="5219" marR="5219" marT="5219"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extLst>
                  <a:ext uri="{0D108BD9-81ED-4DB2-BD59-A6C34878D82A}">
                    <a16:rowId xmlns="" xmlns:a16="http://schemas.microsoft.com/office/drawing/2014/main" val="672474455"/>
                  </a:ext>
                </a:extLst>
              </a:tr>
              <a:tr h="114819">
                <a:tc>
                  <a:txBody>
                    <a:bodyPr/>
                    <a:lstStyle/>
                    <a:p>
                      <a:pPr algn="ctr" fontAlgn="b"/>
                      <a:r>
                        <a:rPr lang="es-MX" sz="700" b="1" i="0" u="none" strike="noStrike" dirty="0">
                          <a:solidFill>
                            <a:srgbClr val="002060"/>
                          </a:solidFill>
                          <a:effectLst/>
                          <a:latin typeface="Century Gothic" panose="020B0502020202020204" pitchFamily="34" charset="0"/>
                        </a:rPr>
                        <a:t>"Treasuries"</a:t>
                      </a:r>
                    </a:p>
                  </a:txBody>
                  <a:tcPr marL="5219" marR="5219" marT="5219" marB="0" anchor="b">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Dólares</a:t>
                      </a:r>
                    </a:p>
                  </a:txBody>
                  <a:tcPr marL="5219" marR="5219" marT="5219"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1I_SHV_*</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"Treasury" 3-6 meses</a:t>
                      </a:r>
                    </a:p>
                  </a:txBody>
                  <a:tcPr marL="5219" marR="5219" marT="5219"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3,355</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2.6%</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22.1%</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0.0%</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-5.3%</a:t>
                      </a:r>
                    </a:p>
                  </a:txBody>
                  <a:tcPr marL="5219" marR="5219" marT="5219"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-1.2%</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-1.2%</a:t>
                      </a:r>
                    </a:p>
                  </a:txBody>
                  <a:tcPr marL="5219" marR="5219" marT="5219"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 xmlns:a16="http://schemas.microsoft.com/office/drawing/2014/main" val="3557678051"/>
                  </a:ext>
                </a:extLst>
              </a:tr>
              <a:tr h="109600">
                <a:tc>
                  <a:txBody>
                    <a:bodyPr/>
                    <a:lstStyle/>
                    <a:p>
                      <a:pPr algn="l" fontAlgn="b"/>
                      <a:r>
                        <a:rPr lang="es-MX" sz="700" b="0" i="0" u="none" strike="noStrike" dirty="0">
                          <a:solidFill>
                            <a:srgbClr val="002060"/>
                          </a:solidFill>
                          <a:effectLst/>
                          <a:latin typeface="Century Gothic" panose="020B0502020202020204" pitchFamily="34" charset="0"/>
                        </a:rPr>
                        <a:t> </a:t>
                      </a:r>
                    </a:p>
                  </a:txBody>
                  <a:tcPr marL="5219" marR="5219" marT="5219"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dirty="0">
                          <a:solidFill>
                            <a:srgbClr val="002060"/>
                          </a:solidFill>
                          <a:effectLst/>
                          <a:latin typeface="Century Gothic" panose="020B0502020202020204" pitchFamily="34" charset="0"/>
                        </a:rPr>
                        <a:t> </a:t>
                      </a:r>
                    </a:p>
                  </a:txBody>
                  <a:tcPr marL="5219" marR="5219" marT="5219"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dirty="0">
                          <a:solidFill>
                            <a:srgbClr val="002060"/>
                          </a:solidFill>
                          <a:effectLst/>
                          <a:latin typeface="Century Gothic" panose="020B0502020202020204" pitchFamily="34" charset="0"/>
                        </a:rPr>
                        <a:t> </a:t>
                      </a:r>
                    </a:p>
                  </a:txBody>
                  <a:tcPr marL="5219" marR="5219" marT="5219"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dirty="0">
                          <a:solidFill>
                            <a:srgbClr val="002060"/>
                          </a:solidFill>
                          <a:effectLst/>
                          <a:latin typeface="Century Gothic" panose="020B0502020202020204" pitchFamily="34" charset="0"/>
                        </a:rPr>
                        <a:t> </a:t>
                      </a:r>
                    </a:p>
                  </a:txBody>
                  <a:tcPr marL="5219" marR="5219" marT="5219"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r" fontAlgn="b"/>
                      <a:r>
                        <a:rPr lang="es-MX" sz="700" b="1" i="0" u="none" strike="noStrike" dirty="0">
                          <a:solidFill>
                            <a:srgbClr val="002060"/>
                          </a:solidFill>
                          <a:effectLst/>
                          <a:latin typeface="Century Gothic" panose="020B0502020202020204" pitchFamily="34" charset="0"/>
                        </a:rPr>
                        <a:t>15,184.1</a:t>
                      </a:r>
                    </a:p>
                  </a:txBody>
                  <a:tcPr marL="5219" marR="5219" marT="5219"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11.8%</a:t>
                      </a:r>
                    </a:p>
                  </a:txBody>
                  <a:tcPr marL="5219" marR="5219" marT="5219"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100.0%</a:t>
                      </a:r>
                    </a:p>
                  </a:txBody>
                  <a:tcPr marL="5219" marR="5219" marT="5219"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dirty="0">
                          <a:solidFill>
                            <a:srgbClr val="002060"/>
                          </a:solidFill>
                          <a:effectLst/>
                          <a:latin typeface="Century Gothic" panose="020B0502020202020204" pitchFamily="34" charset="0"/>
                        </a:rPr>
                        <a:t> </a:t>
                      </a:r>
                    </a:p>
                  </a:txBody>
                  <a:tcPr marL="5219" marR="5219" marT="5219"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2.91%</a:t>
                      </a:r>
                    </a:p>
                  </a:txBody>
                  <a:tcPr marL="5219" marR="5219" marT="5219"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dirty="0">
                          <a:solidFill>
                            <a:srgbClr val="002060"/>
                          </a:solidFill>
                          <a:effectLst/>
                          <a:latin typeface="Century Gothic" panose="020B0502020202020204" pitchFamily="34" charset="0"/>
                        </a:rPr>
                        <a:t> </a:t>
                      </a:r>
                    </a:p>
                  </a:txBody>
                  <a:tcPr marL="5219" marR="5219" marT="5219"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-1.64%</a:t>
                      </a:r>
                    </a:p>
                  </a:txBody>
                  <a:tcPr marL="5219" marR="5219" marT="5219"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-1.64%</a:t>
                      </a:r>
                    </a:p>
                  </a:txBody>
                  <a:tcPr marL="5219" marR="5219" marT="5219"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2795414324"/>
                  </a:ext>
                </a:extLst>
              </a:tr>
              <a:tr h="104381">
                <a:tc>
                  <a:txBody>
                    <a:bodyPr/>
                    <a:lstStyle/>
                    <a:p>
                      <a:pPr algn="l" fontAlgn="b"/>
                      <a:r>
                        <a:rPr lang="es-MX" sz="700" b="0" i="0" u="none" strike="noStrike" dirty="0">
                          <a:solidFill>
                            <a:srgbClr val="002060"/>
                          </a:solidFill>
                          <a:effectLst/>
                          <a:latin typeface="Century Gothic" panose="020B050202020202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2060"/>
                          </a:solidFill>
                          <a:effectLst/>
                          <a:latin typeface="Century Gothic" panose="020B050202020202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2060"/>
                          </a:solidFill>
                          <a:effectLst/>
                          <a:latin typeface="Century Gothic" panose="020B050202020202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2060"/>
                          </a:solidFill>
                          <a:effectLst/>
                          <a:latin typeface="Century Gothic" panose="020B050202020202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2060"/>
                          </a:solidFill>
                          <a:effectLst/>
                          <a:latin typeface="Century Gothic" panose="020B0502020202020204" pitchFamily="34" charset="0"/>
                        </a:rPr>
                        <a:t> </a:t>
                      </a:r>
                    </a:p>
                  </a:txBody>
                  <a:tcPr marL="5219" marR="5219" marT="5219" marB="0" anchor="b">
                    <a:lnL>
                      <a:noFill/>
                    </a:lnL>
                    <a:lnR>
                      <a:noFill/>
                    </a:lnR>
                    <a:lnT>
                      <a:noFill/>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2060"/>
                          </a:solidFill>
                          <a:effectLst/>
                          <a:latin typeface="Century Gothic" panose="020B050202020202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2060"/>
                          </a:solidFill>
                          <a:effectLst/>
                          <a:latin typeface="Century Gothic" panose="020B0502020202020204" pitchFamily="34" charset="0"/>
                        </a:rPr>
                        <a:t> </a:t>
                      </a:r>
                    </a:p>
                  </a:txBody>
                  <a:tcPr marL="5219" marR="5219" marT="5219" marB="0" anchor="b">
                    <a:lnL>
                      <a:noFill/>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l" fontAlgn="b"/>
                      <a:r>
                        <a:rPr lang="es-MX" sz="700" b="0" i="0" u="none" strike="noStrike" dirty="0">
                          <a:solidFill>
                            <a:srgbClr val="002060"/>
                          </a:solidFill>
                          <a:effectLst/>
                          <a:latin typeface="Century Gothic" panose="020B0502020202020204" pitchFamily="34" charset="0"/>
                        </a:rPr>
                        <a:t> </a:t>
                      </a:r>
                    </a:p>
                  </a:txBody>
                  <a:tcPr marL="5219" marR="5219" marT="5219" marB="0" anchor="b">
                    <a:lnL>
                      <a:noFill/>
                    </a:lnL>
                    <a:lnR>
                      <a:noFill/>
                    </a:lnR>
                    <a:lnT>
                      <a:noFill/>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 </a:t>
                      </a:r>
                    </a:p>
                  </a:txBody>
                  <a:tcPr marL="5219" marR="5219" marT="5219" marB="0" anchor="b">
                    <a:lnL>
                      <a:noFill/>
                    </a:lnL>
                    <a:lnR>
                      <a:noFill/>
                    </a:lnR>
                    <a:lnT>
                      <a:noFill/>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 </a:t>
                      </a:r>
                    </a:p>
                  </a:txBody>
                  <a:tcPr marL="5219" marR="5219" marT="5219" marB="0" anchor="b">
                    <a:lnL>
                      <a:noFill/>
                    </a:lnL>
                    <a:lnR>
                      <a:noFill/>
                    </a:lnR>
                    <a:lnT>
                      <a:noFill/>
                    </a:lnT>
                    <a:lnB>
                      <a:noFill/>
                    </a:lnB>
                    <a:solidFill>
                      <a:srgbClr val="FFFFFF"/>
                    </a:solidFill>
                  </a:tcPr>
                </a:tc>
                <a:extLst>
                  <a:ext uri="{0D108BD9-81ED-4DB2-BD59-A6C34878D82A}">
                    <a16:rowId xmlns="" xmlns:a16="http://schemas.microsoft.com/office/drawing/2014/main" val="3210623820"/>
                  </a:ext>
                </a:extLst>
              </a:tr>
              <a:tr h="104381">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ctr" fontAlgn="b"/>
                      <a:r>
                        <a:rPr lang="es-MX" sz="700" b="1" i="0" u="none" strike="noStrike" dirty="0">
                          <a:solidFill>
                            <a:srgbClr val="000000"/>
                          </a:solidFill>
                          <a:effectLst/>
                          <a:latin typeface="Calibri" panose="020F0502020204030204" pitchFamily="34" charset="0"/>
                        </a:rPr>
                        <a:t>Rend.</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ctr" fontAlgn="b"/>
                      <a:r>
                        <a:rPr lang="es-MX" sz="700" b="1" i="0" u="none" strike="noStrike" dirty="0">
                          <a:solidFill>
                            <a:srgbClr val="000000"/>
                          </a:solidFill>
                          <a:effectLst/>
                          <a:latin typeface="Calibri" panose="020F0502020204030204" pitchFamily="34" charset="0"/>
                        </a:rPr>
                        <a:t>Rend.</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extLst>
                  <a:ext uri="{0D108BD9-81ED-4DB2-BD59-A6C34878D82A}">
                    <a16:rowId xmlns="" xmlns:a16="http://schemas.microsoft.com/office/drawing/2014/main" val="1033770569"/>
                  </a:ext>
                </a:extLst>
              </a:tr>
              <a:tr h="104381">
                <a:tc rowSpan="3">
                  <a:txBody>
                    <a:bodyPr/>
                    <a:lstStyle/>
                    <a:p>
                      <a:pPr algn="ctr" fontAlgn="ctr"/>
                      <a:r>
                        <a:rPr lang="es-MX" sz="700" b="1" i="0" u="none" strike="noStrike" dirty="0">
                          <a:solidFill>
                            <a:srgbClr val="002060"/>
                          </a:solidFill>
                          <a:effectLst/>
                          <a:latin typeface="Century Gothic" panose="020B0502020202020204" pitchFamily="34" charset="0"/>
                        </a:rPr>
                        <a:t>Estados Unidos</a:t>
                      </a:r>
                    </a:p>
                  </a:txBody>
                  <a:tcPr marL="5219" marR="5219" marT="5219"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SXP Index</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5.6%</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-0.1%</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b"/>
                      <a:r>
                        <a:rPr lang="es-MX" sz="700" b="0" i="0" u="none" strike="noStrike" dirty="0">
                          <a:solidFill>
                            <a:srgbClr val="000000"/>
                          </a:solidFill>
                          <a:effectLst/>
                          <a:latin typeface="Century Gothic" panose="020B050202020202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 xmlns:a16="http://schemas.microsoft.com/office/drawing/2014/main" val="1550018216"/>
                  </a:ext>
                </a:extLst>
              </a:tr>
              <a:tr h="104381">
                <a:tc vMerge="1">
                  <a:txBody>
                    <a:bodyPr/>
                    <a:lstStyle/>
                    <a:p>
                      <a:endParaRPr lang="es-MX"/>
                    </a:p>
                  </a:txBody>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Nasdaq Index</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7.4%</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1.6%</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dirty="0">
                          <a:solidFill>
                            <a:srgbClr val="000000"/>
                          </a:solidFill>
                          <a:effectLst/>
                          <a:latin typeface="Century Gothic" panose="020B050202020202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 xmlns:a16="http://schemas.microsoft.com/office/drawing/2014/main" val="3509400755"/>
                  </a:ext>
                </a:extLst>
              </a:tr>
              <a:tr h="109600">
                <a:tc vMerge="1">
                  <a:txBody>
                    <a:bodyPr/>
                    <a:lstStyle/>
                    <a:p>
                      <a:endParaRPr lang="es-MX"/>
                    </a:p>
                  </a:txBody>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Dow Jones</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5.8%</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0.1%</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b"/>
                      <a:r>
                        <a:rPr lang="es-MX" sz="700" b="0" i="0" u="none" strike="noStrike" dirty="0">
                          <a:solidFill>
                            <a:srgbClr val="000000"/>
                          </a:solidFill>
                          <a:effectLst/>
                          <a:latin typeface="Century Gothic" panose="020B050202020202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 xmlns:a16="http://schemas.microsoft.com/office/drawing/2014/main" val="1643553253"/>
                  </a:ext>
                </a:extLst>
              </a:tr>
              <a:tr h="114819">
                <a:tc>
                  <a:txBody>
                    <a:bodyPr/>
                    <a:lstStyle/>
                    <a:p>
                      <a:pPr algn="ctr" fontAlgn="ctr"/>
                      <a:r>
                        <a:rPr lang="es-MX" sz="700" b="1" i="0" u="none" strike="noStrike" dirty="0">
                          <a:solidFill>
                            <a:srgbClr val="002060"/>
                          </a:solidFill>
                          <a:effectLst/>
                          <a:latin typeface="Century Gothic" panose="020B0502020202020204" pitchFamily="34" charset="0"/>
                        </a:rPr>
                        <a:t>México</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Mexbol Index</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8.1% (en dólares)</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2.2%</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 xmlns:a16="http://schemas.microsoft.com/office/drawing/2014/main" val="1249593722"/>
                  </a:ext>
                </a:extLst>
              </a:tr>
              <a:tr h="114819">
                <a:tc>
                  <a:txBody>
                    <a:bodyPr/>
                    <a:lstStyle/>
                    <a:p>
                      <a:pPr algn="ctr" fontAlgn="ctr"/>
                      <a:r>
                        <a:rPr lang="es-MX" sz="700" b="1" i="0" u="none" strike="noStrike" dirty="0">
                          <a:solidFill>
                            <a:srgbClr val="002060"/>
                          </a:solidFill>
                          <a:effectLst/>
                          <a:latin typeface="Century Gothic" panose="020B0502020202020204" pitchFamily="34" charset="0"/>
                        </a:rPr>
                        <a:t>Europa</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Euro Stoxx 50 Index</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3.0%</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0.8%</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 xmlns:a16="http://schemas.microsoft.com/office/drawing/2014/main" val="1089747090"/>
                  </a:ext>
                </a:extLst>
              </a:tr>
              <a:tr h="114819">
                <a:tc>
                  <a:txBody>
                    <a:bodyPr/>
                    <a:lstStyle/>
                    <a:p>
                      <a:pPr algn="ctr" fontAlgn="ctr"/>
                      <a:r>
                        <a:rPr lang="es-MX" sz="700" b="1" i="0" u="none" strike="noStrike" dirty="0">
                          <a:solidFill>
                            <a:srgbClr val="002060"/>
                          </a:solidFill>
                          <a:effectLst/>
                          <a:latin typeface="Century Gothic" panose="020B0502020202020204" pitchFamily="34" charset="0"/>
                        </a:rPr>
                        <a:t>Asia</a:t>
                      </a:r>
                    </a:p>
                  </a:txBody>
                  <a:tcPr marL="5219" marR="5219" marT="5219"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Nikkei Index</a:t>
                      </a:r>
                    </a:p>
                  </a:txBody>
                  <a:tcPr marL="5219" marR="5219" marT="5219" marB="0" anchor="b">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19" marR="5219" marT="5219" marB="0" anchor="ctr">
                    <a:lnL>
                      <a:noFill/>
                    </a:lnL>
                    <a:lnR>
                      <a:noFill/>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1.5%</a:t>
                      </a:r>
                    </a:p>
                  </a:txBody>
                  <a:tcPr marL="5219" marR="5219" marT="5219" marB="0" anchor="b">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-0.9%</a:t>
                      </a:r>
                    </a:p>
                  </a:txBody>
                  <a:tcPr marL="5219" marR="5219" marT="5219" marB="0" anchor="b">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 xmlns:a16="http://schemas.microsoft.com/office/drawing/2014/main" val="2944422402"/>
                  </a:ext>
                </a:extLst>
              </a:tr>
              <a:tr h="109600">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MXN </a:t>
                      </a:r>
                      <a:r>
                        <a:rPr lang="es-MX" sz="700" b="1" i="0" u="none" strike="noStrike" dirty="0" err="1">
                          <a:solidFill>
                            <a:srgbClr val="002060"/>
                          </a:solidFill>
                          <a:effectLst/>
                          <a:latin typeface="Century Gothic" panose="020B0502020202020204" pitchFamily="34" charset="0"/>
                        </a:rPr>
                        <a:t>Curncy</a:t>
                      </a:r>
                      <a:endParaRPr lang="es-MX" sz="700" b="1" i="0" u="none" strike="noStrike" dirty="0">
                        <a:solidFill>
                          <a:srgbClr val="002060"/>
                        </a:solidFill>
                        <a:effectLst/>
                        <a:latin typeface="Century Gothic" panose="020B0502020202020204" pitchFamily="34" charset="0"/>
                      </a:endParaRPr>
                    </a:p>
                  </a:txBody>
                  <a:tcPr marL="5219" marR="5219" marT="5219" marB="0" anchor="b">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-5.4%</a:t>
                      </a:r>
                    </a:p>
                  </a:txBody>
                  <a:tcPr marL="5219" marR="5219" marT="5219" marB="0" anchor="b">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extLst>
                  <a:ext uri="{0D108BD9-81ED-4DB2-BD59-A6C34878D82A}">
                    <a16:rowId xmlns="" xmlns:a16="http://schemas.microsoft.com/office/drawing/2014/main" val="1870769767"/>
                  </a:ext>
                </a:extLst>
              </a:tr>
              <a:tr h="104381">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EUR </a:t>
                      </a:r>
                      <a:r>
                        <a:rPr lang="es-MX" sz="700" b="1" i="0" u="none" strike="noStrike" dirty="0" err="1">
                          <a:solidFill>
                            <a:srgbClr val="002060"/>
                          </a:solidFill>
                          <a:effectLst/>
                          <a:latin typeface="Century Gothic" panose="020B0502020202020204" pitchFamily="34" charset="0"/>
                        </a:rPr>
                        <a:t>Curncy</a:t>
                      </a:r>
                      <a:endParaRPr lang="es-MX" sz="700" b="1" i="0" u="none" strike="noStrike" dirty="0">
                        <a:solidFill>
                          <a:srgbClr val="002060"/>
                        </a:solidFill>
                        <a:effectLst/>
                        <a:latin typeface="Century Gothic" panose="020B0502020202020204" pitchFamily="34" charset="0"/>
                      </a:endParaRP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3.4%</a:t>
                      </a:r>
                    </a:p>
                  </a:txBody>
                  <a:tcPr marL="5219" marR="5219" marT="5219"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extLst>
                  <a:ext uri="{0D108BD9-81ED-4DB2-BD59-A6C34878D82A}">
                    <a16:rowId xmlns="" xmlns:a16="http://schemas.microsoft.com/office/drawing/2014/main" val="3661632910"/>
                  </a:ext>
                </a:extLst>
              </a:tr>
              <a:tr h="109600">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JPY </a:t>
                      </a:r>
                      <a:r>
                        <a:rPr lang="es-MX" sz="700" b="1" i="0" u="none" strike="noStrike" dirty="0" err="1">
                          <a:solidFill>
                            <a:srgbClr val="002060"/>
                          </a:solidFill>
                          <a:effectLst/>
                          <a:latin typeface="Century Gothic" panose="020B0502020202020204" pitchFamily="34" charset="0"/>
                        </a:rPr>
                        <a:t>Curncy</a:t>
                      </a:r>
                      <a:endParaRPr lang="es-MX" sz="700" b="1" i="0" u="none" strike="noStrike" dirty="0">
                        <a:solidFill>
                          <a:srgbClr val="002060"/>
                        </a:solidFill>
                        <a:effectLst/>
                        <a:latin typeface="Century Gothic" panose="020B0502020202020204" pitchFamily="34" charset="0"/>
                      </a:endParaRPr>
                    </a:p>
                  </a:txBody>
                  <a:tcPr marL="5219" marR="5219" marT="5219" marB="0" anchor="b">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-3.1%</a:t>
                      </a:r>
                    </a:p>
                  </a:txBody>
                  <a:tcPr marL="5219" marR="5219" marT="5219" marB="0" anchor="b">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19" marR="5219" marT="5219" marB="0" anchor="b">
                    <a:lnL>
                      <a:noFill/>
                    </a:lnL>
                    <a:lnR>
                      <a:noFill/>
                    </a:lnR>
                    <a:lnT>
                      <a:noFill/>
                    </a:lnT>
                    <a:lnB>
                      <a:noFill/>
                    </a:lnB>
                    <a:solidFill>
                      <a:srgbClr val="FFFFFF"/>
                    </a:solidFill>
                  </a:tcPr>
                </a:tc>
                <a:extLst>
                  <a:ext uri="{0D108BD9-81ED-4DB2-BD59-A6C34878D82A}">
                    <a16:rowId xmlns="" xmlns:a16="http://schemas.microsoft.com/office/drawing/2014/main" val="403075460"/>
                  </a:ext>
                </a:extLst>
              </a:tr>
            </a:tbl>
          </a:graphicData>
        </a:graphic>
      </p:graphicFrame>
    </p:spTree>
    <p:extLst>
      <p:ext uri="{BB962C8B-B14F-4D97-AF65-F5344CB8AC3E}">
        <p14:creationId xmlns:p14="http://schemas.microsoft.com/office/powerpoint/2010/main" val="18998897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323528" y="620688"/>
            <a:ext cx="5472608" cy="631825"/>
          </a:xfrm>
        </p:spPr>
        <p:txBody>
          <a:bodyPr/>
          <a:lstStyle/>
          <a:p>
            <a:pPr algn="just"/>
            <a:r>
              <a:rPr lang="es-MX" sz="1800" b="1" dirty="0">
                <a:latin typeface="Century Gothic" panose="020B0502020202020204" pitchFamily="34" charset="0"/>
              </a:rPr>
              <a:t>Renta Variable, Bonos Bancarios Estructurados y Bonos Convertibles (11.8% del Activo Neto)</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58</a:t>
            </a:fld>
            <a:endParaRPr lang="es-ES" altLang="es-MX" dirty="0">
              <a:latin typeface="Century Gothic" panose="020B0502020202020204" pitchFamily="34" charset="0"/>
            </a:endParaRPr>
          </a:p>
        </p:txBody>
      </p:sp>
      <p:sp>
        <p:nvSpPr>
          <p:cNvPr id="6" name="1 Título"/>
          <p:cNvSpPr txBox="1">
            <a:spLocks/>
          </p:cNvSpPr>
          <p:nvPr/>
        </p:nvSpPr>
        <p:spPr bwMode="auto">
          <a:xfrm>
            <a:off x="594639" y="6471561"/>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31 de enero de 2017.</a:t>
            </a:r>
            <a:endParaRPr lang="es-MX" sz="1000" dirty="0">
              <a:solidFill>
                <a:schemeClr val="tx1"/>
              </a:solidFill>
              <a:latin typeface="Century Gothic" panose="020B0502020202020204" pitchFamily="34" charset="0"/>
            </a:endParaRPr>
          </a:p>
        </p:txBody>
      </p:sp>
      <p:sp>
        <p:nvSpPr>
          <p:cNvPr id="8" name="CuadroTexto 7">
            <a:extLst>
              <a:ext uri="{FF2B5EF4-FFF2-40B4-BE49-F238E27FC236}">
                <a16:creationId xmlns="" xmlns:a16="http://schemas.microsoft.com/office/drawing/2014/main" id="{7AD5DCAD-E6A6-4F50-903E-9B83871592DC}"/>
              </a:ext>
            </a:extLst>
          </p:cNvPr>
          <p:cNvSpPr txBox="1"/>
          <p:nvPr/>
        </p:nvSpPr>
        <p:spPr>
          <a:xfrm>
            <a:off x="159858" y="1340768"/>
            <a:ext cx="8824284" cy="4892108"/>
          </a:xfrm>
          <a:prstGeom prst="rect">
            <a:avLst/>
          </a:prstGeom>
          <a:noFill/>
        </p:spPr>
        <p:txBody>
          <a:bodyPr wrap="square" rtlCol="0">
            <a:spAutoFit/>
          </a:bodyPr>
          <a:lstStyle/>
          <a:p>
            <a:pPr marL="285750" indent="-285750" algn="just">
              <a:lnSpc>
                <a:spcPct val="150000"/>
              </a:lnSpc>
              <a:spcBef>
                <a:spcPts val="600"/>
              </a:spcBef>
              <a:spcAft>
                <a:spcPts val="600"/>
              </a:spcAft>
              <a:buClr>
                <a:srgbClr val="C00000"/>
              </a:buClr>
              <a:buFont typeface="Arial" panose="020B0604020202020204" pitchFamily="34" charset="0"/>
              <a:buChar char="•"/>
            </a:pPr>
            <a:r>
              <a:rPr lang="es-MX" sz="1100" dirty="0">
                <a:latin typeface="Century Gothic" panose="020B0502020202020204" pitchFamily="34" charset="0"/>
              </a:rPr>
              <a:t>La exposición en </a:t>
            </a:r>
            <a:r>
              <a:rPr lang="es-MX" sz="1100" b="1" dirty="0">
                <a:latin typeface="Century Gothic" panose="020B0502020202020204" pitchFamily="34" charset="0"/>
              </a:rPr>
              <a:t>Renta Variable </a:t>
            </a:r>
            <a:r>
              <a:rPr lang="es-MX" sz="1100" dirty="0">
                <a:latin typeface="Century Gothic" panose="020B0502020202020204" pitchFamily="34" charset="0"/>
              </a:rPr>
              <a:t>del FANVIT es de </a:t>
            </a:r>
            <a:r>
              <a:rPr lang="es-MX" sz="1100" b="1" dirty="0">
                <a:latin typeface="Century Gothic" panose="020B0502020202020204" pitchFamily="34" charset="0"/>
              </a:rPr>
              <a:t>$13,938.37 mpd </a:t>
            </a:r>
            <a:r>
              <a:rPr lang="es-MX" sz="1100" dirty="0">
                <a:latin typeface="Century Gothic" panose="020B0502020202020204" pitchFamily="34" charset="0"/>
              </a:rPr>
              <a:t>(</a:t>
            </a:r>
            <a:r>
              <a:rPr lang="es-MX" sz="1100" b="1" dirty="0">
                <a:latin typeface="Century Gothic" panose="020B0502020202020204" pitchFamily="34" charset="0"/>
              </a:rPr>
              <a:t>10.9%</a:t>
            </a:r>
            <a:r>
              <a:rPr lang="es-MX" sz="1100" dirty="0">
                <a:latin typeface="Century Gothic" panose="020B0502020202020204" pitchFamily="34" charset="0"/>
              </a:rPr>
              <a:t> del total del Activo Neto), incluyendo Bonos Bancarios Estructurados el monto </a:t>
            </a:r>
            <a:r>
              <a:rPr lang="es-MX" sz="1100" b="1" dirty="0">
                <a:latin typeface="Century Gothic" panose="020B0502020202020204" pitchFamily="34" charset="0"/>
              </a:rPr>
              <a:t>$15,184 mdp </a:t>
            </a:r>
            <a:r>
              <a:rPr lang="es-MX" sz="1100" dirty="0">
                <a:latin typeface="Century Gothic" panose="020B0502020202020204" pitchFamily="34" charset="0"/>
              </a:rPr>
              <a:t>(</a:t>
            </a:r>
            <a:r>
              <a:rPr lang="es-MX" sz="1100" b="1" dirty="0">
                <a:latin typeface="Century Gothic" panose="020B0502020202020204" pitchFamily="34" charset="0"/>
              </a:rPr>
              <a:t>11.8% </a:t>
            </a:r>
            <a:r>
              <a:rPr lang="es-MX" sz="1100" dirty="0">
                <a:latin typeface="Century Gothic" panose="020B0502020202020204" pitchFamily="34" charset="0"/>
              </a:rPr>
              <a:t>del total de Activo Neto). </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100" dirty="0">
                <a:latin typeface="Century Gothic" panose="020B0502020202020204" pitchFamily="34" charset="0"/>
              </a:rPr>
              <a:t>Del monto anterior </a:t>
            </a:r>
            <a:r>
              <a:rPr lang="es-MX" sz="1100" b="1" dirty="0">
                <a:latin typeface="Century Gothic" panose="020B0502020202020204" pitchFamily="34" charset="0"/>
              </a:rPr>
              <a:t>$1,361.3 mdp </a:t>
            </a:r>
            <a:r>
              <a:rPr lang="es-MX" sz="1100" dirty="0">
                <a:latin typeface="Century Gothic" panose="020B0502020202020204" pitchFamily="34" charset="0"/>
              </a:rPr>
              <a:t>corresponde a </a:t>
            </a:r>
            <a:r>
              <a:rPr lang="es-MX" sz="1100" b="1" dirty="0">
                <a:latin typeface="Century Gothic" panose="020B0502020202020204" pitchFamily="34" charset="0"/>
              </a:rPr>
              <a:t>renta variable nacional </a:t>
            </a:r>
            <a:r>
              <a:rPr lang="es-MX" sz="1100" dirty="0">
                <a:latin typeface="Century Gothic" panose="020B0502020202020204" pitchFamily="34" charset="0"/>
              </a:rPr>
              <a:t>(1.1% del total del Activo Neto), </a:t>
            </a:r>
            <a:r>
              <a:rPr lang="es-MX" sz="1100" b="1" dirty="0">
                <a:latin typeface="Century Gothic" panose="020B0502020202020204" pitchFamily="34" charset="0"/>
              </a:rPr>
              <a:t>$13,823 mdp </a:t>
            </a:r>
            <a:r>
              <a:rPr lang="es-MX" sz="1100" dirty="0">
                <a:latin typeface="Century Gothic" panose="020B0502020202020204" pitchFamily="34" charset="0"/>
              </a:rPr>
              <a:t>en </a:t>
            </a:r>
            <a:r>
              <a:rPr lang="es-MX" sz="1100" b="1" dirty="0">
                <a:latin typeface="Century Gothic" panose="020B0502020202020204" pitchFamily="34" charset="0"/>
              </a:rPr>
              <a:t>renta variable y Bonos Bancarios Estructurados internacionales </a:t>
            </a:r>
            <a:r>
              <a:rPr lang="es-MX" sz="1100" dirty="0">
                <a:latin typeface="Century Gothic" panose="020B0502020202020204" pitchFamily="34" charset="0"/>
              </a:rPr>
              <a:t>(10.8% del total del Activo Neto)</a:t>
            </a:r>
            <a:r>
              <a:rPr lang="es-MX" sz="1100" b="1" dirty="0">
                <a:latin typeface="Century Gothic" panose="020B0502020202020204" pitchFamily="34" charset="0"/>
              </a:rPr>
              <a:t>.</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100" dirty="0">
                <a:latin typeface="Century Gothic" panose="020B0502020202020204" pitchFamily="34" charset="0"/>
              </a:rPr>
              <a:t>Renta variable internacional y Bonos Bancarios Estructurados esta compuesto por </a:t>
            </a:r>
            <a:r>
              <a:rPr lang="es-MX" sz="1100" b="1" dirty="0">
                <a:latin typeface="Century Gothic" panose="020B0502020202020204" pitchFamily="34" charset="0"/>
              </a:rPr>
              <a:t>$4,784 mdp </a:t>
            </a:r>
            <a:r>
              <a:rPr lang="es-MX" sz="1100" dirty="0">
                <a:latin typeface="Century Gothic" panose="020B0502020202020204" pitchFamily="34" charset="0"/>
              </a:rPr>
              <a:t>en </a:t>
            </a:r>
            <a:r>
              <a:rPr lang="es-MX" sz="1100" b="1" dirty="0">
                <a:latin typeface="Century Gothic" panose="020B0502020202020204" pitchFamily="34" charset="0"/>
              </a:rPr>
              <a:t>Estados Unidos </a:t>
            </a:r>
            <a:r>
              <a:rPr lang="es-MX" sz="1100" dirty="0">
                <a:latin typeface="Century Gothic" panose="020B0502020202020204" pitchFamily="34" charset="0"/>
              </a:rPr>
              <a:t>(3.7% del total de Activos Netos),</a:t>
            </a:r>
            <a:r>
              <a:rPr lang="es-MX" sz="1100" b="1" dirty="0">
                <a:latin typeface="Century Gothic" panose="020B0502020202020204" pitchFamily="34" charset="0"/>
              </a:rPr>
              <a:t> $2,704 mpd</a:t>
            </a:r>
            <a:r>
              <a:rPr lang="es-MX" sz="1100" dirty="0">
                <a:latin typeface="Century Gothic" panose="020B0502020202020204" pitchFamily="34" charset="0"/>
              </a:rPr>
              <a:t> en </a:t>
            </a:r>
            <a:r>
              <a:rPr lang="es-MX" sz="1100" b="1" dirty="0">
                <a:latin typeface="Century Gothic" panose="020B0502020202020204" pitchFamily="34" charset="0"/>
              </a:rPr>
              <a:t>Europa</a:t>
            </a:r>
            <a:r>
              <a:rPr lang="es-MX" sz="1100" dirty="0">
                <a:latin typeface="Century Gothic" panose="020B0502020202020204" pitchFamily="34" charset="0"/>
              </a:rPr>
              <a:t> (2.1% del total de Activos Netos), </a:t>
            </a:r>
            <a:r>
              <a:rPr lang="es-MX" sz="1100" b="1" dirty="0">
                <a:latin typeface="Century Gothic" panose="020B0502020202020204" pitchFamily="34" charset="0"/>
              </a:rPr>
              <a:t>$2,244 mdp </a:t>
            </a:r>
            <a:r>
              <a:rPr lang="es-MX" sz="1100" dirty="0">
                <a:latin typeface="Century Gothic" panose="020B0502020202020204" pitchFamily="34" charset="0"/>
              </a:rPr>
              <a:t>en </a:t>
            </a:r>
            <a:r>
              <a:rPr lang="es-MX" sz="1100" b="1" dirty="0">
                <a:latin typeface="Century Gothic" panose="020B0502020202020204" pitchFamily="34" charset="0"/>
              </a:rPr>
              <a:t>Asia </a:t>
            </a:r>
            <a:r>
              <a:rPr lang="es-MX" sz="1100" dirty="0">
                <a:latin typeface="Century Gothic" panose="020B0502020202020204" pitchFamily="34" charset="0"/>
              </a:rPr>
              <a:t>(1.7% del total de Activos Netos),  </a:t>
            </a:r>
            <a:r>
              <a:rPr lang="es-MX" sz="1100" b="1" dirty="0">
                <a:latin typeface="Century Gothic" panose="020B0502020202020204" pitchFamily="34" charset="0"/>
              </a:rPr>
              <a:t>$736 mdp </a:t>
            </a:r>
            <a:r>
              <a:rPr lang="es-MX" sz="1100" dirty="0">
                <a:latin typeface="Century Gothic" panose="020B0502020202020204" pitchFamily="34" charset="0"/>
              </a:rPr>
              <a:t>en </a:t>
            </a:r>
            <a:r>
              <a:rPr lang="es-MX" sz="1100" b="1" dirty="0">
                <a:latin typeface="Century Gothic" panose="020B0502020202020204" pitchFamily="34" charset="0"/>
              </a:rPr>
              <a:t>índices globales  </a:t>
            </a:r>
            <a:r>
              <a:rPr lang="es-MX" sz="1100" dirty="0">
                <a:latin typeface="Century Gothic" panose="020B0502020202020204" pitchFamily="34" charset="0"/>
              </a:rPr>
              <a:t>(0.6% del total de Activos Netos) y </a:t>
            </a:r>
            <a:r>
              <a:rPr lang="es-MX" sz="1100" b="1" dirty="0">
                <a:latin typeface="Century Gothic" panose="020B0502020202020204" pitchFamily="34" charset="0"/>
              </a:rPr>
              <a:t>$3,355 mdp </a:t>
            </a:r>
            <a:r>
              <a:rPr lang="es-MX" sz="1100" dirty="0">
                <a:latin typeface="Century Gothic" panose="020B0502020202020204" pitchFamily="34" charset="0"/>
              </a:rPr>
              <a:t>en </a:t>
            </a:r>
            <a:r>
              <a:rPr lang="es-MX" sz="1100" b="1" dirty="0">
                <a:latin typeface="Century Gothic" panose="020B0502020202020204" pitchFamily="34" charset="0"/>
              </a:rPr>
              <a:t>“Treasuries” 3-6 meses </a:t>
            </a:r>
            <a:r>
              <a:rPr lang="es-MX" sz="1100" dirty="0">
                <a:latin typeface="Century Gothic" panose="020B0502020202020204" pitchFamily="34" charset="0"/>
              </a:rPr>
              <a:t>(2.6% del total de Activos Netos)  .</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100" dirty="0">
                <a:latin typeface="Century Gothic" panose="020B0502020202020204" pitchFamily="34" charset="0"/>
              </a:rPr>
              <a:t>Los </a:t>
            </a:r>
            <a:r>
              <a:rPr lang="es-MX" sz="1100" b="1" dirty="0">
                <a:latin typeface="Century Gothic" panose="020B0502020202020204" pitchFamily="34" charset="0"/>
              </a:rPr>
              <a:t>bonos bancarios estructurados referenciados a renta variable </a:t>
            </a:r>
            <a:r>
              <a:rPr lang="es-MX" sz="1100" dirty="0">
                <a:latin typeface="Century Gothic" panose="020B0502020202020204" pitchFamily="34" charset="0"/>
              </a:rPr>
              <a:t>representan un monto de </a:t>
            </a:r>
            <a:r>
              <a:rPr lang="es-MX" sz="1100" b="1" dirty="0">
                <a:latin typeface="Century Gothic" panose="020B0502020202020204" pitchFamily="34" charset="0"/>
              </a:rPr>
              <a:t>$1,246 mpd </a:t>
            </a:r>
            <a:r>
              <a:rPr lang="es-MX" sz="1100" dirty="0">
                <a:latin typeface="Century Gothic" panose="020B0502020202020204" pitchFamily="34" charset="0"/>
              </a:rPr>
              <a:t>del FANVIT (</a:t>
            </a:r>
            <a:r>
              <a:rPr lang="es-MX" sz="1100" b="1" dirty="0">
                <a:latin typeface="Century Gothic" panose="020B0502020202020204" pitchFamily="34" charset="0"/>
              </a:rPr>
              <a:t>0.9%</a:t>
            </a:r>
            <a:r>
              <a:rPr lang="es-MX" sz="1100" dirty="0">
                <a:latin typeface="Century Gothic" panose="020B0502020202020204" pitchFamily="34" charset="0"/>
              </a:rPr>
              <a:t> del total de la cartera), incluyendo las referenciadas a TIIE28.</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100" dirty="0">
                <a:latin typeface="Century Gothic" panose="020B0502020202020204" pitchFamily="34" charset="0"/>
              </a:rPr>
              <a:t>Los subyacente de referencia de los Bonos Bancarios Estructurados son </a:t>
            </a:r>
            <a:r>
              <a:rPr lang="es-MX" sz="1100" b="1" dirty="0">
                <a:latin typeface="Century Gothic" panose="020B0502020202020204" pitchFamily="34" charset="0"/>
              </a:rPr>
              <a:t>Euro Stoxx 50 </a:t>
            </a:r>
            <a:r>
              <a:rPr lang="es-MX" sz="1100" dirty="0">
                <a:latin typeface="Century Gothic" panose="020B0502020202020204" pitchFamily="34" charset="0"/>
              </a:rPr>
              <a:t>con un monto de </a:t>
            </a:r>
            <a:r>
              <a:rPr lang="es-MX" sz="1100" b="1" dirty="0">
                <a:latin typeface="Century Gothic" panose="020B0502020202020204" pitchFamily="34" charset="0"/>
              </a:rPr>
              <a:t>$704 mdp </a:t>
            </a:r>
            <a:r>
              <a:rPr lang="es-MX" sz="1100" dirty="0">
                <a:latin typeface="Century Gothic" panose="020B0502020202020204" pitchFamily="34" charset="0"/>
              </a:rPr>
              <a:t>(</a:t>
            </a:r>
            <a:r>
              <a:rPr lang="es-MX" sz="1100" b="1" dirty="0">
                <a:latin typeface="Century Gothic" panose="020B0502020202020204" pitchFamily="34" charset="0"/>
              </a:rPr>
              <a:t>0.5%</a:t>
            </a:r>
            <a:r>
              <a:rPr lang="es-MX" sz="1100" dirty="0">
                <a:latin typeface="Century Gothic" panose="020B0502020202020204" pitchFamily="34" charset="0"/>
              </a:rPr>
              <a:t> del total del Activo Neto), </a:t>
            </a:r>
            <a:r>
              <a:rPr lang="es-MX" sz="1100" b="1" dirty="0">
                <a:latin typeface="Century Gothic" panose="020B0502020202020204" pitchFamily="34" charset="0"/>
              </a:rPr>
              <a:t>Dow Jones </a:t>
            </a:r>
            <a:r>
              <a:rPr lang="es-MX" sz="1100" dirty="0">
                <a:latin typeface="Century Gothic" panose="020B0502020202020204" pitchFamily="34" charset="0"/>
              </a:rPr>
              <a:t>con un monto de </a:t>
            </a:r>
            <a:r>
              <a:rPr lang="es-MX" sz="1100" b="1" dirty="0">
                <a:latin typeface="Century Gothic" panose="020B0502020202020204" pitchFamily="34" charset="0"/>
              </a:rPr>
              <a:t>$169 mdp  </a:t>
            </a:r>
            <a:r>
              <a:rPr lang="es-MX" sz="1100" dirty="0">
                <a:latin typeface="Century Gothic" panose="020B0502020202020204" pitchFamily="34" charset="0"/>
              </a:rPr>
              <a:t>(</a:t>
            </a:r>
            <a:r>
              <a:rPr lang="es-MX" sz="1100" b="1" dirty="0">
                <a:latin typeface="Century Gothic" panose="020B0502020202020204" pitchFamily="34" charset="0"/>
              </a:rPr>
              <a:t>0.1%</a:t>
            </a:r>
            <a:r>
              <a:rPr lang="es-MX" sz="1100" dirty="0">
                <a:latin typeface="Century Gothic" panose="020B0502020202020204" pitchFamily="34" charset="0"/>
              </a:rPr>
              <a:t> del total del Activo Neto), </a:t>
            </a:r>
            <a:r>
              <a:rPr lang="es-MX" sz="1100" b="1" dirty="0">
                <a:latin typeface="Century Gothic" panose="020B0502020202020204" pitchFamily="34" charset="0"/>
              </a:rPr>
              <a:t>servicios públicos  Europa </a:t>
            </a:r>
            <a:r>
              <a:rPr lang="es-MX" sz="1100" dirty="0">
                <a:latin typeface="Century Gothic" panose="020B0502020202020204" pitchFamily="34" charset="0"/>
              </a:rPr>
              <a:t>con un monto de </a:t>
            </a:r>
            <a:r>
              <a:rPr lang="es-MX" sz="1100" b="1" dirty="0">
                <a:latin typeface="Century Gothic" panose="020B0502020202020204" pitchFamily="34" charset="0"/>
              </a:rPr>
              <a:t>$126 mdp </a:t>
            </a:r>
            <a:r>
              <a:rPr lang="es-MX" sz="1100" dirty="0">
                <a:latin typeface="Century Gothic" panose="020B0502020202020204" pitchFamily="34" charset="0"/>
              </a:rPr>
              <a:t>(</a:t>
            </a:r>
            <a:r>
              <a:rPr lang="es-MX" sz="1100" b="1" dirty="0">
                <a:latin typeface="Century Gothic" panose="020B0502020202020204" pitchFamily="34" charset="0"/>
              </a:rPr>
              <a:t>0.1%</a:t>
            </a:r>
            <a:r>
              <a:rPr lang="es-MX" sz="1100" dirty="0">
                <a:latin typeface="Century Gothic" panose="020B0502020202020204" pitchFamily="34" charset="0"/>
              </a:rPr>
              <a:t> del total del Activo Neto), </a:t>
            </a:r>
            <a:r>
              <a:rPr lang="es-MX" sz="1100" b="1" dirty="0">
                <a:latin typeface="Century Gothic" panose="020B0502020202020204" pitchFamily="34" charset="0"/>
              </a:rPr>
              <a:t>salud Europa </a:t>
            </a:r>
            <a:r>
              <a:rPr lang="es-MX" sz="1100" dirty="0">
                <a:latin typeface="Century Gothic" panose="020B0502020202020204" pitchFamily="34" charset="0"/>
              </a:rPr>
              <a:t>con un monto de </a:t>
            </a:r>
            <a:r>
              <a:rPr lang="es-MX" sz="1100" b="1" dirty="0">
                <a:latin typeface="Century Gothic" panose="020B0502020202020204" pitchFamily="34" charset="0"/>
              </a:rPr>
              <a:t>$158 mdp </a:t>
            </a:r>
            <a:r>
              <a:rPr lang="es-MX" sz="1100" dirty="0">
                <a:latin typeface="Century Gothic" panose="020B0502020202020204" pitchFamily="34" charset="0"/>
              </a:rPr>
              <a:t>(</a:t>
            </a:r>
            <a:r>
              <a:rPr lang="es-MX" sz="1100" b="1" dirty="0">
                <a:latin typeface="Century Gothic" panose="020B0502020202020204" pitchFamily="34" charset="0"/>
              </a:rPr>
              <a:t>0.1%</a:t>
            </a:r>
            <a:r>
              <a:rPr lang="es-MX" sz="1100" dirty="0">
                <a:latin typeface="Century Gothic" panose="020B0502020202020204" pitchFamily="34" charset="0"/>
              </a:rPr>
              <a:t> del total del Activo Neto), y </a:t>
            </a:r>
            <a:r>
              <a:rPr lang="es-MX" sz="1100" b="1" dirty="0">
                <a:latin typeface="Century Gothic" panose="020B0502020202020204" pitchFamily="34" charset="0"/>
              </a:rPr>
              <a:t>Financieros Estados Unidos/Euro Stoxx </a:t>
            </a:r>
            <a:r>
              <a:rPr lang="es-MX" sz="1100" dirty="0">
                <a:latin typeface="Century Gothic" panose="020B0502020202020204" pitchFamily="34" charset="0"/>
              </a:rPr>
              <a:t>con un monto de </a:t>
            </a:r>
            <a:r>
              <a:rPr lang="es-MX" sz="1100" b="1" dirty="0">
                <a:latin typeface="Century Gothic" panose="020B0502020202020204" pitchFamily="34" charset="0"/>
              </a:rPr>
              <a:t>$89 mdp  </a:t>
            </a:r>
            <a:r>
              <a:rPr lang="es-MX" sz="1100" dirty="0">
                <a:latin typeface="Century Gothic" panose="020B0502020202020204" pitchFamily="34" charset="0"/>
              </a:rPr>
              <a:t>(</a:t>
            </a:r>
            <a:r>
              <a:rPr lang="es-MX" sz="1100" b="1" dirty="0">
                <a:latin typeface="Century Gothic" panose="020B0502020202020204" pitchFamily="34" charset="0"/>
              </a:rPr>
              <a:t>0.1%</a:t>
            </a:r>
            <a:r>
              <a:rPr lang="es-MX" sz="1100" dirty="0">
                <a:latin typeface="Century Gothic" panose="020B0502020202020204" pitchFamily="34" charset="0"/>
              </a:rPr>
              <a:t> del total del Activo Neto).</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100" dirty="0">
                <a:latin typeface="Century Gothic" panose="020B0502020202020204" pitchFamily="34" charset="0"/>
              </a:rPr>
              <a:t>En Bonos Bancarios Estructurados </a:t>
            </a:r>
            <a:r>
              <a:rPr lang="es-MX" sz="1100" b="1" dirty="0">
                <a:latin typeface="Century Gothic" panose="020B0502020202020204" pitchFamily="34" charset="0"/>
              </a:rPr>
              <a:t>referenciados a TIIE28 </a:t>
            </a:r>
            <a:r>
              <a:rPr lang="es-MX" sz="1100" dirty="0">
                <a:latin typeface="Century Gothic" panose="020B0502020202020204" pitchFamily="34" charset="0"/>
              </a:rPr>
              <a:t>se tiene una exposición de   </a:t>
            </a:r>
            <a:r>
              <a:rPr lang="es-MX" sz="1100" b="1" dirty="0">
                <a:latin typeface="Century Gothic" panose="020B0502020202020204" pitchFamily="34" charset="0"/>
              </a:rPr>
              <a:t>$282 mdp</a:t>
            </a:r>
            <a:r>
              <a:rPr lang="es-MX" sz="1100" dirty="0">
                <a:latin typeface="Century Gothic" panose="020B0502020202020204" pitchFamily="34" charset="0"/>
              </a:rPr>
              <a:t> a </a:t>
            </a:r>
            <a:r>
              <a:rPr lang="es-MX" sz="1100" b="1" dirty="0">
                <a:latin typeface="Century Gothic" panose="020B0502020202020204" pitchFamily="34" charset="0"/>
              </a:rPr>
              <a:t>Bonos Bancarios Estructurados referenciados a TIIE28 (</a:t>
            </a:r>
            <a:r>
              <a:rPr lang="es-MX" sz="1100" dirty="0">
                <a:latin typeface="Century Gothic" panose="020B0502020202020204" pitchFamily="34" charset="0"/>
              </a:rPr>
              <a:t>0.2% del total de Activos Netos</a:t>
            </a:r>
            <a:r>
              <a:rPr lang="es-MX" sz="1100" b="1" dirty="0">
                <a:latin typeface="Century Gothic" panose="020B0502020202020204" pitchFamily="34" charset="0"/>
              </a:rPr>
              <a:t>).</a:t>
            </a:r>
            <a:endParaRPr lang="es-MX" sz="1100" dirty="0">
              <a:latin typeface="Century Gothic" panose="020B0502020202020204" pitchFamily="34" charset="0"/>
            </a:endParaRPr>
          </a:p>
        </p:txBody>
      </p:sp>
    </p:spTree>
    <p:extLst>
      <p:ext uri="{BB962C8B-B14F-4D97-AF65-F5344CB8AC3E}">
        <p14:creationId xmlns:p14="http://schemas.microsoft.com/office/powerpoint/2010/main" val="29941947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Fibras FANVIT (2.5% del Activo Neto)</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59</a:t>
            </a:fld>
            <a:endParaRPr lang="es-ES" altLang="es-MX" dirty="0">
              <a:latin typeface="Century Gothic" panose="020B0502020202020204" pitchFamily="34" charset="0"/>
            </a:endParaRP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31 de enero de 2018.</a:t>
            </a:r>
            <a:endParaRPr lang="es-MX" sz="1000" dirty="0">
              <a:solidFill>
                <a:schemeClr val="tx1"/>
              </a:solidFill>
              <a:latin typeface="Century Gothic" panose="020B0502020202020204" pitchFamily="34" charset="0"/>
            </a:endParaRPr>
          </a:p>
        </p:txBody>
      </p:sp>
      <p:sp>
        <p:nvSpPr>
          <p:cNvPr id="8" name="CuadroTexto 7">
            <a:extLst>
              <a:ext uri="{FF2B5EF4-FFF2-40B4-BE49-F238E27FC236}">
                <a16:creationId xmlns="" xmlns:a16="http://schemas.microsoft.com/office/drawing/2014/main" id="{619EE4C3-B9FC-4E2C-B3B9-32C327D5B321}"/>
              </a:ext>
            </a:extLst>
          </p:cNvPr>
          <p:cNvSpPr txBox="1"/>
          <p:nvPr/>
        </p:nvSpPr>
        <p:spPr>
          <a:xfrm>
            <a:off x="230931" y="4348214"/>
            <a:ext cx="8682138" cy="2339102"/>
          </a:xfrm>
          <a:prstGeom prst="rect">
            <a:avLst/>
          </a:prstGeom>
          <a:noFill/>
        </p:spPr>
        <p:txBody>
          <a:bodyPr wrap="square" rtlCol="0">
            <a:spAutoFit/>
          </a:bodyPr>
          <a:lstStyle/>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El portafolio de FIBRAS presenta una exposición de 2.5% del Activo Neto, distribuido en seis instrumentos. La mayor concentración esta en Terra13 con un monto de $1,116 mdp (0.9% del Activo Neto y 35.3% de la exposición a este activo), en tanto la Fibra de menor exposición es FibraHD con $3 mdp.</a:t>
            </a:r>
          </a:p>
          <a:p>
            <a:pPr marL="285750" lvl="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El portafolio tiene más exposición al </a:t>
            </a:r>
            <a:r>
              <a:rPr lang="es-MX" sz="1200" b="1" dirty="0">
                <a:latin typeface="Century Gothic" panose="020B0502020202020204" pitchFamily="34" charset="0"/>
              </a:rPr>
              <a:t>sector industrial </a:t>
            </a:r>
            <a:r>
              <a:rPr lang="es-MX" sz="1200" dirty="0">
                <a:latin typeface="Century Gothic" panose="020B0502020202020204" pitchFamily="34" charset="0"/>
              </a:rPr>
              <a:t>a pesar de la turbulencia reciente por la incertidumbre de la renegociación del TLC. Esta mayor exposición se debe a que, dado que sus ingresos están denominados mayoritariamente en dólares, son más capaces de mantener sus márgenes y dividendos atractivos.    </a:t>
            </a:r>
          </a:p>
          <a:p>
            <a:pPr marL="285750" indent="-285750" algn="just">
              <a:lnSpc>
                <a:spcPct val="150000"/>
              </a:lnSpc>
              <a:spcBef>
                <a:spcPts val="600"/>
              </a:spcBef>
              <a:spcAft>
                <a:spcPts val="600"/>
              </a:spcAft>
              <a:buClr>
                <a:srgbClr val="C00000"/>
              </a:buClr>
              <a:buFont typeface="Arial" panose="020B0604020202020204" pitchFamily="34" charset="0"/>
              <a:buChar char="•"/>
            </a:pPr>
            <a:endParaRPr lang="es-MX" sz="1200" dirty="0">
              <a:latin typeface="Century Gothic" panose="020B0502020202020204" pitchFamily="34" charset="0"/>
            </a:endParaRPr>
          </a:p>
        </p:txBody>
      </p:sp>
      <p:graphicFrame>
        <p:nvGraphicFramePr>
          <p:cNvPr id="9" name="Tabla 8">
            <a:extLst>
              <a:ext uri="{FF2B5EF4-FFF2-40B4-BE49-F238E27FC236}">
                <a16:creationId xmlns="" xmlns:a16="http://schemas.microsoft.com/office/drawing/2014/main" id="{A05012ED-2A4E-4283-87A4-C135EF53FF36}"/>
              </a:ext>
            </a:extLst>
          </p:cNvPr>
          <p:cNvGraphicFramePr>
            <a:graphicFrameLocks noGrp="1"/>
          </p:cNvGraphicFramePr>
          <p:nvPr>
            <p:extLst>
              <p:ext uri="{D42A27DB-BD31-4B8C-83A1-F6EECF244321}">
                <p14:modId xmlns:p14="http://schemas.microsoft.com/office/powerpoint/2010/main" val="3106073872"/>
              </p:ext>
            </p:extLst>
          </p:nvPr>
        </p:nvGraphicFramePr>
        <p:xfrm>
          <a:off x="1931368" y="1916832"/>
          <a:ext cx="5688632" cy="1828800"/>
        </p:xfrm>
        <a:graphic>
          <a:graphicData uri="http://schemas.openxmlformats.org/drawingml/2006/table">
            <a:tbl>
              <a:tblPr/>
              <a:tblGrid>
                <a:gridCol w="1278195">
                  <a:extLst>
                    <a:ext uri="{9D8B030D-6E8A-4147-A177-3AD203B41FA5}">
                      <a16:colId xmlns="" xmlns:a16="http://schemas.microsoft.com/office/drawing/2014/main" val="803181690"/>
                    </a:ext>
                  </a:extLst>
                </a:gridCol>
                <a:gridCol w="878759">
                  <a:extLst>
                    <a:ext uri="{9D8B030D-6E8A-4147-A177-3AD203B41FA5}">
                      <a16:colId xmlns="" xmlns:a16="http://schemas.microsoft.com/office/drawing/2014/main" val="3839115136"/>
                    </a:ext>
                  </a:extLst>
                </a:gridCol>
                <a:gridCol w="828829">
                  <a:extLst>
                    <a:ext uri="{9D8B030D-6E8A-4147-A177-3AD203B41FA5}">
                      <a16:colId xmlns="" xmlns:a16="http://schemas.microsoft.com/office/drawing/2014/main" val="2053747333"/>
                    </a:ext>
                  </a:extLst>
                </a:gridCol>
                <a:gridCol w="1025219">
                  <a:extLst>
                    <a:ext uri="{9D8B030D-6E8A-4147-A177-3AD203B41FA5}">
                      <a16:colId xmlns="" xmlns:a16="http://schemas.microsoft.com/office/drawing/2014/main" val="2540678797"/>
                    </a:ext>
                  </a:extLst>
                </a:gridCol>
                <a:gridCol w="878759">
                  <a:extLst>
                    <a:ext uri="{9D8B030D-6E8A-4147-A177-3AD203B41FA5}">
                      <a16:colId xmlns="" xmlns:a16="http://schemas.microsoft.com/office/drawing/2014/main" val="1989220291"/>
                    </a:ext>
                  </a:extLst>
                </a:gridCol>
                <a:gridCol w="798871">
                  <a:extLst>
                    <a:ext uri="{9D8B030D-6E8A-4147-A177-3AD203B41FA5}">
                      <a16:colId xmlns="" xmlns:a16="http://schemas.microsoft.com/office/drawing/2014/main" val="366925962"/>
                    </a:ext>
                  </a:extLst>
                </a:gridCol>
              </a:tblGrid>
              <a:tr h="342900">
                <a:tc>
                  <a:txBody>
                    <a:bodyPr/>
                    <a:lstStyle/>
                    <a:p>
                      <a:pPr algn="ctr" fontAlgn="ctr"/>
                      <a:r>
                        <a:rPr lang="es-MX" sz="1000" b="1" i="0" u="none" strike="noStrike" dirty="0">
                          <a:solidFill>
                            <a:srgbClr val="1F4E78"/>
                          </a:solidFill>
                          <a:effectLst/>
                          <a:latin typeface="Century Gothic" panose="020B0502020202020204" pitchFamily="34" charset="0"/>
                        </a:rPr>
                        <a:t>Instrumento</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dirty="0">
                          <a:solidFill>
                            <a:srgbClr val="1F4E78"/>
                          </a:solidFill>
                          <a:effectLst/>
                          <a:latin typeface="Century Gothic" panose="020B0502020202020204" pitchFamily="34" charset="0"/>
                        </a:rPr>
                        <a:t>Monto (mdp)</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dirty="0">
                          <a:solidFill>
                            <a:srgbClr val="1F4E78"/>
                          </a:solidFill>
                          <a:effectLst/>
                          <a:latin typeface="Century Gothic" panose="020B0502020202020204" pitchFamily="34" charset="0"/>
                        </a:rPr>
                        <a:t>% Portafolio</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dirty="0">
                          <a:solidFill>
                            <a:srgbClr val="1F4E78"/>
                          </a:solidFill>
                          <a:effectLst/>
                          <a:latin typeface="Century Gothic" panose="020B0502020202020204" pitchFamily="34" charset="0"/>
                        </a:rPr>
                        <a:t>Costo Prom Unit. Adq.</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dirty="0">
                          <a:solidFill>
                            <a:srgbClr val="1F4E78"/>
                          </a:solidFill>
                          <a:effectLst/>
                          <a:latin typeface="Century Gothic" panose="020B0502020202020204" pitchFamily="34" charset="0"/>
                        </a:rPr>
                        <a:t>Valor Actual</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dirty="0">
                          <a:solidFill>
                            <a:srgbClr val="1F4E78"/>
                          </a:solidFill>
                          <a:effectLst/>
                          <a:latin typeface="Century Gothic" panose="020B0502020202020204" pitchFamily="34" charset="0"/>
                        </a:rPr>
                        <a:t>Rendimiento</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 xmlns:a16="http://schemas.microsoft.com/office/drawing/2014/main" val="2268859864"/>
                  </a:ext>
                </a:extLst>
              </a:tr>
              <a:tr h="219075">
                <a:tc>
                  <a:txBody>
                    <a:bodyPr/>
                    <a:lstStyle/>
                    <a:p>
                      <a:pPr algn="ctr" fontAlgn="b"/>
                      <a:r>
                        <a:rPr lang="es-MX" sz="1100" b="0" i="0" u="none" strike="noStrike" dirty="0">
                          <a:solidFill>
                            <a:srgbClr val="1F4E78"/>
                          </a:solidFill>
                          <a:effectLst/>
                          <a:latin typeface="Century Gothic" panose="020B0502020202020204" pitchFamily="34" charset="0"/>
                        </a:rPr>
                        <a:t>CF_FIBRAMQ_12</a:t>
                      </a:r>
                    </a:p>
                  </a:txBody>
                  <a:tcPr marL="9525" marR="9525" marT="9525" marB="0" anchor="b">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551</a:t>
                      </a:r>
                    </a:p>
                  </a:txBody>
                  <a:tcPr marL="9525" marR="9525" marT="9525"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0.4%</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20.8</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20.6</a:t>
                      </a:r>
                    </a:p>
                  </a:txBody>
                  <a:tcPr marL="9525" marR="9525" marT="9525"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-0.8%</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2338940119"/>
                  </a:ext>
                </a:extLst>
              </a:tr>
              <a:tr h="209550">
                <a:tc>
                  <a:txBody>
                    <a:bodyPr/>
                    <a:lstStyle/>
                    <a:p>
                      <a:pPr algn="ctr" fontAlgn="b"/>
                      <a:r>
                        <a:rPr lang="es-MX" sz="1100" b="0" i="0" u="none" strike="noStrike" dirty="0">
                          <a:solidFill>
                            <a:srgbClr val="1F4E78"/>
                          </a:solidFill>
                          <a:effectLst/>
                          <a:latin typeface="Century Gothic" panose="020B0502020202020204" pitchFamily="34" charset="0"/>
                        </a:rPr>
                        <a:t>CF_FIBRAPL_14</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391</a:t>
                      </a:r>
                    </a:p>
                  </a:txBody>
                  <a:tcPr marL="9525" marR="9525" marT="9525" marB="0" anchor="ctr">
                    <a:lnL>
                      <a:noFill/>
                    </a:lnL>
                    <a:lnR>
                      <a:noFill/>
                    </a:lnR>
                    <a:lnT>
                      <a:noFill/>
                    </a:lnT>
                    <a:lnB>
                      <a:noFill/>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0.3%</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34.0</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33.8</a:t>
                      </a:r>
                    </a:p>
                  </a:txBody>
                  <a:tcPr marL="9525" marR="9525" marT="9525" marB="0" anchor="ctr">
                    <a:lnL>
                      <a:noFill/>
                    </a:lnL>
                    <a:lnR>
                      <a:noFill/>
                    </a:lnR>
                    <a:lnT>
                      <a:noFill/>
                    </a:lnT>
                    <a:lnB>
                      <a:noFill/>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-0.6%</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extLst>
                  <a:ext uri="{0D108BD9-81ED-4DB2-BD59-A6C34878D82A}">
                    <a16:rowId xmlns="" xmlns:a16="http://schemas.microsoft.com/office/drawing/2014/main" val="2506568652"/>
                  </a:ext>
                </a:extLst>
              </a:tr>
              <a:tr h="209550">
                <a:tc>
                  <a:txBody>
                    <a:bodyPr/>
                    <a:lstStyle/>
                    <a:p>
                      <a:pPr algn="ctr" fontAlgn="b"/>
                      <a:r>
                        <a:rPr lang="es-MX" sz="1100" b="0" i="0" u="none" strike="noStrike" dirty="0">
                          <a:solidFill>
                            <a:srgbClr val="1F4E78"/>
                          </a:solidFill>
                          <a:effectLst/>
                          <a:latin typeface="Century Gothic" panose="020B0502020202020204" pitchFamily="34" charset="0"/>
                        </a:rPr>
                        <a:t>CF_FUNO_11</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778</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0.6%</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29.1</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29.3</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0.5%</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extLst>
                  <a:ext uri="{0D108BD9-81ED-4DB2-BD59-A6C34878D82A}">
                    <a16:rowId xmlns="" xmlns:a16="http://schemas.microsoft.com/office/drawing/2014/main" val="755429377"/>
                  </a:ext>
                </a:extLst>
              </a:tr>
              <a:tr h="209550">
                <a:tc>
                  <a:txBody>
                    <a:bodyPr/>
                    <a:lstStyle/>
                    <a:p>
                      <a:pPr algn="ctr" fontAlgn="b"/>
                      <a:r>
                        <a:rPr lang="es-MX" sz="1100" b="0" i="0" u="none" strike="noStrike" dirty="0">
                          <a:solidFill>
                            <a:srgbClr val="1F4E78"/>
                          </a:solidFill>
                          <a:effectLst/>
                          <a:latin typeface="Century Gothic" panose="020B0502020202020204" pitchFamily="34" charset="0"/>
                        </a:rPr>
                        <a:t>CF_TERRA_13</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1,116</a:t>
                      </a:r>
                    </a:p>
                  </a:txBody>
                  <a:tcPr marL="9525" marR="9525" marT="9525" marB="0" anchor="ctr">
                    <a:lnL>
                      <a:noFill/>
                    </a:lnL>
                    <a:lnR>
                      <a:noFill/>
                    </a:lnR>
                    <a:lnT>
                      <a:noFill/>
                    </a:lnT>
                    <a:lnB>
                      <a:noFill/>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0.9%</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29.9</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28.4</a:t>
                      </a:r>
                    </a:p>
                  </a:txBody>
                  <a:tcPr marL="9525" marR="9525" marT="9525" marB="0" anchor="ctr">
                    <a:lnL>
                      <a:noFill/>
                    </a:lnL>
                    <a:lnR>
                      <a:noFill/>
                    </a:lnR>
                    <a:lnT>
                      <a:noFill/>
                    </a:lnT>
                    <a:lnB>
                      <a:noFill/>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-5.0%</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extLst>
                  <a:ext uri="{0D108BD9-81ED-4DB2-BD59-A6C34878D82A}">
                    <a16:rowId xmlns="" xmlns:a16="http://schemas.microsoft.com/office/drawing/2014/main" val="2520749364"/>
                  </a:ext>
                </a:extLst>
              </a:tr>
              <a:tr h="209550">
                <a:tc>
                  <a:txBody>
                    <a:bodyPr/>
                    <a:lstStyle/>
                    <a:p>
                      <a:pPr algn="ctr" fontAlgn="b"/>
                      <a:r>
                        <a:rPr lang="es-MX" sz="1100" b="0" i="0" u="none" strike="noStrike" dirty="0">
                          <a:solidFill>
                            <a:srgbClr val="1F4E78"/>
                          </a:solidFill>
                          <a:effectLst/>
                          <a:latin typeface="Century Gothic" panose="020B0502020202020204" pitchFamily="34" charset="0"/>
                        </a:rPr>
                        <a:t>CF_FMTY_14</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411</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0.3%</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12.6</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12.5</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-1.0%</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extLst>
                  <a:ext uri="{0D108BD9-81ED-4DB2-BD59-A6C34878D82A}">
                    <a16:rowId xmlns="" xmlns:a16="http://schemas.microsoft.com/office/drawing/2014/main" val="503810576"/>
                  </a:ext>
                </a:extLst>
              </a:tr>
              <a:tr h="219075">
                <a:tc>
                  <a:txBody>
                    <a:bodyPr/>
                    <a:lstStyle/>
                    <a:p>
                      <a:pPr algn="ctr" fontAlgn="b"/>
                      <a:r>
                        <a:rPr lang="es-MX" sz="1100" b="0" i="0" u="none" strike="noStrike" dirty="0">
                          <a:solidFill>
                            <a:srgbClr val="1F4E78"/>
                          </a:solidFill>
                          <a:effectLst/>
                          <a:latin typeface="Century Gothic" panose="020B0502020202020204" pitchFamily="34" charset="0"/>
                        </a:rPr>
                        <a:t>CF_FIBRAHD_15</a:t>
                      </a:r>
                    </a:p>
                  </a:txBody>
                  <a:tcPr marL="9525" marR="9525" marT="9525" marB="0" anchor="b">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3</a:t>
                      </a:r>
                    </a:p>
                  </a:txBody>
                  <a:tcPr marL="9525" marR="9525" marT="9525" marB="0" anchor="ctr">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0.0%</a:t>
                      </a:r>
                    </a:p>
                  </a:txBody>
                  <a:tcPr marL="9525" marR="9525" marT="9525"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9.4</a:t>
                      </a:r>
                    </a:p>
                  </a:txBody>
                  <a:tcPr marL="9525" marR="9525" marT="9525"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9.4</a:t>
                      </a:r>
                    </a:p>
                  </a:txBody>
                  <a:tcPr marL="9525" marR="9525" marT="9525" marB="0" anchor="ctr">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0.3%</a:t>
                      </a:r>
                    </a:p>
                  </a:txBody>
                  <a:tcPr marL="9525" marR="9525" marT="9525"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extLst>
                  <a:ext uri="{0D108BD9-81ED-4DB2-BD59-A6C34878D82A}">
                    <a16:rowId xmlns="" xmlns:a16="http://schemas.microsoft.com/office/drawing/2014/main" val="1569397916"/>
                  </a:ext>
                </a:extLst>
              </a:tr>
              <a:tr h="209550">
                <a:tc>
                  <a:txBody>
                    <a:bodyPr/>
                    <a:lstStyle/>
                    <a:p>
                      <a:pPr algn="ctr" fontAlgn="b"/>
                      <a:r>
                        <a:rPr lang="es-MX" sz="1000" b="0" i="0" u="none" strike="noStrike" dirty="0">
                          <a:solidFill>
                            <a:srgbClr val="1F4E78"/>
                          </a:solidFill>
                          <a:effectLst/>
                          <a:latin typeface="Century Gothic" panose="020B0502020202020204" pitchFamily="34" charset="0"/>
                        </a:rPr>
                        <a:t> </a:t>
                      </a:r>
                    </a:p>
                  </a:txBody>
                  <a:tcPr marL="9525" marR="9525" marT="9525" marB="0" anchor="b">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A6A6A6"/>
                    </a:solidFill>
                  </a:tcPr>
                </a:tc>
                <a:tc>
                  <a:txBody>
                    <a:bodyPr/>
                    <a:lstStyle/>
                    <a:p>
                      <a:pPr algn="ctr" fontAlgn="ctr"/>
                      <a:r>
                        <a:rPr lang="es-MX" sz="1000" b="1" i="0" u="none" strike="noStrike" dirty="0">
                          <a:solidFill>
                            <a:srgbClr val="1F4E78"/>
                          </a:solidFill>
                          <a:effectLst/>
                          <a:latin typeface="Century Gothic" panose="020B0502020202020204" pitchFamily="34" charset="0"/>
                        </a:rPr>
                        <a:t>3,249</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A6A6A6"/>
                    </a:solidFill>
                  </a:tcPr>
                </a:tc>
                <a:tc>
                  <a:txBody>
                    <a:bodyPr/>
                    <a:lstStyle/>
                    <a:p>
                      <a:pPr algn="ctr" fontAlgn="ctr"/>
                      <a:r>
                        <a:rPr lang="es-MX" sz="1000" b="1" i="0" u="none" strike="noStrike" dirty="0">
                          <a:solidFill>
                            <a:srgbClr val="1F4E78"/>
                          </a:solidFill>
                          <a:effectLst/>
                          <a:latin typeface="Century Gothic" panose="020B0502020202020204" pitchFamily="34" charset="0"/>
                        </a:rPr>
                        <a:t>2.5%</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A6A6A6"/>
                    </a:solidFill>
                  </a:tcPr>
                </a:tc>
                <a:tc>
                  <a:txBody>
                    <a:bodyPr/>
                    <a:lstStyle/>
                    <a:p>
                      <a:pPr algn="ctr" fontAlgn="ctr"/>
                      <a:r>
                        <a:rPr lang="es-MX" sz="1000" b="1" i="0" u="none" strike="noStrike" dirty="0">
                          <a:solidFill>
                            <a:srgbClr val="1F4E78"/>
                          </a:solidFill>
                          <a:effectLst/>
                          <a:latin typeface="Century Gothic" panose="020B0502020202020204" pitchFamily="34" charset="0"/>
                        </a:rPr>
                        <a:t> </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A6A6A6"/>
                    </a:solidFill>
                  </a:tcPr>
                </a:tc>
                <a:tc>
                  <a:txBody>
                    <a:bodyPr/>
                    <a:lstStyle/>
                    <a:p>
                      <a:pPr algn="ctr" fontAlgn="ctr"/>
                      <a:r>
                        <a:rPr lang="es-MX" sz="1000" b="1" i="0" u="none" strike="noStrike" dirty="0">
                          <a:solidFill>
                            <a:srgbClr val="1F4E78"/>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A6A6A6"/>
                    </a:solidFill>
                  </a:tcPr>
                </a:tc>
                <a:tc>
                  <a:txBody>
                    <a:bodyPr/>
                    <a:lstStyle/>
                    <a:p>
                      <a:pPr algn="ctr" fontAlgn="ctr"/>
                      <a:r>
                        <a:rPr lang="es-MX" sz="1000" b="1" i="0" u="none" strike="noStrike" dirty="0">
                          <a:solidFill>
                            <a:srgbClr val="1F4E78"/>
                          </a:solidFill>
                          <a:effectLst/>
                          <a:latin typeface="Century Gothic" panose="020B0502020202020204" pitchFamily="34" charset="0"/>
                        </a:rPr>
                        <a:t>-6.5%</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A6A6A6"/>
                    </a:solidFill>
                  </a:tcPr>
                </a:tc>
                <a:extLst>
                  <a:ext uri="{0D108BD9-81ED-4DB2-BD59-A6C34878D82A}">
                    <a16:rowId xmlns="" xmlns:a16="http://schemas.microsoft.com/office/drawing/2014/main" val="1270963788"/>
                  </a:ext>
                </a:extLst>
              </a:tr>
            </a:tbl>
          </a:graphicData>
        </a:graphic>
      </p:graphicFrame>
    </p:spTree>
    <p:extLst>
      <p:ext uri="{BB962C8B-B14F-4D97-AF65-F5344CB8AC3E}">
        <p14:creationId xmlns:p14="http://schemas.microsoft.com/office/powerpoint/2010/main" val="32463401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áfico 8">
            <a:extLst>
              <a:ext uri="{FF2B5EF4-FFF2-40B4-BE49-F238E27FC236}">
                <a16:creationId xmlns="" xmlns:a16="http://schemas.microsoft.com/office/drawing/2014/main" id="{73F38C7E-A494-4AAA-A5DC-D0AFECFA9564}"/>
              </a:ext>
            </a:extLst>
          </p:cNvPr>
          <p:cNvGraphicFramePr>
            <a:graphicFrameLocks/>
          </p:cNvGraphicFramePr>
          <p:nvPr>
            <p:extLst>
              <p:ext uri="{D42A27DB-BD31-4B8C-83A1-F6EECF244321}">
                <p14:modId xmlns:p14="http://schemas.microsoft.com/office/powerpoint/2010/main" val="1050852352"/>
              </p:ext>
            </p:extLst>
          </p:nvPr>
        </p:nvGraphicFramePr>
        <p:xfrm>
          <a:off x="1104899" y="1945684"/>
          <a:ext cx="7139509" cy="3707542"/>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143999" y="288000"/>
            <a:ext cx="7407462"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p>
            <a:r>
              <a:rPr lang="es-ES" sz="2000" b="1" dirty="0">
                <a:latin typeface="Century Gothic" panose="020B0502020202020204" pitchFamily="34" charset="0"/>
              </a:rPr>
              <a:t>El sector de Fibras cotiza a un descuento sobre su Valor Neto de Activos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Valen menos las acciones de las Fibras que los activos físicos en los que están invertidos. </a:t>
            </a:r>
          </a:p>
        </p:txBody>
      </p:sp>
      <p:sp>
        <p:nvSpPr>
          <p:cNvPr id="27" name="2 Marcador de contenido"/>
          <p:cNvSpPr txBox="1">
            <a:spLocks/>
          </p:cNvSpPr>
          <p:nvPr/>
        </p:nvSpPr>
        <p:spPr>
          <a:xfrm>
            <a:off x="201245" y="6524914"/>
            <a:ext cx="4814100" cy="33308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Bloomberg, BTG Pactual</a:t>
            </a:r>
          </a:p>
        </p:txBody>
      </p:sp>
      <p:sp>
        <p:nvSpPr>
          <p:cNvPr id="3" name="Rectángulo 2">
            <a:extLst>
              <a:ext uri="{FF2B5EF4-FFF2-40B4-BE49-F238E27FC236}">
                <a16:creationId xmlns="" xmlns:a16="http://schemas.microsoft.com/office/drawing/2014/main" id="{6881D0EE-11A3-4C5D-A473-66EBB4A4D02C}"/>
              </a:ext>
            </a:extLst>
          </p:cNvPr>
          <p:cNvSpPr/>
          <p:nvPr/>
        </p:nvSpPr>
        <p:spPr>
          <a:xfrm>
            <a:off x="1043608" y="2594686"/>
            <a:ext cx="4320480" cy="3168168"/>
          </a:xfrm>
          <a:prstGeom prst="rect">
            <a:avLst/>
          </a:prstGeom>
          <a:noFill/>
          <a:ln w="2540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4" name="CuadroTexto 3">
            <a:extLst>
              <a:ext uri="{FF2B5EF4-FFF2-40B4-BE49-F238E27FC236}">
                <a16:creationId xmlns="" xmlns:a16="http://schemas.microsoft.com/office/drawing/2014/main" id="{E1A8B99D-BD68-4625-9087-D977CA3E8BFB}"/>
              </a:ext>
            </a:extLst>
          </p:cNvPr>
          <p:cNvSpPr txBox="1"/>
          <p:nvPr/>
        </p:nvSpPr>
        <p:spPr>
          <a:xfrm>
            <a:off x="1907704" y="5810403"/>
            <a:ext cx="1821332" cy="307777"/>
          </a:xfrm>
          <a:prstGeom prst="rect">
            <a:avLst/>
          </a:prstGeom>
          <a:noFill/>
        </p:spPr>
        <p:txBody>
          <a:bodyPr wrap="none" rtlCol="0">
            <a:spAutoFit/>
          </a:bodyPr>
          <a:lstStyle/>
          <a:p>
            <a:r>
              <a:rPr lang="es-ES" sz="1400" b="1" dirty="0">
                <a:latin typeface="Century Gothic" panose="020B0502020202020204" pitchFamily="34" charset="0"/>
              </a:rPr>
              <a:t>Fibras en el FANVIT</a:t>
            </a:r>
            <a:endParaRPr lang="es-MX" sz="1400" b="1" dirty="0">
              <a:latin typeface="Century Gothic" panose="020B0502020202020204" pitchFamily="34" charset="0"/>
            </a:endParaRPr>
          </a:p>
        </p:txBody>
      </p:sp>
      <p:sp>
        <p:nvSpPr>
          <p:cNvPr id="5" name="4 Marcador de número de diapositiva"/>
          <p:cNvSpPr>
            <a:spLocks noGrp="1"/>
          </p:cNvSpPr>
          <p:nvPr>
            <p:ph type="sldNum" sz="quarter" idx="12"/>
          </p:nvPr>
        </p:nvSpPr>
        <p:spPr/>
        <p:txBody>
          <a:bodyPr/>
          <a:lstStyle/>
          <a:p>
            <a:fld id="{05E83AA4-A00D-4AA0-8FE8-B93C9F3EC141}" type="slidenum">
              <a:rPr lang="es-ES" altLang="es-MX" smtClean="0"/>
              <a:pPr/>
              <a:t>60</a:t>
            </a:fld>
            <a:endParaRPr lang="es-ES" altLang="es-MX" dirty="0"/>
          </a:p>
        </p:txBody>
      </p:sp>
      <p:cxnSp>
        <p:nvCxnSpPr>
          <p:cNvPr id="8" name="Conector recto 7">
            <a:extLst>
              <a:ext uri="{FF2B5EF4-FFF2-40B4-BE49-F238E27FC236}">
                <a16:creationId xmlns="" xmlns:a16="http://schemas.microsoft.com/office/drawing/2014/main" id="{BBA34322-3824-4CE8-BD54-93E59424B40F}"/>
              </a:ext>
            </a:extLst>
          </p:cNvPr>
          <p:cNvCxnSpPr/>
          <p:nvPr/>
        </p:nvCxnSpPr>
        <p:spPr>
          <a:xfrm>
            <a:off x="755576" y="3140968"/>
            <a:ext cx="763284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803293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p>
            <a:r>
              <a:rPr lang="es-ES" sz="2000" b="1" dirty="0">
                <a:latin typeface="Century Gothic" panose="020B0502020202020204" pitchFamily="34" charset="0"/>
              </a:rPr>
              <a:t>Se invirtieron en febrero 247 mdp en Fibra E de CFE a un precio por certificado de 19 pesos, el límite inferior del intervalo establecido por los bancos colocadores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4000" y="1149134"/>
            <a:ext cx="8747499" cy="5088178"/>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endParaRPr lang="es-ES"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CFE colocó 16,300 mdp de su Fibra E de CFE. </a:t>
            </a:r>
          </a:p>
          <a:p>
            <a:pPr marL="180975" lvl="0" indent="-180975" algn="just">
              <a:spcBef>
                <a:spcPts val="0"/>
              </a:spcBef>
              <a:spcAft>
                <a:spcPts val="600"/>
              </a:spcAft>
              <a:buClr>
                <a:srgbClr val="CD0000"/>
              </a:buClr>
              <a:buSzPct val="110000"/>
              <a:buFont typeface="Arial" pitchFamily="34" charset="0"/>
              <a:buChar char="•"/>
            </a:pPr>
            <a:endParaRPr lang="es-ES"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El Fanvit participó con 247 mdp de esa colocación, es decir, el 1.5% del total. </a:t>
            </a:r>
          </a:p>
          <a:p>
            <a:pPr marL="180975" lvl="0" indent="-180975" algn="just">
              <a:spcBef>
                <a:spcPts val="0"/>
              </a:spcBef>
              <a:spcAft>
                <a:spcPts val="600"/>
              </a:spcAft>
              <a:buClr>
                <a:srgbClr val="CD0000"/>
              </a:buClr>
              <a:buSzPct val="110000"/>
              <a:buFont typeface="Arial" pitchFamily="34" charset="0"/>
              <a:buChar char="•"/>
            </a:pPr>
            <a:endParaRPr lang="es-ES"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El precio por certificado de la colocación resultó ser de 19 pesos, el mismo al cual se metió la postura por 500 mdp por parte del Fanvit. Ese nivel representaba el límite inferior del intervalo establecido por los bancos colocadores, que iba entre 19 y 22 pesos.  </a:t>
            </a:r>
          </a:p>
          <a:p>
            <a:pPr marL="180975" lvl="0" indent="-180975" algn="just">
              <a:spcBef>
                <a:spcPts val="0"/>
              </a:spcBef>
              <a:spcAft>
                <a:spcPts val="600"/>
              </a:spcAft>
              <a:buClr>
                <a:srgbClr val="CD0000"/>
              </a:buClr>
              <a:buSzPct val="110000"/>
              <a:buFont typeface="Arial" pitchFamily="34" charset="0"/>
              <a:buChar char="•"/>
            </a:pPr>
            <a:endParaRPr lang="es-ES"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Participaron 56 inversionistas y la demanda fue de 1.8 veces el monto colocado. </a:t>
            </a:r>
          </a:p>
          <a:p>
            <a:pPr marL="180975" lvl="0" indent="-180975" algn="just">
              <a:spcBef>
                <a:spcPts val="0"/>
              </a:spcBef>
              <a:spcAft>
                <a:spcPts val="600"/>
              </a:spcAft>
              <a:buClr>
                <a:srgbClr val="CD0000"/>
              </a:buClr>
              <a:buSzPct val="110000"/>
              <a:buFont typeface="Arial" pitchFamily="34" charset="0"/>
              <a:buChar char="•"/>
            </a:pPr>
            <a:endParaRPr lang="es-ES"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Del total, 65% se asignó a inversionistas locales y el 35% restante, a extranjeros. </a:t>
            </a:r>
          </a:p>
          <a:p>
            <a:pPr marL="180975" lvl="0" indent="-180975" algn="just">
              <a:spcBef>
                <a:spcPts val="0"/>
              </a:spcBef>
              <a:spcAft>
                <a:spcPts val="600"/>
              </a:spcAft>
              <a:buClr>
                <a:srgbClr val="CD0000"/>
              </a:buClr>
              <a:buSzPct val="110000"/>
              <a:buFont typeface="Arial" pitchFamily="34" charset="0"/>
              <a:buChar char="•"/>
            </a:pPr>
            <a:endParaRPr lang="es-ES"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Este tipo de mecanismos, que permiten participar a inversionistas privados en el desarrollo del sector eléctrico en el país, son resultado de la Reforma Energética. </a:t>
            </a: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61</a:t>
            </a:fld>
            <a:endParaRPr lang="es-ES" altLang="es-MX" dirty="0"/>
          </a:p>
        </p:txBody>
      </p:sp>
    </p:spTree>
    <p:extLst>
      <p:ext uri="{BB962C8B-B14F-4D97-AF65-F5344CB8AC3E}">
        <p14:creationId xmlns:p14="http://schemas.microsoft.com/office/powerpoint/2010/main" val="38590808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88640"/>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p>
            <a:r>
              <a:rPr lang="es-MX" sz="2000" b="1" dirty="0">
                <a:latin typeface="Century Gothic" panose="020B0502020202020204" pitchFamily="34" charset="0"/>
              </a:rPr>
              <a:t>FIBRA E CFE</a:t>
            </a:r>
            <a:br>
              <a:rPr lang="es-MX" sz="2000" b="1" dirty="0">
                <a:latin typeface="Century Gothic" panose="020B0502020202020204" pitchFamily="34" charset="0"/>
              </a:rPr>
            </a:br>
            <a:r>
              <a:rPr lang="es-MX" sz="2000" b="1" dirty="0">
                <a:latin typeface="Century Gothic" panose="020B0502020202020204" pitchFamily="34" charset="0"/>
              </a:rPr>
              <a:t>Términos de la oferta</a:t>
            </a: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62</a:t>
            </a:fld>
            <a:endParaRPr lang="es-ES" altLang="es-MX" dirty="0"/>
          </a:p>
        </p:txBody>
      </p:sp>
      <p:pic>
        <p:nvPicPr>
          <p:cNvPr id="6" name="Imagen 5">
            <a:extLst>
              <a:ext uri="{FF2B5EF4-FFF2-40B4-BE49-F238E27FC236}">
                <a16:creationId xmlns="" xmlns:a16="http://schemas.microsoft.com/office/drawing/2014/main" id="{4C500AEC-7F74-4CD8-9D84-4A19E4FAB4D3}"/>
              </a:ext>
            </a:extLst>
          </p:cNvPr>
          <p:cNvPicPr>
            <a:picLocks noChangeAspect="1"/>
          </p:cNvPicPr>
          <p:nvPr/>
        </p:nvPicPr>
        <p:blipFill>
          <a:blip r:embed="rId2"/>
          <a:stretch>
            <a:fillRect/>
          </a:stretch>
        </p:blipFill>
        <p:spPr>
          <a:xfrm>
            <a:off x="0" y="1484784"/>
            <a:ext cx="9144000" cy="4912229"/>
          </a:xfrm>
          <a:prstGeom prst="rect">
            <a:avLst/>
          </a:prstGeom>
        </p:spPr>
      </p:pic>
    </p:spTree>
    <p:extLst>
      <p:ext uri="{BB962C8B-B14F-4D97-AF65-F5344CB8AC3E}">
        <p14:creationId xmlns:p14="http://schemas.microsoft.com/office/powerpoint/2010/main" val="15243083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p>
            <a:r>
              <a:rPr lang="es-ES" sz="2000" b="1" dirty="0">
                <a:latin typeface="Century Gothic" panose="020B0502020202020204" pitchFamily="34" charset="0"/>
              </a:rPr>
              <a:t>Se requieren 2,000 mil mdp para el desarrollo de proyectos de infraestructura eléctrica durante los siguientes 15 años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4000" y="1149134"/>
            <a:ext cx="8747499" cy="517741"/>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Dadas las limitaciones de apalancamiento de CFE, se buscan nuevos mecanismos para satisfacer los requerimientos en el sistema eléctrico del país. </a:t>
            </a: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de Fibra E CFE</a:t>
            </a:r>
            <a:endParaRPr lang="es-MX" sz="900" dirty="0">
              <a:latin typeface="Century Gothic" pitchFamily="34" charset="0"/>
            </a:endParaRPr>
          </a:p>
        </p:txBody>
      </p:sp>
      <p:sp>
        <p:nvSpPr>
          <p:cNvPr id="16" name="Rectangle 11">
            <a:extLst>
              <a:ext uri="{FF2B5EF4-FFF2-40B4-BE49-F238E27FC236}">
                <a16:creationId xmlns="" xmlns:a16="http://schemas.microsoft.com/office/drawing/2014/main" id="{A10E49D4-C4D6-4A35-AFE0-771A276CDD4B}"/>
              </a:ext>
            </a:extLst>
          </p:cNvPr>
          <p:cNvSpPr>
            <a:spLocks noChangeArrowheads="1"/>
          </p:cNvSpPr>
          <p:nvPr/>
        </p:nvSpPr>
        <p:spPr bwMode="auto">
          <a:xfrm>
            <a:off x="2581274" y="2981409"/>
            <a:ext cx="1052731" cy="3552740"/>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Rectangle 12">
            <a:extLst>
              <a:ext uri="{FF2B5EF4-FFF2-40B4-BE49-F238E27FC236}">
                <a16:creationId xmlns="" xmlns:a16="http://schemas.microsoft.com/office/drawing/2014/main" id="{31D892BB-1A15-4628-A942-0D16559B0DC3}"/>
              </a:ext>
            </a:extLst>
          </p:cNvPr>
          <p:cNvSpPr>
            <a:spLocks noChangeArrowheads="1"/>
          </p:cNvSpPr>
          <p:nvPr/>
        </p:nvSpPr>
        <p:spPr bwMode="auto">
          <a:xfrm>
            <a:off x="2771774" y="2543174"/>
            <a:ext cx="1052731" cy="438235"/>
          </a:xfrm>
          <a:prstGeom prst="rect">
            <a:avLst/>
          </a:prstGeom>
          <a:solidFill>
            <a:srgbClr val="0070C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1" name="Rectangle 32">
            <a:extLst>
              <a:ext uri="{FF2B5EF4-FFF2-40B4-BE49-F238E27FC236}">
                <a16:creationId xmlns="" xmlns:a16="http://schemas.microsoft.com/office/drawing/2014/main" id="{DEE00F4D-7A4F-4E00-87C0-0E0121262354}"/>
              </a:ext>
            </a:extLst>
          </p:cNvPr>
          <p:cNvSpPr>
            <a:spLocks noChangeArrowheads="1"/>
          </p:cNvSpPr>
          <p:nvPr/>
        </p:nvSpPr>
        <p:spPr bwMode="auto">
          <a:xfrm>
            <a:off x="6715124" y="2575497"/>
            <a:ext cx="1052731" cy="405912"/>
          </a:xfrm>
          <a:prstGeom prst="rect">
            <a:avLst/>
          </a:prstGeom>
          <a:solidFill>
            <a:srgbClr val="00B0F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2" name="Rectangle 33">
            <a:extLst>
              <a:ext uri="{FF2B5EF4-FFF2-40B4-BE49-F238E27FC236}">
                <a16:creationId xmlns="" xmlns:a16="http://schemas.microsoft.com/office/drawing/2014/main" id="{93C0A746-5D1E-4292-8973-786D8E6BF182}"/>
              </a:ext>
            </a:extLst>
          </p:cNvPr>
          <p:cNvSpPr>
            <a:spLocks noChangeArrowheads="1"/>
          </p:cNvSpPr>
          <p:nvPr/>
        </p:nvSpPr>
        <p:spPr bwMode="auto">
          <a:xfrm>
            <a:off x="5029199" y="2543174"/>
            <a:ext cx="1052731" cy="32323"/>
          </a:xfrm>
          <a:prstGeom prst="rect">
            <a:avLst/>
          </a:prstGeom>
          <a:solidFill>
            <a:srgbClr val="002060"/>
          </a:solidFill>
          <a:ln>
            <a:noFill/>
          </a:ln>
        </p:spPr>
        <p:txBody>
          <a:bodyPr vert="horz" wrap="square" lIns="91440" tIns="45720" rIns="91440" bIns="45720" numCol="1" anchor="t" anchorCtr="0" compatLnSpc="1">
            <a:prstTxWarp prst="textNoShape">
              <a:avLst/>
            </a:prstTxWarp>
          </a:bodyPr>
          <a:lstStyle/>
          <a:p>
            <a:endParaRPr lang="en-US" dirty="0"/>
          </a:p>
        </p:txBody>
      </p:sp>
      <p:cxnSp>
        <p:nvCxnSpPr>
          <p:cNvPr id="55" name="Conector recto 54">
            <a:extLst>
              <a:ext uri="{FF2B5EF4-FFF2-40B4-BE49-F238E27FC236}">
                <a16:creationId xmlns="" xmlns:a16="http://schemas.microsoft.com/office/drawing/2014/main" id="{5390756E-3553-4244-87F2-EBA2AD8CFDFA}"/>
              </a:ext>
            </a:extLst>
          </p:cNvPr>
          <p:cNvCxnSpPr>
            <a:cxnSpLocks/>
          </p:cNvCxnSpPr>
          <p:nvPr/>
        </p:nvCxnSpPr>
        <p:spPr>
          <a:xfrm>
            <a:off x="1581150" y="2981409"/>
            <a:ext cx="6186705" cy="0"/>
          </a:xfrm>
          <a:prstGeom prst="line">
            <a:avLst/>
          </a:prstGeom>
          <a:ln w="19050">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56" name="Conector recto 55">
            <a:extLst>
              <a:ext uri="{FF2B5EF4-FFF2-40B4-BE49-F238E27FC236}">
                <a16:creationId xmlns="" xmlns:a16="http://schemas.microsoft.com/office/drawing/2014/main" id="{8D7FBF4A-DC75-4390-AA9F-3B0524EDDE2E}"/>
              </a:ext>
            </a:extLst>
          </p:cNvPr>
          <p:cNvCxnSpPr>
            <a:cxnSpLocks/>
          </p:cNvCxnSpPr>
          <p:nvPr/>
        </p:nvCxnSpPr>
        <p:spPr>
          <a:xfrm flipV="1">
            <a:off x="1581150" y="2533650"/>
            <a:ext cx="3438524" cy="51456"/>
          </a:xfrm>
          <a:prstGeom prst="line">
            <a:avLst/>
          </a:prstGeom>
          <a:ln w="19050">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61" name="Conector recto 60">
            <a:extLst>
              <a:ext uri="{FF2B5EF4-FFF2-40B4-BE49-F238E27FC236}">
                <a16:creationId xmlns="" xmlns:a16="http://schemas.microsoft.com/office/drawing/2014/main" id="{1882CEE8-5DF7-42BB-8D35-AD25187BBF1C}"/>
              </a:ext>
            </a:extLst>
          </p:cNvPr>
          <p:cNvCxnSpPr>
            <a:cxnSpLocks/>
          </p:cNvCxnSpPr>
          <p:nvPr/>
        </p:nvCxnSpPr>
        <p:spPr>
          <a:xfrm>
            <a:off x="6079849" y="2575581"/>
            <a:ext cx="1707056" cy="0"/>
          </a:xfrm>
          <a:prstGeom prst="line">
            <a:avLst/>
          </a:prstGeom>
          <a:ln w="19050">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sp>
        <p:nvSpPr>
          <p:cNvPr id="63" name="CuadroTexto 62">
            <a:extLst>
              <a:ext uri="{FF2B5EF4-FFF2-40B4-BE49-F238E27FC236}">
                <a16:creationId xmlns="" xmlns:a16="http://schemas.microsoft.com/office/drawing/2014/main" id="{CFA96AF6-D2CC-4D4D-9C4D-98AA9197BDF7}"/>
              </a:ext>
            </a:extLst>
          </p:cNvPr>
          <p:cNvSpPr txBox="1"/>
          <p:nvPr/>
        </p:nvSpPr>
        <p:spPr>
          <a:xfrm>
            <a:off x="73744" y="4262433"/>
            <a:ext cx="998991" cy="584775"/>
          </a:xfrm>
          <a:prstGeom prst="rect">
            <a:avLst/>
          </a:prstGeom>
          <a:noFill/>
        </p:spPr>
        <p:txBody>
          <a:bodyPr wrap="none" rtlCol="0">
            <a:spAutoFit/>
          </a:bodyPr>
          <a:lstStyle/>
          <a:p>
            <a:pPr algn="ctr"/>
            <a:r>
              <a:rPr lang="en-US" sz="1600" b="1" dirty="0">
                <a:latin typeface="Century Gothic" panose="020B0502020202020204" pitchFamily="34" charset="0"/>
              </a:rPr>
              <a:t>2,000 </a:t>
            </a:r>
          </a:p>
          <a:p>
            <a:pPr algn="ctr"/>
            <a:r>
              <a:rPr lang="en-US" sz="1600" b="1" dirty="0">
                <a:latin typeface="Century Gothic" panose="020B0502020202020204" pitchFamily="34" charset="0"/>
              </a:rPr>
              <a:t>mil mdp</a:t>
            </a:r>
          </a:p>
        </p:txBody>
      </p:sp>
      <p:sp>
        <p:nvSpPr>
          <p:cNvPr id="64" name="Abrir llave 63">
            <a:extLst>
              <a:ext uri="{FF2B5EF4-FFF2-40B4-BE49-F238E27FC236}">
                <a16:creationId xmlns="" xmlns:a16="http://schemas.microsoft.com/office/drawing/2014/main" id="{3C4CB754-26EB-4C0F-891D-C784F5F1636E}"/>
              </a:ext>
            </a:extLst>
          </p:cNvPr>
          <p:cNvSpPr/>
          <p:nvPr/>
        </p:nvSpPr>
        <p:spPr>
          <a:xfrm>
            <a:off x="1127975" y="2575497"/>
            <a:ext cx="253150" cy="3958648"/>
          </a:xfrm>
          <a:prstGeom prst="leftBrace">
            <a:avLst>
              <a:gd name="adj1" fmla="val 57247"/>
              <a:gd name="adj2" fmla="val 50000"/>
            </a:avLst>
          </a:prstGeom>
          <a:ln w="22225">
            <a:prstDash val="sys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65" name="CuadroTexto 64">
            <a:extLst>
              <a:ext uri="{FF2B5EF4-FFF2-40B4-BE49-F238E27FC236}">
                <a16:creationId xmlns="" xmlns:a16="http://schemas.microsoft.com/office/drawing/2014/main" id="{C72C264C-AB85-4F5F-90E7-AD0153C89B22}"/>
              </a:ext>
            </a:extLst>
          </p:cNvPr>
          <p:cNvSpPr txBox="1"/>
          <p:nvPr/>
        </p:nvSpPr>
        <p:spPr>
          <a:xfrm>
            <a:off x="2004275" y="1779746"/>
            <a:ext cx="5912196" cy="584775"/>
          </a:xfrm>
          <a:prstGeom prst="rect">
            <a:avLst/>
          </a:prstGeom>
          <a:noFill/>
        </p:spPr>
        <p:txBody>
          <a:bodyPr wrap="none" rtlCol="0">
            <a:spAutoFit/>
          </a:bodyPr>
          <a:lstStyle/>
          <a:p>
            <a:pPr algn="ctr"/>
            <a:r>
              <a:rPr lang="en-US" sz="1600" b="1" dirty="0">
                <a:latin typeface="Century Gothic" panose="020B0502020202020204" pitchFamily="34" charset="0"/>
              </a:rPr>
              <a:t>Necesidades de inversión para proyectos </a:t>
            </a:r>
          </a:p>
          <a:p>
            <a:pPr algn="ctr"/>
            <a:r>
              <a:rPr lang="en-US" sz="1600" b="1" dirty="0">
                <a:latin typeface="Century Gothic" panose="020B0502020202020204" pitchFamily="34" charset="0"/>
              </a:rPr>
              <a:t>de infraestructura eléctrica durante los siguientes 15 años</a:t>
            </a:r>
          </a:p>
        </p:txBody>
      </p:sp>
      <p:cxnSp>
        <p:nvCxnSpPr>
          <p:cNvPr id="68" name="Conector recto 67">
            <a:extLst>
              <a:ext uri="{FF2B5EF4-FFF2-40B4-BE49-F238E27FC236}">
                <a16:creationId xmlns="" xmlns:a16="http://schemas.microsoft.com/office/drawing/2014/main" id="{129AACCA-9119-49C2-BF56-31FD6ABDAFD1}"/>
              </a:ext>
            </a:extLst>
          </p:cNvPr>
          <p:cNvCxnSpPr>
            <a:cxnSpLocks/>
          </p:cNvCxnSpPr>
          <p:nvPr/>
        </p:nvCxnSpPr>
        <p:spPr>
          <a:xfrm>
            <a:off x="1604225" y="6534145"/>
            <a:ext cx="2029780" cy="4"/>
          </a:xfrm>
          <a:prstGeom prst="line">
            <a:avLst/>
          </a:prstGeom>
          <a:ln w="19050">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sp>
        <p:nvSpPr>
          <p:cNvPr id="70" name="CuadroTexto 69">
            <a:extLst>
              <a:ext uri="{FF2B5EF4-FFF2-40B4-BE49-F238E27FC236}">
                <a16:creationId xmlns="" xmlns:a16="http://schemas.microsoft.com/office/drawing/2014/main" id="{09AF56E5-04E5-4EAE-8C71-72B8BF231AC9}"/>
              </a:ext>
            </a:extLst>
          </p:cNvPr>
          <p:cNvSpPr txBox="1"/>
          <p:nvPr/>
        </p:nvSpPr>
        <p:spPr>
          <a:xfrm>
            <a:off x="1502374" y="4757779"/>
            <a:ext cx="1003801" cy="600164"/>
          </a:xfrm>
          <a:prstGeom prst="rect">
            <a:avLst/>
          </a:prstGeom>
          <a:noFill/>
        </p:spPr>
        <p:txBody>
          <a:bodyPr wrap="none" rtlCol="0">
            <a:spAutoFit/>
          </a:bodyPr>
          <a:lstStyle/>
          <a:p>
            <a:pPr algn="ctr"/>
            <a:r>
              <a:rPr lang="en-US" sz="1100" b="1" dirty="0">
                <a:latin typeface="Century Gothic" panose="020B0502020202020204" pitchFamily="34" charset="0"/>
              </a:rPr>
              <a:t>Generación</a:t>
            </a:r>
          </a:p>
          <a:p>
            <a:pPr algn="ctr"/>
            <a:r>
              <a:rPr lang="en-US" sz="1100" b="1" dirty="0">
                <a:latin typeface="Century Gothic" panose="020B0502020202020204" pitchFamily="34" charset="0"/>
              </a:rPr>
              <a:t>y</a:t>
            </a:r>
          </a:p>
          <a:p>
            <a:pPr algn="ctr"/>
            <a:r>
              <a:rPr lang="en-US" sz="1100" b="1" dirty="0">
                <a:latin typeface="Century Gothic" panose="020B0502020202020204" pitchFamily="34" charset="0"/>
              </a:rPr>
              <a:t>distribución</a:t>
            </a:r>
          </a:p>
        </p:txBody>
      </p:sp>
      <p:sp>
        <p:nvSpPr>
          <p:cNvPr id="71" name="CuadroTexto 70">
            <a:extLst>
              <a:ext uri="{FF2B5EF4-FFF2-40B4-BE49-F238E27FC236}">
                <a16:creationId xmlns="" xmlns:a16="http://schemas.microsoft.com/office/drawing/2014/main" id="{4B8F99DC-BEA4-4FA6-AD86-2453D07963A7}"/>
              </a:ext>
            </a:extLst>
          </p:cNvPr>
          <p:cNvSpPr txBox="1"/>
          <p:nvPr/>
        </p:nvSpPr>
        <p:spPr>
          <a:xfrm>
            <a:off x="1495244" y="2662883"/>
            <a:ext cx="966931" cy="261610"/>
          </a:xfrm>
          <a:prstGeom prst="rect">
            <a:avLst/>
          </a:prstGeom>
          <a:noFill/>
        </p:spPr>
        <p:txBody>
          <a:bodyPr wrap="none" rtlCol="0">
            <a:spAutoFit/>
          </a:bodyPr>
          <a:lstStyle/>
          <a:p>
            <a:pPr algn="ctr"/>
            <a:r>
              <a:rPr lang="en-US" sz="1100" b="1" dirty="0">
                <a:latin typeface="Century Gothic" panose="020B0502020202020204" pitchFamily="34" charset="0"/>
              </a:rPr>
              <a:t>Transmisión</a:t>
            </a:r>
          </a:p>
        </p:txBody>
      </p:sp>
      <p:sp>
        <p:nvSpPr>
          <p:cNvPr id="72" name="CuadroTexto 71">
            <a:extLst>
              <a:ext uri="{FF2B5EF4-FFF2-40B4-BE49-F238E27FC236}">
                <a16:creationId xmlns="" xmlns:a16="http://schemas.microsoft.com/office/drawing/2014/main" id="{FC2F1E4A-2327-411E-95AB-4CBFE1C63C50}"/>
              </a:ext>
            </a:extLst>
          </p:cNvPr>
          <p:cNvSpPr txBox="1"/>
          <p:nvPr/>
        </p:nvSpPr>
        <p:spPr>
          <a:xfrm>
            <a:off x="2740620" y="2642022"/>
            <a:ext cx="1095172" cy="276999"/>
          </a:xfrm>
          <a:prstGeom prst="rect">
            <a:avLst/>
          </a:prstGeom>
          <a:noFill/>
        </p:spPr>
        <p:txBody>
          <a:bodyPr wrap="none" rtlCol="0">
            <a:spAutoFit/>
          </a:bodyPr>
          <a:lstStyle/>
          <a:p>
            <a:pPr algn="ctr"/>
            <a:r>
              <a:rPr lang="en-US" sz="1200" b="1" dirty="0">
                <a:solidFill>
                  <a:schemeClr val="bg1"/>
                </a:solidFill>
                <a:latin typeface="Century Gothic" panose="020B0502020202020204" pitchFamily="34" charset="0"/>
              </a:rPr>
              <a:t>219 mil mdp</a:t>
            </a:r>
          </a:p>
        </p:txBody>
      </p:sp>
      <p:sp>
        <p:nvSpPr>
          <p:cNvPr id="73" name="CuadroTexto 72">
            <a:extLst>
              <a:ext uri="{FF2B5EF4-FFF2-40B4-BE49-F238E27FC236}">
                <a16:creationId xmlns="" xmlns:a16="http://schemas.microsoft.com/office/drawing/2014/main" id="{C7CD9372-66E3-4DCE-8057-EC0AD060DDFB}"/>
              </a:ext>
            </a:extLst>
          </p:cNvPr>
          <p:cNvSpPr txBox="1"/>
          <p:nvPr/>
        </p:nvSpPr>
        <p:spPr>
          <a:xfrm>
            <a:off x="2506175" y="4919361"/>
            <a:ext cx="1225015" cy="276999"/>
          </a:xfrm>
          <a:prstGeom prst="rect">
            <a:avLst/>
          </a:prstGeom>
          <a:noFill/>
        </p:spPr>
        <p:txBody>
          <a:bodyPr wrap="none" rtlCol="0">
            <a:spAutoFit/>
          </a:bodyPr>
          <a:lstStyle/>
          <a:p>
            <a:pPr algn="ctr"/>
            <a:r>
              <a:rPr lang="en-US" sz="1200" b="1" dirty="0">
                <a:solidFill>
                  <a:schemeClr val="bg1"/>
                </a:solidFill>
                <a:latin typeface="Century Gothic" panose="020B0502020202020204" pitchFamily="34" charset="0"/>
              </a:rPr>
              <a:t>1,781 mil mdp</a:t>
            </a:r>
          </a:p>
        </p:txBody>
      </p:sp>
      <p:sp>
        <p:nvSpPr>
          <p:cNvPr id="75" name="CuadroTexto 74">
            <a:extLst>
              <a:ext uri="{FF2B5EF4-FFF2-40B4-BE49-F238E27FC236}">
                <a16:creationId xmlns="" xmlns:a16="http://schemas.microsoft.com/office/drawing/2014/main" id="{5D46F9CC-0D52-41FA-AA79-34ABE4D89D07}"/>
              </a:ext>
            </a:extLst>
          </p:cNvPr>
          <p:cNvSpPr txBox="1"/>
          <p:nvPr/>
        </p:nvSpPr>
        <p:spPr>
          <a:xfrm>
            <a:off x="4839665" y="3173208"/>
            <a:ext cx="1431802" cy="600164"/>
          </a:xfrm>
          <a:prstGeom prst="rect">
            <a:avLst/>
          </a:prstGeom>
          <a:noFill/>
        </p:spPr>
        <p:txBody>
          <a:bodyPr wrap="none" rtlCol="0">
            <a:spAutoFit/>
          </a:bodyPr>
          <a:lstStyle/>
          <a:p>
            <a:pPr algn="ctr"/>
            <a:r>
              <a:rPr lang="es-MX" sz="1100" b="1" dirty="0">
                <a:solidFill>
                  <a:srgbClr val="002060"/>
                </a:solidFill>
                <a:latin typeface="Century Gothic" panose="020B0502020202020204" pitchFamily="34" charset="0"/>
              </a:rPr>
              <a:t>Colocación</a:t>
            </a:r>
            <a:r>
              <a:rPr lang="en-US" sz="1100" b="1" dirty="0">
                <a:solidFill>
                  <a:srgbClr val="002060"/>
                </a:solidFill>
                <a:latin typeface="Century Gothic" panose="020B0502020202020204" pitchFamily="34" charset="0"/>
              </a:rPr>
              <a:t> inicial</a:t>
            </a:r>
          </a:p>
          <a:p>
            <a:pPr algn="ctr"/>
            <a:r>
              <a:rPr lang="en-US" sz="1100" b="1" dirty="0">
                <a:solidFill>
                  <a:srgbClr val="002060"/>
                </a:solidFill>
                <a:latin typeface="Century Gothic" panose="020B0502020202020204" pitchFamily="34" charset="0"/>
              </a:rPr>
              <a:t>De Fibra E CFE</a:t>
            </a:r>
          </a:p>
          <a:p>
            <a:pPr algn="ctr"/>
            <a:r>
              <a:rPr lang="en-US" sz="1100" b="1" dirty="0">
                <a:solidFill>
                  <a:srgbClr val="002060"/>
                </a:solidFill>
                <a:latin typeface="Century Gothic" panose="020B0502020202020204" pitchFamily="34" charset="0"/>
              </a:rPr>
              <a:t>14-16.5 mil mdp</a:t>
            </a:r>
          </a:p>
        </p:txBody>
      </p:sp>
      <p:sp>
        <p:nvSpPr>
          <p:cNvPr id="76" name="CuadroTexto 75">
            <a:extLst>
              <a:ext uri="{FF2B5EF4-FFF2-40B4-BE49-F238E27FC236}">
                <a16:creationId xmlns="" xmlns:a16="http://schemas.microsoft.com/office/drawing/2014/main" id="{311D5536-F250-459A-9DD3-8C672324D517}"/>
              </a:ext>
            </a:extLst>
          </p:cNvPr>
          <p:cNvSpPr txBox="1"/>
          <p:nvPr/>
        </p:nvSpPr>
        <p:spPr>
          <a:xfrm>
            <a:off x="6514369" y="3192385"/>
            <a:ext cx="1454244" cy="430887"/>
          </a:xfrm>
          <a:prstGeom prst="rect">
            <a:avLst/>
          </a:prstGeom>
          <a:noFill/>
        </p:spPr>
        <p:txBody>
          <a:bodyPr wrap="none" rtlCol="0">
            <a:spAutoFit/>
          </a:bodyPr>
          <a:lstStyle/>
          <a:p>
            <a:pPr algn="ctr"/>
            <a:r>
              <a:rPr lang="en-US" sz="1100" b="1" dirty="0">
                <a:solidFill>
                  <a:srgbClr val="00B0F0"/>
                </a:solidFill>
                <a:latin typeface="Century Gothic" panose="020B0502020202020204" pitchFamily="34" charset="0"/>
              </a:rPr>
              <a:t>Otros mecanismos</a:t>
            </a:r>
          </a:p>
          <a:p>
            <a:pPr algn="ctr"/>
            <a:r>
              <a:rPr lang="en-US" sz="1100" b="1" dirty="0">
                <a:solidFill>
                  <a:srgbClr val="00B0F0"/>
                </a:solidFill>
                <a:latin typeface="Century Gothic" panose="020B0502020202020204" pitchFamily="34" charset="0"/>
              </a:rPr>
              <a:t>de financiamiento</a:t>
            </a:r>
          </a:p>
        </p:txBody>
      </p:sp>
      <p:sp>
        <p:nvSpPr>
          <p:cNvPr id="77" name="CuadroTexto 76">
            <a:extLst>
              <a:ext uri="{FF2B5EF4-FFF2-40B4-BE49-F238E27FC236}">
                <a16:creationId xmlns="" xmlns:a16="http://schemas.microsoft.com/office/drawing/2014/main" id="{42FB2D05-3D56-4523-ACDB-6FBD2E739F71}"/>
              </a:ext>
            </a:extLst>
          </p:cNvPr>
          <p:cNvSpPr txBox="1"/>
          <p:nvPr/>
        </p:nvSpPr>
        <p:spPr>
          <a:xfrm>
            <a:off x="4584891" y="3726056"/>
            <a:ext cx="1930337" cy="600164"/>
          </a:xfrm>
          <a:prstGeom prst="rect">
            <a:avLst/>
          </a:prstGeom>
          <a:noFill/>
        </p:spPr>
        <p:txBody>
          <a:bodyPr wrap="none" rtlCol="0">
            <a:spAutoFit/>
          </a:bodyPr>
          <a:lstStyle/>
          <a:p>
            <a:pPr algn="ctr"/>
            <a:r>
              <a:rPr lang="en-US" sz="1100" dirty="0">
                <a:solidFill>
                  <a:srgbClr val="002060"/>
                </a:solidFill>
                <a:latin typeface="Century Gothic" panose="020B0502020202020204" pitchFamily="34" charset="0"/>
              </a:rPr>
              <a:t>~7.5% de las</a:t>
            </a:r>
          </a:p>
          <a:p>
            <a:pPr algn="ctr"/>
            <a:r>
              <a:rPr lang="en-US" sz="1100" dirty="0">
                <a:solidFill>
                  <a:srgbClr val="002060"/>
                </a:solidFill>
                <a:latin typeface="Century Gothic" panose="020B0502020202020204" pitchFamily="34" charset="0"/>
              </a:rPr>
              <a:t>Inversiones requeridas en</a:t>
            </a:r>
          </a:p>
          <a:p>
            <a:pPr algn="ctr"/>
            <a:r>
              <a:rPr lang="en-US" sz="1100" dirty="0">
                <a:solidFill>
                  <a:srgbClr val="002060"/>
                </a:solidFill>
                <a:latin typeface="Century Gothic" panose="020B0502020202020204" pitchFamily="34" charset="0"/>
              </a:rPr>
              <a:t>transmisión eléctrica</a:t>
            </a: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63</a:t>
            </a:fld>
            <a:endParaRPr lang="es-ES" altLang="es-MX" dirty="0"/>
          </a:p>
        </p:txBody>
      </p:sp>
    </p:spTree>
    <p:extLst>
      <p:ext uri="{BB962C8B-B14F-4D97-AF65-F5344CB8AC3E}">
        <p14:creationId xmlns:p14="http://schemas.microsoft.com/office/powerpoint/2010/main" val="24062080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p>
            <a:r>
              <a:rPr lang="es-ES" sz="2000" b="1" dirty="0">
                <a:latin typeface="Century Gothic" panose="020B0502020202020204" pitchFamily="34" charset="0"/>
              </a:rPr>
              <a:t>Para ello, CFE realiza una oferta de Certificados Bursátiles que serán emitidos por una Fibra E para participar en el negocio de transmisión eléctrica</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4000" y="1149134"/>
            <a:ext cx="8747499" cy="517741"/>
          </a:xfrm>
        </p:spPr>
        <p:txBody>
          <a:bodyPr>
            <a:noAutofit/>
          </a:bodyPr>
          <a:lstStyle/>
          <a:p>
            <a:pPr lvl="0" algn="just">
              <a:spcBef>
                <a:spcPts val="0"/>
              </a:spcBef>
              <a:spcAft>
                <a:spcPts val="600"/>
              </a:spcAft>
              <a:buClr>
                <a:srgbClr val="CD0000"/>
              </a:buClr>
              <a:buSzPct val="110000"/>
              <a:buFont typeface="+mj-lt"/>
              <a:buAutoNum type="arabicPeriod"/>
            </a:pPr>
            <a:endParaRPr lang="en-US" sz="1600" dirty="0">
              <a:latin typeface="Century Gothic" panose="020B0502020202020204" pitchFamily="34" charset="0"/>
            </a:endParaRPr>
          </a:p>
          <a:p>
            <a:pPr lvl="0" algn="just">
              <a:spcBef>
                <a:spcPts val="0"/>
              </a:spcBef>
              <a:spcAft>
                <a:spcPts val="600"/>
              </a:spcAft>
              <a:buClr>
                <a:srgbClr val="CD0000"/>
              </a:buClr>
              <a:buSzPct val="110000"/>
              <a:buFont typeface="+mj-lt"/>
              <a:buAutoNum type="arabicPeriod"/>
            </a:pPr>
            <a:r>
              <a:rPr lang="en-US" sz="1600" dirty="0">
                <a:latin typeface="Century Gothic" panose="020B0502020202020204" pitchFamily="34" charset="0"/>
              </a:rPr>
              <a:t>Los ingresos de CFE Transmisión derivan de los pagos del CENACE* de una tarifa regulada cobrada por la electricidad transmitida a través de la Red Nacional de Transmisión. </a:t>
            </a:r>
          </a:p>
          <a:p>
            <a:pPr lvl="0" algn="just">
              <a:spcBef>
                <a:spcPts val="0"/>
              </a:spcBef>
              <a:spcAft>
                <a:spcPts val="600"/>
              </a:spcAft>
              <a:buClr>
                <a:srgbClr val="CD0000"/>
              </a:buClr>
              <a:buSzPct val="110000"/>
              <a:buFont typeface="+mj-lt"/>
              <a:buAutoNum type="arabicPeriod"/>
            </a:pPr>
            <a:endParaRPr lang="en-US" sz="1600" dirty="0">
              <a:latin typeface="Century Gothic" panose="020B0502020202020204" pitchFamily="34" charset="0"/>
            </a:endParaRPr>
          </a:p>
          <a:p>
            <a:pPr lvl="0" algn="just">
              <a:spcBef>
                <a:spcPts val="0"/>
              </a:spcBef>
              <a:spcAft>
                <a:spcPts val="600"/>
              </a:spcAft>
              <a:buClr>
                <a:srgbClr val="CD0000"/>
              </a:buClr>
              <a:buSzPct val="110000"/>
              <a:buFont typeface="+mj-lt"/>
              <a:buAutoNum type="arabicPeriod"/>
            </a:pPr>
            <a:r>
              <a:rPr lang="en-US" sz="1600" dirty="0">
                <a:latin typeface="Century Gothic" panose="020B0502020202020204" pitchFamily="34" charset="0"/>
              </a:rPr>
              <a:t>Debido a las restricciones constitucionales y legales relacionadas al negocio de transmisión,  </a:t>
            </a:r>
            <a:r>
              <a:rPr lang="en-US" sz="1600" b="1" dirty="0">
                <a:latin typeface="Century Gothic" panose="020B0502020202020204" pitchFamily="34" charset="0"/>
              </a:rPr>
              <a:t>la estructura de la Fibra E involucra crear un Fideicomiso Promovido que mantendrá únicamente los ingresos, o derechos de cobro, de CFE Transmisión.</a:t>
            </a:r>
            <a:r>
              <a:rPr lang="en-US" sz="1600" dirty="0">
                <a:latin typeface="Century Gothic" panose="020B0502020202020204" pitchFamily="34" charset="0"/>
              </a:rPr>
              <a:t> </a:t>
            </a:r>
          </a:p>
          <a:p>
            <a:pPr marL="628650" lvl="1" indent="-228600" algn="just">
              <a:spcBef>
                <a:spcPts val="0"/>
              </a:spcBef>
              <a:spcAft>
                <a:spcPts val="600"/>
              </a:spcAft>
              <a:buClr>
                <a:srgbClr val="CD0000"/>
              </a:buClr>
              <a:buSzPct val="110000"/>
            </a:pPr>
            <a:r>
              <a:rPr lang="en-US" sz="1400" dirty="0">
                <a:latin typeface="Century Gothic" panose="020B0502020202020204" pitchFamily="34" charset="0"/>
              </a:rPr>
              <a:t>Los derechos de cobro son los ingresos que provienen de las tarifas que el CENACE cobra por el servicio de transmisión de electricidad y transfiere a CFE Transmisión, en cumplimiento con el contrato celebrado entre ambas partes. </a:t>
            </a:r>
          </a:p>
          <a:p>
            <a:pPr algn="just">
              <a:spcBef>
                <a:spcPts val="0"/>
              </a:spcBef>
              <a:spcAft>
                <a:spcPts val="600"/>
              </a:spcAft>
              <a:buClr>
                <a:srgbClr val="CD0000"/>
              </a:buClr>
              <a:buSzPct val="110000"/>
              <a:buFont typeface="+mj-lt"/>
              <a:buAutoNum type="arabicPeriod"/>
            </a:pPr>
            <a:endParaRPr lang="en-US" sz="1600" dirty="0">
              <a:latin typeface="Century Gothic" panose="020B0502020202020204" pitchFamily="34" charset="0"/>
            </a:endParaRPr>
          </a:p>
          <a:p>
            <a:pPr algn="just">
              <a:spcBef>
                <a:spcPts val="0"/>
              </a:spcBef>
              <a:spcAft>
                <a:spcPts val="600"/>
              </a:spcAft>
              <a:buClr>
                <a:srgbClr val="CD0000"/>
              </a:buClr>
              <a:buSzPct val="110000"/>
              <a:buFont typeface="+mj-lt"/>
              <a:buAutoNum type="arabicPeriod"/>
            </a:pPr>
            <a:r>
              <a:rPr lang="en-US" sz="1600" b="1" dirty="0">
                <a:latin typeface="Century Gothic" panose="020B0502020202020204" pitchFamily="34" charset="0"/>
              </a:rPr>
              <a:t>La Fibra E adquirirá derechos Fideicomisarios del Fideicomiso Promovido, </a:t>
            </a:r>
            <a:r>
              <a:rPr lang="en-US" sz="1600" dirty="0">
                <a:latin typeface="Century Gothic" panose="020B0502020202020204" pitchFamily="34" charset="0"/>
              </a:rPr>
              <a:t>usando los ingresos de la oferta y la emission de CBFEs subordinados a CFE Transmisión, para recibir cierta porción de los ingresos provenientes del negocio de transmisión.</a:t>
            </a:r>
          </a:p>
          <a:p>
            <a:pPr algn="just">
              <a:spcBef>
                <a:spcPts val="0"/>
              </a:spcBef>
              <a:spcAft>
                <a:spcPts val="600"/>
              </a:spcAft>
              <a:buClr>
                <a:srgbClr val="CD0000"/>
              </a:buClr>
              <a:buSzPct val="110000"/>
              <a:buFont typeface="+mj-lt"/>
              <a:buAutoNum type="arabicPeriod"/>
            </a:pPr>
            <a:endParaRPr lang="en-US" sz="1600" dirty="0">
              <a:latin typeface="Century Gothic" panose="020B0502020202020204" pitchFamily="34" charset="0"/>
            </a:endParaRPr>
          </a:p>
          <a:p>
            <a:pPr algn="just">
              <a:spcBef>
                <a:spcPts val="0"/>
              </a:spcBef>
              <a:spcAft>
                <a:spcPts val="600"/>
              </a:spcAft>
              <a:buClr>
                <a:srgbClr val="CD0000"/>
              </a:buClr>
              <a:buSzPct val="110000"/>
              <a:buFont typeface="+mj-lt"/>
              <a:buAutoNum type="arabicPeriod"/>
            </a:pPr>
            <a:r>
              <a:rPr lang="en-US" sz="1600" dirty="0">
                <a:latin typeface="Century Gothic" panose="020B0502020202020204" pitchFamily="34" charset="0"/>
              </a:rPr>
              <a:t>Fibra E está obligada a distribuir al menos el 95% de su resultado fiscal por lo menos una vez al año. </a:t>
            </a:r>
            <a:endParaRPr lang="es-ES"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de Fibra E CFE</a:t>
            </a:r>
            <a:endParaRPr lang="es-MX" sz="900" dirty="0">
              <a:latin typeface="Century Gothic" pitchFamily="34" charset="0"/>
            </a:endParaRPr>
          </a:p>
        </p:txBody>
      </p:sp>
      <p:sp>
        <p:nvSpPr>
          <p:cNvPr id="67" name="CuadroTexto 66">
            <a:extLst>
              <a:ext uri="{FF2B5EF4-FFF2-40B4-BE49-F238E27FC236}">
                <a16:creationId xmlns="" xmlns:a16="http://schemas.microsoft.com/office/drawing/2014/main" id="{19761E47-B34D-432F-B244-238A58C3E04C}"/>
              </a:ext>
            </a:extLst>
          </p:cNvPr>
          <p:cNvSpPr txBox="1"/>
          <p:nvPr/>
        </p:nvSpPr>
        <p:spPr>
          <a:xfrm>
            <a:off x="99893" y="6504540"/>
            <a:ext cx="2433680" cy="230832"/>
          </a:xfrm>
          <a:prstGeom prst="rect">
            <a:avLst/>
          </a:prstGeom>
          <a:noFill/>
        </p:spPr>
        <p:txBody>
          <a:bodyPr wrap="none" rtlCol="0">
            <a:spAutoFit/>
          </a:bodyPr>
          <a:lstStyle/>
          <a:p>
            <a:r>
              <a:rPr lang="en-US" sz="900" dirty="0">
                <a:latin typeface="Century Gothic" panose="020B0502020202020204" pitchFamily="34" charset="0"/>
              </a:rPr>
              <a:t>*Centro Nacional de Control de Energía</a:t>
            </a: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64</a:t>
            </a:fld>
            <a:endParaRPr lang="es-ES" altLang="es-MX" dirty="0"/>
          </a:p>
        </p:txBody>
      </p:sp>
    </p:spTree>
    <p:extLst>
      <p:ext uri="{BB962C8B-B14F-4D97-AF65-F5344CB8AC3E}">
        <p14:creationId xmlns:p14="http://schemas.microsoft.com/office/powerpoint/2010/main" val="29372949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ángulo 58">
            <a:extLst>
              <a:ext uri="{FF2B5EF4-FFF2-40B4-BE49-F238E27FC236}">
                <a16:creationId xmlns="" xmlns:a16="http://schemas.microsoft.com/office/drawing/2014/main" id="{56BC6103-0A5B-41BD-8220-F48F3564CEE0}"/>
              </a:ext>
            </a:extLst>
          </p:cNvPr>
          <p:cNvSpPr/>
          <p:nvPr/>
        </p:nvSpPr>
        <p:spPr>
          <a:xfrm>
            <a:off x="371475" y="3249868"/>
            <a:ext cx="3143250" cy="3028607"/>
          </a:xfrm>
          <a:prstGeom prst="rect">
            <a:avLst/>
          </a:prstGeom>
          <a:solidFill>
            <a:srgbClr val="00B050">
              <a:alpha val="14000"/>
            </a:srgbClr>
          </a:solidFill>
          <a:ln>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1 Título"/>
          <p:cNvSpPr>
            <a:spLocks noGrp="1"/>
          </p:cNvSpPr>
          <p:nvPr>
            <p:ph type="title"/>
          </p:nvPr>
        </p:nvSpPr>
        <p:spPr>
          <a:xfrm>
            <a:off x="143998" y="288000"/>
            <a:ext cx="7590301" cy="631524"/>
          </a:xfrm>
        </p:spPr>
        <p:txBody>
          <a:bodyPr>
            <a:normAutofit/>
          </a:bodyPr>
          <a:lstStyle/>
          <a:p>
            <a:r>
              <a:rPr lang="es-ES" sz="2000" b="1" dirty="0">
                <a:latin typeface="Century Gothic" panose="020B0502020202020204" pitchFamily="34" charset="0"/>
              </a:rPr>
              <a:t>Participación en el Fideicomiso Promovido</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4000" y="1149134"/>
            <a:ext cx="8747499" cy="517741"/>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El 75% de los certificados de la Oferta Global corresponden a la Serie A, mientras el 25% restante es de la B. </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La Fibra, que adquirirá el 5.96% de los derechos sobre el Fideicomiso Promovido, mantendrá el 75% de su posición en serie A y 25% en serie B. </a:t>
            </a:r>
          </a:p>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Los certificados serie B están subordinados a la serie A. </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de Fibra E CFE</a:t>
            </a:r>
            <a:endParaRPr lang="es-MX" sz="900" dirty="0">
              <a:latin typeface="Century Gothic" pitchFamily="34" charset="0"/>
            </a:endParaRPr>
          </a:p>
        </p:txBody>
      </p:sp>
      <p:sp>
        <p:nvSpPr>
          <p:cNvPr id="27" name="Freeform 22">
            <a:extLst>
              <a:ext uri="{FF2B5EF4-FFF2-40B4-BE49-F238E27FC236}">
                <a16:creationId xmlns="" xmlns:a16="http://schemas.microsoft.com/office/drawing/2014/main" id="{98017622-B7BF-444B-9D8B-D34A7C1D237C}"/>
              </a:ext>
            </a:extLst>
          </p:cNvPr>
          <p:cNvSpPr>
            <a:spLocks/>
          </p:cNvSpPr>
          <p:nvPr/>
        </p:nvSpPr>
        <p:spPr bwMode="auto">
          <a:xfrm>
            <a:off x="2362201" y="3467101"/>
            <a:ext cx="915988" cy="919163"/>
          </a:xfrm>
          <a:custGeom>
            <a:avLst/>
            <a:gdLst>
              <a:gd name="T0" fmla="*/ 0 w 577"/>
              <a:gd name="T1" fmla="*/ 0 h 579"/>
              <a:gd name="T2" fmla="*/ 108 w 577"/>
              <a:gd name="T3" fmla="*/ 6 h 579"/>
              <a:gd name="T4" fmla="*/ 210 w 577"/>
              <a:gd name="T5" fmla="*/ 37 h 579"/>
              <a:gd name="T6" fmla="*/ 307 w 577"/>
              <a:gd name="T7" fmla="*/ 85 h 579"/>
              <a:gd name="T8" fmla="*/ 391 w 577"/>
              <a:gd name="T9" fmla="*/ 151 h 579"/>
              <a:gd name="T10" fmla="*/ 463 w 577"/>
              <a:gd name="T11" fmla="*/ 229 h 579"/>
              <a:gd name="T12" fmla="*/ 517 w 577"/>
              <a:gd name="T13" fmla="*/ 320 h 579"/>
              <a:gd name="T14" fmla="*/ 559 w 577"/>
              <a:gd name="T15" fmla="*/ 416 h 579"/>
              <a:gd name="T16" fmla="*/ 577 w 577"/>
              <a:gd name="T17" fmla="*/ 525 h 579"/>
              <a:gd name="T18" fmla="*/ 0 w 577"/>
              <a:gd name="T19" fmla="*/ 579 h 579"/>
              <a:gd name="T20" fmla="*/ 0 w 577"/>
              <a:gd name="T21" fmla="*/ 0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7" h="579">
                <a:moveTo>
                  <a:pt x="0" y="0"/>
                </a:moveTo>
                <a:lnTo>
                  <a:pt x="108" y="6"/>
                </a:lnTo>
                <a:lnTo>
                  <a:pt x="210" y="37"/>
                </a:lnTo>
                <a:lnTo>
                  <a:pt x="307" y="85"/>
                </a:lnTo>
                <a:lnTo>
                  <a:pt x="391" y="151"/>
                </a:lnTo>
                <a:lnTo>
                  <a:pt x="463" y="229"/>
                </a:lnTo>
                <a:lnTo>
                  <a:pt x="517" y="320"/>
                </a:lnTo>
                <a:lnTo>
                  <a:pt x="559" y="416"/>
                </a:lnTo>
                <a:lnTo>
                  <a:pt x="577" y="525"/>
                </a:lnTo>
                <a:lnTo>
                  <a:pt x="0" y="579"/>
                </a:lnTo>
                <a:lnTo>
                  <a:pt x="0" y="0"/>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9" name="Freeform 24">
            <a:extLst>
              <a:ext uri="{FF2B5EF4-FFF2-40B4-BE49-F238E27FC236}">
                <a16:creationId xmlns="" xmlns:a16="http://schemas.microsoft.com/office/drawing/2014/main" id="{D6DD1F00-F492-4756-B823-F63B553717AE}"/>
              </a:ext>
            </a:extLst>
          </p:cNvPr>
          <p:cNvSpPr>
            <a:spLocks/>
          </p:cNvSpPr>
          <p:nvPr/>
        </p:nvSpPr>
        <p:spPr bwMode="auto">
          <a:xfrm>
            <a:off x="5256213" y="4300538"/>
            <a:ext cx="925513" cy="85725"/>
          </a:xfrm>
          <a:custGeom>
            <a:avLst/>
            <a:gdLst>
              <a:gd name="T0" fmla="*/ 577 w 583"/>
              <a:gd name="T1" fmla="*/ 0 h 54"/>
              <a:gd name="T2" fmla="*/ 583 w 583"/>
              <a:gd name="T3" fmla="*/ 54 h 54"/>
              <a:gd name="T4" fmla="*/ 0 w 583"/>
              <a:gd name="T5" fmla="*/ 54 h 54"/>
              <a:gd name="T6" fmla="*/ 577 w 583"/>
              <a:gd name="T7" fmla="*/ 0 h 54"/>
            </a:gdLst>
            <a:ahLst/>
            <a:cxnLst>
              <a:cxn ang="0">
                <a:pos x="T0" y="T1"/>
              </a:cxn>
              <a:cxn ang="0">
                <a:pos x="T2" y="T3"/>
              </a:cxn>
              <a:cxn ang="0">
                <a:pos x="T4" y="T5"/>
              </a:cxn>
              <a:cxn ang="0">
                <a:pos x="T6" y="T7"/>
              </a:cxn>
            </a:cxnLst>
            <a:rect l="0" t="0" r="r" b="b"/>
            <a:pathLst>
              <a:path w="583" h="54">
                <a:moveTo>
                  <a:pt x="577" y="0"/>
                </a:moveTo>
                <a:lnTo>
                  <a:pt x="583" y="54"/>
                </a:lnTo>
                <a:lnTo>
                  <a:pt x="0" y="54"/>
                </a:lnTo>
                <a:lnTo>
                  <a:pt x="577" y="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Freeform 26">
            <a:extLst>
              <a:ext uri="{FF2B5EF4-FFF2-40B4-BE49-F238E27FC236}">
                <a16:creationId xmlns="" xmlns:a16="http://schemas.microsoft.com/office/drawing/2014/main" id="{2B0B9A24-7A31-460F-9C5E-9D90312BFE02}"/>
              </a:ext>
            </a:extLst>
          </p:cNvPr>
          <p:cNvSpPr>
            <a:spLocks/>
          </p:cNvSpPr>
          <p:nvPr/>
        </p:nvSpPr>
        <p:spPr bwMode="auto">
          <a:xfrm>
            <a:off x="5256213" y="4386263"/>
            <a:ext cx="925513" cy="258763"/>
          </a:xfrm>
          <a:custGeom>
            <a:avLst/>
            <a:gdLst>
              <a:gd name="T0" fmla="*/ 583 w 583"/>
              <a:gd name="T1" fmla="*/ 0 h 163"/>
              <a:gd name="T2" fmla="*/ 577 w 583"/>
              <a:gd name="T3" fmla="*/ 84 h 163"/>
              <a:gd name="T4" fmla="*/ 559 w 583"/>
              <a:gd name="T5" fmla="*/ 163 h 163"/>
              <a:gd name="T6" fmla="*/ 0 w 583"/>
              <a:gd name="T7" fmla="*/ 0 h 163"/>
              <a:gd name="T8" fmla="*/ 583 w 583"/>
              <a:gd name="T9" fmla="*/ 0 h 163"/>
            </a:gdLst>
            <a:ahLst/>
            <a:cxnLst>
              <a:cxn ang="0">
                <a:pos x="T0" y="T1"/>
              </a:cxn>
              <a:cxn ang="0">
                <a:pos x="T2" y="T3"/>
              </a:cxn>
              <a:cxn ang="0">
                <a:pos x="T4" y="T5"/>
              </a:cxn>
              <a:cxn ang="0">
                <a:pos x="T6" y="T7"/>
              </a:cxn>
              <a:cxn ang="0">
                <a:pos x="T8" y="T9"/>
              </a:cxn>
            </a:cxnLst>
            <a:rect l="0" t="0" r="r" b="b"/>
            <a:pathLst>
              <a:path w="583" h="163">
                <a:moveTo>
                  <a:pt x="583" y="0"/>
                </a:moveTo>
                <a:lnTo>
                  <a:pt x="577" y="84"/>
                </a:lnTo>
                <a:lnTo>
                  <a:pt x="559" y="163"/>
                </a:lnTo>
                <a:lnTo>
                  <a:pt x="0" y="0"/>
                </a:lnTo>
                <a:lnTo>
                  <a:pt x="583"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28">
            <a:extLst>
              <a:ext uri="{FF2B5EF4-FFF2-40B4-BE49-F238E27FC236}">
                <a16:creationId xmlns="" xmlns:a16="http://schemas.microsoft.com/office/drawing/2014/main" id="{BE5022D9-2CE6-455B-9BFD-87555F1F109B}"/>
              </a:ext>
            </a:extLst>
          </p:cNvPr>
          <p:cNvSpPr>
            <a:spLocks/>
          </p:cNvSpPr>
          <p:nvPr/>
        </p:nvSpPr>
        <p:spPr bwMode="auto">
          <a:xfrm>
            <a:off x="1446213" y="3467101"/>
            <a:ext cx="1803400" cy="1847850"/>
          </a:xfrm>
          <a:custGeom>
            <a:avLst/>
            <a:gdLst>
              <a:gd name="T0" fmla="*/ 1136 w 1136"/>
              <a:gd name="T1" fmla="*/ 742 h 1164"/>
              <a:gd name="T2" fmla="*/ 1094 w 1136"/>
              <a:gd name="T3" fmla="*/ 850 h 1164"/>
              <a:gd name="T4" fmla="*/ 1028 w 1136"/>
              <a:gd name="T5" fmla="*/ 947 h 1164"/>
              <a:gd name="T6" fmla="*/ 950 w 1136"/>
              <a:gd name="T7" fmla="*/ 1025 h 1164"/>
              <a:gd name="T8" fmla="*/ 860 w 1136"/>
              <a:gd name="T9" fmla="*/ 1091 h 1164"/>
              <a:gd name="T10" fmla="*/ 757 w 1136"/>
              <a:gd name="T11" fmla="*/ 1134 h 1164"/>
              <a:gd name="T12" fmla="*/ 649 w 1136"/>
              <a:gd name="T13" fmla="*/ 1158 h 1164"/>
              <a:gd name="T14" fmla="*/ 535 w 1136"/>
              <a:gd name="T15" fmla="*/ 1164 h 1164"/>
              <a:gd name="T16" fmla="*/ 475 w 1136"/>
              <a:gd name="T17" fmla="*/ 1152 h 1164"/>
              <a:gd name="T18" fmla="*/ 415 w 1136"/>
              <a:gd name="T19" fmla="*/ 1140 h 1164"/>
              <a:gd name="T20" fmla="*/ 306 w 1136"/>
              <a:gd name="T21" fmla="*/ 1097 h 1164"/>
              <a:gd name="T22" fmla="*/ 210 w 1136"/>
              <a:gd name="T23" fmla="*/ 1031 h 1164"/>
              <a:gd name="T24" fmla="*/ 132 w 1136"/>
              <a:gd name="T25" fmla="*/ 953 h 1164"/>
              <a:gd name="T26" fmla="*/ 66 w 1136"/>
              <a:gd name="T27" fmla="*/ 862 h 1164"/>
              <a:gd name="T28" fmla="*/ 24 w 1136"/>
              <a:gd name="T29" fmla="*/ 760 h 1164"/>
              <a:gd name="T30" fmla="*/ 0 w 1136"/>
              <a:gd name="T31" fmla="*/ 651 h 1164"/>
              <a:gd name="T32" fmla="*/ 0 w 1136"/>
              <a:gd name="T33" fmla="*/ 537 h 1164"/>
              <a:gd name="T34" fmla="*/ 6 w 1136"/>
              <a:gd name="T35" fmla="*/ 477 h 1164"/>
              <a:gd name="T36" fmla="*/ 18 w 1136"/>
              <a:gd name="T37" fmla="*/ 416 h 1164"/>
              <a:gd name="T38" fmla="*/ 54 w 1136"/>
              <a:gd name="T39" fmla="*/ 332 h 1164"/>
              <a:gd name="T40" fmla="*/ 102 w 1136"/>
              <a:gd name="T41" fmla="*/ 248 h 1164"/>
              <a:gd name="T42" fmla="*/ 156 w 1136"/>
              <a:gd name="T43" fmla="*/ 175 h 1164"/>
              <a:gd name="T44" fmla="*/ 228 w 1136"/>
              <a:gd name="T45" fmla="*/ 115 h 1164"/>
              <a:gd name="T46" fmla="*/ 306 w 1136"/>
              <a:gd name="T47" fmla="*/ 67 h 1164"/>
              <a:gd name="T48" fmla="*/ 391 w 1136"/>
              <a:gd name="T49" fmla="*/ 31 h 1164"/>
              <a:gd name="T50" fmla="*/ 481 w 1136"/>
              <a:gd name="T51" fmla="*/ 6 h 1164"/>
              <a:gd name="T52" fmla="*/ 577 w 1136"/>
              <a:gd name="T53" fmla="*/ 0 h 1164"/>
              <a:gd name="T54" fmla="*/ 577 w 1136"/>
              <a:gd name="T55" fmla="*/ 579 h 1164"/>
              <a:gd name="T56" fmla="*/ 1136 w 1136"/>
              <a:gd name="T57" fmla="*/ 742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36" h="1164">
                <a:moveTo>
                  <a:pt x="1136" y="742"/>
                </a:moveTo>
                <a:lnTo>
                  <a:pt x="1094" y="850"/>
                </a:lnTo>
                <a:lnTo>
                  <a:pt x="1028" y="947"/>
                </a:lnTo>
                <a:lnTo>
                  <a:pt x="950" y="1025"/>
                </a:lnTo>
                <a:lnTo>
                  <a:pt x="860" y="1091"/>
                </a:lnTo>
                <a:lnTo>
                  <a:pt x="757" y="1134"/>
                </a:lnTo>
                <a:lnTo>
                  <a:pt x="649" y="1158"/>
                </a:lnTo>
                <a:lnTo>
                  <a:pt x="535" y="1164"/>
                </a:lnTo>
                <a:lnTo>
                  <a:pt x="475" y="1152"/>
                </a:lnTo>
                <a:lnTo>
                  <a:pt x="415" y="1140"/>
                </a:lnTo>
                <a:lnTo>
                  <a:pt x="306" y="1097"/>
                </a:lnTo>
                <a:lnTo>
                  <a:pt x="210" y="1031"/>
                </a:lnTo>
                <a:lnTo>
                  <a:pt x="132" y="953"/>
                </a:lnTo>
                <a:lnTo>
                  <a:pt x="66" y="862"/>
                </a:lnTo>
                <a:lnTo>
                  <a:pt x="24" y="760"/>
                </a:lnTo>
                <a:lnTo>
                  <a:pt x="0" y="651"/>
                </a:lnTo>
                <a:lnTo>
                  <a:pt x="0" y="537"/>
                </a:lnTo>
                <a:lnTo>
                  <a:pt x="6" y="477"/>
                </a:lnTo>
                <a:lnTo>
                  <a:pt x="18" y="416"/>
                </a:lnTo>
                <a:lnTo>
                  <a:pt x="54" y="332"/>
                </a:lnTo>
                <a:lnTo>
                  <a:pt x="102" y="248"/>
                </a:lnTo>
                <a:lnTo>
                  <a:pt x="156" y="175"/>
                </a:lnTo>
                <a:lnTo>
                  <a:pt x="228" y="115"/>
                </a:lnTo>
                <a:lnTo>
                  <a:pt x="306" y="67"/>
                </a:lnTo>
                <a:lnTo>
                  <a:pt x="391" y="31"/>
                </a:lnTo>
                <a:lnTo>
                  <a:pt x="481" y="6"/>
                </a:lnTo>
                <a:lnTo>
                  <a:pt x="577" y="0"/>
                </a:lnTo>
                <a:lnTo>
                  <a:pt x="577" y="579"/>
                </a:lnTo>
                <a:lnTo>
                  <a:pt x="1136" y="742"/>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0" name="Rectangle 30">
            <a:extLst>
              <a:ext uri="{FF2B5EF4-FFF2-40B4-BE49-F238E27FC236}">
                <a16:creationId xmlns="" xmlns:a16="http://schemas.microsoft.com/office/drawing/2014/main" id="{B86F3962-DFFF-4ACE-BE6D-F076AD3F833D}"/>
              </a:ext>
            </a:extLst>
          </p:cNvPr>
          <p:cNvSpPr>
            <a:spLocks noChangeArrowheads="1"/>
          </p:cNvSpPr>
          <p:nvPr/>
        </p:nvSpPr>
        <p:spPr bwMode="auto">
          <a:xfrm>
            <a:off x="5256213" y="3726770"/>
            <a:ext cx="93615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effectLst/>
                <a:latin typeface="Century Gothic" panose="020B0502020202020204" pitchFamily="34" charset="0"/>
              </a:rPr>
              <a:t>Fibra E CFE</a:t>
            </a:r>
            <a:endParaRPr kumimoji="0" lang="en-US" altLang="en-US" sz="1800" b="1" i="0" u="none" strike="noStrike" cap="none" normalizeH="0" baseline="0" dirty="0">
              <a:ln>
                <a:noFill/>
              </a:ln>
              <a:effectLst/>
              <a:latin typeface="Century Gothic" panose="020B0502020202020204" pitchFamily="34" charset="0"/>
            </a:endParaRPr>
          </a:p>
        </p:txBody>
      </p:sp>
      <p:sp>
        <p:nvSpPr>
          <p:cNvPr id="51" name="CuadroTexto 50">
            <a:extLst>
              <a:ext uri="{FF2B5EF4-FFF2-40B4-BE49-F238E27FC236}">
                <a16:creationId xmlns="" xmlns:a16="http://schemas.microsoft.com/office/drawing/2014/main" id="{1A0E2811-146D-4A6C-ACBC-135043487B35}"/>
              </a:ext>
            </a:extLst>
          </p:cNvPr>
          <p:cNvSpPr txBox="1"/>
          <p:nvPr/>
        </p:nvSpPr>
        <p:spPr>
          <a:xfrm>
            <a:off x="1844572" y="5911064"/>
            <a:ext cx="880370" cy="338554"/>
          </a:xfrm>
          <a:prstGeom prst="rect">
            <a:avLst/>
          </a:prstGeom>
          <a:noFill/>
        </p:spPr>
        <p:txBody>
          <a:bodyPr wrap="none" rtlCol="0">
            <a:spAutoFit/>
          </a:bodyPr>
          <a:lstStyle/>
          <a:p>
            <a:pPr algn="ctr"/>
            <a:r>
              <a:rPr lang="en-US" sz="1600" b="1" dirty="0">
                <a:latin typeface="Century Gothic" panose="020B0502020202020204" pitchFamily="34" charset="0"/>
              </a:rPr>
              <a:t>94.04%</a:t>
            </a:r>
          </a:p>
        </p:txBody>
      </p:sp>
      <p:sp>
        <p:nvSpPr>
          <p:cNvPr id="52" name="CuadroTexto 51">
            <a:extLst>
              <a:ext uri="{FF2B5EF4-FFF2-40B4-BE49-F238E27FC236}">
                <a16:creationId xmlns="" xmlns:a16="http://schemas.microsoft.com/office/drawing/2014/main" id="{C2401A8D-7E14-4B5E-AD42-9125EB7B91A8}"/>
              </a:ext>
            </a:extLst>
          </p:cNvPr>
          <p:cNvSpPr txBox="1"/>
          <p:nvPr/>
        </p:nvSpPr>
        <p:spPr>
          <a:xfrm>
            <a:off x="5427413" y="5911064"/>
            <a:ext cx="764954" cy="338554"/>
          </a:xfrm>
          <a:prstGeom prst="rect">
            <a:avLst/>
          </a:prstGeom>
          <a:noFill/>
        </p:spPr>
        <p:txBody>
          <a:bodyPr wrap="none" rtlCol="0">
            <a:spAutoFit/>
          </a:bodyPr>
          <a:lstStyle/>
          <a:p>
            <a:pPr algn="ctr"/>
            <a:r>
              <a:rPr lang="en-US" sz="1600" b="1" dirty="0">
                <a:latin typeface="Century Gothic" panose="020B0502020202020204" pitchFamily="34" charset="0"/>
              </a:rPr>
              <a:t>5.96%</a:t>
            </a:r>
          </a:p>
        </p:txBody>
      </p:sp>
      <p:sp>
        <p:nvSpPr>
          <p:cNvPr id="53" name="Abrir llave 52">
            <a:extLst>
              <a:ext uri="{FF2B5EF4-FFF2-40B4-BE49-F238E27FC236}">
                <a16:creationId xmlns="" xmlns:a16="http://schemas.microsoft.com/office/drawing/2014/main" id="{17D39D3B-F783-480D-89E0-BA704BD67BF6}"/>
              </a:ext>
            </a:extLst>
          </p:cNvPr>
          <p:cNvSpPr/>
          <p:nvPr/>
        </p:nvSpPr>
        <p:spPr>
          <a:xfrm rot="16200000">
            <a:off x="2158415" y="4607863"/>
            <a:ext cx="253150" cy="2029402"/>
          </a:xfrm>
          <a:prstGeom prst="leftBrace">
            <a:avLst>
              <a:gd name="adj1" fmla="val 57247"/>
              <a:gd name="adj2" fmla="val 50000"/>
            </a:avLst>
          </a:prstGeom>
          <a:ln w="22225">
            <a:prstDash val="sys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54" name="Abrir llave 53">
            <a:extLst>
              <a:ext uri="{FF2B5EF4-FFF2-40B4-BE49-F238E27FC236}">
                <a16:creationId xmlns="" xmlns:a16="http://schemas.microsoft.com/office/drawing/2014/main" id="{1FE90991-5580-4DF2-8609-32921C0F6AD5}"/>
              </a:ext>
            </a:extLst>
          </p:cNvPr>
          <p:cNvSpPr/>
          <p:nvPr/>
        </p:nvSpPr>
        <p:spPr>
          <a:xfrm rot="16200000">
            <a:off x="5683315" y="4607863"/>
            <a:ext cx="253150" cy="2029402"/>
          </a:xfrm>
          <a:prstGeom prst="leftBrace">
            <a:avLst>
              <a:gd name="adj1" fmla="val 57247"/>
              <a:gd name="adj2" fmla="val 50000"/>
            </a:avLst>
          </a:prstGeom>
          <a:ln w="22225">
            <a:prstDash val="sys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49" name="CuadroTexto 48">
            <a:extLst>
              <a:ext uri="{FF2B5EF4-FFF2-40B4-BE49-F238E27FC236}">
                <a16:creationId xmlns="" xmlns:a16="http://schemas.microsoft.com/office/drawing/2014/main" id="{289B1D7D-01E6-41A6-9A65-7EEA286E4E65}"/>
              </a:ext>
            </a:extLst>
          </p:cNvPr>
          <p:cNvSpPr txBox="1"/>
          <p:nvPr/>
        </p:nvSpPr>
        <p:spPr>
          <a:xfrm>
            <a:off x="1595998" y="4515644"/>
            <a:ext cx="792205" cy="307777"/>
          </a:xfrm>
          <a:prstGeom prst="rect">
            <a:avLst/>
          </a:prstGeom>
          <a:noFill/>
        </p:spPr>
        <p:txBody>
          <a:bodyPr wrap="none" rtlCol="0">
            <a:spAutoFit/>
          </a:bodyPr>
          <a:lstStyle/>
          <a:p>
            <a:r>
              <a:rPr lang="en-US" sz="1400" b="1" dirty="0">
                <a:latin typeface="Century Gothic" panose="020B0502020202020204" pitchFamily="34" charset="0"/>
              </a:rPr>
              <a:t>Serie A</a:t>
            </a:r>
          </a:p>
        </p:txBody>
      </p:sp>
      <p:sp>
        <p:nvSpPr>
          <p:cNvPr id="56" name="CuadroTexto 55">
            <a:extLst>
              <a:ext uri="{FF2B5EF4-FFF2-40B4-BE49-F238E27FC236}">
                <a16:creationId xmlns="" xmlns:a16="http://schemas.microsoft.com/office/drawing/2014/main" id="{7C148174-1510-47EF-BB90-C5E4B8C77F5B}"/>
              </a:ext>
            </a:extLst>
          </p:cNvPr>
          <p:cNvSpPr txBox="1"/>
          <p:nvPr/>
        </p:nvSpPr>
        <p:spPr>
          <a:xfrm>
            <a:off x="2362201" y="3825650"/>
            <a:ext cx="747320" cy="276999"/>
          </a:xfrm>
          <a:prstGeom prst="rect">
            <a:avLst/>
          </a:prstGeom>
          <a:noFill/>
        </p:spPr>
        <p:txBody>
          <a:bodyPr wrap="none" rtlCol="0">
            <a:spAutoFit/>
          </a:bodyPr>
          <a:lstStyle/>
          <a:p>
            <a:r>
              <a:rPr lang="en-US" sz="1200" b="1" dirty="0">
                <a:solidFill>
                  <a:schemeClr val="bg1"/>
                </a:solidFill>
                <a:latin typeface="Century Gothic" panose="020B0502020202020204" pitchFamily="34" charset="0"/>
              </a:rPr>
              <a:t>Serie B*</a:t>
            </a:r>
          </a:p>
        </p:txBody>
      </p:sp>
      <p:cxnSp>
        <p:nvCxnSpPr>
          <p:cNvPr id="57" name="Conector recto 56">
            <a:extLst>
              <a:ext uri="{FF2B5EF4-FFF2-40B4-BE49-F238E27FC236}">
                <a16:creationId xmlns="" xmlns:a16="http://schemas.microsoft.com/office/drawing/2014/main" id="{8A46ACE5-819B-4C7D-B9BD-692212A0FE23}"/>
              </a:ext>
            </a:extLst>
          </p:cNvPr>
          <p:cNvCxnSpPr>
            <a:cxnSpLocks/>
            <a:stCxn id="33" idx="0"/>
            <a:endCxn id="31" idx="2"/>
          </p:cNvCxnSpPr>
          <p:nvPr/>
        </p:nvCxnSpPr>
        <p:spPr>
          <a:xfrm>
            <a:off x="3249613" y="4645026"/>
            <a:ext cx="2894013" cy="0"/>
          </a:xfrm>
          <a:prstGeom prst="line">
            <a:avLst/>
          </a:prstGeom>
          <a:ln w="19050">
            <a:solidFill>
              <a:schemeClr val="bg1">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60" name="Conector recto 59">
            <a:extLst>
              <a:ext uri="{FF2B5EF4-FFF2-40B4-BE49-F238E27FC236}">
                <a16:creationId xmlns="" xmlns:a16="http://schemas.microsoft.com/office/drawing/2014/main" id="{B63CA20A-FBE4-4DE6-8155-964E51812604}"/>
              </a:ext>
            </a:extLst>
          </p:cNvPr>
          <p:cNvCxnSpPr>
            <a:cxnSpLocks/>
          </p:cNvCxnSpPr>
          <p:nvPr/>
        </p:nvCxnSpPr>
        <p:spPr>
          <a:xfrm>
            <a:off x="3249613" y="4297364"/>
            <a:ext cx="2894013" cy="0"/>
          </a:xfrm>
          <a:prstGeom prst="line">
            <a:avLst/>
          </a:prstGeom>
          <a:ln w="19050">
            <a:solidFill>
              <a:schemeClr val="bg1">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61" name="CuadroTexto 60">
            <a:extLst>
              <a:ext uri="{FF2B5EF4-FFF2-40B4-BE49-F238E27FC236}">
                <a16:creationId xmlns="" xmlns:a16="http://schemas.microsoft.com/office/drawing/2014/main" id="{72CC8846-5E44-4865-8096-E234307A51B7}"/>
              </a:ext>
            </a:extLst>
          </p:cNvPr>
          <p:cNvSpPr txBox="1"/>
          <p:nvPr/>
        </p:nvSpPr>
        <p:spPr>
          <a:xfrm>
            <a:off x="6143626" y="4376231"/>
            <a:ext cx="660758" cy="261610"/>
          </a:xfrm>
          <a:prstGeom prst="rect">
            <a:avLst/>
          </a:prstGeom>
          <a:noFill/>
        </p:spPr>
        <p:txBody>
          <a:bodyPr wrap="none" rtlCol="0">
            <a:spAutoFit/>
          </a:bodyPr>
          <a:lstStyle/>
          <a:p>
            <a:r>
              <a:rPr lang="en-US" sz="1100" b="1" dirty="0">
                <a:latin typeface="Century Gothic" panose="020B0502020202020204" pitchFamily="34" charset="0"/>
              </a:rPr>
              <a:t>Serie A</a:t>
            </a:r>
          </a:p>
        </p:txBody>
      </p:sp>
      <p:sp>
        <p:nvSpPr>
          <p:cNvPr id="62" name="CuadroTexto 61">
            <a:extLst>
              <a:ext uri="{FF2B5EF4-FFF2-40B4-BE49-F238E27FC236}">
                <a16:creationId xmlns="" xmlns:a16="http://schemas.microsoft.com/office/drawing/2014/main" id="{F7F7E8C6-2249-415C-A57D-C461576CD33E}"/>
              </a:ext>
            </a:extLst>
          </p:cNvPr>
          <p:cNvSpPr txBox="1"/>
          <p:nvPr/>
        </p:nvSpPr>
        <p:spPr>
          <a:xfrm>
            <a:off x="6124576" y="4202564"/>
            <a:ext cx="700833" cy="261610"/>
          </a:xfrm>
          <a:prstGeom prst="rect">
            <a:avLst/>
          </a:prstGeom>
          <a:noFill/>
        </p:spPr>
        <p:txBody>
          <a:bodyPr wrap="none" rtlCol="0">
            <a:spAutoFit/>
          </a:bodyPr>
          <a:lstStyle/>
          <a:p>
            <a:r>
              <a:rPr lang="en-US" sz="1100" b="1" dirty="0">
                <a:solidFill>
                  <a:srgbClr val="0070C0"/>
                </a:solidFill>
                <a:latin typeface="Century Gothic" panose="020B0502020202020204" pitchFamily="34" charset="0"/>
              </a:rPr>
              <a:t>Serie B*</a:t>
            </a:r>
          </a:p>
        </p:txBody>
      </p:sp>
      <p:sp>
        <p:nvSpPr>
          <p:cNvPr id="63" name="Rectangle 30">
            <a:extLst>
              <a:ext uri="{FF2B5EF4-FFF2-40B4-BE49-F238E27FC236}">
                <a16:creationId xmlns="" xmlns:a16="http://schemas.microsoft.com/office/drawing/2014/main" id="{C643251C-87C2-4810-A74A-80466E400C3B}"/>
              </a:ext>
            </a:extLst>
          </p:cNvPr>
          <p:cNvSpPr>
            <a:spLocks noChangeArrowheads="1"/>
          </p:cNvSpPr>
          <p:nvPr/>
        </p:nvSpPr>
        <p:spPr bwMode="auto">
          <a:xfrm>
            <a:off x="1595998" y="2894918"/>
            <a:ext cx="490839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effectLst/>
                <a:latin typeface="Century Gothic" panose="020B0502020202020204" pitchFamily="34" charset="0"/>
              </a:rPr>
              <a:t>Estructura de participación en el Fideicomiso Promovido</a:t>
            </a:r>
            <a:endParaRPr kumimoji="0" lang="en-US" altLang="en-US" sz="1800" b="1" i="0" u="none" strike="noStrike" cap="none" normalizeH="0" baseline="0" dirty="0">
              <a:ln>
                <a:noFill/>
              </a:ln>
              <a:effectLst/>
              <a:latin typeface="Century Gothic" panose="020B0502020202020204" pitchFamily="34" charset="0"/>
            </a:endParaRPr>
          </a:p>
        </p:txBody>
      </p:sp>
      <p:sp>
        <p:nvSpPr>
          <p:cNvPr id="64" name="CuadroTexto 63">
            <a:extLst>
              <a:ext uri="{FF2B5EF4-FFF2-40B4-BE49-F238E27FC236}">
                <a16:creationId xmlns="" xmlns:a16="http://schemas.microsoft.com/office/drawing/2014/main" id="{2198EBD3-13CA-4C79-87D1-0C281A33F03E}"/>
              </a:ext>
            </a:extLst>
          </p:cNvPr>
          <p:cNvSpPr txBox="1"/>
          <p:nvPr/>
        </p:nvSpPr>
        <p:spPr>
          <a:xfrm>
            <a:off x="6879955" y="4162434"/>
            <a:ext cx="1308371" cy="261610"/>
          </a:xfrm>
          <a:prstGeom prst="rect">
            <a:avLst/>
          </a:prstGeom>
          <a:noFill/>
        </p:spPr>
        <p:txBody>
          <a:bodyPr wrap="none" rtlCol="0">
            <a:spAutoFit/>
          </a:bodyPr>
          <a:lstStyle/>
          <a:p>
            <a:r>
              <a:rPr lang="en-US" sz="1100" b="1" dirty="0">
                <a:latin typeface="Century Gothic" panose="020B0502020202020204" pitchFamily="34" charset="0"/>
              </a:rPr>
              <a:t>Pertenece a CFE</a:t>
            </a:r>
          </a:p>
        </p:txBody>
      </p:sp>
      <p:sp>
        <p:nvSpPr>
          <p:cNvPr id="65" name="CuadroTexto 64">
            <a:extLst>
              <a:ext uri="{FF2B5EF4-FFF2-40B4-BE49-F238E27FC236}">
                <a16:creationId xmlns="" xmlns:a16="http://schemas.microsoft.com/office/drawing/2014/main" id="{24E77CBB-CE4D-460B-92EE-41A7B6B72E93}"/>
              </a:ext>
            </a:extLst>
          </p:cNvPr>
          <p:cNvSpPr txBox="1"/>
          <p:nvPr/>
        </p:nvSpPr>
        <p:spPr>
          <a:xfrm>
            <a:off x="6879955" y="4424044"/>
            <a:ext cx="1709122" cy="261610"/>
          </a:xfrm>
          <a:prstGeom prst="rect">
            <a:avLst/>
          </a:prstGeom>
          <a:noFill/>
        </p:spPr>
        <p:txBody>
          <a:bodyPr wrap="none" rtlCol="0">
            <a:spAutoFit/>
          </a:bodyPr>
          <a:lstStyle/>
          <a:p>
            <a:r>
              <a:rPr lang="en-US" sz="1100" b="1" dirty="0">
                <a:latin typeface="Century Gothic" panose="020B0502020202020204" pitchFamily="34" charset="0"/>
              </a:rPr>
              <a:t>Resto de inversionistas</a:t>
            </a:r>
          </a:p>
        </p:txBody>
      </p:sp>
      <p:sp>
        <p:nvSpPr>
          <p:cNvPr id="67" name="CuadroTexto 66">
            <a:extLst>
              <a:ext uri="{FF2B5EF4-FFF2-40B4-BE49-F238E27FC236}">
                <a16:creationId xmlns="" xmlns:a16="http://schemas.microsoft.com/office/drawing/2014/main" id="{19761E47-B34D-432F-B244-238A58C3E04C}"/>
              </a:ext>
            </a:extLst>
          </p:cNvPr>
          <p:cNvSpPr txBox="1"/>
          <p:nvPr/>
        </p:nvSpPr>
        <p:spPr>
          <a:xfrm>
            <a:off x="99893" y="6389124"/>
            <a:ext cx="7503977" cy="230832"/>
          </a:xfrm>
          <a:prstGeom prst="rect">
            <a:avLst/>
          </a:prstGeom>
          <a:noFill/>
        </p:spPr>
        <p:txBody>
          <a:bodyPr wrap="none" rtlCol="0">
            <a:spAutoFit/>
          </a:bodyPr>
          <a:lstStyle/>
          <a:p>
            <a:r>
              <a:rPr lang="en-US" sz="900" dirty="0">
                <a:solidFill>
                  <a:srgbClr val="0070C0"/>
                </a:solidFill>
                <a:latin typeface="Century Gothic" panose="020B0502020202020204" pitchFamily="34" charset="0"/>
              </a:rPr>
              <a:t>*La serie B se emite para CFE Transmisión para garantizar que siempre tenga al menos 25% en el flujo de caja para los accionistas.</a:t>
            </a:r>
          </a:p>
        </p:txBody>
      </p:sp>
      <p:sp>
        <p:nvSpPr>
          <p:cNvPr id="69" name="CuadroTexto 68">
            <a:extLst>
              <a:ext uri="{FF2B5EF4-FFF2-40B4-BE49-F238E27FC236}">
                <a16:creationId xmlns="" xmlns:a16="http://schemas.microsoft.com/office/drawing/2014/main" id="{30CDAA3D-E17C-4142-9215-B0E833685A6A}"/>
              </a:ext>
            </a:extLst>
          </p:cNvPr>
          <p:cNvSpPr txBox="1"/>
          <p:nvPr/>
        </p:nvSpPr>
        <p:spPr>
          <a:xfrm rot="16200000">
            <a:off x="-15102" y="4606872"/>
            <a:ext cx="1619354" cy="307777"/>
          </a:xfrm>
          <a:prstGeom prst="rect">
            <a:avLst/>
          </a:prstGeom>
          <a:noFill/>
        </p:spPr>
        <p:txBody>
          <a:bodyPr wrap="none" rtlCol="0">
            <a:spAutoFit/>
          </a:bodyPr>
          <a:lstStyle/>
          <a:p>
            <a:r>
              <a:rPr lang="en-US" sz="1400" b="1" dirty="0">
                <a:latin typeface="Century Gothic" panose="020B0502020202020204" pitchFamily="34" charset="0"/>
              </a:rPr>
              <a:t>Pertenece a CFE</a:t>
            </a: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65</a:t>
            </a:fld>
            <a:endParaRPr lang="es-ES" altLang="es-MX" dirty="0"/>
          </a:p>
        </p:txBody>
      </p:sp>
    </p:spTree>
    <p:extLst>
      <p:ext uri="{BB962C8B-B14F-4D97-AF65-F5344CB8AC3E}">
        <p14:creationId xmlns:p14="http://schemas.microsoft.com/office/powerpoint/2010/main" val="11892958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ángulo 33">
            <a:extLst>
              <a:ext uri="{FF2B5EF4-FFF2-40B4-BE49-F238E27FC236}">
                <a16:creationId xmlns="" xmlns:a16="http://schemas.microsoft.com/office/drawing/2014/main" id="{729D4E86-51DA-43DF-9247-421117C412E6}"/>
              </a:ext>
            </a:extLst>
          </p:cNvPr>
          <p:cNvSpPr/>
          <p:nvPr/>
        </p:nvSpPr>
        <p:spPr>
          <a:xfrm>
            <a:off x="5820282" y="1743075"/>
            <a:ext cx="3217397" cy="4905751"/>
          </a:xfrm>
          <a:prstGeom prst="rect">
            <a:avLst/>
          </a:prstGeom>
          <a:solidFill>
            <a:srgbClr val="00B050">
              <a:alpha val="12000"/>
            </a:srgbClr>
          </a:solidFill>
          <a:ln w="254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1" name="Rectángulo 30">
            <a:extLst>
              <a:ext uri="{FF2B5EF4-FFF2-40B4-BE49-F238E27FC236}">
                <a16:creationId xmlns="" xmlns:a16="http://schemas.microsoft.com/office/drawing/2014/main" id="{71F05B6F-F813-4CAB-A81A-EEE4704BDE5B}"/>
              </a:ext>
            </a:extLst>
          </p:cNvPr>
          <p:cNvSpPr/>
          <p:nvPr/>
        </p:nvSpPr>
        <p:spPr>
          <a:xfrm>
            <a:off x="1723927" y="1752600"/>
            <a:ext cx="3442945" cy="4896226"/>
          </a:xfrm>
          <a:prstGeom prst="rect">
            <a:avLst/>
          </a:prstGeom>
          <a:solidFill>
            <a:srgbClr val="0070C0">
              <a:alpha val="18000"/>
            </a:srgbClr>
          </a:solidFill>
          <a:ln w="25400">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1 Título"/>
          <p:cNvSpPr>
            <a:spLocks noGrp="1"/>
          </p:cNvSpPr>
          <p:nvPr>
            <p:ph type="title"/>
          </p:nvPr>
        </p:nvSpPr>
        <p:spPr>
          <a:xfrm>
            <a:off x="143998" y="288000"/>
            <a:ext cx="7590301"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p>
            <a:r>
              <a:rPr lang="es-ES" sz="2000" b="1" dirty="0">
                <a:latin typeface="Century Gothic" panose="020B0502020202020204" pitchFamily="34" charset="0"/>
              </a:rPr>
              <a:t>Se decidió crear una Fibra comenzando por transmisión, por ser la unidad de negocio con ingresos más estables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4000" y="1149134"/>
            <a:ext cx="8747499" cy="517741"/>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CFE Transmisión y la Fibra E recibirán sus respectivas distribuciones simultáneamente y a pro-rata con base en sus Derechos Fideicomisarios. </a:t>
            </a: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de Fibra E CFE</a:t>
            </a:r>
            <a:endParaRPr lang="es-MX" sz="900" dirty="0">
              <a:latin typeface="Century Gothic" pitchFamily="34" charset="0"/>
            </a:endParaRPr>
          </a:p>
        </p:txBody>
      </p:sp>
      <p:sp>
        <p:nvSpPr>
          <p:cNvPr id="3" name="CuadroTexto 2">
            <a:extLst>
              <a:ext uri="{FF2B5EF4-FFF2-40B4-BE49-F238E27FC236}">
                <a16:creationId xmlns="" xmlns:a16="http://schemas.microsoft.com/office/drawing/2014/main" id="{940F4159-28D4-4E12-A9FC-F59A411D3C4E}"/>
              </a:ext>
            </a:extLst>
          </p:cNvPr>
          <p:cNvSpPr txBox="1"/>
          <p:nvPr/>
        </p:nvSpPr>
        <p:spPr>
          <a:xfrm>
            <a:off x="-19050" y="1937681"/>
            <a:ext cx="1404552" cy="646331"/>
          </a:xfrm>
          <a:prstGeom prst="rect">
            <a:avLst/>
          </a:prstGeom>
          <a:noFill/>
        </p:spPr>
        <p:txBody>
          <a:bodyPr wrap="none" rtlCol="0">
            <a:spAutoFit/>
          </a:bodyPr>
          <a:lstStyle/>
          <a:p>
            <a:r>
              <a:rPr lang="en-US" b="1" dirty="0">
                <a:latin typeface="Century Gothic" panose="020B0502020202020204" pitchFamily="34" charset="0"/>
              </a:rPr>
              <a:t>Flujo</a:t>
            </a:r>
          </a:p>
          <a:p>
            <a:r>
              <a:rPr lang="en-US" b="1" dirty="0">
                <a:latin typeface="Century Gothic" panose="020B0502020202020204" pitchFamily="34" charset="0"/>
              </a:rPr>
              <a:t>Distribuible</a:t>
            </a:r>
          </a:p>
        </p:txBody>
      </p:sp>
      <p:sp>
        <p:nvSpPr>
          <p:cNvPr id="8" name="CuadroTexto 7">
            <a:extLst>
              <a:ext uri="{FF2B5EF4-FFF2-40B4-BE49-F238E27FC236}">
                <a16:creationId xmlns="" xmlns:a16="http://schemas.microsoft.com/office/drawing/2014/main" id="{06285692-CF98-43A8-BBB4-EA6895DB6A82}"/>
              </a:ext>
            </a:extLst>
          </p:cNvPr>
          <p:cNvSpPr txBox="1"/>
          <p:nvPr/>
        </p:nvSpPr>
        <p:spPr>
          <a:xfrm>
            <a:off x="2600538" y="1712090"/>
            <a:ext cx="1537600" cy="646331"/>
          </a:xfrm>
          <a:prstGeom prst="rect">
            <a:avLst/>
          </a:prstGeom>
          <a:noFill/>
        </p:spPr>
        <p:txBody>
          <a:bodyPr wrap="none" rtlCol="0">
            <a:spAutoFit/>
          </a:bodyPr>
          <a:lstStyle/>
          <a:p>
            <a:pPr algn="ctr"/>
            <a:r>
              <a:rPr lang="en-US" b="1" dirty="0">
                <a:solidFill>
                  <a:srgbClr val="0070C0"/>
                </a:solidFill>
                <a:latin typeface="Century Gothic" panose="020B0502020202020204" pitchFamily="34" charset="0"/>
              </a:rPr>
              <a:t>Ingresos de </a:t>
            </a:r>
          </a:p>
          <a:p>
            <a:pPr algn="ctr"/>
            <a:r>
              <a:rPr lang="en-US" b="1" dirty="0">
                <a:solidFill>
                  <a:srgbClr val="0070C0"/>
                </a:solidFill>
                <a:latin typeface="Century Gothic" panose="020B0502020202020204" pitchFamily="34" charset="0"/>
              </a:rPr>
              <a:t>transmisión</a:t>
            </a:r>
          </a:p>
        </p:txBody>
      </p:sp>
      <p:sp>
        <p:nvSpPr>
          <p:cNvPr id="9" name="CuadroTexto 8">
            <a:extLst>
              <a:ext uri="{FF2B5EF4-FFF2-40B4-BE49-F238E27FC236}">
                <a16:creationId xmlns="" xmlns:a16="http://schemas.microsoft.com/office/drawing/2014/main" id="{2F80C507-41E1-4620-82CA-40272099E0AD}"/>
              </a:ext>
            </a:extLst>
          </p:cNvPr>
          <p:cNvSpPr txBox="1"/>
          <p:nvPr/>
        </p:nvSpPr>
        <p:spPr>
          <a:xfrm>
            <a:off x="6798579" y="1756705"/>
            <a:ext cx="1585690" cy="646331"/>
          </a:xfrm>
          <a:prstGeom prst="rect">
            <a:avLst/>
          </a:prstGeom>
          <a:noFill/>
        </p:spPr>
        <p:txBody>
          <a:bodyPr wrap="none" rtlCol="0">
            <a:spAutoFit/>
          </a:bodyPr>
          <a:lstStyle/>
          <a:p>
            <a:pPr algn="ctr"/>
            <a:r>
              <a:rPr lang="en-US" b="1" dirty="0">
                <a:solidFill>
                  <a:srgbClr val="00B050"/>
                </a:solidFill>
                <a:latin typeface="Century Gothic" panose="020B0502020202020204" pitchFamily="34" charset="0"/>
              </a:rPr>
              <a:t>Cascada de</a:t>
            </a:r>
          </a:p>
          <a:p>
            <a:pPr algn="ctr"/>
            <a:r>
              <a:rPr lang="en-US" b="1" dirty="0">
                <a:solidFill>
                  <a:srgbClr val="00B050"/>
                </a:solidFill>
                <a:latin typeface="Century Gothic" panose="020B0502020202020204" pitchFamily="34" charset="0"/>
              </a:rPr>
              <a:t>pagos</a:t>
            </a:r>
          </a:p>
        </p:txBody>
      </p:sp>
      <p:sp>
        <p:nvSpPr>
          <p:cNvPr id="10" name="CuadroTexto 9">
            <a:extLst>
              <a:ext uri="{FF2B5EF4-FFF2-40B4-BE49-F238E27FC236}">
                <a16:creationId xmlns="" xmlns:a16="http://schemas.microsoft.com/office/drawing/2014/main" id="{FF2670F2-E2CB-41A5-B980-BBEFE15809D6}"/>
              </a:ext>
            </a:extLst>
          </p:cNvPr>
          <p:cNvSpPr txBox="1"/>
          <p:nvPr/>
        </p:nvSpPr>
        <p:spPr>
          <a:xfrm>
            <a:off x="1261941" y="1937680"/>
            <a:ext cx="461986" cy="646331"/>
          </a:xfrm>
          <a:prstGeom prst="rect">
            <a:avLst/>
          </a:prstGeom>
          <a:noFill/>
        </p:spPr>
        <p:txBody>
          <a:bodyPr wrap="none" rtlCol="0">
            <a:spAutoFit/>
          </a:bodyPr>
          <a:lstStyle/>
          <a:p>
            <a:r>
              <a:rPr lang="en-US" sz="3600" b="1" dirty="0">
                <a:latin typeface="Century Gothic" panose="020B0502020202020204" pitchFamily="34" charset="0"/>
              </a:rPr>
              <a:t>=</a:t>
            </a:r>
          </a:p>
        </p:txBody>
      </p:sp>
      <p:sp>
        <p:nvSpPr>
          <p:cNvPr id="11" name="CuadroTexto 10">
            <a:extLst>
              <a:ext uri="{FF2B5EF4-FFF2-40B4-BE49-F238E27FC236}">
                <a16:creationId xmlns="" xmlns:a16="http://schemas.microsoft.com/office/drawing/2014/main" id="{D4520D03-BE98-4124-8B20-D83B92CD22D6}"/>
              </a:ext>
            </a:extLst>
          </p:cNvPr>
          <p:cNvSpPr txBox="1"/>
          <p:nvPr/>
        </p:nvSpPr>
        <p:spPr>
          <a:xfrm>
            <a:off x="5232124" y="1678272"/>
            <a:ext cx="540533" cy="1107996"/>
          </a:xfrm>
          <a:prstGeom prst="rect">
            <a:avLst/>
          </a:prstGeom>
          <a:noFill/>
        </p:spPr>
        <p:txBody>
          <a:bodyPr wrap="none" rtlCol="0">
            <a:spAutoFit/>
          </a:bodyPr>
          <a:lstStyle/>
          <a:p>
            <a:r>
              <a:rPr lang="en-US" sz="6600" b="1" dirty="0">
                <a:latin typeface="Century Gothic" panose="020B0502020202020204" pitchFamily="34" charset="0"/>
              </a:rPr>
              <a:t>-</a:t>
            </a:r>
          </a:p>
        </p:txBody>
      </p:sp>
      <p:sp>
        <p:nvSpPr>
          <p:cNvPr id="13" name="CuadroTexto 12">
            <a:extLst>
              <a:ext uri="{FF2B5EF4-FFF2-40B4-BE49-F238E27FC236}">
                <a16:creationId xmlns="" xmlns:a16="http://schemas.microsoft.com/office/drawing/2014/main" id="{F7529985-BDB1-4154-A925-241FB70FFAC8}"/>
              </a:ext>
            </a:extLst>
          </p:cNvPr>
          <p:cNvSpPr txBox="1"/>
          <p:nvPr/>
        </p:nvSpPr>
        <p:spPr>
          <a:xfrm>
            <a:off x="2338901" y="2809799"/>
            <a:ext cx="1954381" cy="369332"/>
          </a:xfrm>
          <a:prstGeom prst="rect">
            <a:avLst/>
          </a:prstGeom>
          <a:noFill/>
        </p:spPr>
        <p:txBody>
          <a:bodyPr wrap="none" rtlCol="0">
            <a:spAutoFit/>
          </a:bodyPr>
          <a:lstStyle/>
          <a:p>
            <a:r>
              <a:rPr lang="en-US" b="1" dirty="0">
                <a:solidFill>
                  <a:srgbClr val="0070C0"/>
                </a:solidFill>
                <a:latin typeface="Century Gothic" panose="020B0502020202020204" pitchFamily="34" charset="0"/>
              </a:rPr>
              <a:t>tarifa * volumen</a:t>
            </a:r>
          </a:p>
        </p:txBody>
      </p:sp>
      <p:sp>
        <p:nvSpPr>
          <p:cNvPr id="15" name="CuadroTexto 14">
            <a:extLst>
              <a:ext uri="{FF2B5EF4-FFF2-40B4-BE49-F238E27FC236}">
                <a16:creationId xmlns="" xmlns:a16="http://schemas.microsoft.com/office/drawing/2014/main" id="{B22BBAE0-7923-4239-9E47-106F943DB86B}"/>
              </a:ext>
            </a:extLst>
          </p:cNvPr>
          <p:cNvSpPr txBox="1"/>
          <p:nvPr/>
        </p:nvSpPr>
        <p:spPr>
          <a:xfrm>
            <a:off x="1658675" y="3696177"/>
            <a:ext cx="805029" cy="307777"/>
          </a:xfrm>
          <a:prstGeom prst="rect">
            <a:avLst/>
          </a:prstGeom>
          <a:noFill/>
        </p:spPr>
        <p:txBody>
          <a:bodyPr wrap="none" rtlCol="0">
            <a:spAutoFit/>
          </a:bodyPr>
          <a:lstStyle/>
          <a:p>
            <a:r>
              <a:rPr lang="en-US" sz="1400" b="1" dirty="0">
                <a:solidFill>
                  <a:srgbClr val="0070C0"/>
                </a:solidFill>
                <a:latin typeface="Century Gothic" panose="020B0502020202020204" pitchFamily="34" charset="0"/>
              </a:rPr>
              <a:t>Tarifa =</a:t>
            </a:r>
          </a:p>
        </p:txBody>
      </p:sp>
      <p:cxnSp>
        <p:nvCxnSpPr>
          <p:cNvPr id="21" name="Conector recto de flecha 20">
            <a:extLst>
              <a:ext uri="{FF2B5EF4-FFF2-40B4-BE49-F238E27FC236}">
                <a16:creationId xmlns="" xmlns:a16="http://schemas.microsoft.com/office/drawing/2014/main" id="{17B6FDFF-245F-4BB0-A917-C8D6E4F1FF72}"/>
              </a:ext>
            </a:extLst>
          </p:cNvPr>
          <p:cNvCxnSpPr>
            <a:cxnSpLocks/>
          </p:cNvCxnSpPr>
          <p:nvPr/>
        </p:nvCxnSpPr>
        <p:spPr>
          <a:xfrm>
            <a:off x="3286125" y="2425096"/>
            <a:ext cx="0" cy="361172"/>
          </a:xfrm>
          <a:prstGeom prst="straightConnector1">
            <a:avLst/>
          </a:prstGeom>
          <a:ln>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3" name="Conector recto de flecha 22">
            <a:extLst>
              <a:ext uri="{FF2B5EF4-FFF2-40B4-BE49-F238E27FC236}">
                <a16:creationId xmlns="" xmlns:a16="http://schemas.microsoft.com/office/drawing/2014/main" id="{A065D1A8-C543-4552-BC68-3FBCBD62AE17}"/>
              </a:ext>
            </a:extLst>
          </p:cNvPr>
          <p:cNvCxnSpPr>
            <a:cxnSpLocks/>
          </p:cNvCxnSpPr>
          <p:nvPr/>
        </p:nvCxnSpPr>
        <p:spPr>
          <a:xfrm>
            <a:off x="7610474" y="2408099"/>
            <a:ext cx="0" cy="214013"/>
          </a:xfrm>
          <a:prstGeom prst="straightConnector1">
            <a:avLst/>
          </a:prstGeom>
          <a:ln>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pic>
        <p:nvPicPr>
          <p:cNvPr id="33" name="Imagen 32">
            <a:extLst>
              <a:ext uri="{FF2B5EF4-FFF2-40B4-BE49-F238E27FC236}">
                <a16:creationId xmlns="" xmlns:a16="http://schemas.microsoft.com/office/drawing/2014/main" id="{6575FB4F-E02F-4CBB-AF35-7FC9B46E60AE}"/>
              </a:ext>
            </a:extLst>
          </p:cNvPr>
          <p:cNvPicPr>
            <a:picLocks noChangeAspect="1"/>
          </p:cNvPicPr>
          <p:nvPr/>
        </p:nvPicPr>
        <p:blipFill>
          <a:blip r:embed="rId2"/>
          <a:stretch>
            <a:fillRect/>
          </a:stretch>
        </p:blipFill>
        <p:spPr>
          <a:xfrm>
            <a:off x="6224067" y="2712230"/>
            <a:ext cx="2409825" cy="3918200"/>
          </a:xfrm>
          <a:prstGeom prst="rect">
            <a:avLst/>
          </a:prstGeom>
        </p:spPr>
      </p:pic>
      <p:pic>
        <p:nvPicPr>
          <p:cNvPr id="37" name="Imagen 36">
            <a:extLst>
              <a:ext uri="{FF2B5EF4-FFF2-40B4-BE49-F238E27FC236}">
                <a16:creationId xmlns="" xmlns:a16="http://schemas.microsoft.com/office/drawing/2014/main" id="{802F010B-996B-4A02-A335-3D327C2EE4F2}"/>
              </a:ext>
            </a:extLst>
          </p:cNvPr>
          <p:cNvPicPr>
            <a:picLocks noChangeAspect="1"/>
          </p:cNvPicPr>
          <p:nvPr/>
        </p:nvPicPr>
        <p:blipFill>
          <a:blip r:embed="rId3"/>
          <a:stretch>
            <a:fillRect/>
          </a:stretch>
        </p:blipFill>
        <p:spPr>
          <a:xfrm>
            <a:off x="2463704" y="3473663"/>
            <a:ext cx="1590675" cy="1525333"/>
          </a:xfrm>
          <a:prstGeom prst="rect">
            <a:avLst/>
          </a:prstGeom>
        </p:spPr>
      </p:pic>
      <p:sp>
        <p:nvSpPr>
          <p:cNvPr id="39" name="Abrir llave 38">
            <a:extLst>
              <a:ext uri="{FF2B5EF4-FFF2-40B4-BE49-F238E27FC236}">
                <a16:creationId xmlns="" xmlns:a16="http://schemas.microsoft.com/office/drawing/2014/main" id="{E8672412-6265-422E-BEA5-AC40E0642B10}"/>
              </a:ext>
            </a:extLst>
          </p:cNvPr>
          <p:cNvSpPr/>
          <p:nvPr/>
        </p:nvSpPr>
        <p:spPr>
          <a:xfrm rot="10800000">
            <a:off x="4076700" y="3473663"/>
            <a:ext cx="150380" cy="841162"/>
          </a:xfrm>
          <a:prstGeom prst="leftBrace">
            <a:avLst>
              <a:gd name="adj1" fmla="val 57247"/>
              <a:gd name="adj2" fmla="val 50000"/>
            </a:avLst>
          </a:prstGeom>
          <a:ln w="22225">
            <a:prstDash val="sys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40" name="CuadroTexto 39">
            <a:extLst>
              <a:ext uri="{FF2B5EF4-FFF2-40B4-BE49-F238E27FC236}">
                <a16:creationId xmlns="" xmlns:a16="http://schemas.microsoft.com/office/drawing/2014/main" id="{09499C2C-C847-4486-A4F1-46C225BEDC4F}"/>
              </a:ext>
            </a:extLst>
          </p:cNvPr>
          <p:cNvSpPr txBox="1"/>
          <p:nvPr/>
        </p:nvSpPr>
        <p:spPr>
          <a:xfrm>
            <a:off x="4240295" y="3688136"/>
            <a:ext cx="790601" cy="400110"/>
          </a:xfrm>
          <a:prstGeom prst="rect">
            <a:avLst/>
          </a:prstGeom>
          <a:noFill/>
        </p:spPr>
        <p:txBody>
          <a:bodyPr wrap="none" rtlCol="0">
            <a:spAutoFit/>
          </a:bodyPr>
          <a:lstStyle/>
          <a:p>
            <a:r>
              <a:rPr lang="en-US" sz="1000" b="1" dirty="0">
                <a:solidFill>
                  <a:srgbClr val="0070C0"/>
                </a:solidFill>
                <a:latin typeface="Century Gothic" panose="020B0502020202020204" pitchFamily="34" charset="0"/>
              </a:rPr>
              <a:t>Ingreso</a:t>
            </a:r>
          </a:p>
          <a:p>
            <a:r>
              <a:rPr lang="en-US" sz="1000" b="1" dirty="0">
                <a:solidFill>
                  <a:srgbClr val="0070C0"/>
                </a:solidFill>
                <a:latin typeface="Century Gothic" panose="020B0502020202020204" pitchFamily="34" charset="0"/>
              </a:rPr>
              <a:t>requerido</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66</a:t>
            </a:fld>
            <a:endParaRPr lang="es-ES" altLang="es-MX" dirty="0"/>
          </a:p>
        </p:txBody>
      </p:sp>
    </p:spTree>
    <p:extLst>
      <p:ext uri="{BB962C8B-B14F-4D97-AF65-F5344CB8AC3E}">
        <p14:creationId xmlns:p14="http://schemas.microsoft.com/office/powerpoint/2010/main" val="5206020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ángulo 30">
            <a:extLst>
              <a:ext uri="{FF2B5EF4-FFF2-40B4-BE49-F238E27FC236}">
                <a16:creationId xmlns="" xmlns:a16="http://schemas.microsoft.com/office/drawing/2014/main" id="{71F05B6F-F813-4CAB-A81A-EEE4704BDE5B}"/>
              </a:ext>
            </a:extLst>
          </p:cNvPr>
          <p:cNvSpPr/>
          <p:nvPr/>
        </p:nvSpPr>
        <p:spPr>
          <a:xfrm>
            <a:off x="571402" y="1315807"/>
            <a:ext cx="3442945" cy="4896226"/>
          </a:xfrm>
          <a:prstGeom prst="rect">
            <a:avLst/>
          </a:prstGeom>
          <a:solidFill>
            <a:srgbClr val="0070C0">
              <a:alpha val="18000"/>
            </a:srgbClr>
          </a:solidFill>
          <a:ln w="25400">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1 Título"/>
          <p:cNvSpPr>
            <a:spLocks noGrp="1"/>
          </p:cNvSpPr>
          <p:nvPr>
            <p:ph type="title"/>
          </p:nvPr>
        </p:nvSpPr>
        <p:spPr>
          <a:xfrm>
            <a:off x="143998" y="288000"/>
            <a:ext cx="7590301"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ES" sz="2000" b="1" dirty="0">
                <a:latin typeface="Century Gothic" panose="020B0502020202020204" pitchFamily="34" charset="0"/>
              </a:rPr>
              <a:t>Consideraciones en términos de ingresos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4314825" y="1291473"/>
            <a:ext cx="4495800" cy="2586560"/>
          </a:xfrm>
        </p:spPr>
        <p:txBody>
          <a:bodyPr>
            <a:noAutofit/>
          </a:bodyPr>
          <a:lstStyle/>
          <a:p>
            <a:pPr lvl="0" algn="just">
              <a:spcBef>
                <a:spcPts val="0"/>
              </a:spcBef>
              <a:spcAft>
                <a:spcPts val="600"/>
              </a:spcAft>
              <a:buClr>
                <a:srgbClr val="CD0000"/>
              </a:buClr>
              <a:buSzPct val="110000"/>
              <a:buFont typeface="+mj-lt"/>
              <a:buAutoNum type="arabicPeriod"/>
            </a:pPr>
            <a:r>
              <a:rPr lang="es-MX" sz="1600" dirty="0">
                <a:latin typeface="Century Gothic" panose="020B0502020202020204" pitchFamily="34" charset="0"/>
              </a:rPr>
              <a:t>La Comisión Reguladora de Energía (CRE) emite las resoluciones para determinar las reglas aplicables para el cálculo de la tarifa cada 3 años; el periodo vigente es 2015-2018. </a:t>
            </a:r>
          </a:p>
          <a:p>
            <a:pPr lvl="0" algn="just">
              <a:spcBef>
                <a:spcPts val="0"/>
              </a:spcBef>
              <a:spcAft>
                <a:spcPts val="600"/>
              </a:spcAft>
              <a:buClr>
                <a:srgbClr val="CD0000"/>
              </a:buClr>
              <a:buSzPct val="110000"/>
              <a:buFont typeface="+mj-lt"/>
              <a:buAutoNum type="arabicPeriod"/>
            </a:pPr>
            <a:endParaRPr lang="es-MX" sz="1600" dirty="0">
              <a:latin typeface="Century Gothic" panose="020B0502020202020204" pitchFamily="34" charset="0"/>
            </a:endParaRPr>
          </a:p>
          <a:p>
            <a:pPr lvl="0" algn="just">
              <a:spcBef>
                <a:spcPts val="0"/>
              </a:spcBef>
              <a:spcAft>
                <a:spcPts val="600"/>
              </a:spcAft>
              <a:buClr>
                <a:srgbClr val="CD0000"/>
              </a:buClr>
              <a:buSzPct val="110000"/>
              <a:buFont typeface="+mj-lt"/>
              <a:buAutoNum type="arabicPeriod"/>
            </a:pPr>
            <a:r>
              <a:rPr lang="es-MX" sz="1600" dirty="0">
                <a:latin typeface="Century Gothic" panose="020B0502020202020204" pitchFamily="34" charset="0"/>
              </a:rPr>
              <a:t>Incluye retorno de capital y depreciación. </a:t>
            </a:r>
          </a:p>
          <a:p>
            <a:pPr lvl="0" algn="just">
              <a:spcBef>
                <a:spcPts val="0"/>
              </a:spcBef>
              <a:spcAft>
                <a:spcPts val="600"/>
              </a:spcAft>
              <a:buClr>
                <a:srgbClr val="CD0000"/>
              </a:buClr>
              <a:buSzPct val="110000"/>
              <a:buFont typeface="+mj-lt"/>
              <a:buAutoNum type="arabicPeriod"/>
            </a:pPr>
            <a:endParaRPr lang="es-MX" sz="1600" dirty="0">
              <a:latin typeface="Century Gothic" panose="020B0502020202020204" pitchFamily="34" charset="0"/>
            </a:endParaRPr>
          </a:p>
          <a:p>
            <a:pPr lvl="0" algn="just">
              <a:spcBef>
                <a:spcPts val="0"/>
              </a:spcBef>
              <a:spcAft>
                <a:spcPts val="600"/>
              </a:spcAft>
              <a:buClr>
                <a:srgbClr val="CD0000"/>
              </a:buClr>
              <a:buSzPct val="110000"/>
              <a:buFont typeface="+mj-lt"/>
              <a:buAutoNum type="arabicPeriod"/>
            </a:pPr>
            <a:r>
              <a:rPr lang="es-MX" sz="1600" dirty="0">
                <a:latin typeface="Century Gothic" panose="020B0502020202020204" pitchFamily="34" charset="0"/>
              </a:rPr>
              <a:t>Ajustes por eficiencia representan el 1% de eficiencia en gastos de Operación y Mantenimiento (OMA). CFE está incentivado a ser más eficiente.</a:t>
            </a:r>
          </a:p>
          <a:p>
            <a:pPr algn="just">
              <a:spcBef>
                <a:spcPts val="0"/>
              </a:spcBef>
              <a:spcAft>
                <a:spcPts val="600"/>
              </a:spcAft>
              <a:buClr>
                <a:srgbClr val="CD0000"/>
              </a:buClr>
              <a:buSzPct val="110000"/>
              <a:buFont typeface="+mj-lt"/>
              <a:buAutoNum type="arabicPeriod"/>
            </a:pPr>
            <a:endParaRPr lang="es-MX" sz="1600" dirty="0">
              <a:latin typeface="Century Gothic" panose="020B0502020202020204" pitchFamily="34" charset="0"/>
            </a:endParaRPr>
          </a:p>
          <a:p>
            <a:pPr algn="just">
              <a:spcBef>
                <a:spcPts val="0"/>
              </a:spcBef>
              <a:spcAft>
                <a:spcPts val="600"/>
              </a:spcAft>
              <a:buClr>
                <a:srgbClr val="CD0000"/>
              </a:buClr>
              <a:buSzPct val="110000"/>
              <a:buFont typeface="+mj-lt"/>
              <a:buAutoNum type="arabicPeriod"/>
            </a:pPr>
            <a:r>
              <a:rPr lang="es-MX" sz="1600" dirty="0">
                <a:latin typeface="Century Gothic" panose="020B0502020202020204" pitchFamily="34" charset="0"/>
              </a:rPr>
              <a:t>La metodología actual prevé una actualización anual de las tarifas respecto a inflación (ponderado 90%) y tipo de cambio (el 10% restante). </a:t>
            </a:r>
          </a:p>
          <a:p>
            <a:pPr lvl="0" algn="just">
              <a:spcBef>
                <a:spcPts val="0"/>
              </a:spcBef>
              <a:spcAft>
                <a:spcPts val="600"/>
              </a:spcAft>
              <a:buClr>
                <a:srgbClr val="CD0000"/>
              </a:buClr>
              <a:buSzPct val="110000"/>
              <a:buFont typeface="+mj-lt"/>
              <a:buAutoNum type="arabicPeriod"/>
            </a:pPr>
            <a:endParaRPr lang="es-MX" sz="1600" dirty="0">
              <a:latin typeface="Century Gothic" panose="020B0502020202020204" pitchFamily="34" charset="0"/>
            </a:endParaRPr>
          </a:p>
          <a:p>
            <a:pPr lvl="0" algn="just">
              <a:spcBef>
                <a:spcPts val="0"/>
              </a:spcBef>
              <a:spcAft>
                <a:spcPts val="600"/>
              </a:spcAft>
              <a:buClr>
                <a:srgbClr val="CD0000"/>
              </a:buClr>
              <a:buSzPct val="110000"/>
              <a:buFont typeface="+mj-lt"/>
              <a:buAutoNum type="arabicPeriod"/>
            </a:pPr>
            <a:endParaRPr lang="es-MX"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de Fibra E CFE</a:t>
            </a:r>
            <a:endParaRPr lang="es-MX" sz="900" dirty="0">
              <a:latin typeface="Century Gothic" pitchFamily="34" charset="0"/>
            </a:endParaRPr>
          </a:p>
        </p:txBody>
      </p:sp>
      <p:sp>
        <p:nvSpPr>
          <p:cNvPr id="8" name="CuadroTexto 7">
            <a:extLst>
              <a:ext uri="{FF2B5EF4-FFF2-40B4-BE49-F238E27FC236}">
                <a16:creationId xmlns="" xmlns:a16="http://schemas.microsoft.com/office/drawing/2014/main" id="{06285692-CF98-43A8-BBB4-EA6895DB6A82}"/>
              </a:ext>
            </a:extLst>
          </p:cNvPr>
          <p:cNvSpPr txBox="1"/>
          <p:nvPr/>
        </p:nvSpPr>
        <p:spPr>
          <a:xfrm>
            <a:off x="1448013" y="1275297"/>
            <a:ext cx="1537600" cy="646331"/>
          </a:xfrm>
          <a:prstGeom prst="rect">
            <a:avLst/>
          </a:prstGeom>
          <a:noFill/>
        </p:spPr>
        <p:txBody>
          <a:bodyPr wrap="none" rtlCol="0">
            <a:spAutoFit/>
          </a:bodyPr>
          <a:lstStyle/>
          <a:p>
            <a:pPr algn="ctr"/>
            <a:r>
              <a:rPr lang="en-US" b="1" dirty="0">
                <a:solidFill>
                  <a:srgbClr val="0070C0"/>
                </a:solidFill>
                <a:latin typeface="Century Gothic" panose="020B0502020202020204" pitchFamily="34" charset="0"/>
              </a:rPr>
              <a:t>Ingresos de </a:t>
            </a:r>
          </a:p>
          <a:p>
            <a:pPr algn="ctr"/>
            <a:r>
              <a:rPr lang="en-US" b="1" dirty="0">
                <a:solidFill>
                  <a:srgbClr val="0070C0"/>
                </a:solidFill>
                <a:latin typeface="Century Gothic" panose="020B0502020202020204" pitchFamily="34" charset="0"/>
              </a:rPr>
              <a:t>transmisión</a:t>
            </a:r>
          </a:p>
        </p:txBody>
      </p:sp>
      <p:sp>
        <p:nvSpPr>
          <p:cNvPr id="13" name="CuadroTexto 12">
            <a:extLst>
              <a:ext uri="{FF2B5EF4-FFF2-40B4-BE49-F238E27FC236}">
                <a16:creationId xmlns="" xmlns:a16="http://schemas.microsoft.com/office/drawing/2014/main" id="{F7529985-BDB1-4154-A925-241FB70FFAC8}"/>
              </a:ext>
            </a:extLst>
          </p:cNvPr>
          <p:cNvSpPr txBox="1"/>
          <p:nvPr/>
        </p:nvSpPr>
        <p:spPr>
          <a:xfrm>
            <a:off x="1186376" y="2373006"/>
            <a:ext cx="1954381" cy="369332"/>
          </a:xfrm>
          <a:prstGeom prst="rect">
            <a:avLst/>
          </a:prstGeom>
          <a:noFill/>
        </p:spPr>
        <p:txBody>
          <a:bodyPr wrap="none" rtlCol="0">
            <a:spAutoFit/>
          </a:bodyPr>
          <a:lstStyle/>
          <a:p>
            <a:r>
              <a:rPr lang="en-US" b="1" dirty="0">
                <a:solidFill>
                  <a:srgbClr val="0070C0"/>
                </a:solidFill>
                <a:latin typeface="Century Gothic" panose="020B0502020202020204" pitchFamily="34" charset="0"/>
              </a:rPr>
              <a:t>tarifa * volumen</a:t>
            </a:r>
          </a:p>
        </p:txBody>
      </p:sp>
      <p:sp>
        <p:nvSpPr>
          <p:cNvPr id="15" name="CuadroTexto 14">
            <a:extLst>
              <a:ext uri="{FF2B5EF4-FFF2-40B4-BE49-F238E27FC236}">
                <a16:creationId xmlns="" xmlns:a16="http://schemas.microsoft.com/office/drawing/2014/main" id="{B22BBAE0-7923-4239-9E47-106F943DB86B}"/>
              </a:ext>
            </a:extLst>
          </p:cNvPr>
          <p:cNvSpPr txBox="1"/>
          <p:nvPr/>
        </p:nvSpPr>
        <p:spPr>
          <a:xfrm>
            <a:off x="601400" y="3259384"/>
            <a:ext cx="805029" cy="307777"/>
          </a:xfrm>
          <a:prstGeom prst="rect">
            <a:avLst/>
          </a:prstGeom>
          <a:noFill/>
        </p:spPr>
        <p:txBody>
          <a:bodyPr wrap="none" rtlCol="0">
            <a:spAutoFit/>
          </a:bodyPr>
          <a:lstStyle/>
          <a:p>
            <a:r>
              <a:rPr lang="en-US" sz="1400" b="1" dirty="0">
                <a:solidFill>
                  <a:srgbClr val="0070C0"/>
                </a:solidFill>
                <a:latin typeface="Century Gothic" panose="020B0502020202020204" pitchFamily="34" charset="0"/>
              </a:rPr>
              <a:t>Tarifa =</a:t>
            </a:r>
          </a:p>
        </p:txBody>
      </p:sp>
      <p:cxnSp>
        <p:nvCxnSpPr>
          <p:cNvPr id="21" name="Conector recto de flecha 20">
            <a:extLst>
              <a:ext uri="{FF2B5EF4-FFF2-40B4-BE49-F238E27FC236}">
                <a16:creationId xmlns="" xmlns:a16="http://schemas.microsoft.com/office/drawing/2014/main" id="{17B6FDFF-245F-4BB0-A917-C8D6E4F1FF72}"/>
              </a:ext>
            </a:extLst>
          </p:cNvPr>
          <p:cNvCxnSpPr>
            <a:cxnSpLocks/>
          </p:cNvCxnSpPr>
          <p:nvPr/>
        </p:nvCxnSpPr>
        <p:spPr>
          <a:xfrm>
            <a:off x="2133600" y="1988303"/>
            <a:ext cx="0" cy="361172"/>
          </a:xfrm>
          <a:prstGeom prst="straightConnector1">
            <a:avLst/>
          </a:prstGeom>
          <a:ln>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pic>
        <p:nvPicPr>
          <p:cNvPr id="37" name="Imagen 36">
            <a:extLst>
              <a:ext uri="{FF2B5EF4-FFF2-40B4-BE49-F238E27FC236}">
                <a16:creationId xmlns="" xmlns:a16="http://schemas.microsoft.com/office/drawing/2014/main" id="{802F010B-996B-4A02-A335-3D327C2EE4F2}"/>
              </a:ext>
            </a:extLst>
          </p:cNvPr>
          <p:cNvPicPr>
            <a:picLocks noChangeAspect="1"/>
          </p:cNvPicPr>
          <p:nvPr/>
        </p:nvPicPr>
        <p:blipFill>
          <a:blip r:embed="rId2"/>
          <a:stretch>
            <a:fillRect/>
          </a:stretch>
        </p:blipFill>
        <p:spPr>
          <a:xfrm>
            <a:off x="1406429" y="3036870"/>
            <a:ext cx="1590675" cy="1525333"/>
          </a:xfrm>
          <a:prstGeom prst="rect">
            <a:avLst/>
          </a:prstGeom>
        </p:spPr>
      </p:pic>
      <p:sp>
        <p:nvSpPr>
          <p:cNvPr id="39" name="Abrir llave 38">
            <a:extLst>
              <a:ext uri="{FF2B5EF4-FFF2-40B4-BE49-F238E27FC236}">
                <a16:creationId xmlns="" xmlns:a16="http://schemas.microsoft.com/office/drawing/2014/main" id="{E8672412-6265-422E-BEA5-AC40E0642B10}"/>
              </a:ext>
            </a:extLst>
          </p:cNvPr>
          <p:cNvSpPr/>
          <p:nvPr/>
        </p:nvSpPr>
        <p:spPr>
          <a:xfrm rot="10800000">
            <a:off x="3019425" y="3036870"/>
            <a:ext cx="150380" cy="841162"/>
          </a:xfrm>
          <a:prstGeom prst="leftBrace">
            <a:avLst>
              <a:gd name="adj1" fmla="val 57247"/>
              <a:gd name="adj2" fmla="val 50000"/>
            </a:avLst>
          </a:prstGeom>
          <a:ln w="22225">
            <a:prstDash val="sys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40" name="CuadroTexto 39">
            <a:extLst>
              <a:ext uri="{FF2B5EF4-FFF2-40B4-BE49-F238E27FC236}">
                <a16:creationId xmlns="" xmlns:a16="http://schemas.microsoft.com/office/drawing/2014/main" id="{09499C2C-C847-4486-A4F1-46C225BEDC4F}"/>
              </a:ext>
            </a:extLst>
          </p:cNvPr>
          <p:cNvSpPr txBox="1"/>
          <p:nvPr/>
        </p:nvSpPr>
        <p:spPr>
          <a:xfrm>
            <a:off x="3183020" y="3251343"/>
            <a:ext cx="790601" cy="400110"/>
          </a:xfrm>
          <a:prstGeom prst="rect">
            <a:avLst/>
          </a:prstGeom>
          <a:noFill/>
        </p:spPr>
        <p:txBody>
          <a:bodyPr wrap="none" rtlCol="0">
            <a:spAutoFit/>
          </a:bodyPr>
          <a:lstStyle/>
          <a:p>
            <a:r>
              <a:rPr lang="en-US" sz="1000" b="1" dirty="0">
                <a:solidFill>
                  <a:srgbClr val="0070C0"/>
                </a:solidFill>
                <a:latin typeface="Century Gothic" panose="020B0502020202020204" pitchFamily="34" charset="0"/>
              </a:rPr>
              <a:t>Ingreso</a:t>
            </a:r>
          </a:p>
          <a:p>
            <a:r>
              <a:rPr lang="en-US" sz="1000" b="1" dirty="0">
                <a:solidFill>
                  <a:srgbClr val="0070C0"/>
                </a:solidFill>
                <a:latin typeface="Century Gothic" panose="020B0502020202020204" pitchFamily="34" charset="0"/>
              </a:rPr>
              <a:t>requerido</a:t>
            </a:r>
          </a:p>
        </p:txBody>
      </p:sp>
      <p:sp>
        <p:nvSpPr>
          <p:cNvPr id="4" name="Elipse 3">
            <a:extLst>
              <a:ext uri="{FF2B5EF4-FFF2-40B4-BE49-F238E27FC236}">
                <a16:creationId xmlns="" xmlns:a16="http://schemas.microsoft.com/office/drawing/2014/main" id="{1D051E9B-10AC-4DB0-AE2A-7DDBC6416C79}"/>
              </a:ext>
            </a:extLst>
          </p:cNvPr>
          <p:cNvSpPr/>
          <p:nvPr/>
        </p:nvSpPr>
        <p:spPr>
          <a:xfrm>
            <a:off x="670365" y="3552637"/>
            <a:ext cx="247650" cy="230333"/>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1</a:t>
            </a:r>
          </a:p>
        </p:txBody>
      </p:sp>
      <p:sp>
        <p:nvSpPr>
          <p:cNvPr id="22" name="Elipse 21">
            <a:extLst>
              <a:ext uri="{FF2B5EF4-FFF2-40B4-BE49-F238E27FC236}">
                <a16:creationId xmlns="" xmlns:a16="http://schemas.microsoft.com/office/drawing/2014/main" id="{44F1B68B-9E79-47BF-83CF-3A462E77C9DB}"/>
              </a:ext>
            </a:extLst>
          </p:cNvPr>
          <p:cNvSpPr/>
          <p:nvPr/>
        </p:nvSpPr>
        <p:spPr>
          <a:xfrm>
            <a:off x="2632515" y="3009712"/>
            <a:ext cx="247650" cy="230333"/>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2</a:t>
            </a:r>
          </a:p>
        </p:txBody>
      </p:sp>
      <p:sp>
        <p:nvSpPr>
          <p:cNvPr id="24" name="Elipse 23">
            <a:extLst>
              <a:ext uri="{FF2B5EF4-FFF2-40B4-BE49-F238E27FC236}">
                <a16:creationId xmlns="" xmlns:a16="http://schemas.microsoft.com/office/drawing/2014/main" id="{C1D2AFCE-7D58-42A2-8169-C0B9DA0BE018}"/>
              </a:ext>
            </a:extLst>
          </p:cNvPr>
          <p:cNvSpPr/>
          <p:nvPr/>
        </p:nvSpPr>
        <p:spPr>
          <a:xfrm>
            <a:off x="2569177" y="3505012"/>
            <a:ext cx="247650" cy="230333"/>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3</a:t>
            </a:r>
          </a:p>
        </p:txBody>
      </p:sp>
      <p:sp>
        <p:nvSpPr>
          <p:cNvPr id="25" name="Elipse 24">
            <a:extLst>
              <a:ext uri="{FF2B5EF4-FFF2-40B4-BE49-F238E27FC236}">
                <a16:creationId xmlns="" xmlns:a16="http://schemas.microsoft.com/office/drawing/2014/main" id="{DC803CCA-0621-436F-AACF-7E08D95F8517}"/>
              </a:ext>
            </a:extLst>
          </p:cNvPr>
          <p:cNvSpPr/>
          <p:nvPr/>
        </p:nvSpPr>
        <p:spPr>
          <a:xfrm>
            <a:off x="2607277" y="4209862"/>
            <a:ext cx="247650" cy="230333"/>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4</a:t>
            </a: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67</a:t>
            </a:fld>
            <a:endParaRPr lang="es-ES" altLang="es-MX" dirty="0"/>
          </a:p>
        </p:txBody>
      </p:sp>
    </p:spTree>
    <p:extLst>
      <p:ext uri="{BB962C8B-B14F-4D97-AF65-F5344CB8AC3E}">
        <p14:creationId xmlns:p14="http://schemas.microsoft.com/office/powerpoint/2010/main" val="28697806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ángulo 33">
            <a:extLst>
              <a:ext uri="{FF2B5EF4-FFF2-40B4-BE49-F238E27FC236}">
                <a16:creationId xmlns="" xmlns:a16="http://schemas.microsoft.com/office/drawing/2014/main" id="{729D4E86-51DA-43DF-9247-421117C412E6}"/>
              </a:ext>
            </a:extLst>
          </p:cNvPr>
          <p:cNvSpPr/>
          <p:nvPr/>
        </p:nvSpPr>
        <p:spPr>
          <a:xfrm>
            <a:off x="667257" y="1371600"/>
            <a:ext cx="3217397" cy="4905751"/>
          </a:xfrm>
          <a:prstGeom prst="rect">
            <a:avLst/>
          </a:prstGeom>
          <a:solidFill>
            <a:srgbClr val="00B050">
              <a:alpha val="12000"/>
            </a:srgbClr>
          </a:solidFill>
          <a:ln w="254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1 Título"/>
          <p:cNvSpPr>
            <a:spLocks noGrp="1"/>
          </p:cNvSpPr>
          <p:nvPr>
            <p:ph type="title"/>
          </p:nvPr>
        </p:nvSpPr>
        <p:spPr>
          <a:xfrm>
            <a:off x="143998" y="288000"/>
            <a:ext cx="7590301"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ES" sz="2000" b="1" dirty="0">
                <a:latin typeface="Century Gothic" panose="020B0502020202020204" pitchFamily="34" charset="0"/>
              </a:rPr>
              <a:t>Consideraciones en la cascada de pagos</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de Fibra E CFE</a:t>
            </a:r>
            <a:endParaRPr lang="es-MX" sz="900" dirty="0">
              <a:latin typeface="Century Gothic" pitchFamily="34" charset="0"/>
            </a:endParaRPr>
          </a:p>
        </p:txBody>
      </p:sp>
      <p:sp>
        <p:nvSpPr>
          <p:cNvPr id="9" name="CuadroTexto 8">
            <a:extLst>
              <a:ext uri="{FF2B5EF4-FFF2-40B4-BE49-F238E27FC236}">
                <a16:creationId xmlns="" xmlns:a16="http://schemas.microsoft.com/office/drawing/2014/main" id="{2F80C507-41E1-4620-82CA-40272099E0AD}"/>
              </a:ext>
            </a:extLst>
          </p:cNvPr>
          <p:cNvSpPr txBox="1"/>
          <p:nvPr/>
        </p:nvSpPr>
        <p:spPr>
          <a:xfrm>
            <a:off x="1645554" y="1385230"/>
            <a:ext cx="1585690" cy="646331"/>
          </a:xfrm>
          <a:prstGeom prst="rect">
            <a:avLst/>
          </a:prstGeom>
          <a:noFill/>
        </p:spPr>
        <p:txBody>
          <a:bodyPr wrap="none" rtlCol="0">
            <a:spAutoFit/>
          </a:bodyPr>
          <a:lstStyle/>
          <a:p>
            <a:pPr algn="ctr"/>
            <a:r>
              <a:rPr lang="en-US" b="1" dirty="0">
                <a:solidFill>
                  <a:srgbClr val="00B050"/>
                </a:solidFill>
                <a:latin typeface="Century Gothic" panose="020B0502020202020204" pitchFamily="34" charset="0"/>
              </a:rPr>
              <a:t>Cascada de</a:t>
            </a:r>
          </a:p>
          <a:p>
            <a:pPr algn="ctr"/>
            <a:r>
              <a:rPr lang="en-US" b="1" dirty="0">
                <a:solidFill>
                  <a:srgbClr val="00B050"/>
                </a:solidFill>
                <a:latin typeface="Century Gothic" panose="020B0502020202020204" pitchFamily="34" charset="0"/>
              </a:rPr>
              <a:t>pagos</a:t>
            </a:r>
          </a:p>
        </p:txBody>
      </p:sp>
      <p:cxnSp>
        <p:nvCxnSpPr>
          <p:cNvPr id="23" name="Conector recto de flecha 22">
            <a:extLst>
              <a:ext uri="{FF2B5EF4-FFF2-40B4-BE49-F238E27FC236}">
                <a16:creationId xmlns="" xmlns:a16="http://schemas.microsoft.com/office/drawing/2014/main" id="{A065D1A8-C543-4552-BC68-3FBCBD62AE17}"/>
              </a:ext>
            </a:extLst>
          </p:cNvPr>
          <p:cNvCxnSpPr>
            <a:cxnSpLocks/>
          </p:cNvCxnSpPr>
          <p:nvPr/>
        </p:nvCxnSpPr>
        <p:spPr>
          <a:xfrm>
            <a:off x="2457449" y="2036624"/>
            <a:ext cx="0" cy="214013"/>
          </a:xfrm>
          <a:prstGeom prst="straightConnector1">
            <a:avLst/>
          </a:prstGeom>
          <a:ln>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pic>
        <p:nvPicPr>
          <p:cNvPr id="33" name="Imagen 32">
            <a:extLst>
              <a:ext uri="{FF2B5EF4-FFF2-40B4-BE49-F238E27FC236}">
                <a16:creationId xmlns="" xmlns:a16="http://schemas.microsoft.com/office/drawing/2014/main" id="{6575FB4F-E02F-4CBB-AF35-7FC9B46E60AE}"/>
              </a:ext>
            </a:extLst>
          </p:cNvPr>
          <p:cNvPicPr>
            <a:picLocks noChangeAspect="1"/>
          </p:cNvPicPr>
          <p:nvPr/>
        </p:nvPicPr>
        <p:blipFill>
          <a:blip r:embed="rId2"/>
          <a:stretch>
            <a:fillRect/>
          </a:stretch>
        </p:blipFill>
        <p:spPr>
          <a:xfrm>
            <a:off x="1071042" y="2340755"/>
            <a:ext cx="2409825" cy="3918200"/>
          </a:xfrm>
          <a:prstGeom prst="rect">
            <a:avLst/>
          </a:prstGeom>
        </p:spPr>
      </p:pic>
      <p:sp>
        <p:nvSpPr>
          <p:cNvPr id="22" name="2 Marcador de contenido">
            <a:extLst>
              <a:ext uri="{FF2B5EF4-FFF2-40B4-BE49-F238E27FC236}">
                <a16:creationId xmlns="" xmlns:a16="http://schemas.microsoft.com/office/drawing/2014/main" id="{8B113272-D1CF-4F74-984B-7F0FFD029413}"/>
              </a:ext>
            </a:extLst>
          </p:cNvPr>
          <p:cNvSpPr txBox="1">
            <a:spLocks/>
          </p:cNvSpPr>
          <p:nvPr/>
        </p:nvSpPr>
        <p:spPr>
          <a:xfrm>
            <a:off x="4202287" y="1385230"/>
            <a:ext cx="4495800" cy="258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spcBef>
                <a:spcPts val="0"/>
              </a:spcBef>
              <a:spcAft>
                <a:spcPts val="600"/>
              </a:spcAft>
              <a:buClr>
                <a:srgbClr val="CD0000"/>
              </a:buClr>
              <a:buSzPct val="110000"/>
              <a:buFont typeface="+mj-lt"/>
              <a:buAutoNum type="arabicPeriod"/>
            </a:pPr>
            <a:r>
              <a:rPr lang="es-MX" sz="1600" dirty="0">
                <a:latin typeface="Century Gothic" panose="020B0502020202020204" pitchFamily="34" charset="0"/>
              </a:rPr>
              <a:t>Existe un Presupuesto Anual del Fideicomiso Promovido, aprobado por su Comité Técnico, que incluye costos de operación y mantenimiento, costos laborales, ciertos gastos intercompañías relacionados con la operación de las líneas de transmisión, gastos de capital o inversiones. </a:t>
            </a:r>
          </a:p>
          <a:p>
            <a:pPr lvl="1" algn="just">
              <a:spcBef>
                <a:spcPts val="0"/>
              </a:spcBef>
              <a:spcAft>
                <a:spcPts val="600"/>
              </a:spcAft>
              <a:buClr>
                <a:srgbClr val="CD0000"/>
              </a:buClr>
              <a:buSzPct val="110000"/>
              <a:buFont typeface="+mj-lt"/>
              <a:buAutoNum type="arabicPeriod"/>
            </a:pPr>
            <a:r>
              <a:rPr lang="es-MX" sz="1200" dirty="0">
                <a:latin typeface="Century Gothic" panose="020B0502020202020204" pitchFamily="34" charset="0"/>
              </a:rPr>
              <a:t>El gasto ejercido en el año en curso no puede rebasar más de 5% a menos que haya una autorización expresa de su Comité Técnico. </a:t>
            </a:r>
          </a:p>
          <a:p>
            <a:pPr lvl="1" algn="just">
              <a:spcBef>
                <a:spcPts val="0"/>
              </a:spcBef>
              <a:spcAft>
                <a:spcPts val="600"/>
              </a:spcAft>
              <a:buClr>
                <a:srgbClr val="CD0000"/>
              </a:buClr>
              <a:buSzPct val="110000"/>
              <a:buFont typeface="+mj-lt"/>
              <a:buAutoNum type="arabicPeriod"/>
            </a:pPr>
            <a:r>
              <a:rPr lang="es-MX" sz="1200" dirty="0">
                <a:latin typeface="Century Gothic" panose="020B0502020202020204" pitchFamily="34" charset="0"/>
              </a:rPr>
              <a:t>No podrá aumentarse más de la inflación promedio observada en los últimos 12 meses. </a:t>
            </a:r>
          </a:p>
          <a:p>
            <a:pPr algn="just">
              <a:spcBef>
                <a:spcPts val="0"/>
              </a:spcBef>
              <a:spcAft>
                <a:spcPts val="600"/>
              </a:spcAft>
              <a:buClr>
                <a:srgbClr val="CD0000"/>
              </a:buClr>
              <a:buSzPct val="110000"/>
              <a:buFont typeface="+mj-lt"/>
              <a:buAutoNum type="arabicPeriod"/>
            </a:pPr>
            <a:r>
              <a:rPr lang="es-MX" sz="1600" dirty="0">
                <a:latin typeface="Century Gothic" panose="020B0502020202020204" pitchFamily="34" charset="0"/>
              </a:rPr>
              <a:t>El pasivo laboral de los empleados de CFE Transmisión fue reducido de 62 a 35 mil mdp en 2017, pero un nuevo Gobierno podría renegociar esas condiciones. </a:t>
            </a:r>
          </a:p>
          <a:p>
            <a:pPr algn="just">
              <a:spcBef>
                <a:spcPts val="0"/>
              </a:spcBef>
              <a:spcAft>
                <a:spcPts val="600"/>
              </a:spcAft>
              <a:buClr>
                <a:srgbClr val="CD0000"/>
              </a:buClr>
              <a:buSzPct val="110000"/>
              <a:buFont typeface="+mj-lt"/>
              <a:buAutoNum type="arabicPeriod"/>
            </a:pPr>
            <a:r>
              <a:rPr lang="es-MX" sz="1600" dirty="0">
                <a:latin typeface="Century Gothic" panose="020B0502020202020204" pitchFamily="34" charset="0"/>
              </a:rPr>
              <a:t>La Fibra puede apalancarse hasta un 50%, estando esos gastos por intereses en la cascada de pagos. </a:t>
            </a:r>
          </a:p>
          <a:p>
            <a:pPr marL="180975"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p:txBody>
      </p:sp>
      <p:sp>
        <p:nvSpPr>
          <p:cNvPr id="25" name="Elipse 24">
            <a:extLst>
              <a:ext uri="{FF2B5EF4-FFF2-40B4-BE49-F238E27FC236}">
                <a16:creationId xmlns="" xmlns:a16="http://schemas.microsoft.com/office/drawing/2014/main" id="{96E4CE84-3DCF-4B85-BD96-3C1B4CE93683}"/>
              </a:ext>
            </a:extLst>
          </p:cNvPr>
          <p:cNvSpPr/>
          <p:nvPr/>
        </p:nvSpPr>
        <p:spPr>
          <a:xfrm>
            <a:off x="3480867" y="4853175"/>
            <a:ext cx="247650" cy="230333"/>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2</a:t>
            </a:r>
          </a:p>
        </p:txBody>
      </p:sp>
      <p:sp>
        <p:nvSpPr>
          <p:cNvPr id="26" name="Elipse 25">
            <a:extLst>
              <a:ext uri="{FF2B5EF4-FFF2-40B4-BE49-F238E27FC236}">
                <a16:creationId xmlns="" xmlns:a16="http://schemas.microsoft.com/office/drawing/2014/main" id="{33F7339B-9D14-441D-99F0-17E73514651D}"/>
              </a:ext>
            </a:extLst>
          </p:cNvPr>
          <p:cNvSpPr/>
          <p:nvPr/>
        </p:nvSpPr>
        <p:spPr>
          <a:xfrm>
            <a:off x="3223065" y="5486212"/>
            <a:ext cx="247650" cy="230333"/>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3</a:t>
            </a:r>
          </a:p>
        </p:txBody>
      </p:sp>
      <p:sp>
        <p:nvSpPr>
          <p:cNvPr id="27" name="Elipse 26">
            <a:extLst>
              <a:ext uri="{FF2B5EF4-FFF2-40B4-BE49-F238E27FC236}">
                <a16:creationId xmlns="" xmlns:a16="http://schemas.microsoft.com/office/drawing/2014/main" id="{BD7F4319-8141-4154-B011-4534190D30AC}"/>
              </a:ext>
            </a:extLst>
          </p:cNvPr>
          <p:cNvSpPr/>
          <p:nvPr/>
        </p:nvSpPr>
        <p:spPr>
          <a:xfrm>
            <a:off x="3515858" y="3856623"/>
            <a:ext cx="247650" cy="230333"/>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1</a:t>
            </a:r>
          </a:p>
        </p:txBody>
      </p:sp>
      <p:sp>
        <p:nvSpPr>
          <p:cNvPr id="28" name="Abrir llave 27">
            <a:extLst>
              <a:ext uri="{FF2B5EF4-FFF2-40B4-BE49-F238E27FC236}">
                <a16:creationId xmlns="" xmlns:a16="http://schemas.microsoft.com/office/drawing/2014/main" id="{9048FC80-49CE-4F87-A0E7-EE25CD18C8DF}"/>
              </a:ext>
            </a:extLst>
          </p:cNvPr>
          <p:cNvSpPr/>
          <p:nvPr/>
        </p:nvSpPr>
        <p:spPr>
          <a:xfrm rot="10800000">
            <a:off x="3240872" y="3008417"/>
            <a:ext cx="240377" cy="1935383"/>
          </a:xfrm>
          <a:prstGeom prst="leftBrace">
            <a:avLst>
              <a:gd name="adj1" fmla="val 57247"/>
              <a:gd name="adj2" fmla="val 50000"/>
            </a:avLst>
          </a:prstGeom>
          <a:ln w="22225">
            <a:solidFill>
              <a:srgbClr val="FF0000"/>
            </a:solidFill>
            <a:prstDash val="sys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68</a:t>
            </a:fld>
            <a:endParaRPr lang="es-ES" altLang="es-MX" dirty="0"/>
          </a:p>
        </p:txBody>
      </p:sp>
    </p:spTree>
    <p:extLst>
      <p:ext uri="{BB962C8B-B14F-4D97-AF65-F5344CB8AC3E}">
        <p14:creationId xmlns:p14="http://schemas.microsoft.com/office/powerpoint/2010/main" val="20420944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p>
            <a:r>
              <a:rPr lang="es-ES" sz="2000" b="1" dirty="0">
                <a:latin typeface="Century Gothic" panose="020B0502020202020204" pitchFamily="34" charset="0"/>
              </a:rPr>
              <a:t>Se creó un mecanismo para atraer la participación de inversionistas que no fueran Afores, beneficiando principalmente a los extranjeros</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de Fibra E CFE</a:t>
            </a:r>
            <a:endParaRPr lang="es-MX" sz="900" dirty="0">
              <a:latin typeface="Century Gothic" pitchFamily="34" charset="0"/>
            </a:endParaRPr>
          </a:p>
        </p:txBody>
      </p:sp>
      <p:sp>
        <p:nvSpPr>
          <p:cNvPr id="22" name="2 Marcador de contenido">
            <a:extLst>
              <a:ext uri="{FF2B5EF4-FFF2-40B4-BE49-F238E27FC236}">
                <a16:creationId xmlns="" xmlns:a16="http://schemas.microsoft.com/office/drawing/2014/main" id="{8B113272-D1CF-4F74-984B-7F0FFD029413}"/>
              </a:ext>
            </a:extLst>
          </p:cNvPr>
          <p:cNvSpPr txBox="1">
            <a:spLocks/>
          </p:cNvSpPr>
          <p:nvPr/>
        </p:nvSpPr>
        <p:spPr>
          <a:xfrm>
            <a:off x="247650" y="1147105"/>
            <a:ext cx="8450437" cy="36067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spcBef>
                <a:spcPts val="0"/>
              </a:spcBef>
              <a:spcAft>
                <a:spcPts val="600"/>
              </a:spcAft>
              <a:buClr>
                <a:srgbClr val="CD0000"/>
              </a:buClr>
              <a:buSzPct val="110000"/>
            </a:pPr>
            <a:r>
              <a:rPr lang="es-MX" sz="1600" dirty="0">
                <a:latin typeface="Century Gothic" panose="020B0502020202020204" pitchFamily="34" charset="0"/>
              </a:rPr>
              <a:t>El Fideicomiso Promovido aplicará un 5% de amortización anual al derecho de los flujos que recibe.</a:t>
            </a:r>
          </a:p>
          <a:p>
            <a:pPr algn="just">
              <a:spcBef>
                <a:spcPts val="0"/>
              </a:spcBef>
              <a:spcAft>
                <a:spcPts val="600"/>
              </a:spcAft>
              <a:buClr>
                <a:srgbClr val="CD0000"/>
              </a:buClr>
              <a:buSzPct val="110000"/>
            </a:pPr>
            <a:r>
              <a:rPr lang="es-MX" sz="1600" dirty="0">
                <a:latin typeface="Century Gothic" panose="020B0502020202020204" pitchFamily="34" charset="0"/>
              </a:rPr>
              <a:t>Con ello, la tasa efectiva de impuestos que pagarán los inversionistas extranjeros se reduciría. </a:t>
            </a:r>
          </a:p>
        </p:txBody>
      </p:sp>
      <p:pic>
        <p:nvPicPr>
          <p:cNvPr id="13" name="Imagen 12">
            <a:extLst>
              <a:ext uri="{FF2B5EF4-FFF2-40B4-BE49-F238E27FC236}">
                <a16:creationId xmlns="" xmlns:a16="http://schemas.microsoft.com/office/drawing/2014/main" id="{26E719EA-BDF9-48A8-866F-B80B7848D181}"/>
              </a:ext>
            </a:extLst>
          </p:cNvPr>
          <p:cNvPicPr>
            <a:picLocks noChangeAspect="1"/>
          </p:cNvPicPr>
          <p:nvPr/>
        </p:nvPicPr>
        <p:blipFill>
          <a:blip r:embed="rId2"/>
          <a:stretch>
            <a:fillRect/>
          </a:stretch>
        </p:blipFill>
        <p:spPr>
          <a:xfrm>
            <a:off x="670365" y="2263336"/>
            <a:ext cx="7964663" cy="4470577"/>
          </a:xfrm>
          <a:prstGeom prst="rect">
            <a:avLst/>
          </a:prstGeom>
        </p:spPr>
      </p:pic>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69</a:t>
            </a:fld>
            <a:endParaRPr lang="es-ES" altLang="es-MX" dirty="0"/>
          </a:p>
        </p:txBody>
      </p:sp>
    </p:spTree>
    <p:extLst>
      <p:ext uri="{BB962C8B-B14F-4D97-AF65-F5344CB8AC3E}">
        <p14:creationId xmlns:p14="http://schemas.microsoft.com/office/powerpoint/2010/main" val="193209794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p>
            <a:r>
              <a:rPr lang="es-ES" sz="2000" b="1" dirty="0">
                <a:latin typeface="Century Gothic" panose="020B0502020202020204" pitchFamily="34" charset="0"/>
              </a:rPr>
              <a:t>Gobierno Corporativo del Fideicomiso Promovido y la Fibra E de CFE</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de Fibra E CFE</a:t>
            </a:r>
            <a:endParaRPr lang="es-MX" sz="900" dirty="0">
              <a:latin typeface="Century Gothic" pitchFamily="34" charset="0"/>
            </a:endParaRPr>
          </a:p>
        </p:txBody>
      </p:sp>
      <p:pic>
        <p:nvPicPr>
          <p:cNvPr id="14" name="Imagen 13">
            <a:extLst>
              <a:ext uri="{FF2B5EF4-FFF2-40B4-BE49-F238E27FC236}">
                <a16:creationId xmlns="" xmlns:a16="http://schemas.microsoft.com/office/drawing/2014/main" id="{3F1FC12A-43FE-4937-829B-248F8AE06867}"/>
              </a:ext>
            </a:extLst>
          </p:cNvPr>
          <p:cNvPicPr>
            <a:picLocks noChangeAspect="1"/>
          </p:cNvPicPr>
          <p:nvPr/>
        </p:nvPicPr>
        <p:blipFill rotWithShape="1">
          <a:blip r:embed="rId2"/>
          <a:srcRect l="2812" r="4062"/>
          <a:stretch/>
        </p:blipFill>
        <p:spPr>
          <a:xfrm>
            <a:off x="-66675" y="1200148"/>
            <a:ext cx="9210675" cy="5322121"/>
          </a:xfrm>
          <a:prstGeom prst="rect">
            <a:avLst/>
          </a:prstGeom>
        </p:spPr>
      </p:pic>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70</a:t>
            </a:fld>
            <a:endParaRPr lang="es-ES" altLang="es-MX" dirty="0"/>
          </a:p>
        </p:txBody>
      </p:sp>
    </p:spTree>
    <p:extLst>
      <p:ext uri="{BB962C8B-B14F-4D97-AF65-F5344CB8AC3E}">
        <p14:creationId xmlns:p14="http://schemas.microsoft.com/office/powerpoint/2010/main" val="54029753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s-ES" sz="2000" b="1" dirty="0">
                <a:latin typeface="Century Gothic" panose="020B0502020202020204" pitchFamily="34" charset="0"/>
              </a:rPr>
              <a:t>Perfil de miembros de Gobierno Corporativo</a:t>
            </a:r>
            <a:endParaRPr lang="es-MX" sz="2000" b="1" dirty="0">
              <a:latin typeface="Century Gothic" panose="020B0502020202020204" pitchFamily="34" charset="0"/>
            </a:endParaRP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Prospecto de colocación de Fibra E CFE</a:t>
            </a:r>
            <a:endParaRPr lang="es-MX" sz="900" dirty="0">
              <a:latin typeface="Century Gothic" pitchFamily="34" charset="0"/>
            </a:endParaRPr>
          </a:p>
        </p:txBody>
      </p:sp>
      <p:pic>
        <p:nvPicPr>
          <p:cNvPr id="5" name="Imagen 4">
            <a:extLst>
              <a:ext uri="{FF2B5EF4-FFF2-40B4-BE49-F238E27FC236}">
                <a16:creationId xmlns="" xmlns:a16="http://schemas.microsoft.com/office/drawing/2014/main" id="{977BFA0B-EA9D-4320-915C-8A3A1CB9E1F8}"/>
              </a:ext>
            </a:extLst>
          </p:cNvPr>
          <p:cNvPicPr>
            <a:picLocks noChangeAspect="1"/>
          </p:cNvPicPr>
          <p:nvPr/>
        </p:nvPicPr>
        <p:blipFill rotWithShape="1">
          <a:blip r:embed="rId2"/>
          <a:srcRect l="2390" r="1709"/>
          <a:stretch/>
        </p:blipFill>
        <p:spPr>
          <a:xfrm>
            <a:off x="0" y="1563335"/>
            <a:ext cx="9147076" cy="4618390"/>
          </a:xfrm>
          <a:prstGeom prst="rect">
            <a:avLst/>
          </a:prstGeom>
        </p:spPr>
      </p:pic>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71</a:t>
            </a:fld>
            <a:endParaRPr lang="es-ES" altLang="es-MX" dirty="0"/>
          </a:p>
        </p:txBody>
      </p:sp>
    </p:spTree>
    <p:extLst>
      <p:ext uri="{BB962C8B-B14F-4D97-AF65-F5344CB8AC3E}">
        <p14:creationId xmlns:p14="http://schemas.microsoft.com/office/powerpoint/2010/main" val="377706724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 xmlns:a16="http://schemas.microsoft.com/office/drawing/2014/main" id="{83B70412-E39D-4753-ABD8-F3A2E2F5F49C}"/>
              </a:ext>
            </a:extLst>
          </p:cNvPr>
          <p:cNvSpPr/>
          <p:nvPr/>
        </p:nvSpPr>
        <p:spPr>
          <a:xfrm>
            <a:off x="4449299" y="1564843"/>
            <a:ext cx="4608975" cy="4794466"/>
          </a:xfrm>
          <a:prstGeom prst="rect">
            <a:avLst/>
          </a:prstGeom>
          <a:solidFill>
            <a:srgbClr val="C00000">
              <a:alpha val="14000"/>
            </a:srgbClr>
          </a:solidFill>
          <a:ln w="15875">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Rectángulo 3">
            <a:extLst>
              <a:ext uri="{FF2B5EF4-FFF2-40B4-BE49-F238E27FC236}">
                <a16:creationId xmlns="" xmlns:a16="http://schemas.microsoft.com/office/drawing/2014/main" id="{9BA51636-26F4-4B62-B3DC-EEA2DE2EAF9D}"/>
              </a:ext>
            </a:extLst>
          </p:cNvPr>
          <p:cNvSpPr/>
          <p:nvPr/>
        </p:nvSpPr>
        <p:spPr>
          <a:xfrm>
            <a:off x="458325" y="1587284"/>
            <a:ext cx="3675525" cy="4794466"/>
          </a:xfrm>
          <a:prstGeom prst="rect">
            <a:avLst/>
          </a:prstGeom>
          <a:solidFill>
            <a:srgbClr val="00B050">
              <a:alpha val="14000"/>
            </a:srgbClr>
          </a:solidFill>
          <a:ln w="15875">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2 Marcador de contenido"/>
          <p:cNvSpPr>
            <a:spLocks noGrp="1"/>
          </p:cNvSpPr>
          <p:nvPr>
            <p:ph idx="1"/>
          </p:nvPr>
        </p:nvSpPr>
        <p:spPr>
          <a:xfrm>
            <a:off x="458325" y="1587284"/>
            <a:ext cx="3675525" cy="4794466"/>
          </a:xfrm>
        </p:spPr>
        <p:txBody>
          <a:bodyPr>
            <a:noAutofit/>
          </a:bodyPr>
          <a:lstStyle/>
          <a:p>
            <a:pPr algn="just">
              <a:spcBef>
                <a:spcPts val="0"/>
              </a:spcBef>
              <a:spcAft>
                <a:spcPts val="600"/>
              </a:spcAft>
              <a:buClr>
                <a:srgbClr val="CD0000"/>
              </a:buClr>
              <a:buSzPct val="110000"/>
              <a:buFont typeface="+mj-lt"/>
              <a:buAutoNum type="arabicPeriod"/>
            </a:pPr>
            <a:endParaRPr lang="es-MX" sz="1400" dirty="0">
              <a:latin typeface="Century Gothic" panose="020B0502020202020204" pitchFamily="34" charset="0"/>
            </a:endParaRPr>
          </a:p>
          <a:p>
            <a:pPr algn="just">
              <a:spcBef>
                <a:spcPts val="0"/>
              </a:spcBef>
              <a:spcAft>
                <a:spcPts val="600"/>
              </a:spcAft>
              <a:buClr>
                <a:srgbClr val="CD0000"/>
              </a:buClr>
              <a:buSzPct val="110000"/>
              <a:buFont typeface="+mj-lt"/>
              <a:buAutoNum type="arabicPeriod"/>
            </a:pPr>
            <a:r>
              <a:rPr lang="es-MX" sz="1400" dirty="0">
                <a:latin typeface="Century Gothic" panose="020B0502020202020204" pitchFamily="34" charset="0"/>
              </a:rPr>
              <a:t>CFE Transmisión mantiene una posición monopólica.</a:t>
            </a:r>
          </a:p>
          <a:p>
            <a:pPr algn="just">
              <a:spcBef>
                <a:spcPts val="0"/>
              </a:spcBef>
              <a:spcAft>
                <a:spcPts val="600"/>
              </a:spcAft>
              <a:buClr>
                <a:srgbClr val="CD0000"/>
              </a:buClr>
              <a:buSzPct val="110000"/>
              <a:buFont typeface="+mj-lt"/>
              <a:buAutoNum type="arabicPeriod"/>
            </a:pPr>
            <a:r>
              <a:rPr lang="es-MX" sz="1400" dirty="0">
                <a:latin typeface="Century Gothic" panose="020B0502020202020204" pitchFamily="34" charset="0"/>
              </a:rPr>
              <a:t>Flujos estables y crecientes, con base en las expectativas de crecimiento de demanda de electricidad en el país</a:t>
            </a:r>
          </a:p>
          <a:p>
            <a:pPr algn="just">
              <a:spcBef>
                <a:spcPts val="0"/>
              </a:spcBef>
              <a:spcAft>
                <a:spcPts val="600"/>
              </a:spcAft>
              <a:buClr>
                <a:srgbClr val="CD0000"/>
              </a:buClr>
              <a:buSzPct val="110000"/>
              <a:buFont typeface="+mj-lt"/>
              <a:buAutoNum type="arabicPeriod"/>
            </a:pPr>
            <a:r>
              <a:rPr lang="es-MX" sz="1400" dirty="0">
                <a:latin typeface="Century Gothic" panose="020B0502020202020204" pitchFamily="34" charset="0"/>
              </a:rPr>
              <a:t>Potencial de mejoras en eficiencia; </a:t>
            </a:r>
            <a:r>
              <a:rPr lang="en-US" sz="1400" dirty="0">
                <a:latin typeface="Century Gothic" panose="020B0502020202020204" pitchFamily="34" charset="0"/>
              </a:rPr>
              <a:t>CFE Transmisión está rezagada frente a empresas similares.</a:t>
            </a:r>
          </a:p>
          <a:p>
            <a:pPr algn="just">
              <a:spcBef>
                <a:spcPts val="0"/>
              </a:spcBef>
              <a:spcAft>
                <a:spcPts val="600"/>
              </a:spcAft>
              <a:buClr>
                <a:srgbClr val="CD0000"/>
              </a:buClr>
              <a:buSzPct val="110000"/>
              <a:buFont typeface="+mj-lt"/>
              <a:buAutoNum type="arabicPeriod"/>
            </a:pPr>
            <a:r>
              <a:rPr lang="en-US" sz="1400" dirty="0">
                <a:latin typeface="Century Gothic" panose="020B0502020202020204" pitchFamily="34" charset="0"/>
              </a:rPr>
              <a:t>Existen candados para contener el aumento en gastos</a:t>
            </a:r>
            <a:r>
              <a:rPr lang="es-MX" sz="1400" dirty="0">
                <a:latin typeface="Century Gothic" panose="020B0502020202020204" pitchFamily="34" charset="0"/>
              </a:rPr>
              <a:t> </a:t>
            </a:r>
          </a:p>
          <a:p>
            <a:pPr algn="just">
              <a:spcBef>
                <a:spcPts val="0"/>
              </a:spcBef>
              <a:spcAft>
                <a:spcPts val="600"/>
              </a:spcAft>
              <a:buClr>
                <a:srgbClr val="CD0000"/>
              </a:buClr>
              <a:buSzPct val="110000"/>
              <a:buFont typeface="+mj-lt"/>
              <a:buAutoNum type="arabicPeriod"/>
            </a:pPr>
            <a:r>
              <a:rPr lang="es-MX" sz="1400" dirty="0">
                <a:latin typeface="Century Gothic" panose="020B0502020202020204" pitchFamily="34" charset="0"/>
              </a:rPr>
              <a:t>La tarifa está definida y regulada, y considera a la inflación</a:t>
            </a:r>
          </a:p>
          <a:p>
            <a:pPr algn="just">
              <a:spcBef>
                <a:spcPts val="0"/>
              </a:spcBef>
              <a:spcAft>
                <a:spcPts val="600"/>
              </a:spcAft>
              <a:buClr>
                <a:srgbClr val="CD0000"/>
              </a:buClr>
              <a:buSzPct val="110000"/>
              <a:buFont typeface="+mj-lt"/>
              <a:buAutoNum type="arabicPeriod"/>
            </a:pPr>
            <a:r>
              <a:rPr lang="es-MX" sz="1400" dirty="0">
                <a:latin typeface="Century Gothic" panose="020B0502020202020204" pitchFamily="34" charset="0"/>
              </a:rPr>
              <a:t>Los activos tienen una larga vida útil.</a:t>
            </a:r>
          </a:p>
          <a:p>
            <a:pPr algn="just">
              <a:spcBef>
                <a:spcPts val="0"/>
              </a:spcBef>
              <a:spcAft>
                <a:spcPts val="600"/>
              </a:spcAft>
              <a:buClr>
                <a:srgbClr val="CD0000"/>
              </a:buClr>
              <a:buSzPct val="110000"/>
              <a:buFont typeface="+mj-lt"/>
              <a:buAutoNum type="arabicPeriod"/>
            </a:pPr>
            <a:r>
              <a:rPr lang="es-MX" sz="1400" dirty="0">
                <a:latin typeface="Century Gothic" panose="020B0502020202020204" pitchFamily="34" charset="0"/>
              </a:rPr>
              <a:t>La Fibra paga un dividendo superior a sus pares inmobiliarias. </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p:txBody>
      </p:sp>
      <p:sp>
        <p:nvSpPr>
          <p:cNvPr id="5" name="2 Marcador de contenido">
            <a:extLst>
              <a:ext uri="{FF2B5EF4-FFF2-40B4-BE49-F238E27FC236}">
                <a16:creationId xmlns="" xmlns:a16="http://schemas.microsoft.com/office/drawing/2014/main" id="{27D6958A-31C5-4B9A-89C3-03D5BDF543BF}"/>
              </a:ext>
            </a:extLst>
          </p:cNvPr>
          <p:cNvSpPr txBox="1">
            <a:spLocks/>
          </p:cNvSpPr>
          <p:nvPr/>
        </p:nvSpPr>
        <p:spPr>
          <a:xfrm>
            <a:off x="4449300" y="1564843"/>
            <a:ext cx="4504200" cy="457878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spcBef>
                <a:spcPts val="0"/>
              </a:spcBef>
              <a:spcAft>
                <a:spcPts val="600"/>
              </a:spcAft>
              <a:buClr>
                <a:srgbClr val="CD0000"/>
              </a:buClr>
              <a:buSzPct val="110000"/>
              <a:buFont typeface="+mj-lt"/>
              <a:buAutoNum type="arabicPeriod"/>
            </a:pPr>
            <a:r>
              <a:rPr lang="es-MX" sz="1400" dirty="0">
                <a:latin typeface="Century Gothic" panose="020B0502020202020204" pitchFamily="34" charset="0"/>
              </a:rPr>
              <a:t>Participación limitada de miembros independientes de Comité Técnico de la Fibra en decisiones de inversión de nuevos proyectos, que corresponderá a CFE Transmisión. </a:t>
            </a:r>
          </a:p>
          <a:p>
            <a:pPr algn="just">
              <a:spcBef>
                <a:spcPts val="0"/>
              </a:spcBef>
              <a:spcAft>
                <a:spcPts val="600"/>
              </a:spcAft>
              <a:buClr>
                <a:srgbClr val="CD0000"/>
              </a:buClr>
              <a:buSzPct val="110000"/>
              <a:buFont typeface="+mj-lt"/>
              <a:buAutoNum type="arabicPeriod"/>
            </a:pPr>
            <a:r>
              <a:rPr lang="es-MX" sz="1400" dirty="0">
                <a:latin typeface="Century Gothic" panose="020B0502020202020204" pitchFamily="34" charset="0"/>
              </a:rPr>
              <a:t>Los pasivos laborales, en particular las pensiones, pueden ser renegociadas por un nuevo Gobierno en detrimento de la Fibra. </a:t>
            </a:r>
          </a:p>
          <a:p>
            <a:pPr algn="just">
              <a:spcBef>
                <a:spcPts val="0"/>
              </a:spcBef>
              <a:spcAft>
                <a:spcPts val="600"/>
              </a:spcAft>
              <a:buClr>
                <a:srgbClr val="CD0000"/>
              </a:buClr>
              <a:buSzPct val="110000"/>
              <a:buFont typeface="+mj-lt"/>
              <a:buAutoNum type="arabicPeriod"/>
            </a:pPr>
            <a:r>
              <a:rPr lang="es-MX" sz="1400" dirty="0">
                <a:latin typeface="Century Gothic" panose="020B0502020202020204" pitchFamily="34" charset="0"/>
              </a:rPr>
              <a:t>No se cuenta con un historial operativo de un vehículo similar. </a:t>
            </a:r>
          </a:p>
          <a:p>
            <a:pPr algn="just">
              <a:spcBef>
                <a:spcPts val="0"/>
              </a:spcBef>
              <a:spcAft>
                <a:spcPts val="600"/>
              </a:spcAft>
              <a:buClr>
                <a:srgbClr val="CD0000"/>
              </a:buClr>
              <a:buSzPct val="110000"/>
              <a:buFont typeface="+mj-lt"/>
              <a:buAutoNum type="arabicPeriod"/>
            </a:pPr>
            <a:r>
              <a:rPr lang="es-MX" sz="1400" dirty="0">
                <a:latin typeface="Century Gothic" panose="020B0502020202020204" pitchFamily="34" charset="0"/>
              </a:rPr>
              <a:t>Ni el Gobierno Federal ni CFE garantizan las obligaciones en efectivo de CFE Transmisión</a:t>
            </a:r>
          </a:p>
          <a:p>
            <a:pPr algn="just">
              <a:spcBef>
                <a:spcPts val="0"/>
              </a:spcBef>
              <a:spcAft>
                <a:spcPts val="600"/>
              </a:spcAft>
              <a:buClr>
                <a:srgbClr val="CD0000"/>
              </a:buClr>
              <a:buSzPct val="110000"/>
              <a:buFont typeface="+mj-lt"/>
              <a:buAutoNum type="arabicPeriod"/>
            </a:pPr>
            <a:r>
              <a:rPr lang="es-MX" sz="1400" dirty="0">
                <a:latin typeface="Century Gothic" panose="020B0502020202020204" pitchFamily="34" charset="0"/>
              </a:rPr>
              <a:t>Algunos desastres naturales pudieran generar mayores gastos.</a:t>
            </a:r>
          </a:p>
          <a:p>
            <a:pPr algn="just">
              <a:spcBef>
                <a:spcPts val="0"/>
              </a:spcBef>
              <a:spcAft>
                <a:spcPts val="600"/>
              </a:spcAft>
              <a:buClr>
                <a:srgbClr val="CD0000"/>
              </a:buClr>
              <a:buSzPct val="110000"/>
              <a:buFont typeface="+mj-lt"/>
              <a:buAutoNum type="arabicPeriod"/>
            </a:pPr>
            <a:r>
              <a:rPr lang="es-MX" sz="1400" dirty="0">
                <a:latin typeface="Century Gothic" panose="020B0502020202020204" pitchFamily="34" charset="0"/>
              </a:rPr>
              <a:t>Hay posibilidad de que los Certificados Bursátiles tengan poca liquidez.</a:t>
            </a:r>
          </a:p>
          <a:p>
            <a:pPr algn="just">
              <a:spcBef>
                <a:spcPts val="0"/>
              </a:spcBef>
              <a:spcAft>
                <a:spcPts val="600"/>
              </a:spcAft>
              <a:buClr>
                <a:srgbClr val="CD0000"/>
              </a:buClr>
              <a:buSzPct val="110000"/>
              <a:buFont typeface="+mj-lt"/>
              <a:buAutoNum type="arabicPeriod"/>
            </a:pPr>
            <a:r>
              <a:rPr lang="es-MX" sz="1400" dirty="0">
                <a:latin typeface="Century Gothic" panose="020B0502020202020204" pitchFamily="34" charset="0"/>
              </a:rPr>
              <a:t>Poca experiencia de los miembros del Comité Técnico en aspectos técnicos de electricidad.</a:t>
            </a:r>
            <a:endParaRPr lang="es-MX" sz="1600" dirty="0">
              <a:latin typeface="Century Gothic" panose="020B0502020202020204" pitchFamily="34" charset="0"/>
            </a:endParaRPr>
          </a:p>
        </p:txBody>
      </p:sp>
      <p:sp>
        <p:nvSpPr>
          <p:cNvPr id="3" name="CuadroTexto 2">
            <a:extLst>
              <a:ext uri="{FF2B5EF4-FFF2-40B4-BE49-F238E27FC236}">
                <a16:creationId xmlns="" xmlns:a16="http://schemas.microsoft.com/office/drawing/2014/main" id="{C5CF1A51-10A3-40C6-A3C9-EA9D1AF859D3}"/>
              </a:ext>
            </a:extLst>
          </p:cNvPr>
          <p:cNvSpPr txBox="1"/>
          <p:nvPr/>
        </p:nvSpPr>
        <p:spPr>
          <a:xfrm>
            <a:off x="1797392" y="1116363"/>
            <a:ext cx="997389" cy="369332"/>
          </a:xfrm>
          <a:prstGeom prst="rect">
            <a:avLst/>
          </a:prstGeom>
          <a:solidFill>
            <a:srgbClr val="00B050"/>
          </a:solidFill>
        </p:spPr>
        <p:txBody>
          <a:bodyPr wrap="none" rtlCol="0">
            <a:spAutoFit/>
          </a:bodyPr>
          <a:lstStyle/>
          <a:p>
            <a:r>
              <a:rPr lang="en-US" b="1" dirty="0">
                <a:solidFill>
                  <a:schemeClr val="bg1"/>
                </a:solidFill>
                <a:latin typeface="Century Gothic" panose="020B0502020202020204" pitchFamily="34" charset="0"/>
              </a:rPr>
              <a:t>A favor</a:t>
            </a:r>
          </a:p>
        </p:txBody>
      </p:sp>
      <p:sp>
        <p:nvSpPr>
          <p:cNvPr id="9" name="CuadroTexto 8">
            <a:extLst>
              <a:ext uri="{FF2B5EF4-FFF2-40B4-BE49-F238E27FC236}">
                <a16:creationId xmlns="" xmlns:a16="http://schemas.microsoft.com/office/drawing/2014/main" id="{4B37C34E-145F-4451-A651-B977B8FF4164}"/>
              </a:ext>
            </a:extLst>
          </p:cNvPr>
          <p:cNvSpPr txBox="1"/>
          <p:nvPr/>
        </p:nvSpPr>
        <p:spPr>
          <a:xfrm>
            <a:off x="5669745" y="1132264"/>
            <a:ext cx="1234633" cy="369332"/>
          </a:xfrm>
          <a:prstGeom prst="rect">
            <a:avLst/>
          </a:prstGeom>
          <a:solidFill>
            <a:srgbClr val="C00000"/>
          </a:solidFill>
        </p:spPr>
        <p:txBody>
          <a:bodyPr wrap="none" rtlCol="0">
            <a:spAutoFit/>
          </a:bodyPr>
          <a:lstStyle/>
          <a:p>
            <a:r>
              <a:rPr lang="en-US" b="1" dirty="0">
                <a:solidFill>
                  <a:schemeClr val="bg1"/>
                </a:solidFill>
                <a:latin typeface="Century Gothic" panose="020B0502020202020204" pitchFamily="34" charset="0"/>
              </a:rPr>
              <a:t>En contra</a:t>
            </a:r>
          </a:p>
        </p:txBody>
      </p:sp>
      <p:sp>
        <p:nvSpPr>
          <p:cNvPr id="2" name="1 Título"/>
          <p:cNvSpPr>
            <a:spLocks noGrp="1"/>
          </p:cNvSpPr>
          <p:nvPr>
            <p:ph type="title"/>
          </p:nvPr>
        </p:nvSpPr>
        <p:spPr>
          <a:xfrm>
            <a:off x="143998" y="288000"/>
            <a:ext cx="7590301"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p>
            <a:r>
              <a:rPr lang="es-ES" sz="2000" b="1" dirty="0">
                <a:latin typeface="Century Gothic" panose="020B0502020202020204" pitchFamily="34" charset="0"/>
              </a:rPr>
              <a:t>La inversión en la Fibra E de CFE se llevó a cabo considerando los siguientes puntos a favor y en contra</a:t>
            </a:r>
            <a:endParaRPr lang="es-MX" sz="2000" b="1" dirty="0">
              <a:latin typeface="Century Gothic" panose="020B0502020202020204" pitchFamily="34" charset="0"/>
            </a:endParaRPr>
          </a:p>
        </p:txBody>
      </p:sp>
      <p:sp>
        <p:nvSpPr>
          <p:cNvPr id="6" name="5 Marcador de número de diapositiva"/>
          <p:cNvSpPr>
            <a:spLocks noGrp="1"/>
          </p:cNvSpPr>
          <p:nvPr>
            <p:ph type="sldNum" sz="quarter" idx="12"/>
          </p:nvPr>
        </p:nvSpPr>
        <p:spPr/>
        <p:txBody>
          <a:bodyPr/>
          <a:lstStyle/>
          <a:p>
            <a:fld id="{05E83AA4-A00D-4AA0-8FE8-B93C9F3EC141}" type="slidenum">
              <a:rPr lang="es-ES" altLang="es-MX" smtClean="0"/>
              <a:pPr/>
              <a:t>72</a:t>
            </a:fld>
            <a:endParaRPr lang="es-ES" altLang="es-MX" dirty="0"/>
          </a:p>
        </p:txBody>
      </p:sp>
    </p:spTree>
    <p:extLst>
      <p:ext uri="{BB962C8B-B14F-4D97-AF65-F5344CB8AC3E}">
        <p14:creationId xmlns:p14="http://schemas.microsoft.com/office/powerpoint/2010/main" val="422369959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Fibra HD</a:t>
            </a:r>
            <a:endParaRPr lang="es-MX" sz="2000" b="1" dirty="0">
              <a:latin typeface="Century Gothic" panose="020B0502020202020204" pitchFamily="34" charset="0"/>
            </a:endParaRPr>
          </a:p>
        </p:txBody>
      </p:sp>
      <p:sp>
        <p:nvSpPr>
          <p:cNvPr id="24" name="23 CuadroTexto"/>
          <p:cNvSpPr txBox="1"/>
          <p:nvPr/>
        </p:nvSpPr>
        <p:spPr>
          <a:xfrm>
            <a:off x="1723272" y="470629"/>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395536" y="1228081"/>
            <a:ext cx="8352928" cy="2492990"/>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200" b="1" dirty="0">
                <a:latin typeface="Century Gothic" panose="020B0502020202020204" pitchFamily="34" charset="0"/>
              </a:rPr>
              <a:t>26 de enero de 2018. </a:t>
            </a:r>
          </a:p>
          <a:p>
            <a:pPr marL="285750" indent="-285750">
              <a:buClr>
                <a:srgbClr val="C00000"/>
              </a:buClr>
              <a:buFont typeface="Arial" panose="020B0604020202020204" pitchFamily="34" charset="0"/>
              <a:buChar char="•"/>
            </a:pPr>
            <a:endParaRPr lang="es-MX" sz="1200" b="1" dirty="0">
              <a:latin typeface="Century Gothic" panose="020B0502020202020204" pitchFamily="34" charset="0"/>
            </a:endParaRPr>
          </a:p>
          <a:p>
            <a:pPr algn="just">
              <a:buClr>
                <a:srgbClr val="C00000"/>
              </a:buClr>
            </a:pPr>
            <a:r>
              <a:rPr lang="es-MX" sz="1200" dirty="0">
                <a:latin typeface="Century Gothic" panose="020B0502020202020204" pitchFamily="34" charset="0"/>
              </a:rPr>
              <a:t>FIBRAHD anuncia monto a ser pagado respecto de la distribución en efectivo correspondiente al mes de diciembre de 2017.</a:t>
            </a:r>
          </a:p>
          <a:p>
            <a:pPr>
              <a:buClr>
                <a:srgbClr val="C00000"/>
              </a:buClr>
            </a:pPr>
            <a:endParaRPr lang="es-MX" sz="1200" dirty="0">
              <a:latin typeface="Century Gothic" panose="020B0502020202020204" pitchFamily="34" charset="0"/>
            </a:endParaRPr>
          </a:p>
          <a:p>
            <a:pPr algn="just">
              <a:buClr>
                <a:srgbClr val="C00000"/>
              </a:buClr>
            </a:pPr>
            <a:r>
              <a:rPr lang="es-MX" sz="1200" dirty="0">
                <a:latin typeface="Century Gothic" panose="020B0502020202020204" pitchFamily="34" charset="0"/>
              </a:rPr>
              <a:t>FIBRAHD informa que en la sesión del Comité Técnico celebrada el día 25 de enero de 2018 se acordó pagar una distribución en efectivo, correspondiente al mes de diciembre de 2017, por un monto total de $21,894,002.63 entre el total de CBFIs equivale a .06326829053 centavos por CBFI.</a:t>
            </a:r>
          </a:p>
          <a:p>
            <a:pPr algn="just">
              <a:buClr>
                <a:srgbClr val="C00000"/>
              </a:buClr>
            </a:pPr>
            <a:endParaRPr lang="es-MX" sz="12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200" b="1" dirty="0">
                <a:latin typeface="Century Gothic" panose="020B0502020202020204" pitchFamily="34" charset="0"/>
              </a:rPr>
              <a:t>26 de enero de 2018.</a:t>
            </a:r>
          </a:p>
          <a:p>
            <a:pPr>
              <a:buClr>
                <a:srgbClr val="C00000"/>
              </a:buClr>
            </a:pPr>
            <a:endParaRPr lang="es-MX" sz="1200" b="1" dirty="0">
              <a:latin typeface="Century Gothic" panose="020B0502020202020204" pitchFamily="34" charset="0"/>
            </a:endParaRPr>
          </a:p>
          <a:p>
            <a:pPr>
              <a:buClr>
                <a:srgbClr val="C00000"/>
              </a:buClr>
            </a:pPr>
            <a:r>
              <a:rPr lang="es-MX" sz="1200" dirty="0">
                <a:latin typeface="Century Gothic" panose="020B0502020202020204" pitchFamily="34" charset="0"/>
              </a:rPr>
              <a:t>FIBRAHD anuncia que concluyó la adquisición del cuarto inmueble que conforma el Portafolio "HD17" por un monto de $198,422,044.</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73</a:t>
            </a:fld>
            <a:endParaRPr lang="es-ES" altLang="es-MX" dirty="0"/>
          </a:p>
        </p:txBody>
      </p:sp>
      <p:sp>
        <p:nvSpPr>
          <p:cNvPr id="7" name="1 Título"/>
          <p:cNvSpPr txBox="1">
            <a:spLocks/>
          </p:cNvSpPr>
          <p:nvPr/>
        </p:nvSpPr>
        <p:spPr bwMode="auto">
          <a:xfrm>
            <a:off x="427706" y="3933056"/>
            <a:ext cx="6096000" cy="631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n-US" sz="2000" b="1">
                <a:latin typeface="Century Gothic" panose="020B0502020202020204" pitchFamily="34" charset="0"/>
              </a:rPr>
              <a:t>Fibra Macquarie</a:t>
            </a:r>
            <a:endParaRPr lang="es-MX" sz="2000" b="1" dirty="0">
              <a:latin typeface="Century Gothic" panose="020B0502020202020204" pitchFamily="34" charset="0"/>
            </a:endParaRPr>
          </a:p>
        </p:txBody>
      </p:sp>
      <p:sp>
        <p:nvSpPr>
          <p:cNvPr id="9" name="CuadroTexto 8">
            <a:extLst>
              <a:ext uri="{FF2B5EF4-FFF2-40B4-BE49-F238E27FC236}">
                <a16:creationId xmlns="" xmlns:a16="http://schemas.microsoft.com/office/drawing/2014/main" id="{CF7679A8-68B6-4D2C-AA7B-F4A762ADB399}"/>
              </a:ext>
            </a:extLst>
          </p:cNvPr>
          <p:cNvSpPr txBox="1"/>
          <p:nvPr/>
        </p:nvSpPr>
        <p:spPr>
          <a:xfrm>
            <a:off x="395536" y="4617134"/>
            <a:ext cx="8352928" cy="1169551"/>
          </a:xfrm>
          <a:prstGeom prst="rect">
            <a:avLst/>
          </a:prstGeom>
          <a:noFill/>
        </p:spPr>
        <p:txBody>
          <a:bodyPr wrap="square" rtlCol="0">
            <a:spAutoFit/>
          </a:bodyPr>
          <a:lstStyle/>
          <a:p>
            <a:pPr>
              <a:buClr>
                <a:srgbClr val="C00000"/>
              </a:buClr>
            </a:pPr>
            <a:endParaRPr lang="es-MX" sz="10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200" b="1" dirty="0">
                <a:latin typeface="Century Gothic" panose="020B0502020202020204" pitchFamily="34" charset="0"/>
              </a:rPr>
              <a:t>11 de enero de 2018.</a:t>
            </a:r>
          </a:p>
          <a:p>
            <a:pPr marL="285750" indent="-285750">
              <a:buClr>
                <a:srgbClr val="C00000"/>
              </a:buClr>
              <a:buFont typeface="Arial" panose="020B0604020202020204" pitchFamily="34" charset="0"/>
              <a:buChar char="•"/>
            </a:pPr>
            <a:endParaRPr lang="es-MX" sz="1200" b="1" dirty="0">
              <a:latin typeface="Century Gothic" panose="020B0502020202020204" pitchFamily="34" charset="0"/>
            </a:endParaRPr>
          </a:p>
          <a:p>
            <a:pPr>
              <a:buClr>
                <a:srgbClr val="C00000"/>
              </a:buClr>
            </a:pPr>
            <a:r>
              <a:rPr lang="es-MX" sz="1200" dirty="0">
                <a:latin typeface="Century Gothic" panose="020B0502020202020204" pitchFamily="34" charset="0"/>
              </a:rPr>
              <a:t>Fibra Macquarie México anuncia conferencia telefónica para dar a conocer sus resultados al cuarto trimestre de 2017. FIBRA Macquarie dará a conocer los resultados del cuarto trimestre de 2017 el jueves 22 de febrero de 2018 después del cierre del mercado.</a:t>
            </a:r>
            <a:endParaRPr lang="es-MX" sz="1400" dirty="0">
              <a:latin typeface="Century Gothic" panose="020B0502020202020204" pitchFamily="34" charset="0"/>
            </a:endParaRPr>
          </a:p>
        </p:txBody>
      </p:sp>
      <p:sp>
        <p:nvSpPr>
          <p:cNvPr id="6" name="CuadroTexto 5">
            <a:extLst>
              <a:ext uri="{FF2B5EF4-FFF2-40B4-BE49-F238E27FC236}">
                <a16:creationId xmlns="" xmlns:a16="http://schemas.microsoft.com/office/drawing/2014/main" id="{D8183FE8-2D46-4FE2-A570-1A15B04450F1}"/>
              </a:ext>
            </a:extLst>
          </p:cNvPr>
          <p:cNvSpPr txBox="1"/>
          <p:nvPr/>
        </p:nvSpPr>
        <p:spPr>
          <a:xfrm>
            <a:off x="323528" y="6237312"/>
            <a:ext cx="3312368" cy="246221"/>
          </a:xfrm>
          <a:prstGeom prst="rect">
            <a:avLst/>
          </a:prstGeom>
          <a:noFill/>
        </p:spPr>
        <p:txBody>
          <a:bodyPr wrap="square" rtlCol="0">
            <a:spAutoFit/>
          </a:bodyPr>
          <a:lstStyle/>
          <a:p>
            <a:r>
              <a:rPr lang="en-US" sz="1000" dirty="0">
                <a:latin typeface="Century Gothic" panose="020B0502020202020204" pitchFamily="34" charset="0"/>
              </a:rPr>
              <a:t>Fuente: Bolsa Mexicana de </a:t>
            </a:r>
            <a:r>
              <a:rPr lang="en-US" sz="1000" dirty="0" err="1">
                <a:latin typeface="Century Gothic" panose="020B0502020202020204" pitchFamily="34" charset="0"/>
              </a:rPr>
              <a:t>Valores</a:t>
            </a:r>
            <a:endParaRPr lang="en-US" sz="1000" dirty="0">
              <a:latin typeface="Century Gothic" panose="020B0502020202020204" pitchFamily="34" charset="0"/>
            </a:endParaRPr>
          </a:p>
        </p:txBody>
      </p:sp>
    </p:spTree>
    <p:extLst>
      <p:ext uri="{BB962C8B-B14F-4D97-AF65-F5344CB8AC3E}">
        <p14:creationId xmlns:p14="http://schemas.microsoft.com/office/powerpoint/2010/main" val="304022669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Prologis</a:t>
            </a:r>
            <a:endParaRPr lang="es-MX" sz="2000" b="1" dirty="0">
              <a:latin typeface="Century Gothic" panose="020B0502020202020204" pitchFamily="34" charset="0"/>
            </a:endParaRPr>
          </a:p>
        </p:txBody>
      </p:sp>
      <p:sp>
        <p:nvSpPr>
          <p:cNvPr id="24" name="23 CuadroTexto"/>
          <p:cNvSpPr txBox="1"/>
          <p:nvPr/>
        </p:nvSpPr>
        <p:spPr>
          <a:xfrm>
            <a:off x="2793974" y="436512"/>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 xmlns:a16="http://schemas.microsoft.com/office/drawing/2014/main" id="{CF7679A8-68B6-4D2C-AA7B-F4A762ADB399}"/>
              </a:ext>
            </a:extLst>
          </p:cNvPr>
          <p:cNvSpPr txBox="1"/>
          <p:nvPr/>
        </p:nvSpPr>
        <p:spPr>
          <a:xfrm>
            <a:off x="536751" y="994808"/>
            <a:ext cx="8352928" cy="2523768"/>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200" b="1" dirty="0">
                <a:latin typeface="Century Gothic" panose="020B0502020202020204" pitchFamily="34" charset="0"/>
              </a:rPr>
              <a:t>08 de enero de 2018.</a:t>
            </a:r>
          </a:p>
          <a:p>
            <a:pPr marL="285750" indent="-285750">
              <a:buClr>
                <a:srgbClr val="C00000"/>
              </a:buClr>
              <a:buFont typeface="Arial" panose="020B0604020202020204" pitchFamily="34" charset="0"/>
              <a:buChar char="•"/>
            </a:pPr>
            <a:endParaRPr lang="es-MX" sz="1200" b="1" dirty="0">
              <a:latin typeface="Century Gothic" panose="020B0502020202020204" pitchFamily="34" charset="0"/>
            </a:endParaRPr>
          </a:p>
          <a:p>
            <a:pPr>
              <a:buClr>
                <a:srgbClr val="C00000"/>
              </a:buClr>
            </a:pPr>
            <a:r>
              <a:rPr lang="es-MX" sz="1200" dirty="0">
                <a:latin typeface="Century Gothic" panose="020B0502020202020204" pitchFamily="34" charset="0"/>
              </a:rPr>
              <a:t>FIBRAPL 14 Anuncia que el 26 de Enero llevará a cabo la Conferencia Telefónica donde Presentará los Resultados Financieros del Cuarto Trimestre de 2017.</a:t>
            </a:r>
          </a:p>
          <a:p>
            <a:pPr>
              <a:buClr>
                <a:srgbClr val="C00000"/>
              </a:buClr>
            </a:pPr>
            <a:endParaRPr lang="es-MX" sz="12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200" b="1" dirty="0">
                <a:latin typeface="Century Gothic" panose="020B0502020202020204" pitchFamily="34" charset="0"/>
              </a:rPr>
              <a:t>10 de enero de 2018. </a:t>
            </a:r>
          </a:p>
          <a:p>
            <a:pPr marL="285750" indent="-285750">
              <a:buClr>
                <a:srgbClr val="C00000"/>
              </a:buClr>
              <a:buFont typeface="Arial" panose="020B0604020202020204" pitchFamily="34" charset="0"/>
              <a:buChar char="•"/>
            </a:pPr>
            <a:endParaRPr lang="es-MX" sz="1200" b="1" dirty="0">
              <a:latin typeface="Century Gothic" panose="020B0502020202020204" pitchFamily="34" charset="0"/>
            </a:endParaRPr>
          </a:p>
          <a:p>
            <a:pPr>
              <a:buClr>
                <a:srgbClr val="C00000"/>
              </a:buClr>
            </a:pPr>
            <a:r>
              <a:rPr lang="es-MX" sz="1200" dirty="0">
                <a:latin typeface="Century Gothic" panose="020B0502020202020204" pitchFamily="34" charset="0"/>
              </a:rPr>
              <a:t>FIBRA Prologis Anuncia la Renovación de Contrato de Servicios de Formación de Mercado.</a:t>
            </a:r>
          </a:p>
          <a:p>
            <a:pPr algn="just">
              <a:buClr>
                <a:srgbClr val="C00000"/>
              </a:buClr>
            </a:pPr>
            <a:endParaRPr lang="es-MX" sz="12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200" b="1" dirty="0">
                <a:latin typeface="Century Gothic" panose="020B0502020202020204" pitchFamily="34" charset="0"/>
              </a:rPr>
              <a:t>25 de enero de 2018. </a:t>
            </a:r>
          </a:p>
          <a:p>
            <a:pPr marL="285750" indent="-285750">
              <a:buClr>
                <a:srgbClr val="C00000"/>
              </a:buClr>
              <a:buFont typeface="Arial" panose="020B0604020202020204" pitchFamily="34" charset="0"/>
              <a:buChar char="•"/>
            </a:pPr>
            <a:endParaRPr lang="es-MX" sz="1200" b="1" dirty="0">
              <a:latin typeface="Century Gothic" panose="020B0502020202020204" pitchFamily="34" charset="0"/>
            </a:endParaRPr>
          </a:p>
          <a:p>
            <a:pPr>
              <a:buClr>
                <a:srgbClr val="C00000"/>
              </a:buClr>
            </a:pPr>
            <a:r>
              <a:rPr lang="es-MX" sz="1200" dirty="0">
                <a:latin typeface="Century Gothic" panose="020B0502020202020204" pitchFamily="34" charset="0"/>
              </a:rPr>
              <a:t>FIBRA Prologis Anuncia sus Resultados Financieros del Cuarto Trimestre y del año 2017.</a:t>
            </a: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74</a:t>
            </a:fld>
            <a:endParaRPr lang="es-ES" altLang="es-MX" dirty="0"/>
          </a:p>
        </p:txBody>
      </p:sp>
      <p:sp>
        <p:nvSpPr>
          <p:cNvPr id="7" name="1 Título"/>
          <p:cNvSpPr txBox="1">
            <a:spLocks/>
          </p:cNvSpPr>
          <p:nvPr/>
        </p:nvSpPr>
        <p:spPr bwMode="auto">
          <a:xfrm>
            <a:off x="394666" y="3514056"/>
            <a:ext cx="6096000" cy="631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n-US" sz="2000" b="1">
                <a:latin typeface="Century Gothic" panose="020B0502020202020204" pitchFamily="34" charset="0"/>
              </a:rPr>
              <a:t>Fibra Uno</a:t>
            </a:r>
            <a:endParaRPr lang="es-MX" sz="2000" b="1" dirty="0">
              <a:latin typeface="Century Gothic" panose="020B0502020202020204" pitchFamily="34" charset="0"/>
            </a:endParaRPr>
          </a:p>
        </p:txBody>
      </p:sp>
      <p:sp>
        <p:nvSpPr>
          <p:cNvPr id="9" name="CuadroTexto 8">
            <a:extLst>
              <a:ext uri="{FF2B5EF4-FFF2-40B4-BE49-F238E27FC236}">
                <a16:creationId xmlns="" xmlns:a16="http://schemas.microsoft.com/office/drawing/2014/main" id="{CF7679A8-68B6-4D2C-AA7B-F4A762ADB399}"/>
              </a:ext>
            </a:extLst>
          </p:cNvPr>
          <p:cNvSpPr txBox="1"/>
          <p:nvPr/>
        </p:nvSpPr>
        <p:spPr>
          <a:xfrm>
            <a:off x="536751" y="3962475"/>
            <a:ext cx="8352928" cy="800219"/>
          </a:xfrm>
          <a:prstGeom prst="rect">
            <a:avLst/>
          </a:prstGeom>
          <a:noFill/>
        </p:spPr>
        <p:txBody>
          <a:bodyPr wrap="square" rtlCol="0">
            <a:spAutoFit/>
          </a:bodyPr>
          <a:lstStyle/>
          <a:p>
            <a:pPr>
              <a:buClr>
                <a:srgbClr val="C00000"/>
              </a:buClr>
            </a:pPr>
            <a:endParaRPr lang="es-MX" sz="10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200" b="1" dirty="0">
                <a:latin typeface="Century Gothic" panose="020B0502020202020204" pitchFamily="34" charset="0"/>
              </a:rPr>
              <a:t>08 de febrero de 2018.</a:t>
            </a:r>
          </a:p>
          <a:p>
            <a:pPr marL="285750" indent="-285750">
              <a:buClr>
                <a:srgbClr val="C00000"/>
              </a:buClr>
              <a:buFont typeface="Arial" panose="020B0604020202020204" pitchFamily="34" charset="0"/>
              <a:buChar char="•"/>
            </a:pPr>
            <a:endParaRPr lang="es-MX" sz="1200" b="1" dirty="0">
              <a:latin typeface="Century Gothic" panose="020B0502020202020204" pitchFamily="34" charset="0"/>
            </a:endParaRPr>
          </a:p>
          <a:p>
            <a:pPr>
              <a:buClr>
                <a:srgbClr val="C00000"/>
              </a:buClr>
            </a:pPr>
            <a:r>
              <a:rPr lang="es-MX" sz="1200" dirty="0">
                <a:latin typeface="Century Gothic" panose="020B0502020202020204" pitchFamily="34" charset="0"/>
              </a:rPr>
              <a:t>FIBRA UNO anuncia pago de distribución correspondiente al 4T17 por Ps. 0.5107</a:t>
            </a:r>
            <a:endParaRPr lang="es-MX" sz="1400" dirty="0">
              <a:latin typeface="Century Gothic" panose="020B0502020202020204" pitchFamily="34" charset="0"/>
            </a:endParaRPr>
          </a:p>
        </p:txBody>
      </p:sp>
      <p:sp>
        <p:nvSpPr>
          <p:cNvPr id="10" name="1 Título"/>
          <p:cNvSpPr txBox="1">
            <a:spLocks/>
          </p:cNvSpPr>
          <p:nvPr/>
        </p:nvSpPr>
        <p:spPr bwMode="auto">
          <a:xfrm>
            <a:off x="457200" y="4962810"/>
            <a:ext cx="6096000" cy="631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n-US" sz="2000" b="1" dirty="0" err="1">
                <a:latin typeface="Century Gothic" panose="020B0502020202020204" pitchFamily="34" charset="0"/>
              </a:rPr>
              <a:t>Fibra</a:t>
            </a:r>
            <a:r>
              <a:rPr lang="en-US" sz="2000" b="1" dirty="0">
                <a:latin typeface="Century Gothic" panose="020B0502020202020204" pitchFamily="34" charset="0"/>
              </a:rPr>
              <a:t> Terra</a:t>
            </a:r>
            <a:endParaRPr lang="es-MX" sz="2000" b="1" dirty="0">
              <a:latin typeface="Century Gothic" panose="020B0502020202020204" pitchFamily="34" charset="0"/>
            </a:endParaRPr>
          </a:p>
        </p:txBody>
      </p:sp>
      <p:sp>
        <p:nvSpPr>
          <p:cNvPr id="12" name="CuadroTexto 11">
            <a:extLst>
              <a:ext uri="{FF2B5EF4-FFF2-40B4-BE49-F238E27FC236}">
                <a16:creationId xmlns="" xmlns:a16="http://schemas.microsoft.com/office/drawing/2014/main" id="{CF7679A8-68B6-4D2C-AA7B-F4A762ADB399}"/>
              </a:ext>
            </a:extLst>
          </p:cNvPr>
          <p:cNvSpPr txBox="1"/>
          <p:nvPr/>
        </p:nvSpPr>
        <p:spPr>
          <a:xfrm>
            <a:off x="557649" y="5512686"/>
            <a:ext cx="8352928" cy="830997"/>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200" b="1" dirty="0">
                <a:latin typeface="Century Gothic" panose="020B0502020202020204" pitchFamily="34" charset="0"/>
              </a:rPr>
              <a:t>06 de febrero de 2018.</a:t>
            </a:r>
          </a:p>
          <a:p>
            <a:pPr>
              <a:buClr>
                <a:srgbClr val="C00000"/>
              </a:buClr>
            </a:pPr>
            <a:endParaRPr lang="es-MX" sz="1200" dirty="0">
              <a:latin typeface="Century Gothic" panose="020B0502020202020204" pitchFamily="34" charset="0"/>
            </a:endParaRPr>
          </a:p>
          <a:p>
            <a:pPr>
              <a:buClr>
                <a:srgbClr val="C00000"/>
              </a:buClr>
            </a:pPr>
            <a:r>
              <a:rPr lang="es-MX" sz="1200" dirty="0">
                <a:latin typeface="Century Gothic" panose="020B0502020202020204" pitchFamily="34" charset="0"/>
              </a:rPr>
              <a:t>Terrafina concluye exitosamente la renegociación de términos y condiciones para línea de crédito </a:t>
            </a:r>
            <a:r>
              <a:rPr lang="es-MX" sz="1200" dirty="0" err="1">
                <a:latin typeface="Century Gothic" panose="020B0502020202020204" pitchFamily="34" charset="0"/>
              </a:rPr>
              <a:t>revolvente</a:t>
            </a:r>
            <a:r>
              <a:rPr lang="es-MX" sz="1200" dirty="0">
                <a:latin typeface="Century Gothic" panose="020B0502020202020204" pitchFamily="34" charset="0"/>
              </a:rPr>
              <a:t>.</a:t>
            </a:r>
            <a:endParaRPr lang="es-MX" sz="1400" dirty="0">
              <a:latin typeface="Century Gothic" panose="020B0502020202020204" pitchFamily="34" charset="0"/>
            </a:endParaRPr>
          </a:p>
        </p:txBody>
      </p:sp>
      <p:sp>
        <p:nvSpPr>
          <p:cNvPr id="11" name="CuadroTexto 10">
            <a:extLst>
              <a:ext uri="{FF2B5EF4-FFF2-40B4-BE49-F238E27FC236}">
                <a16:creationId xmlns="" xmlns:a16="http://schemas.microsoft.com/office/drawing/2014/main" id="{FD138502-5D60-4FB3-A454-3A64E5D45166}"/>
              </a:ext>
            </a:extLst>
          </p:cNvPr>
          <p:cNvSpPr txBox="1"/>
          <p:nvPr/>
        </p:nvSpPr>
        <p:spPr>
          <a:xfrm>
            <a:off x="384257" y="6415801"/>
            <a:ext cx="3312368" cy="246221"/>
          </a:xfrm>
          <a:prstGeom prst="rect">
            <a:avLst/>
          </a:prstGeom>
          <a:noFill/>
        </p:spPr>
        <p:txBody>
          <a:bodyPr wrap="square" rtlCol="0">
            <a:spAutoFit/>
          </a:bodyPr>
          <a:lstStyle/>
          <a:p>
            <a:r>
              <a:rPr lang="en-US" sz="1000" dirty="0">
                <a:latin typeface="Century Gothic" panose="020B0502020202020204" pitchFamily="34" charset="0"/>
              </a:rPr>
              <a:t>Fuente: Bolsa Mexicana de </a:t>
            </a:r>
            <a:r>
              <a:rPr lang="en-US" sz="1000" dirty="0" err="1">
                <a:latin typeface="Century Gothic" panose="020B0502020202020204" pitchFamily="34" charset="0"/>
              </a:rPr>
              <a:t>Valores</a:t>
            </a:r>
            <a:endParaRPr lang="en-US" sz="1000" dirty="0">
              <a:latin typeface="Century Gothic" panose="020B0502020202020204" pitchFamily="34" charset="0"/>
            </a:endParaRPr>
          </a:p>
        </p:txBody>
      </p:sp>
    </p:spTree>
    <p:extLst>
      <p:ext uri="{BB962C8B-B14F-4D97-AF65-F5344CB8AC3E}">
        <p14:creationId xmlns:p14="http://schemas.microsoft.com/office/powerpoint/2010/main" val="4584802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Actualización de los CKD’s en cartera</a:t>
            </a:r>
            <a:endParaRPr lang="es-MX" sz="2000" b="1" dirty="0">
              <a:latin typeface="Century Gothic" panose="020B0502020202020204" pitchFamily="34" charset="0"/>
              <a:ea typeface="+mj-ea"/>
            </a:endParaRPr>
          </a:p>
        </p:txBody>
      </p:sp>
      <p:sp>
        <p:nvSpPr>
          <p:cNvPr id="62" name="3 Marcador de número de diapositiva"/>
          <p:cNvSpPr>
            <a:spLocks noGrp="1"/>
          </p:cNvSpPr>
          <p:nvPr>
            <p:ph type="sldNum" sz="quarter" idx="12"/>
          </p:nvPr>
        </p:nvSpPr>
        <p:spPr>
          <a:xfrm>
            <a:off x="8601435" y="6528173"/>
            <a:ext cx="468923" cy="365125"/>
          </a:xfrm>
        </p:spPr>
        <p:txBody>
          <a:bodyPr/>
          <a:lstStyle/>
          <a:p>
            <a:pPr algn="ctr"/>
            <a:fld id="{05E83AA4-A00D-4AA0-8FE8-B93C9F3EC141}" type="slidenum">
              <a:rPr lang="es-ES" altLang="es-MX" smtClean="0">
                <a:latin typeface="Century Gothic" panose="020B0502020202020204" pitchFamily="34" charset="0"/>
              </a:rPr>
              <a:pPr algn="ctr"/>
              <a:t>75</a:t>
            </a:fld>
            <a:endParaRPr lang="es-ES" altLang="es-MX" dirty="0">
              <a:latin typeface="Century Gothic" panose="020B0502020202020204" pitchFamily="34" charset="0"/>
            </a:endParaRPr>
          </a:p>
        </p:txBody>
      </p:sp>
      <p:sp>
        <p:nvSpPr>
          <p:cNvPr id="64" name="2 Marcador de contenido"/>
          <p:cNvSpPr txBox="1">
            <a:spLocks/>
          </p:cNvSpPr>
          <p:nvPr/>
        </p:nvSpPr>
        <p:spPr>
          <a:xfrm>
            <a:off x="179512" y="6468411"/>
            <a:ext cx="7467638" cy="23531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base">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Elaborado por la Gerencia Sr. de Coordinación de Inversiones del Infonavit con datos de PiP.</a:t>
            </a:r>
            <a:br>
              <a:rPr lang="es-MX" sz="900" dirty="0">
                <a:solidFill>
                  <a:prstClr val="black"/>
                </a:solidFill>
                <a:latin typeface="Century Gothic" panose="020B0502020202020204" pitchFamily="34" charset="0"/>
              </a:rPr>
            </a:br>
            <a:endParaRPr lang="es-MX" sz="900" dirty="0">
              <a:solidFill>
                <a:prstClr val="black"/>
              </a:solidFill>
              <a:latin typeface="Century Gothic" panose="020B0502020202020204" pitchFamily="34" charset="0"/>
            </a:endParaRPr>
          </a:p>
        </p:txBody>
      </p:sp>
      <p:graphicFrame>
        <p:nvGraphicFramePr>
          <p:cNvPr id="3" name="Tabla 2"/>
          <p:cNvGraphicFramePr>
            <a:graphicFrameLocks noGrp="1"/>
          </p:cNvGraphicFramePr>
          <p:nvPr>
            <p:extLst/>
          </p:nvPr>
        </p:nvGraphicFramePr>
        <p:xfrm>
          <a:off x="735643" y="1196752"/>
          <a:ext cx="7865792" cy="5230705"/>
        </p:xfrm>
        <a:graphic>
          <a:graphicData uri="http://schemas.openxmlformats.org/drawingml/2006/table">
            <a:tbl>
              <a:tblPr/>
              <a:tblGrid>
                <a:gridCol w="1802577">
                  <a:extLst>
                    <a:ext uri="{9D8B030D-6E8A-4147-A177-3AD203B41FA5}">
                      <a16:colId xmlns="" xmlns:a16="http://schemas.microsoft.com/office/drawing/2014/main" val="20000"/>
                    </a:ext>
                  </a:extLst>
                </a:gridCol>
                <a:gridCol w="1109279">
                  <a:extLst>
                    <a:ext uri="{9D8B030D-6E8A-4147-A177-3AD203B41FA5}">
                      <a16:colId xmlns="" xmlns:a16="http://schemas.microsoft.com/office/drawing/2014/main" val="20001"/>
                    </a:ext>
                  </a:extLst>
                </a:gridCol>
                <a:gridCol w="1121884">
                  <a:extLst>
                    <a:ext uri="{9D8B030D-6E8A-4147-A177-3AD203B41FA5}">
                      <a16:colId xmlns="" xmlns:a16="http://schemas.microsoft.com/office/drawing/2014/main" val="20002"/>
                    </a:ext>
                  </a:extLst>
                </a:gridCol>
                <a:gridCol w="794142">
                  <a:extLst>
                    <a:ext uri="{9D8B030D-6E8A-4147-A177-3AD203B41FA5}">
                      <a16:colId xmlns="" xmlns:a16="http://schemas.microsoft.com/office/drawing/2014/main" val="20003"/>
                    </a:ext>
                  </a:extLst>
                </a:gridCol>
                <a:gridCol w="794142">
                  <a:extLst>
                    <a:ext uri="{9D8B030D-6E8A-4147-A177-3AD203B41FA5}">
                      <a16:colId xmlns="" xmlns:a16="http://schemas.microsoft.com/office/drawing/2014/main" val="20004"/>
                    </a:ext>
                  </a:extLst>
                </a:gridCol>
                <a:gridCol w="1121884">
                  <a:extLst>
                    <a:ext uri="{9D8B030D-6E8A-4147-A177-3AD203B41FA5}">
                      <a16:colId xmlns="" xmlns:a16="http://schemas.microsoft.com/office/drawing/2014/main" val="20005"/>
                    </a:ext>
                  </a:extLst>
                </a:gridCol>
                <a:gridCol w="1121884">
                  <a:extLst>
                    <a:ext uri="{9D8B030D-6E8A-4147-A177-3AD203B41FA5}">
                      <a16:colId xmlns="" xmlns:a16="http://schemas.microsoft.com/office/drawing/2014/main" val="20006"/>
                    </a:ext>
                  </a:extLst>
                </a:gridCol>
              </a:tblGrid>
              <a:tr h="300828">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a:noFill/>
                    </a:lnL>
                    <a:lnR w="6350" cap="flat" cmpd="sng" algn="ctr">
                      <a:solidFill>
                        <a:srgbClr val="FFFFFF"/>
                      </a:solidFill>
                      <a:prstDash val="solid"/>
                      <a:round/>
                      <a:headEnd type="none" w="med" len="med"/>
                      <a:tailEnd type="none" w="med" len="med"/>
                    </a:lnR>
                    <a:lnT>
                      <a:noFill/>
                    </a:lnT>
                    <a:lnB>
                      <a:noFill/>
                    </a:lnB>
                  </a:tcPr>
                </a:tc>
                <a:tc>
                  <a:txBody>
                    <a:bodyPr/>
                    <a:lstStyle/>
                    <a:p>
                      <a:pPr algn="ctr" fontAlgn="ctr"/>
                      <a:endParaRPr lang="es-MX" sz="9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endParaRPr lang="es-MX" sz="9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gridSpan="2">
                  <a:txBody>
                    <a:bodyPr/>
                    <a:lstStyle/>
                    <a:p>
                      <a:pPr algn="ctr" fontAlgn="ctr"/>
                      <a:r>
                        <a:rPr lang="es-MX" sz="900" b="1" i="0" u="none" strike="noStrike" dirty="0">
                          <a:solidFill>
                            <a:srgbClr val="000000"/>
                          </a:solidFill>
                          <a:effectLst/>
                          <a:latin typeface="Century Gothic" panose="020B0502020202020204" pitchFamily="34" charset="0"/>
                        </a:rPr>
                        <a:t>al 31 </a:t>
                      </a:r>
                      <a:r>
                        <a:rPr lang="es-MX" sz="900" b="1" i="0" u="none" strike="noStrike" baseline="0" dirty="0">
                          <a:solidFill>
                            <a:srgbClr val="000000"/>
                          </a:solidFill>
                          <a:effectLst/>
                          <a:latin typeface="Century Gothic" panose="020B0502020202020204" pitchFamily="34" charset="0"/>
                        </a:rPr>
                        <a:t>de enero </a:t>
                      </a:r>
                      <a:r>
                        <a:rPr lang="es-MX" sz="900" b="1" i="0" u="none" strike="noStrike" dirty="0">
                          <a:solidFill>
                            <a:srgbClr val="000000"/>
                          </a:solidFill>
                          <a:effectLst/>
                          <a:latin typeface="Century Gothic" panose="020B0502020202020204" pitchFamily="34" charset="0"/>
                        </a:rPr>
                        <a:t>de 2018</a:t>
                      </a:r>
                    </a:p>
                  </a:txBody>
                  <a:tcPr marL="0" marR="0" marT="0" marB="0" anchor="ctr">
                    <a:lnL w="6350" cap="flat" cmpd="sng" algn="ctr">
                      <a:solidFill>
                        <a:srgbClr val="FFFFFF"/>
                      </a:solidFill>
                      <a:prstDash val="solid"/>
                      <a:round/>
                      <a:headEnd type="none" w="med" len="med"/>
                      <a:tailEnd type="none" w="med" len="med"/>
                    </a:lnL>
                    <a:lnR>
                      <a:noFill/>
                    </a:lnR>
                    <a:lnT>
                      <a:noFill/>
                    </a:lnT>
                    <a:lnB>
                      <a:noFill/>
                    </a:lnB>
                  </a:tcPr>
                </a:tc>
                <a:tc hMerge="1">
                  <a:txBody>
                    <a:bodyPr/>
                    <a:lstStyle/>
                    <a:p>
                      <a:endParaRPr lang="es-MX"/>
                    </a:p>
                  </a:txBody>
                  <a:tcPr/>
                </a:tc>
                <a:extLst>
                  <a:ext uri="{0D108BD9-81ED-4DB2-BD59-A6C34878D82A}">
                    <a16:rowId xmlns="" xmlns:a16="http://schemas.microsoft.com/office/drawing/2014/main" val="10000"/>
                  </a:ext>
                </a:extLst>
              </a:tr>
              <a:tr h="194756">
                <a:tc rowSpan="2">
                  <a:txBody>
                    <a:bodyPr/>
                    <a:lstStyle/>
                    <a:p>
                      <a:pPr algn="ctr" fontAlgn="ctr"/>
                      <a:r>
                        <a:rPr lang="es-MX" sz="9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Precalif.</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Fecha </a:t>
                      </a:r>
                      <a:br>
                        <a:rPr lang="es-MX" sz="900" b="1" i="0" u="none" strike="noStrike" dirty="0">
                          <a:solidFill>
                            <a:srgbClr val="FFFFFF"/>
                          </a:solidFill>
                          <a:effectLst/>
                          <a:latin typeface="Century Gothic" panose="020B0502020202020204" pitchFamily="34" charset="0"/>
                        </a:rPr>
                      </a:br>
                      <a:r>
                        <a:rPr lang="es-MX" sz="900" b="1" i="0" u="none" strike="noStrike" dirty="0">
                          <a:solidFill>
                            <a:srgbClr val="FFFFFF"/>
                          </a:solidFill>
                          <a:effectLst/>
                          <a:latin typeface="Century Gothic" panose="020B0502020202020204" pitchFamily="34" charset="0"/>
                        </a:rPr>
                        <a:t>inversión</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gridSpan="2">
                  <a:txBody>
                    <a:bodyPr/>
                    <a:lstStyle/>
                    <a:p>
                      <a:pPr algn="ctr" fontAlgn="ctr"/>
                      <a:r>
                        <a:rPr lang="es-MX" sz="900" b="1" i="0" u="none" strike="noStrike" dirty="0">
                          <a:solidFill>
                            <a:srgbClr val="FFFFFF"/>
                          </a:solidFill>
                          <a:effectLst/>
                          <a:latin typeface="Century Gothic" panose="020B0502020202020204" pitchFamily="34" charset="0"/>
                        </a:rPr>
                        <a:t>Comprometido</a:t>
                      </a:r>
                    </a:p>
                  </a:txBody>
                  <a:tcPr marL="0" marR="0" marT="0" marB="0" anchor="ctr">
                    <a:lnL>
                      <a:noFill/>
                    </a:lnL>
                    <a:lnR>
                      <a:noFill/>
                    </a:lnR>
                    <a:lnT>
                      <a:noFill/>
                    </a:lnT>
                    <a:lnB>
                      <a:noFill/>
                    </a:lnB>
                    <a:solidFill>
                      <a:srgbClr val="C00000"/>
                    </a:solidFill>
                  </a:tcPr>
                </a:tc>
                <a:tc hMerge="1">
                  <a:txBody>
                    <a:bodyPr/>
                    <a:lstStyle/>
                    <a:p>
                      <a:endParaRPr lang="es-MX"/>
                    </a:p>
                  </a:txBody>
                  <a:tcPr/>
                </a:tc>
                <a:tc rowSpan="2">
                  <a:txBody>
                    <a:bodyPr/>
                    <a:lstStyle/>
                    <a:p>
                      <a:pPr algn="ctr" fontAlgn="ctr"/>
                      <a:r>
                        <a:rPr lang="es-MX" sz="900" b="1" i="0" u="none" strike="noStrike" dirty="0">
                          <a:solidFill>
                            <a:srgbClr val="FFFFFF"/>
                          </a:solidFill>
                          <a:effectLst/>
                          <a:latin typeface="Century Gothic" panose="020B0502020202020204" pitchFamily="34" charset="0"/>
                        </a:rPr>
                        <a:t>Llamado</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TIR</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extLst>
                  <a:ext uri="{0D108BD9-81ED-4DB2-BD59-A6C34878D82A}">
                    <a16:rowId xmlns="" xmlns:a16="http://schemas.microsoft.com/office/drawing/2014/main" val="10001"/>
                  </a:ext>
                </a:extLst>
              </a:tr>
              <a:tr h="257354">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900" b="1" i="0" u="none" strike="noStrike" dirty="0">
                          <a:solidFill>
                            <a:srgbClr val="FFFFFF"/>
                          </a:solidFill>
                          <a:effectLst/>
                          <a:latin typeface="Century Gothic" panose="020B0502020202020204" pitchFamily="34" charset="0"/>
                        </a:rPr>
                        <a:t>mdp</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a:txBody>
                    <a:bodyPr/>
                    <a:lstStyle/>
                    <a:p>
                      <a:pPr algn="ctr" fontAlgn="ctr"/>
                      <a:r>
                        <a:rPr lang="es-MX" sz="900" b="1" i="0" u="none" strike="noStrike" dirty="0">
                          <a:solidFill>
                            <a:srgbClr val="FFFFFF"/>
                          </a:solidFill>
                          <a:effectLst/>
                          <a:latin typeface="Century Gothic" panose="020B0502020202020204" pitchFamily="34" charset="0"/>
                        </a:rPr>
                        <a:t>% del 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vMerge="1">
                  <a:txBody>
                    <a:bodyPr/>
                    <a:lstStyle/>
                    <a:p>
                      <a:endParaRPr lang="es-MX"/>
                    </a:p>
                  </a:txBody>
                  <a:tcPr/>
                </a:tc>
                <a:tc vMerge="1">
                  <a:txBody>
                    <a:bodyPr/>
                    <a:lstStyle/>
                    <a:p>
                      <a:endParaRPr lang="es-MX"/>
                    </a:p>
                  </a:txBody>
                  <a:tcPr/>
                </a:tc>
                <a:extLst>
                  <a:ext uri="{0D108BD9-81ED-4DB2-BD59-A6C34878D82A}">
                    <a16:rowId xmlns="" xmlns:a16="http://schemas.microsoft.com/office/drawing/2014/main" val="10002"/>
                  </a:ext>
                </a:extLst>
              </a:tr>
              <a:tr h="542535">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6.4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05-ago-16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31%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-3.6%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3"/>
                  </a:ext>
                </a:extLst>
              </a:tr>
              <a:tr h="542535">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9.1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19-dic-16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4.3%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-2.6%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542535">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28-abr-17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5"/>
                  </a:ext>
                </a:extLst>
              </a:tr>
              <a:tr h="542535">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8.8</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09-may-17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rgbClr val="000000"/>
                          </a:solidFill>
                          <a:effectLst/>
                          <a:latin typeface="Century Gothic" panose="020B0502020202020204" pitchFamily="34" charset="0"/>
                        </a:rPr>
                        <a:t>7.4%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37%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-3.3%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542535">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7.1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27.0%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7"/>
                  </a:ext>
                </a:extLst>
              </a:tr>
              <a:tr h="542535">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6.6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31-may-17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5.4%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0.9%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r h="639912">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06-sep-17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9"/>
                  </a:ext>
                </a:extLst>
              </a:tr>
              <a:tr h="158355">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10"/>
                  </a:ext>
                </a:extLst>
              </a:tr>
              <a:tr h="424290">
                <a:tc>
                  <a:txBody>
                    <a:bodyPr/>
                    <a:lstStyle/>
                    <a:p>
                      <a:pPr algn="ctr" fontAlgn="ctr"/>
                      <a:r>
                        <a:rPr lang="es-MX" sz="900" b="1" i="0" u="none" strike="noStrike" dirty="0">
                          <a:solidFill>
                            <a:srgbClr val="C00000"/>
                          </a:solidFill>
                          <a:effectLst/>
                          <a:latin typeface="Century Gothic" panose="020B0502020202020204" pitchFamily="34" charset="0"/>
                        </a:rPr>
                        <a:t>Total</a:t>
                      </a:r>
                    </a:p>
                  </a:txBody>
                  <a:tcPr marL="0" marR="0" marT="0" marB="0" anchor="ctr">
                    <a:lnL>
                      <a:noFill/>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203764"/>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C00000"/>
                          </a:solidFill>
                          <a:effectLst/>
                          <a:latin typeface="Century Gothic" panose="020B0502020202020204" pitchFamily="34" charset="0"/>
                        </a:rPr>
                        <a:t>1,850 mdp</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C00000"/>
                          </a:solidFill>
                          <a:effectLst/>
                          <a:latin typeface="Century Gothic" panose="020B0502020202020204" pitchFamily="34" charset="0"/>
                        </a:rPr>
                        <a:t>459.7 mdp</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C00000"/>
                          </a:solidFill>
                          <a:effectLst/>
                          <a:latin typeface="Century Gothic" panose="020B0502020202020204" pitchFamily="34" charset="0"/>
                        </a:rPr>
                        <a:t>0.05%</a:t>
                      </a:r>
                    </a:p>
                  </a:txBody>
                  <a:tcPr marL="0" marR="0" marT="0" marB="0" anchor="ctr">
                    <a:lnL w="6350" cap="flat" cmpd="sng" algn="ctr">
                      <a:solidFill>
                        <a:srgbClr val="FFFFFF"/>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 xmlns:a16="http://schemas.microsoft.com/office/drawing/2014/main" val="10011"/>
                  </a:ext>
                </a:extLst>
              </a:tr>
            </a:tbl>
          </a:graphicData>
        </a:graphic>
      </p:graphicFrame>
      <p:pic>
        <p:nvPicPr>
          <p:cNvPr id="7" name="Imagen 6"/>
          <p:cNvPicPr>
            <a:picLocks noChangeAspect="1"/>
          </p:cNvPicPr>
          <p:nvPr/>
        </p:nvPicPr>
        <p:blipFill>
          <a:blip r:embed="rId2"/>
          <a:stretch>
            <a:fillRect/>
          </a:stretch>
        </p:blipFill>
        <p:spPr>
          <a:xfrm>
            <a:off x="777968" y="2005725"/>
            <a:ext cx="1722959" cy="349899"/>
          </a:xfrm>
          <a:prstGeom prst="rect">
            <a:avLst/>
          </a:prstGeom>
        </p:spPr>
      </p:pic>
      <p:pic>
        <p:nvPicPr>
          <p:cNvPr id="8" name="Imagen 7"/>
          <p:cNvPicPr>
            <a:picLocks noChangeAspect="1"/>
          </p:cNvPicPr>
          <p:nvPr/>
        </p:nvPicPr>
        <p:blipFill rotWithShape="1">
          <a:blip r:embed="rId3"/>
          <a:srcRect l="8190" t="18518" r="6652" b="22223"/>
          <a:stretch/>
        </p:blipFill>
        <p:spPr>
          <a:xfrm>
            <a:off x="823002" y="2514715"/>
            <a:ext cx="1681235" cy="481787"/>
          </a:xfrm>
          <a:prstGeom prst="rect">
            <a:avLst/>
          </a:prstGeom>
        </p:spPr>
      </p:pic>
      <p:pic>
        <p:nvPicPr>
          <p:cNvPr id="9" name="Imagen 8"/>
          <p:cNvPicPr>
            <a:picLocks noChangeAspect="1"/>
          </p:cNvPicPr>
          <p:nvPr/>
        </p:nvPicPr>
        <p:blipFill rotWithShape="1">
          <a:blip r:embed="rId4"/>
          <a:srcRect l="4457" t="31276" r="6833" b="24398"/>
          <a:stretch/>
        </p:blipFill>
        <p:spPr>
          <a:xfrm>
            <a:off x="889520" y="3055237"/>
            <a:ext cx="1496230" cy="495452"/>
          </a:xfrm>
          <a:prstGeom prst="rect">
            <a:avLst/>
          </a:prstGeom>
        </p:spPr>
      </p:pic>
      <p:pic>
        <p:nvPicPr>
          <p:cNvPr id="10" name="Imagen 9"/>
          <p:cNvPicPr>
            <a:picLocks noChangeAspect="1"/>
          </p:cNvPicPr>
          <p:nvPr/>
        </p:nvPicPr>
        <p:blipFill rotWithShape="1">
          <a:blip r:embed="rId5"/>
          <a:srcRect l="-7750" t="9657" r="-1239" b="-374"/>
          <a:stretch/>
        </p:blipFill>
        <p:spPr>
          <a:xfrm>
            <a:off x="1313801" y="3619144"/>
            <a:ext cx="575796" cy="492849"/>
          </a:xfrm>
          <a:prstGeom prst="rect">
            <a:avLst/>
          </a:prstGeom>
        </p:spPr>
      </p:pic>
      <p:pic>
        <p:nvPicPr>
          <p:cNvPr id="11" name="Imagen 10"/>
          <p:cNvPicPr>
            <a:picLocks noChangeAspect="1"/>
          </p:cNvPicPr>
          <p:nvPr/>
        </p:nvPicPr>
        <p:blipFill rotWithShape="1">
          <a:blip r:embed="rId6"/>
          <a:srcRect l="7313" t="1594"/>
          <a:stretch/>
        </p:blipFill>
        <p:spPr>
          <a:xfrm>
            <a:off x="846543" y="4227637"/>
            <a:ext cx="1510312" cy="363748"/>
          </a:xfrm>
          <a:prstGeom prst="rect">
            <a:avLst/>
          </a:prstGeom>
        </p:spPr>
      </p:pic>
      <p:pic>
        <p:nvPicPr>
          <p:cNvPr id="12" name="Imagen 11"/>
          <p:cNvPicPr>
            <a:picLocks noChangeAspect="1"/>
          </p:cNvPicPr>
          <p:nvPr/>
        </p:nvPicPr>
        <p:blipFill rotWithShape="1">
          <a:blip r:embed="rId7"/>
          <a:srcRect r="56743"/>
          <a:stretch/>
        </p:blipFill>
        <p:spPr>
          <a:xfrm>
            <a:off x="742031" y="5238457"/>
            <a:ext cx="1719335" cy="584063"/>
          </a:xfrm>
          <a:prstGeom prst="rect">
            <a:avLst/>
          </a:prstGeom>
        </p:spPr>
      </p:pic>
      <p:pic>
        <p:nvPicPr>
          <p:cNvPr id="13" name="Imagen 12"/>
          <p:cNvPicPr>
            <a:picLocks noChangeAspect="1"/>
          </p:cNvPicPr>
          <p:nvPr/>
        </p:nvPicPr>
        <p:blipFill rotWithShape="1">
          <a:blip r:embed="rId8"/>
          <a:srcRect l="4981"/>
          <a:stretch/>
        </p:blipFill>
        <p:spPr>
          <a:xfrm>
            <a:off x="1099769" y="4721934"/>
            <a:ext cx="991082" cy="436223"/>
          </a:xfrm>
          <a:prstGeom prst="rect">
            <a:avLst/>
          </a:prstGeom>
        </p:spPr>
      </p:pic>
    </p:spTree>
    <p:extLst>
      <p:ext uri="{BB962C8B-B14F-4D97-AF65-F5344CB8AC3E}">
        <p14:creationId xmlns:p14="http://schemas.microsoft.com/office/powerpoint/2010/main" val="7479761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Se tienen siete CKD’s en el Fanvit</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71475" y="1054526"/>
            <a:ext cx="8315325" cy="1312799"/>
          </a:xfrm>
          <a:noFill/>
        </p:spPr>
        <p:txBody>
          <a:bodyPr>
            <a:noAutofit/>
          </a:bodyPr>
          <a:lstStyle/>
          <a:p>
            <a:pPr indent="-285750" algn="just">
              <a:spcBef>
                <a:spcPts val="0"/>
              </a:spcBef>
              <a:spcAft>
                <a:spcPts val="600"/>
              </a:spcAft>
              <a:buClr>
                <a:srgbClr val="CD0000"/>
              </a:buClr>
              <a:buSzPct val="110000"/>
            </a:pPr>
            <a:r>
              <a:rPr lang="es-MX" sz="1400" b="1" dirty="0">
                <a:latin typeface="Century Gothic" panose="020B0502020202020204" pitchFamily="34" charset="0"/>
              </a:rPr>
              <a:t>Se han comprometido 1,850 mdp en 7 CKD’s</a:t>
            </a:r>
          </a:p>
          <a:p>
            <a:pPr indent="-285750" algn="just">
              <a:spcBef>
                <a:spcPts val="0"/>
              </a:spcBef>
              <a:spcAft>
                <a:spcPts val="600"/>
              </a:spcAft>
              <a:buClr>
                <a:srgbClr val="CD0000"/>
              </a:buClr>
              <a:buSzPct val="110000"/>
            </a:pPr>
            <a:r>
              <a:rPr lang="es-MX" sz="1400" dirty="0">
                <a:latin typeface="Century Gothic" panose="020B0502020202020204" pitchFamily="34" charset="0"/>
              </a:rPr>
              <a:t>En total, el monto comprometido en CKD’s es el </a:t>
            </a:r>
            <a:r>
              <a:rPr lang="es-MX" sz="1400" b="1" dirty="0">
                <a:latin typeface="Century Gothic" panose="020B0502020202020204" pitchFamily="34" charset="0"/>
              </a:rPr>
              <a:t>1.43% del Fanvit</a:t>
            </a:r>
          </a:p>
          <a:p>
            <a:pPr indent="-285750" algn="just">
              <a:spcBef>
                <a:spcPts val="0"/>
              </a:spcBef>
              <a:spcAft>
                <a:spcPts val="600"/>
              </a:spcAft>
              <a:buClr>
                <a:srgbClr val="CD0000"/>
              </a:buClr>
              <a:buSzPct val="110000"/>
            </a:pPr>
            <a:r>
              <a:rPr lang="es-MX" sz="1400" dirty="0">
                <a:latin typeface="Century Gothic" panose="020B0502020202020204" pitchFamily="34" charset="0"/>
              </a:rPr>
              <a:t>El </a:t>
            </a:r>
            <a:r>
              <a:rPr lang="es-MX" sz="1400" b="1" dirty="0">
                <a:latin typeface="Century Gothic" panose="020B0502020202020204" pitchFamily="34" charset="0"/>
              </a:rPr>
              <a:t>consumo es del 48% </a:t>
            </a:r>
            <a:r>
              <a:rPr lang="es-MX" sz="1400" dirty="0">
                <a:latin typeface="Century Gothic" panose="020B0502020202020204" pitchFamily="34" charset="0"/>
              </a:rPr>
              <a:t>del monto asignado para CKD’s* </a:t>
            </a:r>
          </a:p>
          <a:p>
            <a:pPr indent="-285750" algn="just">
              <a:spcBef>
                <a:spcPts val="0"/>
              </a:spcBef>
              <a:spcAft>
                <a:spcPts val="600"/>
              </a:spcAft>
              <a:buClr>
                <a:srgbClr val="CD0000"/>
              </a:buClr>
              <a:buSzPct val="110000"/>
            </a:pPr>
            <a:r>
              <a:rPr lang="es-MX" sz="1400" dirty="0">
                <a:latin typeface="Century Gothic" panose="020B0502020202020204" pitchFamily="34" charset="0"/>
              </a:rPr>
              <a:t>Actualmente se tiene participación en dos sectores: Bienes raíces e Infraestructura</a:t>
            </a:r>
          </a:p>
          <a:p>
            <a:pPr indent="-285750" algn="just">
              <a:spcBef>
                <a:spcPts val="0"/>
              </a:spcBef>
              <a:spcAft>
                <a:spcPts val="600"/>
              </a:spcAft>
              <a:buClr>
                <a:srgbClr val="CD0000"/>
              </a:buClr>
              <a:buSzPct val="110000"/>
            </a:pPr>
            <a:endParaRPr lang="es-MX" sz="1400" dirty="0">
              <a:latin typeface="Century Gothic" panose="020B0502020202020204" pitchFamily="34" charset="0"/>
            </a:endParaRPr>
          </a:p>
          <a:p>
            <a:pPr indent="-285750"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p:txBody>
      </p:sp>
      <p:sp>
        <p:nvSpPr>
          <p:cNvPr id="7" name="Rectángulo 6"/>
          <p:cNvSpPr/>
          <p:nvPr/>
        </p:nvSpPr>
        <p:spPr>
          <a:xfrm>
            <a:off x="247198" y="6403855"/>
            <a:ext cx="8563878" cy="369332"/>
          </a:xfrm>
          <a:prstGeom prst="rect">
            <a:avLst/>
          </a:prstGeom>
        </p:spPr>
        <p:txBody>
          <a:bodyPr wrap="square">
            <a:spAutoFit/>
          </a:bodyPr>
          <a:lstStyle/>
          <a:p>
            <a:pPr defTabSz="457200" eaLnBrk="0" fontAlgn="base" hangingPunct="0">
              <a:spcBef>
                <a:spcPct val="0"/>
              </a:spcBef>
              <a:spcAft>
                <a:spcPts val="600"/>
              </a:spcAft>
              <a:buClr>
                <a:srgbClr val="CD0000"/>
              </a:buClr>
              <a:buSzPct val="110000"/>
            </a:pPr>
            <a:r>
              <a:rPr lang="es-MX" sz="900" dirty="0">
                <a:solidFill>
                  <a:prstClr val="black"/>
                </a:solidFill>
                <a:latin typeface="Century Gothic" panose="020B0502020202020204" pitchFamily="34" charset="0"/>
              </a:rPr>
              <a:t>*Con base en los límites asignados por la Coordinación General de Riesgos se puede invertir el 3% del Fanvit en CKD’s, equivalente a </a:t>
            </a:r>
            <a:r>
              <a:rPr lang="es-MX" sz="900" b="1" dirty="0">
                <a:solidFill>
                  <a:prstClr val="black"/>
                </a:solidFill>
                <a:latin typeface="Century Gothic" panose="020B0502020202020204" pitchFamily="34" charset="0"/>
              </a:rPr>
              <a:t>3,870 mdp </a:t>
            </a:r>
            <a:r>
              <a:rPr lang="es-MX" sz="900" dirty="0">
                <a:solidFill>
                  <a:prstClr val="black"/>
                </a:solidFill>
                <a:latin typeface="Century Gothic" panose="020B0502020202020204" pitchFamily="34" charset="0"/>
              </a:rPr>
              <a:t>al 31 de enero de 2018</a:t>
            </a:r>
          </a:p>
        </p:txBody>
      </p:sp>
      <p:sp>
        <p:nvSpPr>
          <p:cNvPr id="4" name="Rectángulo 3"/>
          <p:cNvSpPr/>
          <p:nvPr/>
        </p:nvSpPr>
        <p:spPr>
          <a:xfrm>
            <a:off x="1048918" y="289163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3" name="Rectángulo 12"/>
          <p:cNvSpPr/>
          <p:nvPr/>
        </p:nvSpPr>
        <p:spPr>
          <a:xfrm>
            <a:off x="2551412" y="2892666"/>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5" name="Rectángulo 14"/>
          <p:cNvSpPr/>
          <p:nvPr/>
        </p:nvSpPr>
        <p:spPr>
          <a:xfrm>
            <a:off x="1138758" y="5514160"/>
            <a:ext cx="1080745"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9" name="Rectángulo 18"/>
          <p:cNvSpPr/>
          <p:nvPr/>
        </p:nvSpPr>
        <p:spPr>
          <a:xfrm>
            <a:off x="2842881" y="5369544"/>
            <a:ext cx="644728" cy="507831"/>
          </a:xfrm>
          <a:prstGeom prst="rect">
            <a:avLst/>
          </a:prstGeom>
        </p:spPr>
        <p:txBody>
          <a:bodyPr wrap="none">
            <a:spAutoFit/>
          </a:bodyPr>
          <a:lstStyle/>
          <a:p>
            <a:pPr algn="ctr"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Deuda</a:t>
            </a:r>
          </a:p>
          <a:p>
            <a:pPr algn="ctr"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20" name="Rectángulo 19"/>
          <p:cNvSpPr/>
          <p:nvPr/>
        </p:nvSpPr>
        <p:spPr>
          <a:xfrm>
            <a:off x="1047771" y="4675543"/>
            <a:ext cx="1227600" cy="4680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Walton:         300</a:t>
            </a:r>
          </a:p>
        </p:txBody>
      </p:sp>
      <p:sp>
        <p:nvSpPr>
          <p:cNvPr id="21" name="Rectángulo 20"/>
          <p:cNvSpPr/>
          <p:nvPr/>
        </p:nvSpPr>
        <p:spPr>
          <a:xfrm>
            <a:off x="1047006" y="4322333"/>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PruMex:         200</a:t>
            </a:r>
          </a:p>
        </p:txBody>
      </p:sp>
      <p:cxnSp>
        <p:nvCxnSpPr>
          <p:cNvPr id="24" name="Conector recto 23"/>
          <p:cNvCxnSpPr/>
          <p:nvPr/>
        </p:nvCxnSpPr>
        <p:spPr>
          <a:xfrm>
            <a:off x="1065769" y="3632587"/>
            <a:ext cx="1205017" cy="0"/>
          </a:xfrm>
          <a:prstGeom prst="line">
            <a:avLst/>
          </a:prstGeom>
          <a:ln w="12700">
            <a:solidFill>
              <a:schemeClr val="accent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5" name="Conector recto 24"/>
          <p:cNvCxnSpPr/>
          <p:nvPr/>
        </p:nvCxnSpPr>
        <p:spPr>
          <a:xfrm>
            <a:off x="1049045" y="4323241"/>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0" name="Conector recto 29"/>
          <p:cNvCxnSpPr/>
          <p:nvPr/>
        </p:nvCxnSpPr>
        <p:spPr>
          <a:xfrm>
            <a:off x="1062727" y="4673415"/>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1" name="Rectángulo 30"/>
          <p:cNvSpPr/>
          <p:nvPr/>
        </p:nvSpPr>
        <p:spPr>
          <a:xfrm>
            <a:off x="1043608" y="3966316"/>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IGS:                200</a:t>
            </a:r>
          </a:p>
        </p:txBody>
      </p:sp>
      <p:sp>
        <p:nvSpPr>
          <p:cNvPr id="35" name="Rectángulo 34"/>
          <p:cNvSpPr/>
          <p:nvPr/>
        </p:nvSpPr>
        <p:spPr>
          <a:xfrm>
            <a:off x="1044214" y="3617146"/>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Alignmex</a:t>
            </a:r>
            <a:r>
              <a:rPr lang="es-MX" sz="1050" dirty="0">
                <a:solidFill>
                  <a:prstClr val="white"/>
                </a:solidFill>
                <a:latin typeface="Century Gothic" panose="020B0502020202020204" pitchFamily="34" charset="0"/>
              </a:rPr>
              <a:t>:     </a:t>
            </a:r>
            <a:r>
              <a:rPr lang="es-MX" sz="1000" dirty="0">
                <a:solidFill>
                  <a:prstClr val="white"/>
                </a:solidFill>
                <a:latin typeface="Century Gothic" panose="020B0502020202020204" pitchFamily="34" charset="0"/>
              </a:rPr>
              <a:t>200</a:t>
            </a:r>
          </a:p>
        </p:txBody>
      </p:sp>
      <p:cxnSp>
        <p:nvCxnSpPr>
          <p:cNvPr id="36" name="Conector recto 35"/>
          <p:cNvCxnSpPr/>
          <p:nvPr/>
        </p:nvCxnSpPr>
        <p:spPr>
          <a:xfrm>
            <a:off x="1054801" y="3983930"/>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0" name="Rectángulo 39"/>
          <p:cNvSpPr/>
          <p:nvPr/>
        </p:nvSpPr>
        <p:spPr>
          <a:xfrm>
            <a:off x="1051659" y="2437122"/>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1F497D"/>
                </a:solidFill>
                <a:latin typeface="Century Gothic" panose="020B0502020202020204" pitchFamily="34" charset="0"/>
              </a:rPr>
              <a:t>1,200 mdp</a:t>
            </a:r>
          </a:p>
        </p:txBody>
      </p:sp>
      <p:sp>
        <p:nvSpPr>
          <p:cNvPr id="34" name="Rectángulo 33"/>
          <p:cNvSpPr/>
          <p:nvPr/>
        </p:nvSpPr>
        <p:spPr>
          <a:xfrm>
            <a:off x="5547681" y="288478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39" name="Rectángulo 38"/>
          <p:cNvSpPr/>
          <p:nvPr/>
        </p:nvSpPr>
        <p:spPr>
          <a:xfrm>
            <a:off x="5555161" y="4494249"/>
            <a:ext cx="1227667" cy="591866"/>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prstClr val="white"/>
                </a:solidFill>
                <a:latin typeface="Century Gothic" panose="020B0502020202020204" pitchFamily="34" charset="0"/>
              </a:rPr>
              <a:t>GFI: 350</a:t>
            </a:r>
          </a:p>
        </p:txBody>
      </p:sp>
      <p:sp>
        <p:nvSpPr>
          <p:cNvPr id="42" name="Rectángulo 41"/>
          <p:cNvSpPr/>
          <p:nvPr/>
        </p:nvSpPr>
        <p:spPr>
          <a:xfrm>
            <a:off x="5593158" y="5478303"/>
            <a:ext cx="1165704"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45" name="Rectángulo 44"/>
          <p:cNvSpPr/>
          <p:nvPr/>
        </p:nvSpPr>
        <p:spPr>
          <a:xfrm>
            <a:off x="5551888" y="4058796"/>
            <a:ext cx="1227667" cy="432000"/>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prstClr val="white"/>
                </a:solidFill>
                <a:latin typeface="Century Gothic" panose="020B0502020202020204" pitchFamily="34" charset="0"/>
              </a:rPr>
              <a:t>EXI: 300</a:t>
            </a:r>
          </a:p>
        </p:txBody>
      </p:sp>
      <p:cxnSp>
        <p:nvCxnSpPr>
          <p:cNvPr id="46" name="Conector recto 45"/>
          <p:cNvCxnSpPr/>
          <p:nvPr/>
        </p:nvCxnSpPr>
        <p:spPr>
          <a:xfrm>
            <a:off x="5560514" y="4496136"/>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7" name="Rectángulo 46"/>
          <p:cNvSpPr/>
          <p:nvPr/>
        </p:nvSpPr>
        <p:spPr>
          <a:xfrm>
            <a:off x="5560514" y="2430272"/>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F79646"/>
                </a:solidFill>
                <a:latin typeface="Century Gothic" panose="020B0502020202020204" pitchFamily="34" charset="0"/>
              </a:rPr>
              <a:t>650 mdp</a:t>
            </a:r>
          </a:p>
        </p:txBody>
      </p:sp>
      <p:sp>
        <p:nvSpPr>
          <p:cNvPr id="50" name="Rectángulo 49"/>
          <p:cNvSpPr/>
          <p:nvPr/>
        </p:nvSpPr>
        <p:spPr>
          <a:xfrm>
            <a:off x="4048945" y="289163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1" name="Rectángulo 50"/>
          <p:cNvSpPr/>
          <p:nvPr/>
        </p:nvSpPr>
        <p:spPr>
          <a:xfrm>
            <a:off x="4039043" y="5514160"/>
            <a:ext cx="1249060"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52" name="Rectángulo 51"/>
          <p:cNvSpPr/>
          <p:nvPr/>
        </p:nvSpPr>
        <p:spPr>
          <a:xfrm>
            <a:off x="7044188" y="2890720"/>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3" name="Rectángulo 52"/>
          <p:cNvSpPr/>
          <p:nvPr/>
        </p:nvSpPr>
        <p:spPr>
          <a:xfrm>
            <a:off x="7309207" y="5514160"/>
            <a:ext cx="697627"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sp>
        <p:nvSpPr>
          <p:cNvPr id="29" name="Rectángulo 28"/>
          <p:cNvSpPr/>
          <p:nvPr/>
        </p:nvSpPr>
        <p:spPr>
          <a:xfrm>
            <a:off x="1043608" y="3147018"/>
            <a:ext cx="1227667" cy="4680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900" dirty="0">
                <a:solidFill>
                  <a:prstClr val="white"/>
                </a:solidFill>
                <a:latin typeface="Century Gothic" panose="020B0502020202020204" pitchFamily="34" charset="0"/>
              </a:rPr>
              <a:t>Quiero casa:</a:t>
            </a:r>
            <a:r>
              <a:rPr lang="es-MX" sz="800" dirty="0">
                <a:solidFill>
                  <a:prstClr val="white"/>
                </a:solidFill>
                <a:latin typeface="Century Gothic" panose="020B0502020202020204" pitchFamily="34" charset="0"/>
              </a:rPr>
              <a:t>  </a:t>
            </a:r>
            <a:r>
              <a:rPr lang="es-MX" sz="900" dirty="0">
                <a:solidFill>
                  <a:prstClr val="white"/>
                </a:solidFill>
                <a:latin typeface="Century Gothic" panose="020B0502020202020204" pitchFamily="34" charset="0"/>
              </a:rPr>
              <a:t> </a:t>
            </a:r>
            <a:r>
              <a:rPr lang="es-MX" sz="1000" dirty="0">
                <a:solidFill>
                  <a:prstClr val="white"/>
                </a:solidFill>
                <a:latin typeface="Century Gothic" panose="020B0502020202020204" pitchFamily="34" charset="0"/>
              </a:rPr>
              <a:t>300</a:t>
            </a:r>
          </a:p>
        </p:txBody>
      </p:sp>
      <p:cxnSp>
        <p:nvCxnSpPr>
          <p:cNvPr id="32" name="Conector recto 31"/>
          <p:cNvCxnSpPr/>
          <p:nvPr/>
        </p:nvCxnSpPr>
        <p:spPr>
          <a:xfrm>
            <a:off x="1058074" y="3573016"/>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3" name="3 Marcador de número de diapositiva"/>
          <p:cNvSpPr>
            <a:spLocks noGrp="1"/>
          </p:cNvSpPr>
          <p:nvPr>
            <p:ph type="sldNum" sz="quarter" idx="12"/>
          </p:nvPr>
        </p:nvSpPr>
        <p:spPr>
          <a:xfrm>
            <a:off x="8586211" y="6495842"/>
            <a:ext cx="552298" cy="365125"/>
          </a:xfrm>
        </p:spPr>
        <p:txBody>
          <a:bodyPr/>
          <a:lstStyle/>
          <a:p>
            <a:pPr algn="ctr"/>
            <a:fld id="{05E83AA4-A00D-4AA0-8FE8-B93C9F3EC141}" type="slidenum">
              <a:rPr lang="es-ES" altLang="es-MX" smtClean="0">
                <a:latin typeface="Century Gothic" panose="020B0502020202020204" pitchFamily="34" charset="0"/>
              </a:rPr>
              <a:pPr algn="ctr"/>
              <a:t>76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87943616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Resumen de las características de CKD’s aprobados</a:t>
            </a:r>
            <a:endParaRPr lang="es-MX" sz="2000" b="1" dirty="0">
              <a:latin typeface="Century Gothic" panose="020B0502020202020204" pitchFamily="34" charset="0"/>
              <a:ea typeface="+mj-ea"/>
            </a:endParaRPr>
          </a:p>
        </p:txBody>
      </p:sp>
      <p:sp>
        <p:nvSpPr>
          <p:cNvPr id="4" name="CuadroTexto 3"/>
          <p:cNvSpPr txBox="1"/>
          <p:nvPr/>
        </p:nvSpPr>
        <p:spPr>
          <a:xfrm>
            <a:off x="26634" y="5614255"/>
            <a:ext cx="176213" cy="369332"/>
          </a:xfrm>
          <a:prstGeom prst="rect">
            <a:avLst/>
          </a:prstGeom>
          <a:noFill/>
        </p:spPr>
        <p:txBody>
          <a:bodyPr wrap="square" rtlCol="0">
            <a:spAutoFit/>
          </a:bodyPr>
          <a:lstStyle/>
          <a:p>
            <a:pPr defTabSz="457200" eaLnBrk="0" fontAlgn="base" hangingPunct="0">
              <a:spcBef>
                <a:spcPct val="0"/>
              </a:spcBef>
              <a:spcAft>
                <a:spcPct val="0"/>
              </a:spcAft>
            </a:pPr>
            <a:r>
              <a:rPr lang="es-MX" dirty="0">
                <a:solidFill>
                  <a:prstClr val="black"/>
                </a:solidFill>
              </a:rPr>
              <a:t>*</a:t>
            </a:r>
          </a:p>
        </p:txBody>
      </p:sp>
      <p:sp>
        <p:nvSpPr>
          <p:cNvPr id="6" name="Rectángulo 5"/>
          <p:cNvSpPr/>
          <p:nvPr/>
        </p:nvSpPr>
        <p:spPr>
          <a:xfrm>
            <a:off x="34888" y="6480812"/>
            <a:ext cx="8651912" cy="369332"/>
          </a:xfrm>
          <a:prstGeom prst="rect">
            <a:avLst/>
          </a:prstGeom>
        </p:spPr>
        <p:txBody>
          <a:bodyPr wrap="square">
            <a:spAutoFit/>
          </a:bodyPr>
          <a:lstStyle/>
          <a:p>
            <a:pPr defTabSz="457200" fontAlgn="base">
              <a:spcAft>
                <a:spcPts val="600"/>
              </a:spcAft>
              <a:buClr>
                <a:srgbClr val="CD0000"/>
              </a:buClr>
              <a:buSzPct val="110000"/>
            </a:pPr>
            <a:r>
              <a:rPr lang="es-MX" sz="900" dirty="0">
                <a:solidFill>
                  <a:prstClr val="black"/>
                </a:solidFill>
                <a:latin typeface="Century Gothic" panose="020B0502020202020204" pitchFamily="34" charset="0"/>
              </a:rPr>
              <a:t>*Monto aprobado, inversión pendiente. ** Se toma el promedio del intervalo para fines comparativos cuando la comisión, el preferente o la TIR esperada estén dados por intervalo.   (I): Infraestructura, (E): Energía, (BR): Bienes raíces</a:t>
            </a:r>
          </a:p>
        </p:txBody>
      </p:sp>
      <p:graphicFrame>
        <p:nvGraphicFramePr>
          <p:cNvPr id="5" name="Tabla 4"/>
          <p:cNvGraphicFramePr>
            <a:graphicFrameLocks noGrp="1"/>
          </p:cNvGraphicFramePr>
          <p:nvPr>
            <p:extLst/>
          </p:nvPr>
        </p:nvGraphicFramePr>
        <p:xfrm>
          <a:off x="331436" y="1265613"/>
          <a:ext cx="8562398" cy="5224504"/>
        </p:xfrm>
        <a:graphic>
          <a:graphicData uri="http://schemas.openxmlformats.org/drawingml/2006/table">
            <a:tbl>
              <a:tblPr/>
              <a:tblGrid>
                <a:gridCol w="1482352">
                  <a:extLst>
                    <a:ext uri="{9D8B030D-6E8A-4147-A177-3AD203B41FA5}">
                      <a16:colId xmlns="" xmlns:a16="http://schemas.microsoft.com/office/drawing/2014/main" val="20000"/>
                    </a:ext>
                  </a:extLst>
                </a:gridCol>
                <a:gridCol w="456109">
                  <a:extLst>
                    <a:ext uri="{9D8B030D-6E8A-4147-A177-3AD203B41FA5}">
                      <a16:colId xmlns="" xmlns:a16="http://schemas.microsoft.com/office/drawing/2014/main" val="20001"/>
                    </a:ext>
                  </a:extLst>
                </a:gridCol>
                <a:gridCol w="735993">
                  <a:extLst>
                    <a:ext uri="{9D8B030D-6E8A-4147-A177-3AD203B41FA5}">
                      <a16:colId xmlns="" xmlns:a16="http://schemas.microsoft.com/office/drawing/2014/main" val="20002"/>
                    </a:ext>
                  </a:extLst>
                </a:gridCol>
                <a:gridCol w="735993">
                  <a:extLst>
                    <a:ext uri="{9D8B030D-6E8A-4147-A177-3AD203B41FA5}">
                      <a16:colId xmlns="" xmlns:a16="http://schemas.microsoft.com/office/drawing/2014/main" val="20003"/>
                    </a:ext>
                  </a:extLst>
                </a:gridCol>
                <a:gridCol w="735993">
                  <a:extLst>
                    <a:ext uri="{9D8B030D-6E8A-4147-A177-3AD203B41FA5}">
                      <a16:colId xmlns="" xmlns:a16="http://schemas.microsoft.com/office/drawing/2014/main" val="20004"/>
                    </a:ext>
                  </a:extLst>
                </a:gridCol>
                <a:gridCol w="735993">
                  <a:extLst>
                    <a:ext uri="{9D8B030D-6E8A-4147-A177-3AD203B41FA5}">
                      <a16:colId xmlns="" xmlns:a16="http://schemas.microsoft.com/office/drawing/2014/main" val="20005"/>
                    </a:ext>
                  </a:extLst>
                </a:gridCol>
                <a:gridCol w="735993">
                  <a:extLst>
                    <a:ext uri="{9D8B030D-6E8A-4147-A177-3AD203B41FA5}">
                      <a16:colId xmlns="" xmlns:a16="http://schemas.microsoft.com/office/drawing/2014/main" val="20006"/>
                    </a:ext>
                  </a:extLst>
                </a:gridCol>
                <a:gridCol w="735993">
                  <a:extLst>
                    <a:ext uri="{9D8B030D-6E8A-4147-A177-3AD203B41FA5}">
                      <a16:colId xmlns="" xmlns:a16="http://schemas.microsoft.com/office/drawing/2014/main" val="20007"/>
                    </a:ext>
                  </a:extLst>
                </a:gridCol>
                <a:gridCol w="735993">
                  <a:extLst>
                    <a:ext uri="{9D8B030D-6E8A-4147-A177-3AD203B41FA5}">
                      <a16:colId xmlns="" xmlns:a16="http://schemas.microsoft.com/office/drawing/2014/main" val="20008"/>
                    </a:ext>
                  </a:extLst>
                </a:gridCol>
                <a:gridCol w="735993">
                  <a:extLst>
                    <a:ext uri="{9D8B030D-6E8A-4147-A177-3AD203B41FA5}">
                      <a16:colId xmlns="" xmlns:a16="http://schemas.microsoft.com/office/drawing/2014/main" val="20009"/>
                    </a:ext>
                  </a:extLst>
                </a:gridCol>
                <a:gridCol w="735993">
                  <a:extLst>
                    <a:ext uri="{9D8B030D-6E8A-4147-A177-3AD203B41FA5}">
                      <a16:colId xmlns="" xmlns:a16="http://schemas.microsoft.com/office/drawing/2014/main" val="20010"/>
                    </a:ext>
                  </a:extLst>
                </a:gridCol>
              </a:tblGrid>
              <a:tr h="430649">
                <a:tc>
                  <a:txBody>
                    <a:bodyPr/>
                    <a:lstStyle/>
                    <a:p>
                      <a:pPr algn="ctr" fontAlgn="ctr"/>
                      <a:r>
                        <a:rPr lang="es-MX" sz="9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Sector</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Monto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Preferente</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Comisión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Tamaño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Coinversión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Tasa neta esp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Periodo inversión (años)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Plazo </a:t>
                      </a:r>
                      <a:br>
                        <a:rPr lang="es-MX" sz="900" b="1" i="0" u="none" strike="noStrike" dirty="0">
                          <a:solidFill>
                            <a:srgbClr val="FFFFFF"/>
                          </a:solidFill>
                          <a:effectLst/>
                          <a:latin typeface="Century Gothic" panose="020B0502020202020204" pitchFamily="34" charset="0"/>
                        </a:rPr>
                      </a:br>
                      <a:r>
                        <a:rPr lang="es-MX" sz="900" b="1" i="0" u="none" strike="noStrike" dirty="0">
                          <a:solidFill>
                            <a:srgbClr val="FFFFFF"/>
                          </a:solidFill>
                          <a:effectLst/>
                          <a:latin typeface="Century Gothic" panose="020B0502020202020204" pitchFamily="34" charset="0"/>
                        </a:rPr>
                        <a:t>(años)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Apalancam.</a:t>
                      </a:r>
                    </a:p>
                    <a:p>
                      <a:pPr algn="ctr" fontAlgn="ctr"/>
                      <a:r>
                        <a:rPr lang="es-MX" sz="900" b="1" i="0" u="none" strike="noStrike" dirty="0">
                          <a:solidFill>
                            <a:srgbClr val="FFFFFF"/>
                          </a:solidFill>
                          <a:effectLst/>
                          <a:latin typeface="Century Gothic" panose="020B0502020202020204" pitchFamily="34" charset="0"/>
                        </a:rPr>
                        <a:t>máx</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extLst>
                  <a:ext uri="{0D108BD9-81ED-4DB2-BD59-A6C34878D82A}">
                    <a16:rowId xmlns="" xmlns:a16="http://schemas.microsoft.com/office/drawing/2014/main" val="10000"/>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3,500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10001"/>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7,000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 xmlns:a16="http://schemas.microsoft.com/office/drawing/2014/main" val="10002"/>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4,422</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10003"/>
                  </a:ext>
                </a:extLst>
              </a:tr>
              <a:tr h="508949">
                <a:tc>
                  <a:txBody>
                    <a:bodyPr/>
                    <a:lstStyle/>
                    <a:p>
                      <a:pPr algn="ctr" fontAlgn="ctr"/>
                      <a:r>
                        <a:rPr lang="es-MX" sz="8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2,700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70%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 xmlns:a16="http://schemas.microsoft.com/office/drawing/2014/main" val="10004"/>
                  </a:ext>
                </a:extLst>
              </a:tr>
              <a:tr h="508949">
                <a:tc>
                  <a:txBody>
                    <a:bodyPr/>
                    <a:lstStyle/>
                    <a:p>
                      <a:pPr algn="ctr" fontAlgn="ctr"/>
                      <a:r>
                        <a:rPr lang="es-MX" sz="8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1.25%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2,000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10005"/>
                  </a:ext>
                </a:extLst>
              </a:tr>
              <a:tr h="60029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4,755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 xmlns:a16="http://schemas.microsoft.com/office/drawing/2014/main" val="10006"/>
                  </a:ext>
                </a:extLst>
              </a:tr>
              <a:tr h="528524">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 xmlns:a16="http://schemas.microsoft.com/office/drawing/2014/main" val="10007"/>
                  </a:ext>
                </a:extLst>
              </a:tr>
              <a:tr h="60029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E,I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10008"/>
                  </a:ext>
                </a:extLst>
              </a:tr>
              <a:tr h="143549">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9"/>
                  </a:ext>
                </a:extLst>
              </a:tr>
              <a:tr h="352348">
                <a:tc>
                  <a:txBody>
                    <a:bodyPr/>
                    <a:lstStyle/>
                    <a:p>
                      <a:pPr algn="ctr" fontAlgn="ctr"/>
                      <a:r>
                        <a:rPr lang="es-MX" sz="1200" b="1" i="0" u="none" strike="noStrike" dirty="0">
                          <a:solidFill>
                            <a:srgbClr val="203764"/>
                          </a:solidFill>
                          <a:effectLst/>
                          <a:latin typeface="Century Gothic" panose="020B0502020202020204" pitchFamily="34" charset="0"/>
                        </a:rPr>
                        <a:t>Promedio</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 </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269</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9.8%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4,172</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15.8%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11.9</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61%</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10010"/>
                  </a:ext>
                </a:extLst>
              </a:tr>
            </a:tbl>
          </a:graphicData>
        </a:graphic>
      </p:graphicFrame>
      <p:pic>
        <p:nvPicPr>
          <p:cNvPr id="9" name="Imagen 8"/>
          <p:cNvPicPr>
            <a:picLocks noChangeAspect="1"/>
          </p:cNvPicPr>
          <p:nvPr/>
        </p:nvPicPr>
        <p:blipFill>
          <a:blip r:embed="rId2"/>
          <a:stretch>
            <a:fillRect/>
          </a:stretch>
        </p:blipFill>
        <p:spPr>
          <a:xfrm>
            <a:off x="331436" y="1816861"/>
            <a:ext cx="1435173" cy="291455"/>
          </a:xfrm>
          <a:prstGeom prst="rect">
            <a:avLst/>
          </a:prstGeom>
        </p:spPr>
      </p:pic>
      <p:pic>
        <p:nvPicPr>
          <p:cNvPr id="10" name="Imagen 9"/>
          <p:cNvPicPr>
            <a:picLocks noChangeAspect="1"/>
          </p:cNvPicPr>
          <p:nvPr/>
        </p:nvPicPr>
        <p:blipFill rotWithShape="1">
          <a:blip r:embed="rId3"/>
          <a:srcRect l="8190" t="18518" r="6652" b="22223"/>
          <a:stretch/>
        </p:blipFill>
        <p:spPr>
          <a:xfrm>
            <a:off x="315041" y="2270190"/>
            <a:ext cx="1388208" cy="397815"/>
          </a:xfrm>
          <a:prstGeom prst="rect">
            <a:avLst/>
          </a:prstGeom>
        </p:spPr>
      </p:pic>
      <p:pic>
        <p:nvPicPr>
          <p:cNvPr id="11" name="Imagen 10"/>
          <p:cNvPicPr>
            <a:picLocks noChangeAspect="1"/>
          </p:cNvPicPr>
          <p:nvPr/>
        </p:nvPicPr>
        <p:blipFill rotWithShape="1">
          <a:blip r:embed="rId4"/>
          <a:srcRect l="4457" t="31276" r="6833" b="24398"/>
          <a:stretch/>
        </p:blipFill>
        <p:spPr>
          <a:xfrm>
            <a:off x="416113" y="2753333"/>
            <a:ext cx="1255604" cy="415771"/>
          </a:xfrm>
          <a:prstGeom prst="rect">
            <a:avLst/>
          </a:prstGeom>
        </p:spPr>
      </p:pic>
      <p:pic>
        <p:nvPicPr>
          <p:cNvPr id="13" name="Imagen 12"/>
          <p:cNvPicPr>
            <a:picLocks noChangeAspect="1"/>
          </p:cNvPicPr>
          <p:nvPr/>
        </p:nvPicPr>
        <p:blipFill rotWithShape="1">
          <a:blip r:embed="rId5"/>
          <a:srcRect l="-7750" t="3476" r="-1239" b="1909"/>
          <a:stretch/>
        </p:blipFill>
        <p:spPr>
          <a:xfrm>
            <a:off x="774561" y="3240608"/>
            <a:ext cx="538708" cy="474453"/>
          </a:xfrm>
          <a:prstGeom prst="rect">
            <a:avLst/>
          </a:prstGeom>
        </p:spPr>
      </p:pic>
      <p:pic>
        <p:nvPicPr>
          <p:cNvPr id="14" name="Imagen 13"/>
          <p:cNvPicPr>
            <a:picLocks noChangeAspect="1"/>
          </p:cNvPicPr>
          <p:nvPr/>
        </p:nvPicPr>
        <p:blipFill rotWithShape="1">
          <a:blip r:embed="rId6"/>
          <a:srcRect l="7313" t="1594"/>
          <a:stretch/>
        </p:blipFill>
        <p:spPr>
          <a:xfrm>
            <a:off x="420948" y="3838955"/>
            <a:ext cx="1245934" cy="298361"/>
          </a:xfrm>
          <a:prstGeom prst="rect">
            <a:avLst/>
          </a:prstGeom>
        </p:spPr>
      </p:pic>
      <p:pic>
        <p:nvPicPr>
          <p:cNvPr id="15" name="Imagen 14"/>
          <p:cNvPicPr>
            <a:picLocks noChangeAspect="1"/>
          </p:cNvPicPr>
          <p:nvPr/>
        </p:nvPicPr>
        <p:blipFill rotWithShape="1">
          <a:blip r:embed="rId7"/>
          <a:srcRect l="4981"/>
          <a:stretch/>
        </p:blipFill>
        <p:spPr>
          <a:xfrm>
            <a:off x="669582" y="4396419"/>
            <a:ext cx="748665" cy="330130"/>
          </a:xfrm>
          <a:prstGeom prst="rect">
            <a:avLst/>
          </a:prstGeom>
        </p:spPr>
      </p:pic>
      <p:pic>
        <p:nvPicPr>
          <p:cNvPr id="16" name="Imagen 15"/>
          <p:cNvPicPr>
            <a:picLocks noChangeAspect="1"/>
          </p:cNvPicPr>
          <p:nvPr/>
        </p:nvPicPr>
        <p:blipFill rotWithShape="1">
          <a:blip r:embed="rId8"/>
          <a:srcRect r="56743"/>
          <a:stretch/>
        </p:blipFill>
        <p:spPr>
          <a:xfrm>
            <a:off x="390353" y="4878684"/>
            <a:ext cx="1297042" cy="435110"/>
          </a:xfrm>
          <a:prstGeom prst="rect">
            <a:avLst/>
          </a:prstGeom>
        </p:spPr>
      </p:pic>
      <p:pic>
        <p:nvPicPr>
          <p:cNvPr id="17" name="Imagen 16" descr="Resultado de imagen para ainda"/>
          <p:cNvPicPr>
            <a:picLocks noChangeAspect="1" noChangeArrowheads="1"/>
          </p:cNvPicPr>
          <p:nvPr/>
        </p:nvPicPr>
        <p:blipFill rotWithShape="1">
          <a:blip r:embed="rId9">
            <a:extLst>
              <a:ext uri="{28A0092B-C50C-407E-A947-70E740481C1C}">
                <a14:useLocalDpi xmlns:a14="http://schemas.microsoft.com/office/drawing/2010/main" val="0"/>
              </a:ext>
            </a:extLst>
          </a:blip>
          <a:srcRect t="23577" b="37078"/>
          <a:stretch/>
        </p:blipFill>
        <p:spPr bwMode="auto">
          <a:xfrm>
            <a:off x="443502" y="5396786"/>
            <a:ext cx="1259747" cy="493124"/>
          </a:xfrm>
          <a:prstGeom prst="rect">
            <a:avLst/>
          </a:prstGeom>
          <a:noFill/>
          <a:extLst>
            <a:ext uri="{909E8E84-426E-40DD-AFC4-6F175D3DCCD1}">
              <a14:hiddenFill xmlns:a14="http://schemas.microsoft.com/office/drawing/2010/main">
                <a:solidFill>
                  <a:srgbClr val="FFFFFF"/>
                </a:solidFill>
              </a14:hiddenFill>
            </a:ext>
          </a:extLst>
        </p:spPr>
      </p:pic>
      <p:sp>
        <p:nvSpPr>
          <p:cNvPr id="19" name="3 Marcador de número de diapositiva"/>
          <p:cNvSpPr>
            <a:spLocks noGrp="1"/>
          </p:cNvSpPr>
          <p:nvPr>
            <p:ph type="sldNum" sz="quarter" idx="12"/>
          </p:nvPr>
        </p:nvSpPr>
        <p:spPr>
          <a:xfrm>
            <a:off x="8492946" y="6480812"/>
            <a:ext cx="552298" cy="365125"/>
          </a:xfrm>
        </p:spPr>
        <p:txBody>
          <a:bodyPr/>
          <a:lstStyle/>
          <a:p>
            <a:pPr algn="ctr"/>
            <a:fld id="{05E83AA4-A00D-4AA0-8FE8-B93C9F3EC141}" type="slidenum">
              <a:rPr lang="es-ES" altLang="es-MX" smtClean="0">
                <a:latin typeface="Century Gothic" panose="020B0502020202020204" pitchFamily="34" charset="0"/>
              </a:rPr>
              <a:pPr algn="ctr"/>
              <a:t>77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30023191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n-US" sz="2000" b="1" dirty="0">
                <a:latin typeface="Century Gothic" panose="020B0502020202020204" pitchFamily="34" charset="0"/>
              </a:rPr>
              <a:t>CKD’s</a:t>
            </a:r>
            <a:endParaRPr lang="es-MX" sz="2000" b="1" dirty="0">
              <a:latin typeface="Century Gothic" panose="020B0502020202020204" pitchFamily="34" charset="0"/>
            </a:endParaRPr>
          </a:p>
        </p:txBody>
      </p:sp>
      <p:sp>
        <p:nvSpPr>
          <p:cNvPr id="24" name="23 CuadroTexto"/>
          <p:cNvSpPr txBox="1"/>
          <p:nvPr/>
        </p:nvSpPr>
        <p:spPr>
          <a:xfrm>
            <a:off x="394666" y="908720"/>
            <a:ext cx="3576620"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Comparación TIR: Primer Trimestre 2018</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pic>
        <p:nvPicPr>
          <p:cNvPr id="5" name="Imagen 4">
            <a:extLst>
              <a:ext uri="{FF2B5EF4-FFF2-40B4-BE49-F238E27FC236}">
                <a16:creationId xmlns="" xmlns:a16="http://schemas.microsoft.com/office/drawing/2014/main" id="{62B9E472-898A-46CA-B4CF-145CAD49DD77}"/>
              </a:ext>
            </a:extLst>
          </p:cNvPr>
          <p:cNvPicPr>
            <a:picLocks noChangeAspect="1"/>
          </p:cNvPicPr>
          <p:nvPr/>
        </p:nvPicPr>
        <p:blipFill>
          <a:blip r:embed="rId2"/>
          <a:stretch>
            <a:fillRect/>
          </a:stretch>
        </p:blipFill>
        <p:spPr>
          <a:xfrm>
            <a:off x="459891" y="1633572"/>
            <a:ext cx="8224217" cy="3590855"/>
          </a:xfrm>
          <a:prstGeom prst="rect">
            <a:avLst/>
          </a:prstGeom>
        </p:spPr>
      </p:pic>
      <p:sp>
        <p:nvSpPr>
          <p:cNvPr id="6" name="CuadroTexto 5">
            <a:extLst>
              <a:ext uri="{FF2B5EF4-FFF2-40B4-BE49-F238E27FC236}">
                <a16:creationId xmlns="" xmlns:a16="http://schemas.microsoft.com/office/drawing/2014/main" id="{CA3A3F68-3F00-46B5-BF0D-D54B386A390A}"/>
              </a:ext>
            </a:extLst>
          </p:cNvPr>
          <p:cNvSpPr txBox="1"/>
          <p:nvPr/>
        </p:nvSpPr>
        <p:spPr>
          <a:xfrm>
            <a:off x="532641" y="5185546"/>
            <a:ext cx="7067128" cy="246221"/>
          </a:xfrm>
          <a:prstGeom prst="rect">
            <a:avLst/>
          </a:prstGeom>
          <a:noFill/>
        </p:spPr>
        <p:txBody>
          <a:bodyPr wrap="square" rtlCol="0">
            <a:spAutoFit/>
          </a:bodyPr>
          <a:lstStyle/>
          <a:p>
            <a:r>
              <a:rPr lang="es-MX" sz="1000" dirty="0">
                <a:solidFill>
                  <a:schemeClr val="tx1">
                    <a:lumMod val="65000"/>
                    <a:lumOff val="35000"/>
                  </a:schemeClr>
                </a:solidFill>
                <a:latin typeface="Century Gothic" panose="020B0502020202020204" pitchFamily="34" charset="0"/>
              </a:rPr>
              <a:t>*Trimestre en curso: datos correspondientes al 31 de enero de 2018.</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78</a:t>
            </a:fld>
            <a:endParaRPr lang="es-ES" altLang="es-MX" dirty="0"/>
          </a:p>
        </p:txBody>
      </p:sp>
    </p:spTree>
    <p:extLst>
      <p:ext uri="{BB962C8B-B14F-4D97-AF65-F5344CB8AC3E}">
        <p14:creationId xmlns:p14="http://schemas.microsoft.com/office/powerpoint/2010/main" val="15838323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Alignmex Real Estate Capital</a:t>
            </a:r>
            <a:endParaRPr lang="es-MX" sz="2000" b="1" dirty="0">
              <a:latin typeface="Century Gothic" panose="020B0502020202020204" pitchFamily="34" charset="0"/>
            </a:endParaRP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7" name="23 CuadroTexto">
            <a:extLst>
              <a:ext uri="{FF2B5EF4-FFF2-40B4-BE49-F238E27FC236}">
                <a16:creationId xmlns="" xmlns:a16="http://schemas.microsoft.com/office/drawing/2014/main" id="{37C51E3F-1C4D-44B4-A753-F09AC4BEC814}"/>
              </a:ext>
            </a:extLst>
          </p:cNvPr>
          <p:cNvSpPr txBox="1"/>
          <p:nvPr/>
        </p:nvSpPr>
        <p:spPr>
          <a:xfrm>
            <a:off x="394666" y="908720"/>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8" name="CuadroTexto 7">
            <a:extLst>
              <a:ext uri="{FF2B5EF4-FFF2-40B4-BE49-F238E27FC236}">
                <a16:creationId xmlns="" xmlns:a16="http://schemas.microsoft.com/office/drawing/2014/main" id="{2696FB37-191B-4539-8982-34F79A0593B4}"/>
              </a:ext>
            </a:extLst>
          </p:cNvPr>
          <p:cNvSpPr txBox="1"/>
          <p:nvPr/>
        </p:nvSpPr>
        <p:spPr>
          <a:xfrm>
            <a:off x="394666" y="1340768"/>
            <a:ext cx="8352928" cy="2923877"/>
          </a:xfrm>
          <a:prstGeom prst="rect">
            <a:avLst/>
          </a:prstGeom>
          <a:noFill/>
        </p:spPr>
        <p:txBody>
          <a:bodyPr wrap="square" rtlCol="0">
            <a:spAutoFit/>
          </a:bodyPr>
          <a:lstStyle/>
          <a:p>
            <a:pPr marL="171450" indent="-171450" algn="just">
              <a:buFont typeface="Arial" panose="020B0604020202020204" pitchFamily="34" charset="0"/>
              <a:buChar char="•"/>
            </a:pPr>
            <a:r>
              <a:rPr lang="es-MX" sz="1000" b="1" dirty="0">
                <a:latin typeface="Century Gothic" panose="020B0502020202020204" pitchFamily="34" charset="0"/>
              </a:rPr>
              <a:t>05 de enero de 2018. Convocatoria de Asamblea de Tenedores de Títulos de Deuda </a:t>
            </a:r>
          </a:p>
          <a:p>
            <a:pPr marL="171450" indent="-171450" algn="just">
              <a:buFont typeface="Arial" panose="020B0604020202020204" pitchFamily="34" charset="0"/>
              <a:buChar char="•"/>
            </a:pPr>
            <a:endParaRPr lang="es-MX" sz="1000" dirty="0">
              <a:latin typeface="Century Gothic" panose="020B0502020202020204" pitchFamily="34" charset="0"/>
            </a:endParaRPr>
          </a:p>
          <a:p>
            <a:pPr algn="just"/>
            <a:r>
              <a:rPr lang="es-MX" sz="1000" dirty="0">
                <a:latin typeface="Century Gothic" panose="020B0502020202020204" pitchFamily="34" charset="0"/>
              </a:rPr>
              <a:t>Se propuso, discutió, y en su caso, se aprobó realizar  ciertas modificaciones y/o adiciones, entre otras, a las definiciones "Fecha de Registro", "Fecha Ex Derecho" y "Periodo de Gracia", contenidas en la Cláusula Primera del Fideicomiso, así como al procedimiento establecido para las Llamada de Capital contenido en la Cláusula 7.6.1 del Fideicomiso, y/o cualesquiera otras modificaciones al contrato de Fideicomiso que resulten necesarias y, en su caso, a los demás Documentos de la Emisión, que se sometan a la aprobación de la Asamblea con motivo de lo anterior. Acciones y resoluciones al respecto. Se realizó informe por parte del Administrador sobre el estatus de las Inversiones realizadas por el Fideicomiso hasta el 31 de diciembre de 2017. Se designaron delegados que, en su caso, formalicen y den cumplimiento a las resoluciones adoptadas con respecto a los puntos anteriores.</a:t>
            </a:r>
          </a:p>
          <a:p>
            <a:pPr algn="just"/>
            <a:endParaRPr lang="es-MX" sz="1000" dirty="0">
              <a:latin typeface="Century Gothic" panose="020B0502020202020204" pitchFamily="34" charset="0"/>
            </a:endParaRPr>
          </a:p>
          <a:p>
            <a:endParaRPr lang="es-MX" sz="1200" dirty="0">
              <a:latin typeface="Century Gothic" panose="020B0502020202020204" pitchFamily="34" charset="0"/>
            </a:endParaRPr>
          </a:p>
          <a:p>
            <a:endParaRPr lang="es-MX" sz="1200" dirty="0">
              <a:latin typeface="Century Gothic" panose="020B0502020202020204" pitchFamily="34" charset="0"/>
            </a:endParaRPr>
          </a:p>
          <a:p>
            <a:endParaRPr lang="es-MX" sz="1200" dirty="0">
              <a:latin typeface="Century Gothic" panose="020B0502020202020204" pitchFamily="34" charset="0"/>
            </a:endParaRPr>
          </a:p>
          <a:p>
            <a:endParaRPr lang="es-MX" sz="1200" dirty="0">
              <a:latin typeface="Century Gothic" panose="020B0502020202020204" pitchFamily="34" charset="0"/>
            </a:endParaRPr>
          </a:p>
          <a:p>
            <a:endParaRPr lang="es-MX" sz="1200" dirty="0">
              <a:latin typeface="Century Gothic" panose="020B0502020202020204" pitchFamily="34" charset="0"/>
            </a:endParaRPr>
          </a:p>
          <a:p>
            <a:r>
              <a:rPr lang="es-MX" sz="1200" b="1" dirty="0">
                <a:latin typeface="Century Gothic" panose="020B0502020202020204" pitchFamily="34" charset="0"/>
              </a:rPr>
              <a:t> </a:t>
            </a:r>
            <a:endParaRPr lang="es-MX" sz="1200" dirty="0">
              <a:latin typeface="Century Gothic" panose="020B0502020202020204" pitchFamily="34" charset="0"/>
            </a:endParaRPr>
          </a:p>
          <a:p>
            <a:r>
              <a:rPr lang="es-MX" sz="1200" b="1" dirty="0">
                <a:latin typeface="Century Gothic" panose="020B0502020202020204" pitchFamily="34" charset="0"/>
              </a:rPr>
              <a:t> </a:t>
            </a:r>
            <a:endParaRPr lang="es-MX" sz="12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79</a:t>
            </a:fld>
            <a:endParaRPr lang="es-ES" altLang="es-MX" dirty="0"/>
          </a:p>
        </p:txBody>
      </p:sp>
    </p:spTree>
    <p:extLst>
      <p:ext uri="{BB962C8B-B14F-4D97-AF65-F5344CB8AC3E}">
        <p14:creationId xmlns:p14="http://schemas.microsoft.com/office/powerpoint/2010/main" val="30010849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Febrero </a:t>
            </a:r>
            <a:r>
              <a:rPr lang="es-ES" dirty="0">
                <a:latin typeface="Century Gothic" pitchFamily="34" charset="0"/>
              </a:rPr>
              <a:t>2018</a:t>
            </a:r>
          </a:p>
        </p:txBody>
      </p:sp>
      <p:sp>
        <p:nvSpPr>
          <p:cNvPr id="4" name="3 Rectángulo"/>
          <p:cNvSpPr/>
          <p:nvPr/>
        </p:nvSpPr>
        <p:spPr>
          <a:xfrm>
            <a:off x="1677311" y="2971990"/>
            <a:ext cx="6223818" cy="954107"/>
          </a:xfrm>
          <a:prstGeom prst="rect">
            <a:avLst/>
          </a:prstGeom>
        </p:spPr>
        <p:txBody>
          <a:bodyPr wrap="square">
            <a:spAutoFit/>
          </a:bodyPr>
          <a:lstStyle/>
          <a:p>
            <a:r>
              <a:rPr lang="es-MX" altLang="es-MX" sz="2800" dirty="0">
                <a:solidFill>
                  <a:srgbClr val="CD0000"/>
                </a:solidFill>
                <a:latin typeface="Century Gothic" panose="020B0502020202020204" pitchFamily="34" charset="0"/>
              </a:rPr>
              <a:t>Grupo de Trabajo de Inversiones</a:t>
            </a:r>
            <a:br>
              <a:rPr lang="es-MX" altLang="es-MX" sz="2800" dirty="0">
                <a:solidFill>
                  <a:srgbClr val="CD0000"/>
                </a:solidFill>
                <a:latin typeface="Century Gothic" panose="020B0502020202020204" pitchFamily="34" charset="0"/>
              </a:rPr>
            </a:br>
            <a:r>
              <a:rPr lang="es-MX" altLang="es-MX" sz="2800" dirty="0">
                <a:solidFill>
                  <a:srgbClr val="CD0000"/>
                </a:solidFill>
                <a:latin typeface="Century Gothic" panose="020B0502020202020204" pitchFamily="34" charset="0"/>
              </a:rPr>
              <a:t>Sesión Número </a:t>
            </a:r>
            <a:r>
              <a:rPr lang="es-MX" altLang="es-MX" sz="2800" dirty="0" smtClean="0">
                <a:solidFill>
                  <a:srgbClr val="CD0000"/>
                </a:solidFill>
                <a:latin typeface="Century Gothic" panose="020B0502020202020204" pitchFamily="34" charset="0"/>
              </a:rPr>
              <a:t>041</a:t>
            </a:r>
            <a:endParaRPr lang="es-MX" dirty="0"/>
          </a:p>
        </p:txBody>
      </p:sp>
    </p:spTree>
    <p:extLst>
      <p:ext uri="{BB962C8B-B14F-4D97-AF65-F5344CB8AC3E}">
        <p14:creationId xmlns:p14="http://schemas.microsoft.com/office/powerpoint/2010/main" val="60172462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DISCLAIMER" val="True"/>
</p:tagLst>
</file>

<file path=ppt/tags/tag2.xml><?xml version="1.0" encoding="utf-8"?>
<p:tagLst xmlns:a="http://schemas.openxmlformats.org/drawingml/2006/main" xmlns:r="http://schemas.openxmlformats.org/officeDocument/2006/relationships" xmlns:p="http://schemas.openxmlformats.org/presentationml/2006/main">
  <p:tag name="ISDISCLAIMER" val="True"/>
</p:tagLst>
</file>

<file path=ppt/tags/tag3.xml><?xml version="1.0" encoding="utf-8"?>
<p:tagLst xmlns:a="http://schemas.openxmlformats.org/drawingml/2006/main" xmlns:r="http://schemas.openxmlformats.org/officeDocument/2006/relationships" xmlns:p="http://schemas.openxmlformats.org/presentationml/2006/main">
  <p:tag name="ISDISCLAIMER" val="True"/>
</p:tagLst>
</file>

<file path=ppt/tags/tag4.xml><?xml version="1.0" encoding="utf-8"?>
<p:tagLst xmlns:a="http://schemas.openxmlformats.org/drawingml/2006/main" xmlns:r="http://schemas.openxmlformats.org/officeDocument/2006/relationships" xmlns:p="http://schemas.openxmlformats.org/presentationml/2006/main">
  <p:tag name="ISDISCLAIMER" val="True"/>
</p:tagLst>
</file>

<file path=ppt/tags/tag5.xml><?xml version="1.0" encoding="utf-8"?>
<p:tagLst xmlns:a="http://schemas.openxmlformats.org/drawingml/2006/main" xmlns:r="http://schemas.openxmlformats.org/officeDocument/2006/relationships" xmlns:p="http://schemas.openxmlformats.org/presentationml/2006/main">
  <p:tag name="ISDISCLAIMER" val="True"/>
</p:tagLst>
</file>

<file path=ppt/tags/tag6.xml><?xml version="1.0" encoding="utf-8"?>
<p:tagLst xmlns:a="http://schemas.openxmlformats.org/drawingml/2006/main" xmlns:r="http://schemas.openxmlformats.org/officeDocument/2006/relationships" xmlns:p="http://schemas.openxmlformats.org/presentationml/2006/main">
  <p:tag name="ISDISCLAIMER" val="True"/>
</p:tagLst>
</file>

<file path=ppt/tags/tag7.xml><?xml version="1.0" encoding="utf-8"?>
<p:tagLst xmlns:a="http://schemas.openxmlformats.org/drawingml/2006/main" xmlns:r="http://schemas.openxmlformats.org/officeDocument/2006/relationships" xmlns:p="http://schemas.openxmlformats.org/presentationml/2006/main">
  <p:tag name="ISDISCLAIMER" val="True"/>
</p:tagLst>
</file>

<file path=ppt/tags/tag8.xml><?xml version="1.0" encoding="utf-8"?>
<p:tagLst xmlns:a="http://schemas.openxmlformats.org/drawingml/2006/main" xmlns:r="http://schemas.openxmlformats.org/officeDocument/2006/relationships" xmlns:p="http://schemas.openxmlformats.org/presentationml/2006/main">
  <p:tag name="ISDISCLAIMER" val="True"/>
</p:tagLst>
</file>

<file path=ppt/tags/tag9.xml><?xml version="1.0" encoding="utf-8"?>
<p:tagLst xmlns:a="http://schemas.openxmlformats.org/drawingml/2006/main" xmlns:r="http://schemas.openxmlformats.org/officeDocument/2006/relationships" xmlns:p="http://schemas.openxmlformats.org/presentationml/2006/main">
  <p:tag name="ISDISCLAIMER" val="True"/>
</p:tagLst>
</file>

<file path=ppt/tags/tag10.xml><?xml version="1.0" encoding="utf-8"?>
<p:tagLst xmlns:a="http://schemas.openxmlformats.org/drawingml/2006/main" xmlns:r="http://schemas.openxmlformats.org/officeDocument/2006/relationships" xmlns:p="http://schemas.openxmlformats.org/presentationml/2006/main">
  <p:tag name="ISDISCLAIMER" val="True"/>
</p:tagLst>
</file>

<file path=ppt/tags/tag11.xml><?xml version="1.0" encoding="utf-8"?>
<p:tagLst xmlns:a="http://schemas.openxmlformats.org/drawingml/2006/main" xmlns:r="http://schemas.openxmlformats.org/officeDocument/2006/relationships" xmlns:p="http://schemas.openxmlformats.org/presentationml/2006/main">
  <p:tag name="ISDISCLAIMER" val="True"/>
</p:tagLst>
</file>

<file path=ppt/tags/tag12.xml><?xml version="1.0" encoding="utf-8"?>
<p:tagLst xmlns:a="http://schemas.openxmlformats.org/drawingml/2006/main" xmlns:r="http://schemas.openxmlformats.org/officeDocument/2006/relationships" xmlns:p="http://schemas.openxmlformats.org/presentationml/2006/main">
  <p:tag name="ISDISCLAIMER" val="True"/>
</p:tagLst>
</file>

<file path=ppt/tags/tag13.xml><?xml version="1.0" encoding="utf-8"?>
<p:tagLst xmlns:a="http://schemas.openxmlformats.org/drawingml/2006/main" xmlns:r="http://schemas.openxmlformats.org/officeDocument/2006/relationships" xmlns:p="http://schemas.openxmlformats.org/presentationml/2006/main">
  <p:tag name="ISDISCLAIMER" val="True"/>
</p:tagLst>
</file>

<file path=ppt/tags/tag14.xml><?xml version="1.0" encoding="utf-8"?>
<p:tagLst xmlns:a="http://schemas.openxmlformats.org/drawingml/2006/main" xmlns:r="http://schemas.openxmlformats.org/officeDocument/2006/relationships" xmlns:p="http://schemas.openxmlformats.org/presentationml/2006/main">
  <p:tag name="ISDISCLAIMER" val="True"/>
</p:tagLst>
</file>

<file path=ppt/tags/tag15.xml><?xml version="1.0" encoding="utf-8"?>
<p:tagLst xmlns:a="http://schemas.openxmlformats.org/drawingml/2006/main" xmlns:r="http://schemas.openxmlformats.org/officeDocument/2006/relationships" xmlns:p="http://schemas.openxmlformats.org/presentationml/2006/main">
  <p:tag name="ISDISCLAIMER" val="True"/>
</p:tagLst>
</file>

<file path=ppt/tags/tag16.xml><?xml version="1.0" encoding="utf-8"?>
<p:tagLst xmlns:a="http://schemas.openxmlformats.org/drawingml/2006/main" xmlns:r="http://schemas.openxmlformats.org/officeDocument/2006/relationships" xmlns:p="http://schemas.openxmlformats.org/presentationml/2006/main">
  <p:tag name="ISDISCLAIMER" val="True"/>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3.xml><?xml version="1.0" encoding="utf-8"?>
<a:theme xmlns:a="http://schemas.openxmlformats.org/drawingml/2006/main" name="1_Grupo IGS 1">
  <a:themeElements>
    <a:clrScheme name="Dividendo">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o">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o">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Grupo IGS 1" id="{70F79029-87B7-4796-BEB8-10192DDA6C05}" vid="{33DCDDC6-BB1F-4325-AA32-44BBDA0A9CE4}"/>
    </a:ext>
  </a:extLst>
</a:theme>
</file>

<file path=ppt/theme/theme4.xml><?xml version="1.0" encoding="utf-8"?>
<a:theme xmlns:a="http://schemas.openxmlformats.org/drawingml/2006/main" name="2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6.xml><?xml version="1.0" encoding="utf-8"?>
<a:theme xmlns:a="http://schemas.openxmlformats.org/drawingml/2006/main" name="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7.xml><?xml version="1.0" encoding="utf-8"?>
<a:theme xmlns:a="http://schemas.openxmlformats.org/drawingml/2006/main" name="1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8.xml><?xml version="1.0" encoding="utf-8"?>
<a:theme xmlns:a="http://schemas.openxmlformats.org/drawingml/2006/main" name="2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9.xml><?xml version="1.0" encoding="utf-8"?>
<a:theme xmlns:a="http://schemas.openxmlformats.org/drawingml/2006/main" name="1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0.xml><?xml version="1.0" encoding="utf-8"?>
<a:theme xmlns:a="http://schemas.openxmlformats.org/drawingml/2006/main" name="3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1.xml><?xml version="1.0" encoding="utf-8"?>
<a:theme xmlns:a="http://schemas.openxmlformats.org/drawingml/2006/main" name="2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64814</TotalTime>
  <Words>9482</Words>
  <Application>Microsoft Office PowerPoint</Application>
  <PresentationFormat>Carta (216 x 279 mm)</PresentationFormat>
  <Paragraphs>1753</Paragraphs>
  <Slides>80</Slides>
  <Notes>9</Notes>
  <HiddenSlides>0</HiddenSlides>
  <MMClips>0</MMClips>
  <ScaleCrop>false</ScaleCrop>
  <HeadingPairs>
    <vt:vector size="4" baseType="variant">
      <vt:variant>
        <vt:lpstr>Tema</vt:lpstr>
      </vt:variant>
      <vt:variant>
        <vt:i4>11</vt:i4>
      </vt:variant>
      <vt:variant>
        <vt:lpstr>Títulos de diapositiva</vt:lpstr>
      </vt:variant>
      <vt:variant>
        <vt:i4>80</vt:i4>
      </vt:variant>
    </vt:vector>
  </HeadingPairs>
  <TitlesOfParts>
    <vt:vector size="91" baseType="lpstr">
      <vt:lpstr>Tema de Office</vt:lpstr>
      <vt:lpstr>2_Infonavit_2015</vt:lpstr>
      <vt:lpstr>1_Grupo IGS 1</vt:lpstr>
      <vt:lpstr>2_Diseño personalizado</vt:lpstr>
      <vt:lpstr>PowerPitch</vt:lpstr>
      <vt:lpstr>FlysheetAndBody</vt:lpstr>
      <vt:lpstr>1_PowerPitch</vt:lpstr>
      <vt:lpstr>2_PowerPitch</vt:lpstr>
      <vt:lpstr>1_FlysheetAndBody</vt:lpstr>
      <vt:lpstr>3_PowerPitch</vt:lpstr>
      <vt:lpstr>2_FlysheetAndBody</vt:lpstr>
      <vt:lpstr>Presentación de PowerPoint</vt:lpstr>
      <vt:lpstr>Presentación de PowerPoint</vt:lpstr>
      <vt:lpstr>Informe y estrategia del FANVIT</vt:lpstr>
      <vt:lpstr>Presentación de PowerPoint</vt:lpstr>
      <vt:lpstr>Presentación de PowerPoint</vt:lpstr>
      <vt:lpstr>Presentación de PowerPoint</vt:lpstr>
      <vt:lpstr>Presentación de PowerPoint</vt:lpstr>
      <vt:lpstr>Presentación de PowerPoint</vt:lpstr>
      <vt:lpstr>Cartera </vt:lpstr>
      <vt:lpstr>Resultado FANVIT al 31 de enero de 2018</vt:lpstr>
      <vt:lpstr>Cartera FANVIT al 31 de enero de 2018</vt:lpstr>
      <vt:lpstr>Cartera FANVIT al 31 de enero de 2018</vt:lpstr>
      <vt:lpstr>Operaciones relevantes  FANVIT del 1 al 31 de enero de 2017.</vt:lpstr>
      <vt:lpstr>Presentación de PowerPoint</vt:lpstr>
      <vt:lpstr>Expectativas por clases de activo</vt:lpstr>
      <vt:lpstr>Estrategia FANVIT</vt:lpstr>
      <vt:lpstr>Presentación de PowerPoint</vt:lpstr>
      <vt:lpstr>Antecedentes Ainda *</vt:lpstr>
      <vt:lpstr>1. Mejoras en las condiciones de la emisión</vt:lpstr>
      <vt:lpstr>2. Participación Grupo Proeza</vt:lpstr>
      <vt:lpstr>3. Fortalecimiento del equipo y Gobierno Corporativo</vt:lpstr>
      <vt:lpstr>4. Los proyectos se mantienen atractivos y diversificados</vt:lpstr>
      <vt:lpstr>Ratificación de la propuesta de inversión FANVIT</vt:lpstr>
      <vt:lpstr>Presentación de PowerPoint</vt:lpstr>
      <vt:lpstr>Resultado contable de inversión 2018 (cifras al 31 de enero de 2018  mdp)</vt:lpstr>
      <vt:lpstr>Presentación de PowerPoint</vt:lpstr>
      <vt:lpstr>SITUACIÓN DE LA ECONOMÍA MEXICANA</vt:lpstr>
      <vt:lpstr>Presentación de PowerPoint</vt:lpstr>
      <vt:lpstr>Presentación de PowerPoint</vt:lpstr>
      <vt:lpstr>Presentación de PowerPoint</vt:lpstr>
      <vt:lpstr>En los últimos 3 meses, la mediana de estimaciones de inflación 2018 se incrementó 26pb</vt:lpstr>
      <vt:lpstr>El tipo de cambio es el principal factor que determina el nivel de las inflaciones implícitas</vt:lpstr>
      <vt:lpstr>El mercado anticipa una subida de tasas en mayo por parte de Banxico, cerrando el año en 7.75%</vt:lpstr>
      <vt:lpstr>Presentación de PowerPoint</vt:lpstr>
      <vt:lpstr>Descripción del Fondo de Jubilaciones y Pensiones (FJP)</vt:lpstr>
      <vt:lpstr>Antecedentes</vt:lpstr>
      <vt:lpstr> RESOLUCIÓN RCA-4558-03/14 </vt:lpstr>
      <vt:lpstr>Avances en la implementación del Fondo de Jubilaciones y Pensiones (FJP)</vt:lpstr>
      <vt:lpstr>Avances en la implementación del Fondo de Jubilaciones y Pensiones (FJP)</vt:lpstr>
      <vt:lpstr>Presentación de PowerPoint</vt:lpstr>
      <vt:lpstr>Presentación de PowerPoint</vt:lpstr>
      <vt:lpstr>Respecto a los administradores de activos.  1.-No tener conflictos de interés al gestionar los recursos del Infonavit, acorde con lo estipulado en el Marco de Gestión</vt:lpstr>
      <vt:lpstr> Respecto a los administradores de activos.  2.-Ser un negocio con vasta experiencia en la administración de recursos financieros enfocado a la prestación de servicios de asesoría financiera y en la operación de los siguientes vehículos: fondos mutuos, sociedades de inversión, mandatos de inversión o fondos de inversión que coticen en bolsa</vt:lpstr>
      <vt:lpstr>Respecto a los administradores de activos.  3.-Tener al menos 2 (dos) años de experiencia en las actividades descritas en el inciso anterior y demostrar que ha administrado, cuando menos, un monto de $10,000’000,000.00 (diez mil millones de pesos 00/100 moneda nacional) de un cliente institucional, durante al menos 2 (dos) años dentro de un período de los últimos 5 (cinco) años</vt:lpstr>
      <vt:lpstr>Respecto a los administradores de activos.  4.-Tener experiencia probada de, cuando menos, 2 (dos) años en la prestación de servicios de asesoría financiera para la inversión en países, regiones, sectores económicos, clases de valores e instrumentos financieros en los que se plantee gestionar las inversiones de los recursos del Infonavit </vt:lpstr>
      <vt:lpstr> Respecto a los administradores de activos.  5.-El operador en jefe elegible tenga experiencia probada de, cuando menos, 10 (diez) años en la prestación de servicios de asesoría financiera y no tenga investigaciones pendientes ante alguno de los reguladores de los países elegibles para inversiones (según se define en el Marco de Gestión) por motivos relacionados con el incumplimiento de las normas financieras de los países en que operan como asesores financieros </vt:lpstr>
      <vt:lpstr>Respecto a los administradores de activos.  6.-Deberá contar con sistemas internos integrados de operación al frente y al medio que realicen de manera automática el registro de operaciones, el control de la posición de la cartera de inversión y con un sistema de cumplimiento en tiempo real responsable de verificar que cada operación cumpla con el Marco de Gestión. El manejador deberá encargarse de que los archivos generados por este sistema sean compatibles con el sistema interno de contabilidad del Instituto</vt:lpstr>
      <vt:lpstr>Respecto a los administradores de activos.  7.-Deberá contar con una unidad de administración integral de riesgos</vt:lpstr>
      <vt:lpstr>Respecto a los administradores de activos.  8.-El manejador no podrá ser entidad regulada y/o supervisada por la Comisión Nacional del Sistema de Ahorro para el Retiro </vt:lpstr>
      <vt:lpstr>Presentación de PowerPoint</vt:lpstr>
      <vt:lpstr>Rendimiento FINVIT al 31 de enero de 2018.</vt:lpstr>
      <vt:lpstr>El FINVIT cuenta con ~$ 79 mdp, 71% aportados de forma directa y un rendimiento del 7.68%.</vt:lpstr>
      <vt:lpstr>Composición FINVIT al 31 de enero de 2018</vt:lpstr>
      <vt:lpstr>El ~31% de la plantilla del Instituto ya es parte del FINVIT, 60% personal sindicalizado</vt:lpstr>
      <vt:lpstr>Estrategia FINVIT</vt:lpstr>
      <vt:lpstr>Anexos</vt:lpstr>
      <vt:lpstr>Renta Variable, Bonos Bancarios Estructurados y Bonos Convertibles FANVIT</vt:lpstr>
      <vt:lpstr>Renta Variable, Bonos Bancarios Estructurados y Bonos Convertibles (11.8% del Activo Neto)</vt:lpstr>
      <vt:lpstr>Fibras FANVIT (2.5% del Activo Neto)</vt:lpstr>
      <vt:lpstr>El sector de Fibras cotiza a un descuento sobre su Valor Neto de Activos</vt:lpstr>
      <vt:lpstr>Se invirtieron en febrero 247 mdp en Fibra E de CFE a un precio por certificado de 19 pesos, el límite inferior del intervalo establecido por los bancos colocadores</vt:lpstr>
      <vt:lpstr>FIBRA E CFE Términos de la oferta</vt:lpstr>
      <vt:lpstr>Se requieren 2,000 mil mdp para el desarrollo de proyectos de infraestructura eléctrica durante los siguientes 15 años</vt:lpstr>
      <vt:lpstr>Para ello, CFE realiza una oferta de Certificados Bursátiles que serán emitidos por una Fibra E para participar en el negocio de transmisión eléctrica</vt:lpstr>
      <vt:lpstr>Participación en el Fideicomiso Promovido</vt:lpstr>
      <vt:lpstr>Se decidió crear una Fibra comenzando por transmisión, por ser la unidad de negocio con ingresos más estables</vt:lpstr>
      <vt:lpstr>Consideraciones en términos de ingresos</vt:lpstr>
      <vt:lpstr>Consideraciones en la cascada de pagos</vt:lpstr>
      <vt:lpstr>Se creó un mecanismo para atraer la participación de inversionistas que no fueran Afores, beneficiando principalmente a los extranjeros</vt:lpstr>
      <vt:lpstr>Gobierno Corporativo del Fideicomiso Promovido y la Fibra E de CFE</vt:lpstr>
      <vt:lpstr>Perfil de miembros de Gobierno Corporativo</vt:lpstr>
      <vt:lpstr>La inversión en la Fibra E de CFE se llevó a cabo considerando los siguientes puntos a favor y en contra</vt:lpstr>
      <vt:lpstr>Fibra HD</vt:lpstr>
      <vt:lpstr>Fibra Prologis</vt:lpstr>
      <vt:lpstr>Actualización de los CKD’s en cartera</vt:lpstr>
      <vt:lpstr>Se tienen siete CKD’s en el Fanvit</vt:lpstr>
      <vt:lpstr>Resumen de las características de CKD’s aprobados</vt:lpstr>
      <vt:lpstr>CKD’s</vt:lpstr>
      <vt:lpstr>Alignmex Real Estate Capital</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Trumbley Arroyo Paula Susana</cp:lastModifiedBy>
  <cp:revision>1764</cp:revision>
  <cp:lastPrinted>2017-11-14T14:56:30Z</cp:lastPrinted>
  <dcterms:created xsi:type="dcterms:W3CDTF">2015-01-27T17:54:18Z</dcterms:created>
  <dcterms:modified xsi:type="dcterms:W3CDTF">2018-02-21T21:17:53Z</dcterms:modified>
</cp:coreProperties>
</file>